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3"/>
  </p:notesMasterIdLst>
  <p:sldIdLst>
    <p:sldId id="256" r:id="rId2"/>
    <p:sldId id="257" r:id="rId3"/>
    <p:sldId id="258" r:id="rId4"/>
    <p:sldId id="259" r:id="rId5"/>
    <p:sldId id="260" r:id="rId6"/>
    <p:sldId id="262" r:id="rId7"/>
    <p:sldId id="263" r:id="rId8"/>
    <p:sldId id="264" r:id="rId9"/>
    <p:sldId id="265" r:id="rId10"/>
    <p:sldId id="266" r:id="rId11"/>
    <p:sldId id="267" r:id="rId12"/>
    <p:sldId id="268" r:id="rId13"/>
    <p:sldId id="270" r:id="rId14"/>
    <p:sldId id="271" r:id="rId15"/>
    <p:sldId id="269" r:id="rId16"/>
    <p:sldId id="272" r:id="rId17"/>
    <p:sldId id="273" r:id="rId18"/>
    <p:sldId id="274" r:id="rId19"/>
    <p:sldId id="275" r:id="rId20"/>
    <p:sldId id="276" r:id="rId21"/>
    <p:sldId id="277" r:id="rId22"/>
  </p:sldIdLst>
  <p:sldSz cx="10160000" cy="5715000"/>
  <p:notesSz cx="6858000" cy="9144000"/>
  <p:custDataLst>
    <p:tags r:id="rId24"/>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800" userDrawn="1">
          <p15:clr>
            <a:srgbClr val="A4A3A4"/>
          </p15:clr>
        </p15:guide>
        <p15:guide id="2" pos="320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CC4C"/>
    <a:srgbClr val="37BEDE"/>
    <a:srgbClr val="19547C"/>
    <a:srgbClr val="E55948"/>
    <a:srgbClr val="1683C6"/>
    <a:srgbClr val="F36A64"/>
    <a:srgbClr val="262626"/>
    <a:srgbClr val="E7E5E6"/>
    <a:srgbClr val="FAF5C8"/>
    <a:srgbClr val="FEF5B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280" autoAdjust="0"/>
  </p:normalViewPr>
  <p:slideViewPr>
    <p:cSldViewPr>
      <p:cViewPr varScale="1">
        <p:scale>
          <a:sx n="103" d="100"/>
          <a:sy n="103" d="100"/>
        </p:scale>
        <p:origin x="720" y="108"/>
      </p:cViewPr>
      <p:guideLst>
        <p:guide orient="horz" pos="1800"/>
        <p:guide pos="3200"/>
      </p:guideLst>
    </p:cSldViewPr>
  </p:slideViewPr>
  <p:notesTextViewPr>
    <p:cViewPr>
      <p:scale>
        <a:sx n="1" d="1"/>
        <a:sy n="1" d="1"/>
      </p:scale>
      <p:origin x="0" y="0"/>
    </p:cViewPr>
  </p:notesTextViewPr>
  <p:sorterViewPr>
    <p:cViewPr>
      <p:scale>
        <a:sx n="109" d="100"/>
        <a:sy n="10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gs" Target="tags/tag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76EEE2A-E1DA-431F-81A2-EDD56C375C3D}" type="datetimeFigureOut">
              <a:rPr lang="zh-CN" altLang="en-US" smtClean="0"/>
              <a:t>2019/3/9</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9A40415-9386-408E-9CCF-54F7835AD1E7}" type="slidenum">
              <a:rPr lang="zh-CN" altLang="en-US" smtClean="0"/>
              <a:t>‹#›</a:t>
            </a:fld>
            <a:endParaRPr lang="zh-CN" altLang="en-US"/>
          </a:p>
        </p:txBody>
      </p:sp>
    </p:spTree>
    <p:extLst>
      <p:ext uri="{BB962C8B-B14F-4D97-AF65-F5344CB8AC3E}">
        <p14:creationId xmlns:p14="http://schemas.microsoft.com/office/powerpoint/2010/main" val="391001715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9A40415-9386-408E-9CCF-54F7835AD1E7}" type="slidenum">
              <a:rPr lang="zh-CN" altLang="en-US" smtClean="0"/>
              <a:t>1</a:t>
            </a:fld>
            <a:endParaRPr lang="zh-CN" altLang="en-US"/>
          </a:p>
        </p:txBody>
      </p:sp>
    </p:spTree>
    <p:extLst>
      <p:ext uri="{BB962C8B-B14F-4D97-AF65-F5344CB8AC3E}">
        <p14:creationId xmlns:p14="http://schemas.microsoft.com/office/powerpoint/2010/main" val="54911459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69A40415-9386-408E-9CCF-54F7835AD1E7}" type="slidenum">
              <a:rPr lang="zh-CN" altLang="en-US" smtClean="0"/>
              <a:t>2</a:t>
            </a:fld>
            <a:endParaRPr lang="zh-CN" altLang="en-US"/>
          </a:p>
        </p:txBody>
      </p:sp>
    </p:spTree>
    <p:extLst>
      <p:ext uri="{BB962C8B-B14F-4D97-AF65-F5344CB8AC3E}">
        <p14:creationId xmlns:p14="http://schemas.microsoft.com/office/powerpoint/2010/main" val="346886067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69A40415-9386-408E-9CCF-54F7835AD1E7}" type="slidenum">
              <a:rPr lang="zh-CN" altLang="en-US" smtClean="0"/>
              <a:t>3</a:t>
            </a:fld>
            <a:endParaRPr lang="zh-CN" altLang="en-US"/>
          </a:p>
        </p:txBody>
      </p:sp>
    </p:spTree>
    <p:extLst>
      <p:ext uri="{BB962C8B-B14F-4D97-AF65-F5344CB8AC3E}">
        <p14:creationId xmlns:p14="http://schemas.microsoft.com/office/powerpoint/2010/main" val="346886067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69A40415-9386-408E-9CCF-54F7835AD1E7}" type="slidenum">
              <a:rPr lang="zh-CN" altLang="en-US" smtClean="0"/>
              <a:t>4</a:t>
            </a:fld>
            <a:endParaRPr lang="zh-CN" altLang="en-US"/>
          </a:p>
        </p:txBody>
      </p:sp>
    </p:spTree>
    <p:extLst>
      <p:ext uri="{BB962C8B-B14F-4D97-AF65-F5344CB8AC3E}">
        <p14:creationId xmlns:p14="http://schemas.microsoft.com/office/powerpoint/2010/main" val="346886067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69A40415-9386-408E-9CCF-54F7835AD1E7}" type="slidenum">
              <a:rPr lang="zh-CN" altLang="en-US" smtClean="0"/>
              <a:t>5</a:t>
            </a:fld>
            <a:endParaRPr lang="zh-CN" altLang="en-US"/>
          </a:p>
        </p:txBody>
      </p:sp>
    </p:spTree>
    <p:extLst>
      <p:ext uri="{BB962C8B-B14F-4D97-AF65-F5344CB8AC3E}">
        <p14:creationId xmlns:p14="http://schemas.microsoft.com/office/powerpoint/2010/main" val="346886067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69A40415-9386-408E-9CCF-54F7835AD1E7}" type="slidenum">
              <a:rPr lang="zh-CN" altLang="en-US" smtClean="0"/>
              <a:t>6</a:t>
            </a:fld>
            <a:endParaRPr lang="zh-CN" altLang="en-US"/>
          </a:p>
        </p:txBody>
      </p:sp>
    </p:spTree>
    <p:extLst>
      <p:ext uri="{BB962C8B-B14F-4D97-AF65-F5344CB8AC3E}">
        <p14:creationId xmlns:p14="http://schemas.microsoft.com/office/powerpoint/2010/main" val="346886067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69A40415-9386-408E-9CCF-54F7835AD1E7}" type="slidenum">
              <a:rPr lang="zh-CN" altLang="en-US" smtClean="0"/>
              <a:t>7</a:t>
            </a:fld>
            <a:endParaRPr lang="zh-CN" altLang="en-US"/>
          </a:p>
        </p:txBody>
      </p:sp>
    </p:spTree>
    <p:extLst>
      <p:ext uri="{BB962C8B-B14F-4D97-AF65-F5344CB8AC3E}">
        <p14:creationId xmlns:p14="http://schemas.microsoft.com/office/powerpoint/2010/main" val="346886067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69A40415-9386-408E-9CCF-54F7835AD1E7}" type="slidenum">
              <a:rPr lang="zh-CN" altLang="en-US" smtClean="0"/>
              <a:t>8</a:t>
            </a:fld>
            <a:endParaRPr lang="zh-CN" altLang="en-US"/>
          </a:p>
        </p:txBody>
      </p:sp>
    </p:spTree>
    <p:extLst>
      <p:ext uri="{BB962C8B-B14F-4D97-AF65-F5344CB8AC3E}">
        <p14:creationId xmlns:p14="http://schemas.microsoft.com/office/powerpoint/2010/main" val="346886067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69A40415-9386-408E-9CCF-54F7835AD1E7}" type="slidenum">
              <a:rPr lang="zh-CN" altLang="en-US" smtClean="0"/>
              <a:t>9</a:t>
            </a:fld>
            <a:endParaRPr lang="zh-CN" altLang="en-US"/>
          </a:p>
        </p:txBody>
      </p:sp>
    </p:spTree>
    <p:extLst>
      <p:ext uri="{BB962C8B-B14F-4D97-AF65-F5344CB8AC3E}">
        <p14:creationId xmlns:p14="http://schemas.microsoft.com/office/powerpoint/2010/main" val="346886067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69A40415-9386-408E-9CCF-54F7835AD1E7}" type="slidenum">
              <a:rPr lang="zh-CN" altLang="en-US" smtClean="0"/>
              <a:t>10</a:t>
            </a:fld>
            <a:endParaRPr lang="zh-CN" altLang="en-US"/>
          </a:p>
        </p:txBody>
      </p:sp>
    </p:spTree>
    <p:extLst>
      <p:ext uri="{BB962C8B-B14F-4D97-AF65-F5344CB8AC3E}">
        <p14:creationId xmlns:p14="http://schemas.microsoft.com/office/powerpoint/2010/main" val="346886067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69A40415-9386-408E-9CCF-54F7835AD1E7}" type="slidenum">
              <a:rPr lang="zh-CN" altLang="en-US" smtClean="0"/>
              <a:t>11</a:t>
            </a:fld>
            <a:endParaRPr lang="zh-CN" altLang="en-US"/>
          </a:p>
        </p:txBody>
      </p:sp>
    </p:spTree>
    <p:extLst>
      <p:ext uri="{BB962C8B-B14F-4D97-AF65-F5344CB8AC3E}">
        <p14:creationId xmlns:p14="http://schemas.microsoft.com/office/powerpoint/2010/main" val="346886067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69A40415-9386-408E-9CCF-54F7835AD1E7}" type="slidenum">
              <a:rPr lang="zh-CN" altLang="en-US" smtClean="0"/>
              <a:t>12</a:t>
            </a:fld>
            <a:endParaRPr lang="zh-CN" altLang="en-US"/>
          </a:p>
        </p:txBody>
      </p:sp>
    </p:spTree>
    <p:extLst>
      <p:ext uri="{BB962C8B-B14F-4D97-AF65-F5344CB8AC3E}">
        <p14:creationId xmlns:p14="http://schemas.microsoft.com/office/powerpoint/2010/main" val="346886067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69A40415-9386-408E-9CCF-54F7835AD1E7}" type="slidenum">
              <a:rPr lang="zh-CN" altLang="en-US" smtClean="0"/>
              <a:t>13</a:t>
            </a:fld>
            <a:endParaRPr lang="zh-CN" altLang="en-US"/>
          </a:p>
        </p:txBody>
      </p:sp>
    </p:spTree>
    <p:extLst>
      <p:ext uri="{BB962C8B-B14F-4D97-AF65-F5344CB8AC3E}">
        <p14:creationId xmlns:p14="http://schemas.microsoft.com/office/powerpoint/2010/main" val="346886067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69A40415-9386-408E-9CCF-54F7835AD1E7}" type="slidenum">
              <a:rPr lang="zh-CN" altLang="en-US" smtClean="0"/>
              <a:t>14</a:t>
            </a:fld>
            <a:endParaRPr lang="zh-CN" altLang="en-US"/>
          </a:p>
        </p:txBody>
      </p:sp>
    </p:spTree>
    <p:extLst>
      <p:ext uri="{BB962C8B-B14F-4D97-AF65-F5344CB8AC3E}">
        <p14:creationId xmlns:p14="http://schemas.microsoft.com/office/powerpoint/2010/main" val="346886067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69A40415-9386-408E-9CCF-54F7835AD1E7}" type="slidenum">
              <a:rPr lang="zh-CN" altLang="en-US" smtClean="0"/>
              <a:t>15</a:t>
            </a:fld>
            <a:endParaRPr lang="zh-CN" altLang="en-US"/>
          </a:p>
        </p:txBody>
      </p:sp>
    </p:spTree>
    <p:extLst>
      <p:ext uri="{BB962C8B-B14F-4D97-AF65-F5344CB8AC3E}">
        <p14:creationId xmlns:p14="http://schemas.microsoft.com/office/powerpoint/2010/main" val="346886067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69A40415-9386-408E-9CCF-54F7835AD1E7}" type="slidenum">
              <a:rPr lang="zh-CN" altLang="en-US" smtClean="0"/>
              <a:t>16</a:t>
            </a:fld>
            <a:endParaRPr lang="zh-CN" altLang="en-US"/>
          </a:p>
        </p:txBody>
      </p:sp>
    </p:spTree>
    <p:extLst>
      <p:ext uri="{BB962C8B-B14F-4D97-AF65-F5344CB8AC3E}">
        <p14:creationId xmlns:p14="http://schemas.microsoft.com/office/powerpoint/2010/main" val="346886067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69A40415-9386-408E-9CCF-54F7835AD1E7}" type="slidenum">
              <a:rPr lang="zh-CN" altLang="en-US" smtClean="0"/>
              <a:t>17</a:t>
            </a:fld>
            <a:endParaRPr lang="zh-CN" altLang="en-US"/>
          </a:p>
        </p:txBody>
      </p:sp>
    </p:spTree>
    <p:extLst>
      <p:ext uri="{BB962C8B-B14F-4D97-AF65-F5344CB8AC3E}">
        <p14:creationId xmlns:p14="http://schemas.microsoft.com/office/powerpoint/2010/main" val="346886067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69A40415-9386-408E-9CCF-54F7835AD1E7}" type="slidenum">
              <a:rPr lang="zh-CN" altLang="en-US" smtClean="0"/>
              <a:t>18</a:t>
            </a:fld>
            <a:endParaRPr lang="zh-CN" altLang="en-US"/>
          </a:p>
        </p:txBody>
      </p:sp>
    </p:spTree>
    <p:extLst>
      <p:ext uri="{BB962C8B-B14F-4D97-AF65-F5344CB8AC3E}">
        <p14:creationId xmlns:p14="http://schemas.microsoft.com/office/powerpoint/2010/main" val="346886067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69A40415-9386-408E-9CCF-54F7835AD1E7}" type="slidenum">
              <a:rPr lang="zh-CN" altLang="en-US" smtClean="0"/>
              <a:t>19</a:t>
            </a:fld>
            <a:endParaRPr lang="zh-CN" altLang="en-US"/>
          </a:p>
        </p:txBody>
      </p:sp>
    </p:spTree>
    <p:extLst>
      <p:ext uri="{BB962C8B-B14F-4D97-AF65-F5344CB8AC3E}">
        <p14:creationId xmlns:p14="http://schemas.microsoft.com/office/powerpoint/2010/main" val="346886067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69A40415-9386-408E-9CCF-54F7835AD1E7}" type="slidenum">
              <a:rPr lang="zh-CN" altLang="en-US" smtClean="0"/>
              <a:t>20</a:t>
            </a:fld>
            <a:endParaRPr lang="zh-CN" altLang="en-US"/>
          </a:p>
        </p:txBody>
      </p:sp>
    </p:spTree>
    <p:extLst>
      <p:ext uri="{BB962C8B-B14F-4D97-AF65-F5344CB8AC3E}">
        <p14:creationId xmlns:p14="http://schemas.microsoft.com/office/powerpoint/2010/main" val="346886067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9A40415-9386-408E-9CCF-54F7835AD1E7}" type="slidenum">
              <a:rPr lang="zh-CN" altLang="en-US" smtClean="0"/>
              <a:t>21</a:t>
            </a:fld>
            <a:endParaRPr lang="zh-CN" altLang="en-US"/>
          </a:p>
        </p:txBody>
      </p:sp>
    </p:spTree>
    <p:extLst>
      <p:ext uri="{BB962C8B-B14F-4D97-AF65-F5344CB8AC3E}">
        <p14:creationId xmlns:p14="http://schemas.microsoft.com/office/powerpoint/2010/main" val="36774776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762000" y="1775364"/>
            <a:ext cx="8636000" cy="1225021"/>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238500"/>
            <a:ext cx="7112000" cy="1460500"/>
          </a:xfrm>
        </p:spPr>
        <p:txBody>
          <a:bodyPr/>
          <a:lstStyle>
            <a:lvl1pPr marL="0" indent="0" algn="ctr">
              <a:buNone/>
              <a:defRPr>
                <a:solidFill>
                  <a:schemeClr val="tx1">
                    <a:tint val="75000"/>
                  </a:schemeClr>
                </a:solidFill>
              </a:defRPr>
            </a:lvl1pPr>
            <a:lvl2pPr marL="457187" indent="0" algn="ctr">
              <a:buNone/>
              <a:defRPr>
                <a:solidFill>
                  <a:schemeClr val="tx1">
                    <a:tint val="75000"/>
                  </a:schemeClr>
                </a:solidFill>
              </a:defRPr>
            </a:lvl2pPr>
            <a:lvl3pPr marL="914373" indent="0" algn="ctr">
              <a:buNone/>
              <a:defRPr>
                <a:solidFill>
                  <a:schemeClr val="tx1">
                    <a:tint val="75000"/>
                  </a:schemeClr>
                </a:solidFill>
              </a:defRPr>
            </a:lvl3pPr>
            <a:lvl4pPr marL="1371560" indent="0" algn="ctr">
              <a:buNone/>
              <a:defRPr>
                <a:solidFill>
                  <a:schemeClr val="tx1">
                    <a:tint val="75000"/>
                  </a:schemeClr>
                </a:solidFill>
              </a:defRPr>
            </a:lvl4pPr>
            <a:lvl5pPr marL="1828746" indent="0" algn="ctr">
              <a:buNone/>
              <a:defRPr>
                <a:solidFill>
                  <a:schemeClr val="tx1">
                    <a:tint val="75000"/>
                  </a:schemeClr>
                </a:solidFill>
              </a:defRPr>
            </a:lvl5pPr>
            <a:lvl6pPr marL="2285933" indent="0" algn="ctr">
              <a:buNone/>
              <a:defRPr>
                <a:solidFill>
                  <a:schemeClr val="tx1">
                    <a:tint val="75000"/>
                  </a:schemeClr>
                </a:solidFill>
              </a:defRPr>
            </a:lvl6pPr>
            <a:lvl7pPr marL="2743119" indent="0" algn="ctr">
              <a:buNone/>
              <a:defRPr>
                <a:solidFill>
                  <a:schemeClr val="tx1">
                    <a:tint val="75000"/>
                  </a:schemeClr>
                </a:solidFill>
              </a:defRPr>
            </a:lvl7pPr>
            <a:lvl8pPr marL="3200304" indent="0" algn="ctr">
              <a:buNone/>
              <a:defRPr>
                <a:solidFill>
                  <a:schemeClr val="tx1">
                    <a:tint val="75000"/>
                  </a:schemeClr>
                </a:solidFill>
              </a:defRPr>
            </a:lvl8pPr>
            <a:lvl9pPr marL="3657489"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40BB7672-A38A-49A4-843D-607239B7AF42}" type="datetimeFigureOut">
              <a:rPr lang="zh-CN" altLang="en-US" smtClean="0"/>
              <a:t>2019/3/9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4CE74CF-356A-4169-9D6E-C5675D7456C1}" type="slidenum">
              <a:rPr lang="zh-CN" altLang="en-US" smtClean="0"/>
              <a:t>‹#›</a:t>
            </a:fld>
            <a:endParaRPr lang="zh-CN" altLang="en-US"/>
          </a:p>
        </p:txBody>
      </p:sp>
    </p:spTree>
    <p:extLst>
      <p:ext uri="{BB962C8B-B14F-4D97-AF65-F5344CB8AC3E}">
        <p14:creationId xmlns:p14="http://schemas.microsoft.com/office/powerpoint/2010/main" val="309503905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40BB7672-A38A-49A4-843D-607239B7AF42}" type="datetimeFigureOut">
              <a:rPr lang="zh-CN" altLang="en-US" smtClean="0"/>
              <a:t>2019/3/9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4CE74CF-356A-4169-9D6E-C5675D7456C1}" type="slidenum">
              <a:rPr lang="zh-CN" altLang="en-US" smtClean="0"/>
              <a:t>‹#›</a:t>
            </a:fld>
            <a:endParaRPr lang="zh-CN" altLang="en-US"/>
          </a:p>
        </p:txBody>
      </p:sp>
    </p:spTree>
    <p:extLst>
      <p:ext uri="{BB962C8B-B14F-4D97-AF65-F5344CB8AC3E}">
        <p14:creationId xmlns:p14="http://schemas.microsoft.com/office/powerpoint/2010/main" val="253683243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02570" y="3672426"/>
            <a:ext cx="8636000" cy="1135063"/>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02570" y="2422261"/>
            <a:ext cx="8636000" cy="1250156"/>
          </a:xfrm>
        </p:spPr>
        <p:txBody>
          <a:bodyPr anchor="b"/>
          <a:lstStyle>
            <a:lvl1pPr marL="0" indent="0">
              <a:buNone/>
              <a:defRPr sz="2000">
                <a:solidFill>
                  <a:schemeClr val="tx1">
                    <a:tint val="75000"/>
                  </a:schemeClr>
                </a:solidFill>
              </a:defRPr>
            </a:lvl1pPr>
            <a:lvl2pPr marL="457187" indent="0">
              <a:buNone/>
              <a:defRPr sz="1800">
                <a:solidFill>
                  <a:schemeClr val="tx1">
                    <a:tint val="75000"/>
                  </a:schemeClr>
                </a:solidFill>
              </a:defRPr>
            </a:lvl2pPr>
            <a:lvl3pPr marL="914373" indent="0">
              <a:buNone/>
              <a:defRPr sz="1600">
                <a:solidFill>
                  <a:schemeClr val="tx1">
                    <a:tint val="75000"/>
                  </a:schemeClr>
                </a:solidFill>
              </a:defRPr>
            </a:lvl3pPr>
            <a:lvl4pPr marL="1371560" indent="0">
              <a:buNone/>
              <a:defRPr sz="1400">
                <a:solidFill>
                  <a:schemeClr val="tx1">
                    <a:tint val="75000"/>
                  </a:schemeClr>
                </a:solidFill>
              </a:defRPr>
            </a:lvl4pPr>
            <a:lvl5pPr marL="1828746" indent="0">
              <a:buNone/>
              <a:defRPr sz="1400">
                <a:solidFill>
                  <a:schemeClr val="tx1">
                    <a:tint val="75000"/>
                  </a:schemeClr>
                </a:solidFill>
              </a:defRPr>
            </a:lvl5pPr>
            <a:lvl6pPr marL="2285933" indent="0">
              <a:buNone/>
              <a:defRPr sz="1400">
                <a:solidFill>
                  <a:schemeClr val="tx1">
                    <a:tint val="75000"/>
                  </a:schemeClr>
                </a:solidFill>
              </a:defRPr>
            </a:lvl6pPr>
            <a:lvl7pPr marL="2743119" indent="0">
              <a:buNone/>
              <a:defRPr sz="1400">
                <a:solidFill>
                  <a:schemeClr val="tx1">
                    <a:tint val="75000"/>
                  </a:schemeClr>
                </a:solidFill>
              </a:defRPr>
            </a:lvl7pPr>
            <a:lvl8pPr marL="3200304" indent="0">
              <a:buNone/>
              <a:defRPr sz="1400">
                <a:solidFill>
                  <a:schemeClr val="tx1">
                    <a:tint val="75000"/>
                  </a:schemeClr>
                </a:solidFill>
              </a:defRPr>
            </a:lvl8pPr>
            <a:lvl9pPr marL="3657489" indent="0">
              <a:buNone/>
              <a:defRPr sz="14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40BB7672-A38A-49A4-843D-607239B7AF42}" type="datetimeFigureOut">
              <a:rPr lang="zh-CN" altLang="en-US" smtClean="0"/>
              <a:t>2019/3/9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4CE74CF-356A-4169-9D6E-C5675D7456C1}" type="slidenum">
              <a:rPr lang="zh-CN" altLang="en-US" smtClean="0"/>
              <a:t>‹#›</a:t>
            </a:fld>
            <a:endParaRPr lang="zh-CN" altLang="en-US"/>
          </a:p>
        </p:txBody>
      </p:sp>
    </p:spTree>
    <p:extLst>
      <p:ext uri="{BB962C8B-B14F-4D97-AF65-F5344CB8AC3E}">
        <p14:creationId xmlns:p14="http://schemas.microsoft.com/office/powerpoint/2010/main" val="244883582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508000" y="1111250"/>
            <a:ext cx="4487333" cy="31432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5164669" y="1111250"/>
            <a:ext cx="4487333" cy="31432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40BB7672-A38A-49A4-843D-607239B7AF42}" type="datetimeFigureOut">
              <a:rPr lang="zh-CN" altLang="en-US" smtClean="0"/>
              <a:t>2019/3/9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64CE74CF-356A-4169-9D6E-C5675D7456C1}" type="slidenum">
              <a:rPr lang="zh-CN" altLang="en-US" smtClean="0"/>
              <a:t>‹#›</a:t>
            </a:fld>
            <a:endParaRPr lang="zh-CN" altLang="en-US"/>
          </a:p>
        </p:txBody>
      </p:sp>
    </p:spTree>
    <p:extLst>
      <p:ext uri="{BB962C8B-B14F-4D97-AF65-F5344CB8AC3E}">
        <p14:creationId xmlns:p14="http://schemas.microsoft.com/office/powerpoint/2010/main" val="206796566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508000" y="228865"/>
            <a:ext cx="9144000" cy="952500"/>
          </a:xfr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508000" y="1279268"/>
            <a:ext cx="4489098" cy="533135"/>
          </a:xfrm>
        </p:spPr>
        <p:txBody>
          <a:bodyPr anchor="b"/>
          <a:lstStyle>
            <a:lvl1pPr marL="0" indent="0">
              <a:buNone/>
              <a:defRPr sz="2400" b="1"/>
            </a:lvl1pPr>
            <a:lvl2pPr marL="457187" indent="0">
              <a:buNone/>
              <a:defRPr sz="2000" b="1"/>
            </a:lvl2pPr>
            <a:lvl3pPr marL="914373" indent="0">
              <a:buNone/>
              <a:defRPr sz="1800" b="1"/>
            </a:lvl3pPr>
            <a:lvl4pPr marL="1371560" indent="0">
              <a:buNone/>
              <a:defRPr sz="1600" b="1"/>
            </a:lvl4pPr>
            <a:lvl5pPr marL="1828746" indent="0">
              <a:buNone/>
              <a:defRPr sz="1600" b="1"/>
            </a:lvl5pPr>
            <a:lvl6pPr marL="2285933" indent="0">
              <a:buNone/>
              <a:defRPr sz="1600" b="1"/>
            </a:lvl6pPr>
            <a:lvl7pPr marL="2743119" indent="0">
              <a:buNone/>
              <a:defRPr sz="1600" b="1"/>
            </a:lvl7pPr>
            <a:lvl8pPr marL="3200304" indent="0">
              <a:buNone/>
              <a:defRPr sz="1600" b="1"/>
            </a:lvl8pPr>
            <a:lvl9pPr marL="3657489"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508000" y="1812396"/>
            <a:ext cx="4489098"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5161145" y="1279268"/>
            <a:ext cx="4490861" cy="533135"/>
          </a:xfrm>
        </p:spPr>
        <p:txBody>
          <a:bodyPr anchor="b"/>
          <a:lstStyle>
            <a:lvl1pPr marL="0" indent="0">
              <a:buNone/>
              <a:defRPr sz="2400" b="1"/>
            </a:lvl1pPr>
            <a:lvl2pPr marL="457187" indent="0">
              <a:buNone/>
              <a:defRPr sz="2000" b="1"/>
            </a:lvl2pPr>
            <a:lvl3pPr marL="914373" indent="0">
              <a:buNone/>
              <a:defRPr sz="1800" b="1"/>
            </a:lvl3pPr>
            <a:lvl4pPr marL="1371560" indent="0">
              <a:buNone/>
              <a:defRPr sz="1600" b="1"/>
            </a:lvl4pPr>
            <a:lvl5pPr marL="1828746" indent="0">
              <a:buNone/>
              <a:defRPr sz="1600" b="1"/>
            </a:lvl5pPr>
            <a:lvl6pPr marL="2285933" indent="0">
              <a:buNone/>
              <a:defRPr sz="1600" b="1"/>
            </a:lvl6pPr>
            <a:lvl7pPr marL="2743119" indent="0">
              <a:buNone/>
              <a:defRPr sz="1600" b="1"/>
            </a:lvl7pPr>
            <a:lvl8pPr marL="3200304" indent="0">
              <a:buNone/>
              <a:defRPr sz="1600" b="1"/>
            </a:lvl8pPr>
            <a:lvl9pPr marL="3657489"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5161145" y="1812396"/>
            <a:ext cx="4490861"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40BB7672-A38A-49A4-843D-607239B7AF42}" type="datetimeFigureOut">
              <a:rPr lang="zh-CN" altLang="en-US" smtClean="0"/>
              <a:t>2019/3/9</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64CE74CF-356A-4169-9D6E-C5675D7456C1}" type="slidenum">
              <a:rPr lang="zh-CN" altLang="en-US" smtClean="0"/>
              <a:t>‹#›</a:t>
            </a:fld>
            <a:endParaRPr lang="zh-CN" altLang="en-US"/>
          </a:p>
        </p:txBody>
      </p:sp>
    </p:spTree>
    <p:extLst>
      <p:ext uri="{BB962C8B-B14F-4D97-AF65-F5344CB8AC3E}">
        <p14:creationId xmlns:p14="http://schemas.microsoft.com/office/powerpoint/2010/main" val="31327768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40BB7672-A38A-49A4-843D-607239B7AF42}" type="datetimeFigureOut">
              <a:rPr lang="zh-CN" altLang="en-US" smtClean="0"/>
              <a:t>2019/3/9</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64CE74CF-356A-4169-9D6E-C5675D7456C1}" type="slidenum">
              <a:rPr lang="zh-CN" altLang="en-US" smtClean="0"/>
              <a:t>‹#›</a:t>
            </a:fld>
            <a:endParaRPr lang="zh-CN" altLang="en-US"/>
          </a:p>
        </p:txBody>
      </p:sp>
    </p:spTree>
    <p:extLst>
      <p:ext uri="{BB962C8B-B14F-4D97-AF65-F5344CB8AC3E}">
        <p14:creationId xmlns:p14="http://schemas.microsoft.com/office/powerpoint/2010/main" val="385478858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40BB7672-A38A-49A4-843D-607239B7AF42}" type="datetimeFigureOut">
              <a:rPr lang="zh-CN" altLang="en-US" smtClean="0"/>
              <a:t>2019/3/9</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64CE74CF-356A-4169-9D6E-C5675D7456C1}" type="slidenum">
              <a:rPr lang="zh-CN" altLang="en-US" smtClean="0"/>
              <a:t>‹#›</a:t>
            </a:fld>
            <a:endParaRPr lang="zh-CN" altLang="en-US"/>
          </a:p>
        </p:txBody>
      </p:sp>
    </p:spTree>
    <p:extLst>
      <p:ext uri="{BB962C8B-B14F-4D97-AF65-F5344CB8AC3E}">
        <p14:creationId xmlns:p14="http://schemas.microsoft.com/office/powerpoint/2010/main" val="23637928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508006" y="227551"/>
            <a:ext cx="3342570" cy="968375"/>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972278" y="227542"/>
            <a:ext cx="5679722" cy="487759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508006" y="1195920"/>
            <a:ext cx="3342570" cy="3909219"/>
          </a:xfrm>
        </p:spPr>
        <p:txBody>
          <a:bodyPr/>
          <a:lstStyle>
            <a:lvl1pPr marL="0" indent="0">
              <a:buNone/>
              <a:defRPr sz="1400"/>
            </a:lvl1pPr>
            <a:lvl2pPr marL="457187" indent="0">
              <a:buNone/>
              <a:defRPr sz="1200"/>
            </a:lvl2pPr>
            <a:lvl3pPr marL="914373" indent="0">
              <a:buNone/>
              <a:defRPr sz="1000"/>
            </a:lvl3pPr>
            <a:lvl4pPr marL="1371560" indent="0">
              <a:buNone/>
              <a:defRPr sz="900"/>
            </a:lvl4pPr>
            <a:lvl5pPr marL="1828746" indent="0">
              <a:buNone/>
              <a:defRPr sz="900"/>
            </a:lvl5pPr>
            <a:lvl6pPr marL="2285933" indent="0">
              <a:buNone/>
              <a:defRPr sz="900"/>
            </a:lvl6pPr>
            <a:lvl7pPr marL="2743119" indent="0">
              <a:buNone/>
              <a:defRPr sz="900"/>
            </a:lvl7pPr>
            <a:lvl8pPr marL="3200304" indent="0">
              <a:buNone/>
              <a:defRPr sz="900"/>
            </a:lvl8pPr>
            <a:lvl9pPr marL="3657489"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40BB7672-A38A-49A4-843D-607239B7AF42}" type="datetimeFigureOut">
              <a:rPr lang="zh-CN" altLang="en-US" smtClean="0"/>
              <a:t>2019/3/9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64CE74CF-356A-4169-9D6E-C5675D7456C1}" type="slidenum">
              <a:rPr lang="zh-CN" altLang="en-US" smtClean="0"/>
              <a:t>‹#›</a:t>
            </a:fld>
            <a:endParaRPr lang="zh-CN" altLang="en-US"/>
          </a:p>
        </p:txBody>
      </p:sp>
    </p:spTree>
    <p:extLst>
      <p:ext uri="{BB962C8B-B14F-4D97-AF65-F5344CB8AC3E}">
        <p14:creationId xmlns:p14="http://schemas.microsoft.com/office/powerpoint/2010/main" val="4285672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991431" y="4000500"/>
            <a:ext cx="6096000" cy="472282"/>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991431" y="510646"/>
            <a:ext cx="6096000" cy="3429000"/>
          </a:xfrm>
        </p:spPr>
        <p:txBody>
          <a:bodyPr/>
          <a:lstStyle>
            <a:lvl1pPr marL="0" indent="0">
              <a:buNone/>
              <a:defRPr sz="3200"/>
            </a:lvl1pPr>
            <a:lvl2pPr marL="457187" indent="0">
              <a:buNone/>
              <a:defRPr sz="2800"/>
            </a:lvl2pPr>
            <a:lvl3pPr marL="914373" indent="0">
              <a:buNone/>
              <a:defRPr sz="2400"/>
            </a:lvl3pPr>
            <a:lvl4pPr marL="1371560" indent="0">
              <a:buNone/>
              <a:defRPr sz="2000"/>
            </a:lvl4pPr>
            <a:lvl5pPr marL="1828746" indent="0">
              <a:buNone/>
              <a:defRPr sz="2000"/>
            </a:lvl5pPr>
            <a:lvl6pPr marL="2285933" indent="0">
              <a:buNone/>
              <a:defRPr sz="2000"/>
            </a:lvl6pPr>
            <a:lvl7pPr marL="2743119" indent="0">
              <a:buNone/>
              <a:defRPr sz="2000"/>
            </a:lvl7pPr>
            <a:lvl8pPr marL="3200304" indent="0">
              <a:buNone/>
              <a:defRPr sz="2000"/>
            </a:lvl8pPr>
            <a:lvl9pPr marL="3657489" indent="0">
              <a:buNone/>
              <a:defRPr sz="2000"/>
            </a:lvl9pPr>
          </a:lstStyle>
          <a:p>
            <a:endParaRPr lang="zh-CN" altLang="en-US"/>
          </a:p>
        </p:txBody>
      </p:sp>
      <p:sp>
        <p:nvSpPr>
          <p:cNvPr id="4" name="文本占位符 3"/>
          <p:cNvSpPr>
            <a:spLocks noGrp="1"/>
          </p:cNvSpPr>
          <p:nvPr>
            <p:ph type="body" sz="half" idx="2"/>
          </p:nvPr>
        </p:nvSpPr>
        <p:spPr>
          <a:xfrm>
            <a:off x="1991431" y="4472782"/>
            <a:ext cx="6096000" cy="670718"/>
          </a:xfrm>
        </p:spPr>
        <p:txBody>
          <a:bodyPr/>
          <a:lstStyle>
            <a:lvl1pPr marL="0" indent="0">
              <a:buNone/>
              <a:defRPr sz="1400"/>
            </a:lvl1pPr>
            <a:lvl2pPr marL="457187" indent="0">
              <a:buNone/>
              <a:defRPr sz="1200"/>
            </a:lvl2pPr>
            <a:lvl3pPr marL="914373" indent="0">
              <a:buNone/>
              <a:defRPr sz="1000"/>
            </a:lvl3pPr>
            <a:lvl4pPr marL="1371560" indent="0">
              <a:buNone/>
              <a:defRPr sz="900"/>
            </a:lvl4pPr>
            <a:lvl5pPr marL="1828746" indent="0">
              <a:buNone/>
              <a:defRPr sz="900"/>
            </a:lvl5pPr>
            <a:lvl6pPr marL="2285933" indent="0">
              <a:buNone/>
              <a:defRPr sz="900"/>
            </a:lvl6pPr>
            <a:lvl7pPr marL="2743119" indent="0">
              <a:buNone/>
              <a:defRPr sz="900"/>
            </a:lvl7pPr>
            <a:lvl8pPr marL="3200304" indent="0">
              <a:buNone/>
              <a:defRPr sz="900"/>
            </a:lvl8pPr>
            <a:lvl9pPr marL="3657489"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40BB7672-A38A-49A4-843D-607239B7AF42}" type="datetimeFigureOut">
              <a:rPr lang="zh-CN" altLang="en-US" smtClean="0"/>
              <a:t>2019/3/9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64CE74CF-356A-4169-9D6E-C5675D7456C1}" type="slidenum">
              <a:rPr lang="zh-CN" altLang="en-US" smtClean="0"/>
              <a:t>‹#›</a:t>
            </a:fld>
            <a:endParaRPr lang="zh-CN" altLang="en-US"/>
          </a:p>
        </p:txBody>
      </p:sp>
    </p:spTree>
    <p:extLst>
      <p:ext uri="{BB962C8B-B14F-4D97-AF65-F5344CB8AC3E}">
        <p14:creationId xmlns:p14="http://schemas.microsoft.com/office/powerpoint/2010/main" val="323661532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40BB7672-A38A-49A4-843D-607239B7AF42}" type="datetimeFigureOut">
              <a:rPr lang="zh-CN" altLang="en-US" smtClean="0"/>
              <a:t>2019/3/9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4CE74CF-356A-4169-9D6E-C5675D7456C1}" type="slidenum">
              <a:rPr lang="zh-CN" altLang="en-US" smtClean="0"/>
              <a:t>‹#›</a:t>
            </a:fld>
            <a:endParaRPr lang="zh-CN" altLang="en-US"/>
          </a:p>
        </p:txBody>
      </p:sp>
    </p:spTree>
    <p:extLst>
      <p:ext uri="{BB962C8B-B14F-4D97-AF65-F5344CB8AC3E}">
        <p14:creationId xmlns:p14="http://schemas.microsoft.com/office/powerpoint/2010/main" val="415218995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7366000" y="190500"/>
            <a:ext cx="2286000" cy="4064000"/>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508002" y="190500"/>
            <a:ext cx="6688667" cy="4064000"/>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40BB7672-A38A-49A4-843D-607239B7AF42}" type="datetimeFigureOut">
              <a:rPr lang="zh-CN" altLang="en-US" smtClean="0"/>
              <a:t>2019/3/9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4CE74CF-356A-4169-9D6E-C5675D7456C1}" type="slidenum">
              <a:rPr lang="zh-CN" altLang="en-US" smtClean="0"/>
              <a:t>‹#›</a:t>
            </a:fld>
            <a:endParaRPr lang="zh-CN" altLang="en-US"/>
          </a:p>
        </p:txBody>
      </p:sp>
    </p:spTree>
    <p:extLst>
      <p:ext uri="{BB962C8B-B14F-4D97-AF65-F5344CB8AC3E}">
        <p14:creationId xmlns:p14="http://schemas.microsoft.com/office/powerpoint/2010/main" val="388357114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508000" y="228865"/>
            <a:ext cx="9144000" cy="95250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508000" y="1333500"/>
            <a:ext cx="9144000" cy="3771636"/>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508002" y="5296968"/>
            <a:ext cx="2370667" cy="304271"/>
          </a:xfrm>
          <a:prstGeom prst="rect">
            <a:avLst/>
          </a:prstGeom>
        </p:spPr>
        <p:txBody>
          <a:bodyPr vert="horz" lIns="91440" tIns="45720" rIns="91440" bIns="45720" rtlCol="0" anchor="ctr"/>
          <a:lstStyle>
            <a:lvl1pPr algn="l">
              <a:defRPr sz="1200">
                <a:solidFill>
                  <a:schemeClr val="tx1">
                    <a:tint val="75000"/>
                  </a:schemeClr>
                </a:solidFill>
              </a:defRPr>
            </a:lvl1pPr>
          </a:lstStyle>
          <a:p>
            <a:fld id="{40BB7672-A38A-49A4-843D-607239B7AF42}" type="datetimeFigureOut">
              <a:rPr lang="zh-CN" altLang="en-US" smtClean="0"/>
              <a:t>2019/3/9</a:t>
            </a:fld>
            <a:endParaRPr lang="zh-CN" altLang="en-US"/>
          </a:p>
        </p:txBody>
      </p:sp>
      <p:sp>
        <p:nvSpPr>
          <p:cNvPr id="5" name="页脚占位符 4"/>
          <p:cNvSpPr>
            <a:spLocks noGrp="1"/>
          </p:cNvSpPr>
          <p:nvPr>
            <p:ph type="ftr" sz="quarter" idx="3"/>
          </p:nvPr>
        </p:nvSpPr>
        <p:spPr>
          <a:xfrm>
            <a:off x="3471338" y="5296968"/>
            <a:ext cx="3217333" cy="304271"/>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7281333" y="5296968"/>
            <a:ext cx="2370667" cy="304271"/>
          </a:xfrm>
          <a:prstGeom prst="rect">
            <a:avLst/>
          </a:prstGeom>
        </p:spPr>
        <p:txBody>
          <a:bodyPr vert="horz" lIns="91440" tIns="45720" rIns="91440" bIns="45720" rtlCol="0" anchor="ctr"/>
          <a:lstStyle>
            <a:lvl1pPr algn="r">
              <a:defRPr sz="1200">
                <a:solidFill>
                  <a:schemeClr val="tx1">
                    <a:tint val="75000"/>
                  </a:schemeClr>
                </a:solidFill>
              </a:defRPr>
            </a:lvl1pPr>
          </a:lstStyle>
          <a:p>
            <a:fld id="{64CE74CF-356A-4169-9D6E-C5675D7456C1}" type="slidenum">
              <a:rPr lang="zh-CN" altLang="en-US" smtClean="0"/>
              <a:t>‹#›</a:t>
            </a:fld>
            <a:endParaRPr lang="zh-CN" altLang="en-US"/>
          </a:p>
        </p:txBody>
      </p:sp>
    </p:spTree>
    <p:extLst>
      <p:ext uri="{BB962C8B-B14F-4D97-AF65-F5344CB8AC3E}">
        <p14:creationId xmlns:p14="http://schemas.microsoft.com/office/powerpoint/2010/main" val="171018294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373" rtl="0" eaLnBrk="1" latinLnBrk="0" hangingPunct="1">
        <a:spcBef>
          <a:spcPct val="0"/>
        </a:spcBef>
        <a:buNone/>
        <a:defRPr sz="4400" kern="1200">
          <a:solidFill>
            <a:schemeClr val="tx1"/>
          </a:solidFill>
          <a:latin typeface="+mj-lt"/>
          <a:ea typeface="+mj-ea"/>
          <a:cs typeface="+mj-cs"/>
        </a:defRPr>
      </a:lvl1pPr>
    </p:titleStyle>
    <p:bodyStyle>
      <a:lvl1pPr marL="342889" indent="-342889" algn="l" defTabSz="914373"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28" indent="-285741" algn="l" defTabSz="914373"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2966" indent="-228593" algn="l" defTabSz="914373"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152" indent="-228593" algn="l" defTabSz="914373"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339" indent="-228593" algn="l" defTabSz="914373"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525" indent="-228593" algn="l" defTabSz="914373"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711" indent="-228593" algn="l" defTabSz="914373"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8897" indent="-228593" algn="l" defTabSz="914373"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083" indent="-228593" algn="l" defTabSz="914373"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373" rtl="0" eaLnBrk="1" latinLnBrk="0" hangingPunct="1">
        <a:defRPr sz="1800" kern="1200">
          <a:solidFill>
            <a:schemeClr val="tx1"/>
          </a:solidFill>
          <a:latin typeface="+mn-lt"/>
          <a:ea typeface="+mn-ea"/>
          <a:cs typeface="+mn-cs"/>
        </a:defRPr>
      </a:lvl1pPr>
      <a:lvl2pPr marL="457187" algn="l" defTabSz="914373" rtl="0" eaLnBrk="1" latinLnBrk="0" hangingPunct="1">
        <a:defRPr sz="1800" kern="1200">
          <a:solidFill>
            <a:schemeClr val="tx1"/>
          </a:solidFill>
          <a:latin typeface="+mn-lt"/>
          <a:ea typeface="+mn-ea"/>
          <a:cs typeface="+mn-cs"/>
        </a:defRPr>
      </a:lvl2pPr>
      <a:lvl3pPr marL="914373" algn="l" defTabSz="914373" rtl="0" eaLnBrk="1" latinLnBrk="0" hangingPunct="1">
        <a:defRPr sz="1800" kern="1200">
          <a:solidFill>
            <a:schemeClr val="tx1"/>
          </a:solidFill>
          <a:latin typeface="+mn-lt"/>
          <a:ea typeface="+mn-ea"/>
          <a:cs typeface="+mn-cs"/>
        </a:defRPr>
      </a:lvl3pPr>
      <a:lvl4pPr marL="1371560" algn="l" defTabSz="914373" rtl="0" eaLnBrk="1" latinLnBrk="0" hangingPunct="1">
        <a:defRPr sz="1800" kern="1200">
          <a:solidFill>
            <a:schemeClr val="tx1"/>
          </a:solidFill>
          <a:latin typeface="+mn-lt"/>
          <a:ea typeface="+mn-ea"/>
          <a:cs typeface="+mn-cs"/>
        </a:defRPr>
      </a:lvl4pPr>
      <a:lvl5pPr marL="1828746" algn="l" defTabSz="914373" rtl="0" eaLnBrk="1" latinLnBrk="0" hangingPunct="1">
        <a:defRPr sz="1800" kern="1200">
          <a:solidFill>
            <a:schemeClr val="tx1"/>
          </a:solidFill>
          <a:latin typeface="+mn-lt"/>
          <a:ea typeface="+mn-ea"/>
          <a:cs typeface="+mn-cs"/>
        </a:defRPr>
      </a:lvl5pPr>
      <a:lvl6pPr marL="2285933" algn="l" defTabSz="914373" rtl="0" eaLnBrk="1" latinLnBrk="0" hangingPunct="1">
        <a:defRPr sz="1800" kern="1200">
          <a:solidFill>
            <a:schemeClr val="tx1"/>
          </a:solidFill>
          <a:latin typeface="+mn-lt"/>
          <a:ea typeface="+mn-ea"/>
          <a:cs typeface="+mn-cs"/>
        </a:defRPr>
      </a:lvl6pPr>
      <a:lvl7pPr marL="2743119" algn="l" defTabSz="914373" rtl="0" eaLnBrk="1" latinLnBrk="0" hangingPunct="1">
        <a:defRPr sz="1800" kern="1200">
          <a:solidFill>
            <a:schemeClr val="tx1"/>
          </a:solidFill>
          <a:latin typeface="+mn-lt"/>
          <a:ea typeface="+mn-ea"/>
          <a:cs typeface="+mn-cs"/>
        </a:defRPr>
      </a:lvl7pPr>
      <a:lvl8pPr marL="3200304" algn="l" defTabSz="914373" rtl="0" eaLnBrk="1" latinLnBrk="0" hangingPunct="1">
        <a:defRPr sz="1800" kern="1200">
          <a:solidFill>
            <a:schemeClr val="tx1"/>
          </a:solidFill>
          <a:latin typeface="+mn-lt"/>
          <a:ea typeface="+mn-ea"/>
          <a:cs typeface="+mn-cs"/>
        </a:defRPr>
      </a:lvl8pPr>
      <a:lvl9pPr marL="3657489" algn="l" defTabSz="914373"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image" Target="../media/image5.jpeg"/><Relationship Id="rId4" Type="http://schemas.openxmlformats.org/officeDocument/2006/relationships/image" Target="../media/image4.jpe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7.jpeg"/><Relationship Id="rId7" Type="http://schemas.openxmlformats.org/officeDocument/2006/relationships/image" Target="../media/image11.jpeg"/><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image" Target="../media/image10.jpeg"/><Relationship Id="rId5" Type="http://schemas.openxmlformats.org/officeDocument/2006/relationships/image" Target="../media/image9.jpeg"/><Relationship Id="rId4" Type="http://schemas.openxmlformats.org/officeDocument/2006/relationships/image" Target="../media/image8.jpeg"/></Relationships>
</file>

<file path=ppt/slides/_rels/slide10.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15.jpeg"/><Relationship Id="rId5" Type="http://schemas.openxmlformats.org/officeDocument/2006/relationships/image" Target="../media/image14.jpeg"/><Relationship Id="rId4" Type="http://schemas.openxmlformats.org/officeDocument/2006/relationships/image" Target="../media/image13.jpg"/></Relationships>
</file>

<file path=ppt/slides/_rels/slide11.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2.xml"/><Relationship Id="rId1" Type="http://schemas.openxmlformats.org/officeDocument/2006/relationships/slideLayout" Target="../slideLayouts/slideLayout2.xml"/><Relationship Id="rId5" Type="http://schemas.openxmlformats.org/officeDocument/2006/relationships/image" Target="../media/image19.jpeg"/><Relationship Id="rId4" Type="http://schemas.openxmlformats.org/officeDocument/2006/relationships/image" Target="../media/image18.jpeg"/></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15.xml"/><Relationship Id="rId1" Type="http://schemas.openxmlformats.org/officeDocument/2006/relationships/slideLayout" Target="../slideLayouts/slideLayout2.xml"/><Relationship Id="rId5" Type="http://schemas.openxmlformats.org/officeDocument/2006/relationships/image" Target="../media/image22.jpeg"/><Relationship Id="rId4" Type="http://schemas.openxmlformats.org/officeDocument/2006/relationships/image" Target="../media/image21.jpeg"/></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18.xml"/><Relationship Id="rId1" Type="http://schemas.openxmlformats.org/officeDocument/2006/relationships/slideLayout" Target="../slideLayouts/slideLayout2.xml"/><Relationship Id="rId4" Type="http://schemas.openxmlformats.org/officeDocument/2006/relationships/image" Target="../media/image24.jpeg"/></Relationships>
</file>

<file path=ppt/slides/_rels/slide19.xml.rels><?xml version="1.0" encoding="UTF-8" standalone="yes"?>
<Relationships xmlns="http://schemas.openxmlformats.org/package/2006/relationships"><Relationship Id="rId8" Type="http://schemas.openxmlformats.org/officeDocument/2006/relationships/image" Target="../media/image30.png"/><Relationship Id="rId3" Type="http://schemas.openxmlformats.org/officeDocument/2006/relationships/image" Target="../media/image25.png"/><Relationship Id="rId7" Type="http://schemas.openxmlformats.org/officeDocument/2006/relationships/image" Target="../media/image29.png"/><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image" Target="../media/image28.png"/><Relationship Id="rId5" Type="http://schemas.openxmlformats.org/officeDocument/2006/relationships/image" Target="../media/image27.png"/><Relationship Id="rId4" Type="http://schemas.openxmlformats.org/officeDocument/2006/relationships/image" Target="../media/image26.png"/><Relationship Id="rId9" Type="http://schemas.openxmlformats.org/officeDocument/2006/relationships/image" Target="../media/image31.png"/></Relationships>
</file>

<file path=ppt/slides/_rels/slide20.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20.xml"/><Relationship Id="rId1" Type="http://schemas.openxmlformats.org/officeDocument/2006/relationships/slideLayout" Target="../slideLayouts/slideLayout2.xml"/><Relationship Id="rId4" Type="http://schemas.openxmlformats.org/officeDocument/2006/relationships/image" Target="../media/image33.jpeg"/></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五边形 10"/>
          <p:cNvSpPr/>
          <p:nvPr/>
        </p:nvSpPr>
        <p:spPr>
          <a:xfrm>
            <a:off x="-2088" y="1466266"/>
            <a:ext cx="9150842" cy="2062971"/>
          </a:xfrm>
          <a:prstGeom prst="homePlate">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五边形 11"/>
          <p:cNvSpPr/>
          <p:nvPr/>
        </p:nvSpPr>
        <p:spPr>
          <a:xfrm flipH="1">
            <a:off x="5726484" y="3137108"/>
            <a:ext cx="4427984" cy="863517"/>
          </a:xfrm>
          <a:prstGeom prst="homePlate">
            <a:avLst/>
          </a:prstGeom>
          <a:solidFill>
            <a:srgbClr val="E559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TextBox 14"/>
          <p:cNvSpPr txBox="1"/>
          <p:nvPr/>
        </p:nvSpPr>
        <p:spPr>
          <a:xfrm>
            <a:off x="277858" y="2003395"/>
            <a:ext cx="8031366" cy="1069845"/>
          </a:xfrm>
          <a:prstGeom prst="rect">
            <a:avLst/>
          </a:prstGeom>
          <a:noFill/>
        </p:spPr>
        <p:txBody>
          <a:bodyPr wrap="none" rtlCol="0">
            <a:spAutoFit/>
          </a:bodyPr>
          <a:lstStyle/>
          <a:p>
            <a:pPr>
              <a:lnSpc>
                <a:spcPct val="150000"/>
              </a:lnSpc>
            </a:pPr>
            <a:r>
              <a:rPr lang="zh-CN" altLang="en-US" sz="4800" b="1" dirty="0">
                <a:solidFill>
                  <a:schemeClr val="bg1"/>
                </a:solidFill>
                <a:latin typeface="微软雅黑" panose="020B0503020204020204" pitchFamily="34" charset="-122"/>
                <a:ea typeface="微软雅黑" panose="020B0503020204020204" pitchFamily="34" charset="-122"/>
              </a:rPr>
              <a:t>跨专业博士复试面试</a:t>
            </a:r>
            <a:r>
              <a:rPr lang="en-US" altLang="zh-CN" sz="4800" b="1" dirty="0" err="1">
                <a:solidFill>
                  <a:schemeClr val="bg1"/>
                </a:solidFill>
                <a:latin typeface="微软雅黑" panose="020B0503020204020204" pitchFamily="34" charset="-122"/>
                <a:ea typeface="微软雅黑" panose="020B0503020204020204" pitchFamily="34" charset="-122"/>
              </a:rPr>
              <a:t>ppt</a:t>
            </a:r>
            <a:r>
              <a:rPr lang="zh-CN" altLang="en-US" sz="4800" b="1" dirty="0">
                <a:solidFill>
                  <a:schemeClr val="bg1"/>
                </a:solidFill>
                <a:latin typeface="微软雅黑" panose="020B0503020204020204" pitchFamily="34" charset="-122"/>
                <a:ea typeface="微软雅黑" panose="020B0503020204020204" pitchFamily="34" charset="-122"/>
              </a:rPr>
              <a:t>模板</a:t>
            </a:r>
          </a:p>
        </p:txBody>
      </p:sp>
      <p:sp>
        <p:nvSpPr>
          <p:cNvPr id="17" name="矩形 16"/>
          <p:cNvSpPr/>
          <p:nvPr/>
        </p:nvSpPr>
        <p:spPr>
          <a:xfrm>
            <a:off x="7794032" y="5233764"/>
            <a:ext cx="295456" cy="295456"/>
          </a:xfrm>
          <a:prstGeom prst="rect">
            <a:avLst/>
          </a:prstGeom>
          <a:solidFill>
            <a:srgbClr val="FFCC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17"/>
          <p:cNvSpPr/>
          <p:nvPr/>
        </p:nvSpPr>
        <p:spPr>
          <a:xfrm>
            <a:off x="8161496" y="5233764"/>
            <a:ext cx="295456" cy="295456"/>
          </a:xfrm>
          <a:prstGeom prst="rect">
            <a:avLst/>
          </a:prstGeom>
          <a:solidFill>
            <a:srgbClr val="E559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矩形 20"/>
          <p:cNvSpPr/>
          <p:nvPr/>
        </p:nvSpPr>
        <p:spPr>
          <a:xfrm>
            <a:off x="8521536" y="5233764"/>
            <a:ext cx="295456" cy="295456"/>
          </a:xfrm>
          <a:prstGeom prst="rect">
            <a:avLst/>
          </a:prstGeom>
          <a:solidFill>
            <a:srgbClr val="37B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矩形 21"/>
          <p:cNvSpPr/>
          <p:nvPr/>
        </p:nvSpPr>
        <p:spPr>
          <a:xfrm>
            <a:off x="8889000" y="5233764"/>
            <a:ext cx="295456" cy="295456"/>
          </a:xfrm>
          <a:prstGeom prst="rect">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3472069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0-#ppt_w/2"/>
                                          </p:val>
                                        </p:tav>
                                        <p:tav tm="100000">
                                          <p:val>
                                            <p:strVal val="#ppt_x"/>
                                          </p:val>
                                        </p:tav>
                                      </p:tavLst>
                                    </p:anim>
                                    <p:anim calcmode="lin" valueType="num">
                                      <p:cBhvr additive="base">
                                        <p:cTn id="8" dur="500" fill="hold"/>
                                        <p:tgtEl>
                                          <p:spTgt spid="11"/>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2" fill="hold" grpId="0" nodeType="afterEffect">
                                  <p:stCondLst>
                                    <p:cond delay="0"/>
                                  </p:stCondLst>
                                  <p:childTnLst>
                                    <p:set>
                                      <p:cBhvr>
                                        <p:cTn id="11" dur="1" fill="hold">
                                          <p:stCondLst>
                                            <p:cond delay="0"/>
                                          </p:stCondLst>
                                        </p:cTn>
                                        <p:tgtEl>
                                          <p:spTgt spid="12"/>
                                        </p:tgtEl>
                                        <p:attrNameLst>
                                          <p:attrName>style.visibility</p:attrName>
                                        </p:attrNameLst>
                                      </p:cBhvr>
                                      <p:to>
                                        <p:strVal val="visible"/>
                                      </p:to>
                                    </p:set>
                                    <p:anim calcmode="lin" valueType="num">
                                      <p:cBhvr additive="base">
                                        <p:cTn id="12" dur="500" fill="hold"/>
                                        <p:tgtEl>
                                          <p:spTgt spid="12"/>
                                        </p:tgtEl>
                                        <p:attrNameLst>
                                          <p:attrName>ppt_x</p:attrName>
                                        </p:attrNameLst>
                                      </p:cBhvr>
                                      <p:tavLst>
                                        <p:tav tm="0">
                                          <p:val>
                                            <p:strVal val="1+#ppt_w/2"/>
                                          </p:val>
                                        </p:tav>
                                        <p:tav tm="100000">
                                          <p:val>
                                            <p:strVal val="#ppt_x"/>
                                          </p:val>
                                        </p:tav>
                                      </p:tavLst>
                                    </p:anim>
                                    <p:anim calcmode="lin" valueType="num">
                                      <p:cBhvr additive="base">
                                        <p:cTn id="13" dur="500" fill="hold"/>
                                        <p:tgtEl>
                                          <p:spTgt spid="12"/>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2" presetClass="entr" presetSubtype="8" fill="hold" grpId="0" nodeType="afterEffect">
                                  <p:stCondLst>
                                    <p:cond delay="0"/>
                                  </p:stCondLst>
                                  <p:childTnLst>
                                    <p:set>
                                      <p:cBhvr>
                                        <p:cTn id="16" dur="1" fill="hold">
                                          <p:stCondLst>
                                            <p:cond delay="0"/>
                                          </p:stCondLst>
                                        </p:cTn>
                                        <p:tgtEl>
                                          <p:spTgt spid="15"/>
                                        </p:tgtEl>
                                        <p:attrNameLst>
                                          <p:attrName>style.visibility</p:attrName>
                                        </p:attrNameLst>
                                      </p:cBhvr>
                                      <p:to>
                                        <p:strVal val="visible"/>
                                      </p:to>
                                    </p:set>
                                    <p:animEffect transition="in" filter="wipe(left)">
                                      <p:cBhvr>
                                        <p:cTn id="17" dur="500"/>
                                        <p:tgtEl>
                                          <p:spTgt spid="15"/>
                                        </p:tgtEl>
                                      </p:cBhvr>
                                    </p:animEffect>
                                  </p:childTnLst>
                                </p:cTn>
                              </p:par>
                            </p:childTnLst>
                          </p:cTn>
                        </p:par>
                        <p:par>
                          <p:cTn id="18" fill="hold">
                            <p:stCondLst>
                              <p:cond delay="1500"/>
                            </p:stCondLst>
                            <p:childTnLst>
                              <p:par>
                                <p:cTn id="19" presetID="10" presetClass="entr" presetSubtype="0" fill="hold" grpId="0" nodeType="afterEffect">
                                  <p:stCondLst>
                                    <p:cond delay="0"/>
                                  </p:stCondLst>
                                  <p:childTnLst>
                                    <p:set>
                                      <p:cBhvr>
                                        <p:cTn id="20" dur="1" fill="hold">
                                          <p:stCondLst>
                                            <p:cond delay="0"/>
                                          </p:stCondLst>
                                        </p:cTn>
                                        <p:tgtEl>
                                          <p:spTgt spid="17"/>
                                        </p:tgtEl>
                                        <p:attrNameLst>
                                          <p:attrName>style.visibility</p:attrName>
                                        </p:attrNameLst>
                                      </p:cBhvr>
                                      <p:to>
                                        <p:strVal val="visible"/>
                                      </p:to>
                                    </p:set>
                                    <p:animEffect transition="in" filter="fade">
                                      <p:cBhvr>
                                        <p:cTn id="21" dur="500"/>
                                        <p:tgtEl>
                                          <p:spTgt spid="17"/>
                                        </p:tgtEl>
                                      </p:cBhvr>
                                    </p:animEffect>
                                  </p:childTnLst>
                                </p:cTn>
                              </p:par>
                            </p:childTnLst>
                          </p:cTn>
                        </p:par>
                        <p:par>
                          <p:cTn id="22" fill="hold">
                            <p:stCondLst>
                              <p:cond delay="2000"/>
                            </p:stCondLst>
                            <p:childTnLst>
                              <p:par>
                                <p:cTn id="23" presetID="10" presetClass="entr" presetSubtype="0" fill="hold" grpId="0" nodeType="afterEffect">
                                  <p:stCondLst>
                                    <p:cond delay="0"/>
                                  </p:stCondLst>
                                  <p:childTnLst>
                                    <p:set>
                                      <p:cBhvr>
                                        <p:cTn id="24" dur="1" fill="hold">
                                          <p:stCondLst>
                                            <p:cond delay="0"/>
                                          </p:stCondLst>
                                        </p:cTn>
                                        <p:tgtEl>
                                          <p:spTgt spid="18"/>
                                        </p:tgtEl>
                                        <p:attrNameLst>
                                          <p:attrName>style.visibility</p:attrName>
                                        </p:attrNameLst>
                                      </p:cBhvr>
                                      <p:to>
                                        <p:strVal val="visible"/>
                                      </p:to>
                                    </p:set>
                                    <p:animEffect transition="in" filter="fade">
                                      <p:cBhvr>
                                        <p:cTn id="25" dur="500"/>
                                        <p:tgtEl>
                                          <p:spTgt spid="18"/>
                                        </p:tgtEl>
                                      </p:cBhvr>
                                    </p:animEffect>
                                  </p:childTnLst>
                                </p:cTn>
                              </p:par>
                            </p:childTnLst>
                          </p:cTn>
                        </p:par>
                        <p:par>
                          <p:cTn id="26" fill="hold">
                            <p:stCondLst>
                              <p:cond delay="2500"/>
                            </p:stCondLst>
                            <p:childTnLst>
                              <p:par>
                                <p:cTn id="27" presetID="10" presetClass="entr" presetSubtype="0" fill="hold" grpId="0" nodeType="afterEffect">
                                  <p:stCondLst>
                                    <p:cond delay="0"/>
                                  </p:stCondLst>
                                  <p:childTnLst>
                                    <p:set>
                                      <p:cBhvr>
                                        <p:cTn id="28" dur="1" fill="hold">
                                          <p:stCondLst>
                                            <p:cond delay="0"/>
                                          </p:stCondLst>
                                        </p:cTn>
                                        <p:tgtEl>
                                          <p:spTgt spid="21"/>
                                        </p:tgtEl>
                                        <p:attrNameLst>
                                          <p:attrName>style.visibility</p:attrName>
                                        </p:attrNameLst>
                                      </p:cBhvr>
                                      <p:to>
                                        <p:strVal val="visible"/>
                                      </p:to>
                                    </p:set>
                                    <p:animEffect transition="in" filter="fade">
                                      <p:cBhvr>
                                        <p:cTn id="29" dur="500"/>
                                        <p:tgtEl>
                                          <p:spTgt spid="21"/>
                                        </p:tgtEl>
                                      </p:cBhvr>
                                    </p:animEffect>
                                  </p:childTnLst>
                                </p:cTn>
                              </p:par>
                            </p:childTnLst>
                          </p:cTn>
                        </p:par>
                        <p:par>
                          <p:cTn id="30" fill="hold">
                            <p:stCondLst>
                              <p:cond delay="3000"/>
                            </p:stCondLst>
                            <p:childTnLst>
                              <p:par>
                                <p:cTn id="31" presetID="10" presetClass="entr" presetSubtype="0" fill="hold" grpId="0" nodeType="afterEffect">
                                  <p:stCondLst>
                                    <p:cond delay="0"/>
                                  </p:stCondLst>
                                  <p:childTnLst>
                                    <p:set>
                                      <p:cBhvr>
                                        <p:cTn id="32" dur="1" fill="hold">
                                          <p:stCondLst>
                                            <p:cond delay="0"/>
                                          </p:stCondLst>
                                        </p:cTn>
                                        <p:tgtEl>
                                          <p:spTgt spid="22"/>
                                        </p:tgtEl>
                                        <p:attrNameLst>
                                          <p:attrName>style.visibility</p:attrName>
                                        </p:attrNameLst>
                                      </p:cBhvr>
                                      <p:to>
                                        <p:strVal val="visible"/>
                                      </p:to>
                                    </p:set>
                                    <p:animEffect transition="in" filter="fade">
                                      <p:cBhvr>
                                        <p:cTn id="33" dur="500"/>
                                        <p:tgtEl>
                                          <p:spTgt spid="22"/>
                                        </p:tgtEl>
                                      </p:cBhvr>
                                    </p:animEffect>
                                  </p:childTnLst>
                                </p:cTn>
                              </p:par>
                            </p:childTnLst>
                          </p:cTn>
                        </p:par>
                        <p:par>
                          <p:cTn id="34" fill="hold">
                            <p:stCondLst>
                              <p:cond delay="3500"/>
                            </p:stCondLst>
                            <p:childTnLst>
                              <p:par>
                                <p:cTn id="35" presetID="27" presetClass="emph" presetSubtype="0" fill="remove" grpId="1" nodeType="afterEffect">
                                  <p:stCondLst>
                                    <p:cond delay="0"/>
                                  </p:stCondLst>
                                  <p:childTnLst>
                                    <p:animClr clrSpc="rgb" dir="cw">
                                      <p:cBhvr override="childStyle">
                                        <p:cTn id="36" dur="250" autoRev="1" fill="remove"/>
                                        <p:tgtEl>
                                          <p:spTgt spid="17"/>
                                        </p:tgtEl>
                                        <p:attrNameLst>
                                          <p:attrName>style.color</p:attrName>
                                        </p:attrNameLst>
                                      </p:cBhvr>
                                      <p:to>
                                        <a:schemeClr val="bg1"/>
                                      </p:to>
                                    </p:animClr>
                                    <p:animClr clrSpc="rgb" dir="cw">
                                      <p:cBhvr>
                                        <p:cTn id="37" dur="250" autoRev="1" fill="remove"/>
                                        <p:tgtEl>
                                          <p:spTgt spid="17"/>
                                        </p:tgtEl>
                                        <p:attrNameLst>
                                          <p:attrName>fillcolor</p:attrName>
                                        </p:attrNameLst>
                                      </p:cBhvr>
                                      <p:to>
                                        <a:schemeClr val="bg1"/>
                                      </p:to>
                                    </p:animClr>
                                    <p:set>
                                      <p:cBhvr>
                                        <p:cTn id="38" dur="250" autoRev="1" fill="remove"/>
                                        <p:tgtEl>
                                          <p:spTgt spid="17"/>
                                        </p:tgtEl>
                                        <p:attrNameLst>
                                          <p:attrName>fill.type</p:attrName>
                                        </p:attrNameLst>
                                      </p:cBhvr>
                                      <p:to>
                                        <p:strVal val="solid"/>
                                      </p:to>
                                    </p:set>
                                    <p:set>
                                      <p:cBhvr>
                                        <p:cTn id="39" dur="250" autoRev="1" fill="remove"/>
                                        <p:tgtEl>
                                          <p:spTgt spid="17"/>
                                        </p:tgtEl>
                                        <p:attrNameLst>
                                          <p:attrName>fill.on</p:attrName>
                                        </p:attrNameLst>
                                      </p:cBhvr>
                                      <p:to>
                                        <p:strVal val="true"/>
                                      </p:to>
                                    </p:set>
                                  </p:childTnLst>
                                </p:cTn>
                              </p:par>
                              <p:par>
                                <p:cTn id="40" presetID="27" presetClass="emph" presetSubtype="0" fill="remove" grpId="1" nodeType="withEffect">
                                  <p:stCondLst>
                                    <p:cond delay="0"/>
                                  </p:stCondLst>
                                  <p:childTnLst>
                                    <p:animClr clrSpc="rgb" dir="cw">
                                      <p:cBhvr override="childStyle">
                                        <p:cTn id="41" dur="250" autoRev="1" fill="remove"/>
                                        <p:tgtEl>
                                          <p:spTgt spid="18"/>
                                        </p:tgtEl>
                                        <p:attrNameLst>
                                          <p:attrName>style.color</p:attrName>
                                        </p:attrNameLst>
                                      </p:cBhvr>
                                      <p:to>
                                        <a:schemeClr val="bg1"/>
                                      </p:to>
                                    </p:animClr>
                                    <p:animClr clrSpc="rgb" dir="cw">
                                      <p:cBhvr>
                                        <p:cTn id="42" dur="250" autoRev="1" fill="remove"/>
                                        <p:tgtEl>
                                          <p:spTgt spid="18"/>
                                        </p:tgtEl>
                                        <p:attrNameLst>
                                          <p:attrName>fillcolor</p:attrName>
                                        </p:attrNameLst>
                                      </p:cBhvr>
                                      <p:to>
                                        <a:schemeClr val="bg1"/>
                                      </p:to>
                                    </p:animClr>
                                    <p:set>
                                      <p:cBhvr>
                                        <p:cTn id="43" dur="250" autoRev="1" fill="remove"/>
                                        <p:tgtEl>
                                          <p:spTgt spid="18"/>
                                        </p:tgtEl>
                                        <p:attrNameLst>
                                          <p:attrName>fill.type</p:attrName>
                                        </p:attrNameLst>
                                      </p:cBhvr>
                                      <p:to>
                                        <p:strVal val="solid"/>
                                      </p:to>
                                    </p:set>
                                    <p:set>
                                      <p:cBhvr>
                                        <p:cTn id="44" dur="250" autoRev="1" fill="remove"/>
                                        <p:tgtEl>
                                          <p:spTgt spid="18"/>
                                        </p:tgtEl>
                                        <p:attrNameLst>
                                          <p:attrName>fill.on</p:attrName>
                                        </p:attrNameLst>
                                      </p:cBhvr>
                                      <p:to>
                                        <p:strVal val="true"/>
                                      </p:to>
                                    </p:set>
                                  </p:childTnLst>
                                </p:cTn>
                              </p:par>
                              <p:par>
                                <p:cTn id="45" presetID="27" presetClass="emph" presetSubtype="0" fill="remove" grpId="1" nodeType="withEffect">
                                  <p:stCondLst>
                                    <p:cond delay="0"/>
                                  </p:stCondLst>
                                  <p:childTnLst>
                                    <p:animClr clrSpc="rgb" dir="cw">
                                      <p:cBhvr override="childStyle">
                                        <p:cTn id="46" dur="250" autoRev="1" fill="remove"/>
                                        <p:tgtEl>
                                          <p:spTgt spid="21"/>
                                        </p:tgtEl>
                                        <p:attrNameLst>
                                          <p:attrName>style.color</p:attrName>
                                        </p:attrNameLst>
                                      </p:cBhvr>
                                      <p:to>
                                        <a:schemeClr val="bg1"/>
                                      </p:to>
                                    </p:animClr>
                                    <p:animClr clrSpc="rgb" dir="cw">
                                      <p:cBhvr>
                                        <p:cTn id="47" dur="250" autoRev="1" fill="remove"/>
                                        <p:tgtEl>
                                          <p:spTgt spid="21"/>
                                        </p:tgtEl>
                                        <p:attrNameLst>
                                          <p:attrName>fillcolor</p:attrName>
                                        </p:attrNameLst>
                                      </p:cBhvr>
                                      <p:to>
                                        <a:schemeClr val="bg1"/>
                                      </p:to>
                                    </p:animClr>
                                    <p:set>
                                      <p:cBhvr>
                                        <p:cTn id="48" dur="250" autoRev="1" fill="remove"/>
                                        <p:tgtEl>
                                          <p:spTgt spid="21"/>
                                        </p:tgtEl>
                                        <p:attrNameLst>
                                          <p:attrName>fill.type</p:attrName>
                                        </p:attrNameLst>
                                      </p:cBhvr>
                                      <p:to>
                                        <p:strVal val="solid"/>
                                      </p:to>
                                    </p:set>
                                    <p:set>
                                      <p:cBhvr>
                                        <p:cTn id="49" dur="250" autoRev="1" fill="remove"/>
                                        <p:tgtEl>
                                          <p:spTgt spid="21"/>
                                        </p:tgtEl>
                                        <p:attrNameLst>
                                          <p:attrName>fill.on</p:attrName>
                                        </p:attrNameLst>
                                      </p:cBhvr>
                                      <p:to>
                                        <p:strVal val="true"/>
                                      </p:to>
                                    </p:set>
                                  </p:childTnLst>
                                </p:cTn>
                              </p:par>
                              <p:par>
                                <p:cTn id="50" presetID="27" presetClass="emph" presetSubtype="0" fill="remove" grpId="1" nodeType="withEffect">
                                  <p:stCondLst>
                                    <p:cond delay="0"/>
                                  </p:stCondLst>
                                  <p:childTnLst>
                                    <p:animClr clrSpc="rgb" dir="cw">
                                      <p:cBhvr override="childStyle">
                                        <p:cTn id="51" dur="250" autoRev="1" fill="remove"/>
                                        <p:tgtEl>
                                          <p:spTgt spid="22"/>
                                        </p:tgtEl>
                                        <p:attrNameLst>
                                          <p:attrName>style.color</p:attrName>
                                        </p:attrNameLst>
                                      </p:cBhvr>
                                      <p:to>
                                        <a:schemeClr val="bg1"/>
                                      </p:to>
                                    </p:animClr>
                                    <p:animClr clrSpc="rgb" dir="cw">
                                      <p:cBhvr>
                                        <p:cTn id="52" dur="250" autoRev="1" fill="remove"/>
                                        <p:tgtEl>
                                          <p:spTgt spid="22"/>
                                        </p:tgtEl>
                                        <p:attrNameLst>
                                          <p:attrName>fillcolor</p:attrName>
                                        </p:attrNameLst>
                                      </p:cBhvr>
                                      <p:to>
                                        <a:schemeClr val="bg1"/>
                                      </p:to>
                                    </p:animClr>
                                    <p:set>
                                      <p:cBhvr>
                                        <p:cTn id="53" dur="250" autoRev="1" fill="remove"/>
                                        <p:tgtEl>
                                          <p:spTgt spid="22"/>
                                        </p:tgtEl>
                                        <p:attrNameLst>
                                          <p:attrName>fill.type</p:attrName>
                                        </p:attrNameLst>
                                      </p:cBhvr>
                                      <p:to>
                                        <p:strVal val="solid"/>
                                      </p:to>
                                    </p:set>
                                    <p:set>
                                      <p:cBhvr>
                                        <p:cTn id="54" dur="250" autoRev="1" fill="remove"/>
                                        <p:tgtEl>
                                          <p:spTgt spid="22"/>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5" grpId="0"/>
      <p:bldP spid="17" grpId="0" animBg="1"/>
      <p:bldP spid="17" grpId="1" animBg="1"/>
      <p:bldP spid="18" grpId="0" animBg="1"/>
      <p:bldP spid="18" grpId="1" animBg="1"/>
      <p:bldP spid="21" grpId="0" animBg="1"/>
      <p:bldP spid="21" grpId="1" animBg="1"/>
      <p:bldP spid="22" grpId="0" animBg="1"/>
      <p:bldP spid="22"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五边形 3"/>
          <p:cNvSpPr/>
          <p:nvPr/>
        </p:nvSpPr>
        <p:spPr>
          <a:xfrm>
            <a:off x="508000" y="337220"/>
            <a:ext cx="3419872" cy="576064"/>
          </a:xfrm>
          <a:prstGeom prst="homePlate">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TextBox 4"/>
          <p:cNvSpPr txBox="1"/>
          <p:nvPr/>
        </p:nvSpPr>
        <p:spPr>
          <a:xfrm>
            <a:off x="687512" y="440586"/>
            <a:ext cx="1107996" cy="369332"/>
          </a:xfrm>
          <a:prstGeom prst="rect">
            <a:avLst/>
          </a:prstGeom>
          <a:noFill/>
        </p:spPr>
        <p:txBody>
          <a:bodyPr wrap="none" rtlCol="0">
            <a:spAutoFit/>
          </a:bodyPr>
          <a:lstStyle/>
          <a:p>
            <a:r>
              <a:rPr lang="zh-CN" altLang="en-US" b="1" dirty="0">
                <a:solidFill>
                  <a:schemeClr val="bg1"/>
                </a:solidFill>
                <a:latin typeface="微软雅黑" panose="020B0503020204020204" pitchFamily="34" charset="-122"/>
                <a:ea typeface="微软雅黑" panose="020B0503020204020204" pitchFamily="34" charset="-122"/>
              </a:rPr>
              <a:t>基本信息</a:t>
            </a:r>
          </a:p>
        </p:txBody>
      </p:sp>
      <p:sp>
        <p:nvSpPr>
          <p:cNvPr id="7" name="圆角矩形 6"/>
          <p:cNvSpPr/>
          <p:nvPr/>
        </p:nvSpPr>
        <p:spPr>
          <a:xfrm>
            <a:off x="1377320" y="1701263"/>
            <a:ext cx="2736304" cy="2927022"/>
          </a:xfrm>
          <a:prstGeom prst="roundRect">
            <a:avLst/>
          </a:prstGeom>
          <a:blipFill dpi="0" rotWithShape="1">
            <a:blip r:embed="rId3" cstate="screen">
              <a:extLst>
                <a:ext uri="{28A0092B-C50C-407E-A947-70E740481C1C}">
                  <a14:useLocalDpi xmlns:a14="http://schemas.microsoft.com/office/drawing/2010/main"/>
                </a:ext>
              </a:extLst>
            </a:blip>
            <a:srcRect/>
            <a:stretch>
              <a:fillRect/>
            </a:stretch>
          </a:blip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TextBox 7"/>
          <p:cNvSpPr txBox="1"/>
          <p:nvPr/>
        </p:nvSpPr>
        <p:spPr>
          <a:xfrm>
            <a:off x="4874429" y="1273327"/>
            <a:ext cx="3877985" cy="3831818"/>
          </a:xfrm>
          <a:prstGeom prst="rect">
            <a:avLst/>
          </a:prstGeom>
          <a:noFill/>
        </p:spPr>
        <p:txBody>
          <a:bodyPr wrap="none" rtlCol="0">
            <a:spAutoFit/>
          </a:bodyPr>
          <a:lstStyle/>
          <a:p>
            <a:pPr>
              <a:lnSpc>
                <a:spcPct val="150000"/>
              </a:lnSpc>
            </a:pPr>
            <a:r>
              <a:rPr lang="zh-CN" altLang="en-US" dirty="0">
                <a:solidFill>
                  <a:schemeClr val="tx1">
                    <a:lumMod val="75000"/>
                    <a:lumOff val="25000"/>
                  </a:schemeClr>
                </a:solidFill>
                <a:latin typeface="微软雅黑" panose="020B0503020204020204" pitchFamily="34" charset="-122"/>
                <a:ea typeface="微软雅黑" panose="020B0503020204020204" pitchFamily="34" charset="-122"/>
              </a:rPr>
              <a:t>姓名：</a:t>
            </a:r>
            <a:r>
              <a:rPr lang="en-US" altLang="zh-CN" dirty="0">
                <a:solidFill>
                  <a:schemeClr val="tx1">
                    <a:lumMod val="75000"/>
                    <a:lumOff val="25000"/>
                  </a:schemeClr>
                </a:solidFill>
                <a:latin typeface="微软雅黑" panose="020B0503020204020204" pitchFamily="34" charset="-122"/>
                <a:ea typeface="微软雅黑" panose="020B0503020204020204" pitchFamily="34" charset="-122"/>
              </a:rPr>
              <a:t>song</a:t>
            </a: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a:p>
            <a:pPr>
              <a:lnSpc>
                <a:spcPct val="150000"/>
              </a:lnSpc>
            </a:pPr>
            <a:r>
              <a:rPr lang="zh-CN" altLang="en-US" dirty="0">
                <a:solidFill>
                  <a:schemeClr val="tx1">
                    <a:lumMod val="75000"/>
                    <a:lumOff val="25000"/>
                  </a:schemeClr>
                </a:solidFill>
                <a:latin typeface="微软雅黑" panose="020B0503020204020204" pitchFamily="34" charset="-122"/>
                <a:ea typeface="微软雅黑" panose="020B0503020204020204" pitchFamily="34" charset="-122"/>
              </a:rPr>
              <a:t>性别：女</a:t>
            </a:r>
          </a:p>
          <a:p>
            <a:pPr>
              <a:lnSpc>
                <a:spcPct val="150000"/>
              </a:lnSpc>
            </a:pPr>
            <a:r>
              <a:rPr lang="zh-CN" altLang="en-US" dirty="0">
                <a:solidFill>
                  <a:schemeClr val="tx1">
                    <a:lumMod val="75000"/>
                    <a:lumOff val="25000"/>
                  </a:schemeClr>
                </a:solidFill>
                <a:latin typeface="微软雅黑" panose="020B0503020204020204" pitchFamily="34" charset="-122"/>
                <a:ea typeface="微软雅黑" panose="020B0503020204020204" pitchFamily="34" charset="-122"/>
              </a:rPr>
              <a:t>出生年月日：</a:t>
            </a:r>
            <a:r>
              <a:rPr lang="en-US" altLang="zh-CN" dirty="0">
                <a:solidFill>
                  <a:schemeClr val="tx1">
                    <a:lumMod val="75000"/>
                    <a:lumOff val="25000"/>
                  </a:schemeClr>
                </a:solidFill>
                <a:latin typeface="微软雅黑" panose="020B0503020204020204" pitchFamily="34" charset="-122"/>
                <a:ea typeface="微软雅黑" panose="020B0503020204020204" pitchFamily="34" charset="-122"/>
              </a:rPr>
              <a:t>1988.01.01</a:t>
            </a:r>
          </a:p>
          <a:p>
            <a:pPr>
              <a:lnSpc>
                <a:spcPct val="150000"/>
              </a:lnSpc>
            </a:pPr>
            <a:r>
              <a:rPr lang="zh-CN" altLang="en-US" dirty="0">
                <a:solidFill>
                  <a:schemeClr val="tx1">
                    <a:lumMod val="75000"/>
                    <a:lumOff val="25000"/>
                  </a:schemeClr>
                </a:solidFill>
                <a:latin typeface="微软雅黑" panose="020B0503020204020204" pitchFamily="34" charset="-122"/>
                <a:ea typeface="微软雅黑" panose="020B0503020204020204" pitchFamily="34" charset="-122"/>
              </a:rPr>
              <a:t>毕业院校：上海美术学院</a:t>
            </a:r>
          </a:p>
          <a:p>
            <a:pPr>
              <a:lnSpc>
                <a:spcPct val="150000"/>
              </a:lnSpc>
            </a:pPr>
            <a:r>
              <a:rPr lang="zh-CN" altLang="en-US" dirty="0">
                <a:solidFill>
                  <a:schemeClr val="tx1">
                    <a:lumMod val="75000"/>
                    <a:lumOff val="25000"/>
                  </a:schemeClr>
                </a:solidFill>
                <a:latin typeface="微软雅黑" panose="020B0503020204020204" pitchFamily="34" charset="-122"/>
                <a:ea typeface="微软雅黑" panose="020B0503020204020204" pitchFamily="34" charset="-122"/>
              </a:rPr>
              <a:t>专业：输入文本</a:t>
            </a:r>
          </a:p>
          <a:p>
            <a:pPr>
              <a:lnSpc>
                <a:spcPct val="150000"/>
              </a:lnSpc>
            </a:pPr>
            <a:r>
              <a:rPr lang="zh-CN" altLang="en-US" dirty="0">
                <a:solidFill>
                  <a:schemeClr val="tx1">
                    <a:lumMod val="75000"/>
                    <a:lumOff val="25000"/>
                  </a:schemeClr>
                </a:solidFill>
                <a:latin typeface="微软雅黑" panose="020B0503020204020204" pitchFamily="34" charset="-122"/>
                <a:ea typeface="微软雅黑" panose="020B0503020204020204" pitchFamily="34" charset="-122"/>
              </a:rPr>
              <a:t>电话：</a:t>
            </a:r>
            <a:r>
              <a:rPr lang="en-US" altLang="zh-CN" dirty="0">
                <a:solidFill>
                  <a:schemeClr val="tx1">
                    <a:lumMod val="75000"/>
                    <a:lumOff val="25000"/>
                  </a:schemeClr>
                </a:solidFill>
                <a:latin typeface="微软雅黑" panose="020B0503020204020204" pitchFamily="34" charset="-122"/>
                <a:ea typeface="微软雅黑" panose="020B0503020204020204" pitchFamily="34" charset="-122"/>
              </a:rPr>
              <a:t>15012345678</a:t>
            </a:r>
          </a:p>
          <a:p>
            <a:pPr>
              <a:lnSpc>
                <a:spcPct val="150000"/>
              </a:lnSpc>
            </a:pPr>
            <a:r>
              <a:rPr lang="en-US" altLang="zh-CN" dirty="0">
                <a:solidFill>
                  <a:schemeClr val="tx1">
                    <a:lumMod val="75000"/>
                    <a:lumOff val="25000"/>
                  </a:schemeClr>
                </a:solidFill>
                <a:latin typeface="微软雅黑" panose="020B0503020204020204" pitchFamily="34" charset="-122"/>
                <a:ea typeface="微软雅黑" panose="020B0503020204020204" pitchFamily="34" charset="-122"/>
              </a:rPr>
              <a:t>QQ</a:t>
            </a:r>
            <a:r>
              <a:rPr lang="zh-CN" altLang="en-US" dirty="0">
                <a:solidFill>
                  <a:schemeClr val="tx1">
                    <a:lumMod val="75000"/>
                    <a:lumOff val="25000"/>
                  </a:schemeClr>
                </a:solidFill>
                <a:latin typeface="微软雅黑" panose="020B0503020204020204" pitchFamily="34" charset="-122"/>
                <a:ea typeface="微软雅黑" panose="020B0503020204020204" pitchFamily="34" charset="-122"/>
              </a:rPr>
              <a:t>：</a:t>
            </a:r>
            <a:r>
              <a:rPr lang="en-US" altLang="zh-CN" dirty="0">
                <a:solidFill>
                  <a:schemeClr val="tx1">
                    <a:lumMod val="75000"/>
                    <a:lumOff val="25000"/>
                  </a:schemeClr>
                </a:solidFill>
                <a:latin typeface="微软雅黑" panose="020B0503020204020204" pitchFamily="34" charset="-122"/>
                <a:ea typeface="微软雅黑" panose="020B0503020204020204" pitchFamily="34" charset="-122"/>
              </a:rPr>
              <a:t>12345670</a:t>
            </a:r>
          </a:p>
          <a:p>
            <a:pPr>
              <a:lnSpc>
                <a:spcPct val="150000"/>
              </a:lnSpc>
            </a:pPr>
            <a:r>
              <a:rPr lang="zh-CN" altLang="en-US" dirty="0">
                <a:solidFill>
                  <a:schemeClr val="tx1">
                    <a:lumMod val="75000"/>
                    <a:lumOff val="25000"/>
                  </a:schemeClr>
                </a:solidFill>
                <a:latin typeface="微软雅黑" panose="020B0503020204020204" pitchFamily="34" charset="-122"/>
                <a:ea typeface="微软雅黑" panose="020B0503020204020204" pitchFamily="34" charset="-122"/>
              </a:rPr>
              <a:t>现居地址：北京市朝阳区具体的住址</a:t>
            </a:r>
          </a:p>
          <a:p>
            <a:pPr>
              <a:lnSpc>
                <a:spcPct val="150000"/>
              </a:lnSpc>
            </a:pPr>
            <a:r>
              <a:rPr lang="zh-CN" altLang="en-US" dirty="0">
                <a:solidFill>
                  <a:schemeClr val="tx1">
                    <a:lumMod val="75000"/>
                    <a:lumOff val="25000"/>
                  </a:schemeClr>
                </a:solidFill>
                <a:latin typeface="微软雅黑" panose="020B0503020204020204" pitchFamily="34" charset="-122"/>
                <a:ea typeface="微软雅黑" panose="020B0503020204020204" pitchFamily="34" charset="-122"/>
              </a:rPr>
              <a:t>现任职位：输入文本</a:t>
            </a:r>
          </a:p>
        </p:txBody>
      </p:sp>
      <p:sp>
        <p:nvSpPr>
          <p:cNvPr id="11" name="矩形 10"/>
          <p:cNvSpPr/>
          <p:nvPr/>
        </p:nvSpPr>
        <p:spPr>
          <a:xfrm>
            <a:off x="508000" y="5593804"/>
            <a:ext cx="9144000" cy="144016"/>
          </a:xfrm>
          <a:prstGeom prst="rect">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7904955" y="477524"/>
            <a:ext cx="295456" cy="295456"/>
          </a:xfrm>
          <a:prstGeom prst="rect">
            <a:avLst/>
          </a:prstGeom>
          <a:solidFill>
            <a:srgbClr val="FFCC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p:cNvSpPr/>
          <p:nvPr/>
        </p:nvSpPr>
        <p:spPr>
          <a:xfrm>
            <a:off x="8272419" y="477524"/>
            <a:ext cx="295456" cy="295456"/>
          </a:xfrm>
          <a:prstGeom prst="rect">
            <a:avLst/>
          </a:prstGeom>
          <a:solidFill>
            <a:srgbClr val="E559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p:cNvSpPr/>
          <p:nvPr/>
        </p:nvSpPr>
        <p:spPr>
          <a:xfrm>
            <a:off x="8632459" y="477524"/>
            <a:ext cx="295456" cy="295456"/>
          </a:xfrm>
          <a:prstGeom prst="rect">
            <a:avLst/>
          </a:prstGeom>
          <a:solidFill>
            <a:srgbClr val="37B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矩形 14"/>
          <p:cNvSpPr/>
          <p:nvPr/>
        </p:nvSpPr>
        <p:spPr>
          <a:xfrm>
            <a:off x="8999923" y="477524"/>
            <a:ext cx="295456" cy="295456"/>
          </a:xfrm>
          <a:prstGeom prst="rect">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803941959"/>
      </p:ext>
    </p:extLst>
  </p:cSld>
  <p:clrMapOvr>
    <a:masterClrMapping/>
  </p:clrMapOvr>
  <mc:AlternateContent xmlns:mc="http://schemas.openxmlformats.org/markup-compatibility/2006" xmlns:p14="http://schemas.microsoft.com/office/powerpoint/2010/main">
    <mc:Choice Requires="p14">
      <p:transition spd="slow" p14:dur="3900">
        <p14:glitter pattern="hexago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fade">
                                      <p:cBhvr>
                                        <p:cTn id="13" dur="1000"/>
                                        <p:tgtEl>
                                          <p:spTgt spid="8"/>
                                        </p:tgtEl>
                                      </p:cBhvr>
                                    </p:animEffect>
                                    <p:anim calcmode="lin" valueType="num">
                                      <p:cBhvr>
                                        <p:cTn id="14" dur="1000" fill="hold"/>
                                        <p:tgtEl>
                                          <p:spTgt spid="8"/>
                                        </p:tgtEl>
                                        <p:attrNameLst>
                                          <p:attrName>ppt_x</p:attrName>
                                        </p:attrNameLst>
                                      </p:cBhvr>
                                      <p:tavLst>
                                        <p:tav tm="0">
                                          <p:val>
                                            <p:strVal val="#ppt_x"/>
                                          </p:val>
                                        </p:tav>
                                        <p:tav tm="100000">
                                          <p:val>
                                            <p:strVal val="#ppt_x"/>
                                          </p:val>
                                        </p:tav>
                                      </p:tavLst>
                                    </p:anim>
                                    <p:anim calcmode="lin" valueType="num">
                                      <p:cBhvr>
                                        <p:cTn id="15"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五边形 3"/>
          <p:cNvSpPr/>
          <p:nvPr/>
        </p:nvSpPr>
        <p:spPr>
          <a:xfrm>
            <a:off x="508000" y="337220"/>
            <a:ext cx="3419872" cy="576064"/>
          </a:xfrm>
          <a:prstGeom prst="homePlate">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TextBox 4"/>
          <p:cNvSpPr txBox="1"/>
          <p:nvPr/>
        </p:nvSpPr>
        <p:spPr>
          <a:xfrm>
            <a:off x="687512" y="440586"/>
            <a:ext cx="1107996" cy="369332"/>
          </a:xfrm>
          <a:prstGeom prst="rect">
            <a:avLst/>
          </a:prstGeom>
          <a:noFill/>
        </p:spPr>
        <p:txBody>
          <a:bodyPr wrap="none" rtlCol="0">
            <a:spAutoFit/>
          </a:bodyPr>
          <a:lstStyle/>
          <a:p>
            <a:r>
              <a:rPr lang="zh-CN" altLang="en-US" b="1" dirty="0">
                <a:solidFill>
                  <a:schemeClr val="bg1"/>
                </a:solidFill>
                <a:latin typeface="微软雅黑" panose="020B0503020204020204" pitchFamily="34" charset="-122"/>
                <a:ea typeface="微软雅黑" panose="020B0503020204020204" pitchFamily="34" charset="-122"/>
              </a:rPr>
              <a:t>教育经历</a:t>
            </a:r>
          </a:p>
        </p:txBody>
      </p:sp>
      <p:sp>
        <p:nvSpPr>
          <p:cNvPr id="21" name="矩形 20"/>
          <p:cNvSpPr/>
          <p:nvPr/>
        </p:nvSpPr>
        <p:spPr>
          <a:xfrm>
            <a:off x="508000" y="5593804"/>
            <a:ext cx="9144000" cy="144016"/>
          </a:xfrm>
          <a:prstGeom prst="rect">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矩形 21"/>
          <p:cNvSpPr/>
          <p:nvPr/>
        </p:nvSpPr>
        <p:spPr>
          <a:xfrm>
            <a:off x="965920" y="1489348"/>
            <a:ext cx="3754040" cy="3384376"/>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矩形 22"/>
          <p:cNvSpPr/>
          <p:nvPr/>
        </p:nvSpPr>
        <p:spPr>
          <a:xfrm>
            <a:off x="4909367" y="1489348"/>
            <a:ext cx="4391471" cy="3384376"/>
          </a:xfrm>
          <a:prstGeom prst="rect">
            <a:avLst/>
          </a:prstGeom>
          <a:solidFill>
            <a:srgbClr val="E559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矩形 23"/>
          <p:cNvSpPr/>
          <p:nvPr/>
        </p:nvSpPr>
        <p:spPr bwMode="auto">
          <a:xfrm>
            <a:off x="5097748" y="2031150"/>
            <a:ext cx="4014700" cy="2554545"/>
          </a:xfrm>
          <a:prstGeom prst="rect">
            <a:avLst/>
          </a:prstGeom>
        </p:spPr>
        <p:txBody>
          <a:bodyPr wrap="square">
            <a:spAutoFit/>
          </a:bodyPr>
          <a:lstStyle/>
          <a:p>
            <a:pPr>
              <a:lnSpc>
                <a:spcPct val="200000"/>
              </a:lnSpc>
              <a:defRPr/>
            </a:pPr>
            <a:r>
              <a:rPr lang="zh-CN" altLang="en-US" sz="1600" dirty="0">
                <a:solidFill>
                  <a:schemeClr val="bg1"/>
                </a:solidFill>
                <a:latin typeface="微软雅黑" panose="020B0503020204020204" pitchFamily="34" charset="-122"/>
                <a:ea typeface="微软雅黑" panose="020B0503020204020204" pitchFamily="34" charset="-122"/>
              </a:rPr>
              <a:t>毕业院校：这里输入学校名子</a:t>
            </a:r>
            <a:endParaRPr lang="en-US" altLang="zh-CN" sz="1600" dirty="0">
              <a:solidFill>
                <a:schemeClr val="bg1"/>
              </a:solidFill>
              <a:latin typeface="微软雅黑" panose="020B0503020204020204" pitchFamily="34" charset="-122"/>
              <a:ea typeface="微软雅黑" panose="020B0503020204020204" pitchFamily="34" charset="-122"/>
            </a:endParaRPr>
          </a:p>
          <a:p>
            <a:pPr>
              <a:lnSpc>
                <a:spcPct val="200000"/>
              </a:lnSpc>
              <a:defRPr/>
            </a:pPr>
            <a:r>
              <a:rPr lang="zh-CN" altLang="en-US" sz="1600" dirty="0">
                <a:solidFill>
                  <a:schemeClr val="bg1"/>
                </a:solidFill>
                <a:latin typeface="微软雅黑" panose="020B0503020204020204" pitchFamily="34" charset="-122"/>
                <a:ea typeface="微软雅黑" panose="020B0503020204020204" pitchFamily="34" charset="-122"/>
              </a:rPr>
              <a:t>所学专业：专业名称</a:t>
            </a:r>
            <a:endParaRPr lang="en-US" altLang="zh-CN" sz="1600" dirty="0">
              <a:solidFill>
                <a:schemeClr val="bg1"/>
              </a:solidFill>
              <a:latin typeface="微软雅黑" panose="020B0503020204020204" pitchFamily="34" charset="-122"/>
              <a:ea typeface="微软雅黑" panose="020B0503020204020204" pitchFamily="34" charset="-122"/>
            </a:endParaRPr>
          </a:p>
          <a:p>
            <a:pPr>
              <a:lnSpc>
                <a:spcPct val="200000"/>
              </a:lnSpc>
              <a:defRPr/>
            </a:pPr>
            <a:r>
              <a:rPr lang="zh-CN" altLang="en-US" sz="1600" dirty="0">
                <a:solidFill>
                  <a:schemeClr val="bg1"/>
                </a:solidFill>
                <a:latin typeface="微软雅黑" panose="020B0503020204020204" pitchFamily="34" charset="-122"/>
                <a:ea typeface="微软雅黑" panose="020B0503020204020204" pitchFamily="34" charset="-122"/>
              </a:rPr>
              <a:t>获得学历：本科</a:t>
            </a:r>
            <a:endParaRPr lang="en-US" altLang="zh-CN" sz="1600" dirty="0">
              <a:solidFill>
                <a:schemeClr val="bg1"/>
              </a:solidFill>
              <a:latin typeface="微软雅黑" panose="020B0503020204020204" pitchFamily="34" charset="-122"/>
              <a:ea typeface="微软雅黑" panose="020B0503020204020204" pitchFamily="34" charset="-122"/>
            </a:endParaRPr>
          </a:p>
          <a:p>
            <a:pPr>
              <a:lnSpc>
                <a:spcPct val="200000"/>
              </a:lnSpc>
              <a:defRPr/>
            </a:pPr>
            <a:r>
              <a:rPr lang="zh-CN" altLang="en-US" sz="1600" dirty="0">
                <a:solidFill>
                  <a:schemeClr val="bg1"/>
                </a:solidFill>
                <a:latin typeface="微软雅黑" panose="020B0503020204020204" pitchFamily="34" charset="-122"/>
                <a:ea typeface="微软雅黑" panose="020B0503020204020204" pitchFamily="34" charset="-122"/>
              </a:rPr>
              <a:t>在校时间：</a:t>
            </a:r>
            <a:r>
              <a:rPr lang="en-US" altLang="zh-CN" sz="1600" dirty="0">
                <a:solidFill>
                  <a:schemeClr val="bg1"/>
                </a:solidFill>
                <a:latin typeface="微软雅黑" panose="020B0503020204020204" pitchFamily="34" charset="-122"/>
                <a:ea typeface="微软雅黑" panose="020B0503020204020204" pitchFamily="34" charset="-122"/>
              </a:rPr>
              <a:t>2010</a:t>
            </a:r>
            <a:r>
              <a:rPr lang="zh-CN" altLang="en-US" sz="1600" dirty="0">
                <a:solidFill>
                  <a:schemeClr val="bg1"/>
                </a:solidFill>
                <a:latin typeface="微软雅黑" panose="020B0503020204020204" pitchFamily="34" charset="-122"/>
                <a:ea typeface="微软雅黑" panose="020B0503020204020204" pitchFamily="34" charset="-122"/>
              </a:rPr>
              <a:t>年</a:t>
            </a:r>
            <a:r>
              <a:rPr lang="en-US" altLang="zh-CN" sz="1600" dirty="0">
                <a:solidFill>
                  <a:schemeClr val="bg1"/>
                </a:solidFill>
                <a:latin typeface="微软雅黑" panose="020B0503020204020204" pitchFamily="34" charset="-122"/>
                <a:ea typeface="微软雅黑" panose="020B0503020204020204" pitchFamily="34" charset="-122"/>
              </a:rPr>
              <a:t>9</a:t>
            </a:r>
            <a:r>
              <a:rPr lang="zh-CN" altLang="en-US" sz="1600" dirty="0">
                <a:solidFill>
                  <a:schemeClr val="bg1"/>
                </a:solidFill>
                <a:latin typeface="微软雅黑" panose="020B0503020204020204" pitchFamily="34" charset="-122"/>
                <a:ea typeface="微软雅黑" panose="020B0503020204020204" pitchFamily="34" charset="-122"/>
              </a:rPr>
              <a:t>月</a:t>
            </a:r>
            <a:r>
              <a:rPr lang="en-US" altLang="zh-CN" sz="1600" dirty="0">
                <a:solidFill>
                  <a:schemeClr val="bg1"/>
                </a:solidFill>
                <a:latin typeface="微软雅黑" panose="020B0503020204020204" pitchFamily="34" charset="-122"/>
                <a:ea typeface="微软雅黑" panose="020B0503020204020204" pitchFamily="34" charset="-122"/>
              </a:rPr>
              <a:t>-2014</a:t>
            </a:r>
            <a:r>
              <a:rPr lang="zh-CN" altLang="en-US" sz="1600" dirty="0">
                <a:solidFill>
                  <a:schemeClr val="bg1"/>
                </a:solidFill>
                <a:latin typeface="微软雅黑" panose="020B0503020204020204" pitchFamily="34" charset="-122"/>
                <a:ea typeface="微软雅黑" panose="020B0503020204020204" pitchFamily="34" charset="-122"/>
              </a:rPr>
              <a:t>年</a:t>
            </a:r>
            <a:r>
              <a:rPr lang="en-US" altLang="zh-CN" sz="1600" dirty="0">
                <a:solidFill>
                  <a:schemeClr val="bg1"/>
                </a:solidFill>
                <a:latin typeface="微软雅黑" panose="020B0503020204020204" pitchFamily="34" charset="-122"/>
                <a:ea typeface="微软雅黑" panose="020B0503020204020204" pitchFamily="34" charset="-122"/>
              </a:rPr>
              <a:t>9</a:t>
            </a:r>
            <a:r>
              <a:rPr lang="zh-CN" altLang="en-US" sz="1600" dirty="0">
                <a:solidFill>
                  <a:schemeClr val="bg1"/>
                </a:solidFill>
                <a:latin typeface="微软雅黑" panose="020B0503020204020204" pitchFamily="34" charset="-122"/>
                <a:ea typeface="微软雅黑" panose="020B0503020204020204" pitchFamily="34" charset="-122"/>
              </a:rPr>
              <a:t>月</a:t>
            </a:r>
            <a:endParaRPr lang="en-US" altLang="zh-CN" sz="1600" dirty="0">
              <a:solidFill>
                <a:schemeClr val="bg1"/>
              </a:solidFill>
              <a:latin typeface="微软雅黑" panose="020B0503020204020204" pitchFamily="34" charset="-122"/>
              <a:ea typeface="微软雅黑" panose="020B0503020204020204" pitchFamily="34" charset="-122"/>
            </a:endParaRPr>
          </a:p>
          <a:p>
            <a:pPr>
              <a:lnSpc>
                <a:spcPct val="200000"/>
              </a:lnSpc>
              <a:defRPr/>
            </a:pPr>
            <a:r>
              <a:rPr lang="zh-CN" altLang="en-US" sz="1600" dirty="0">
                <a:solidFill>
                  <a:schemeClr val="bg1"/>
                </a:solidFill>
                <a:latin typeface="微软雅黑" panose="020B0503020204020204" pitchFamily="34" charset="-122"/>
                <a:ea typeface="微软雅黑" panose="020B0503020204020204" pitchFamily="34" charset="-122"/>
              </a:rPr>
              <a:t>毕业证书：这里输入证书编号</a:t>
            </a:r>
          </a:p>
        </p:txBody>
      </p:sp>
      <p:sp>
        <p:nvSpPr>
          <p:cNvPr id="25" name="矩形 24"/>
          <p:cNvSpPr/>
          <p:nvPr/>
        </p:nvSpPr>
        <p:spPr>
          <a:xfrm>
            <a:off x="7904955" y="477524"/>
            <a:ext cx="295456" cy="295456"/>
          </a:xfrm>
          <a:prstGeom prst="rect">
            <a:avLst/>
          </a:prstGeom>
          <a:solidFill>
            <a:srgbClr val="FFCC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矩形 25"/>
          <p:cNvSpPr/>
          <p:nvPr/>
        </p:nvSpPr>
        <p:spPr>
          <a:xfrm>
            <a:off x="8272419" y="477524"/>
            <a:ext cx="295456" cy="295456"/>
          </a:xfrm>
          <a:prstGeom prst="rect">
            <a:avLst/>
          </a:prstGeom>
          <a:solidFill>
            <a:srgbClr val="E559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矩形 26"/>
          <p:cNvSpPr/>
          <p:nvPr/>
        </p:nvSpPr>
        <p:spPr>
          <a:xfrm>
            <a:off x="8632459" y="477524"/>
            <a:ext cx="295456" cy="295456"/>
          </a:xfrm>
          <a:prstGeom prst="rect">
            <a:avLst/>
          </a:prstGeom>
          <a:solidFill>
            <a:srgbClr val="37B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矩形 27"/>
          <p:cNvSpPr/>
          <p:nvPr/>
        </p:nvSpPr>
        <p:spPr>
          <a:xfrm>
            <a:off x="8999923" y="477524"/>
            <a:ext cx="295456" cy="295456"/>
          </a:xfrm>
          <a:prstGeom prst="rect">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319511674"/>
      </p:ext>
    </p:extLst>
  </p:cSld>
  <p:clrMapOvr>
    <a:masterClrMapping/>
  </p:clrMapOvr>
  <p:transition spd="slow">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wipe(down)">
                                      <p:cBhvr>
                                        <p:cTn id="7" dur="500"/>
                                        <p:tgtEl>
                                          <p:spTgt spid="22"/>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23"/>
                                        </p:tgtEl>
                                        <p:attrNameLst>
                                          <p:attrName>style.visibility</p:attrName>
                                        </p:attrNameLst>
                                      </p:cBhvr>
                                      <p:to>
                                        <p:strVal val="visible"/>
                                      </p:to>
                                    </p:set>
                                    <p:animEffect transition="in" filter="wipe(left)">
                                      <p:cBhvr>
                                        <p:cTn id="11" dur="500"/>
                                        <p:tgtEl>
                                          <p:spTgt spid="23"/>
                                        </p:tgtEl>
                                      </p:cBhvr>
                                    </p:animEffect>
                                  </p:childTnLst>
                                </p:cTn>
                              </p:par>
                            </p:childTnLst>
                          </p:cTn>
                        </p:par>
                        <p:par>
                          <p:cTn id="12" fill="hold">
                            <p:stCondLst>
                              <p:cond delay="1000"/>
                            </p:stCondLst>
                            <p:childTnLst>
                              <p:par>
                                <p:cTn id="13" presetID="42" presetClass="entr" presetSubtype="0" fill="hold" grpId="0" nodeType="afterEffect">
                                  <p:stCondLst>
                                    <p:cond delay="0"/>
                                  </p:stCondLst>
                                  <p:childTnLst>
                                    <p:set>
                                      <p:cBhvr>
                                        <p:cTn id="14" dur="1" fill="hold">
                                          <p:stCondLst>
                                            <p:cond delay="0"/>
                                          </p:stCondLst>
                                        </p:cTn>
                                        <p:tgtEl>
                                          <p:spTgt spid="24"/>
                                        </p:tgtEl>
                                        <p:attrNameLst>
                                          <p:attrName>style.visibility</p:attrName>
                                        </p:attrNameLst>
                                      </p:cBhvr>
                                      <p:to>
                                        <p:strVal val="visible"/>
                                      </p:to>
                                    </p:set>
                                    <p:animEffect transition="in" filter="fade">
                                      <p:cBhvr>
                                        <p:cTn id="15" dur="1000"/>
                                        <p:tgtEl>
                                          <p:spTgt spid="24"/>
                                        </p:tgtEl>
                                      </p:cBhvr>
                                    </p:animEffect>
                                    <p:anim calcmode="lin" valueType="num">
                                      <p:cBhvr>
                                        <p:cTn id="16" dur="1000" fill="hold"/>
                                        <p:tgtEl>
                                          <p:spTgt spid="24"/>
                                        </p:tgtEl>
                                        <p:attrNameLst>
                                          <p:attrName>ppt_x</p:attrName>
                                        </p:attrNameLst>
                                      </p:cBhvr>
                                      <p:tavLst>
                                        <p:tav tm="0">
                                          <p:val>
                                            <p:strVal val="#ppt_x"/>
                                          </p:val>
                                        </p:tav>
                                        <p:tav tm="100000">
                                          <p:val>
                                            <p:strVal val="#ppt_x"/>
                                          </p:val>
                                        </p:tav>
                                      </p:tavLst>
                                    </p:anim>
                                    <p:anim calcmode="lin" valueType="num">
                                      <p:cBhvr>
                                        <p:cTn id="17" dur="1000" fill="hold"/>
                                        <p:tgtEl>
                                          <p:spTgt spid="2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3" grpId="0" animBg="1"/>
      <p:bldP spid="2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五边形 3"/>
          <p:cNvSpPr/>
          <p:nvPr/>
        </p:nvSpPr>
        <p:spPr>
          <a:xfrm>
            <a:off x="508000" y="337220"/>
            <a:ext cx="3419872" cy="576064"/>
          </a:xfrm>
          <a:prstGeom prst="homePlate">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TextBox 4"/>
          <p:cNvSpPr txBox="1"/>
          <p:nvPr/>
        </p:nvSpPr>
        <p:spPr>
          <a:xfrm>
            <a:off x="687512" y="440586"/>
            <a:ext cx="1107996" cy="369332"/>
          </a:xfrm>
          <a:prstGeom prst="rect">
            <a:avLst/>
          </a:prstGeom>
          <a:noFill/>
        </p:spPr>
        <p:txBody>
          <a:bodyPr wrap="none" rtlCol="0">
            <a:spAutoFit/>
          </a:bodyPr>
          <a:lstStyle/>
          <a:p>
            <a:r>
              <a:rPr lang="zh-CN" altLang="en-US" b="1" dirty="0">
                <a:solidFill>
                  <a:schemeClr val="bg1"/>
                </a:solidFill>
                <a:latin typeface="微软雅黑" panose="020B0503020204020204" pitchFamily="34" charset="-122"/>
                <a:ea typeface="微软雅黑" panose="020B0503020204020204" pitchFamily="34" charset="-122"/>
              </a:rPr>
              <a:t>求职意向</a:t>
            </a:r>
          </a:p>
        </p:txBody>
      </p:sp>
      <p:sp>
        <p:nvSpPr>
          <p:cNvPr id="21" name="矩形 20"/>
          <p:cNvSpPr/>
          <p:nvPr/>
        </p:nvSpPr>
        <p:spPr>
          <a:xfrm>
            <a:off x="508000" y="5593804"/>
            <a:ext cx="9144000" cy="144016"/>
          </a:xfrm>
          <a:prstGeom prst="rect">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矩形 31"/>
          <p:cNvSpPr/>
          <p:nvPr/>
        </p:nvSpPr>
        <p:spPr>
          <a:xfrm>
            <a:off x="7904955" y="477524"/>
            <a:ext cx="295456" cy="295456"/>
          </a:xfrm>
          <a:prstGeom prst="rect">
            <a:avLst/>
          </a:prstGeom>
          <a:solidFill>
            <a:srgbClr val="FFCC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矩形 32"/>
          <p:cNvSpPr/>
          <p:nvPr/>
        </p:nvSpPr>
        <p:spPr>
          <a:xfrm>
            <a:off x="8272419" y="477524"/>
            <a:ext cx="295456" cy="295456"/>
          </a:xfrm>
          <a:prstGeom prst="rect">
            <a:avLst/>
          </a:prstGeom>
          <a:solidFill>
            <a:srgbClr val="E559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矩形 33"/>
          <p:cNvSpPr/>
          <p:nvPr/>
        </p:nvSpPr>
        <p:spPr>
          <a:xfrm>
            <a:off x="8632459" y="477524"/>
            <a:ext cx="295456" cy="295456"/>
          </a:xfrm>
          <a:prstGeom prst="rect">
            <a:avLst/>
          </a:prstGeom>
          <a:solidFill>
            <a:srgbClr val="37B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矩形 34"/>
          <p:cNvSpPr/>
          <p:nvPr/>
        </p:nvSpPr>
        <p:spPr>
          <a:xfrm>
            <a:off x="8999923" y="477524"/>
            <a:ext cx="295456" cy="295456"/>
          </a:xfrm>
          <a:prstGeom prst="rect">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等腰三角形 35"/>
          <p:cNvSpPr/>
          <p:nvPr/>
        </p:nvSpPr>
        <p:spPr>
          <a:xfrm>
            <a:off x="4287097" y="1961631"/>
            <a:ext cx="1728192" cy="1489820"/>
          </a:xfrm>
          <a:prstGeom prst="triangle">
            <a:avLst/>
          </a:prstGeom>
          <a:solidFill>
            <a:srgbClr val="37B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等腰三角形 36"/>
          <p:cNvSpPr/>
          <p:nvPr/>
        </p:nvSpPr>
        <p:spPr>
          <a:xfrm>
            <a:off x="3423000" y="3451451"/>
            <a:ext cx="1728192" cy="1489820"/>
          </a:xfrm>
          <a:prstGeom prst="triangle">
            <a:avLst/>
          </a:prstGeom>
          <a:solidFill>
            <a:srgbClr val="E559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等腰三角形 37"/>
          <p:cNvSpPr/>
          <p:nvPr/>
        </p:nvSpPr>
        <p:spPr>
          <a:xfrm>
            <a:off x="5149371" y="3451451"/>
            <a:ext cx="1728192" cy="1489820"/>
          </a:xfrm>
          <a:prstGeom prst="triangle">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矩形 38"/>
          <p:cNvSpPr/>
          <p:nvPr/>
        </p:nvSpPr>
        <p:spPr>
          <a:xfrm flipH="1">
            <a:off x="3711030" y="1192225"/>
            <a:ext cx="3107870" cy="769413"/>
          </a:xfrm>
          <a:prstGeom prst="rect">
            <a:avLst/>
          </a:prstGeom>
          <a:effectLst/>
        </p:spPr>
        <p:txBody>
          <a:bodyPr wrap="square" lIns="121893" tIns="60946" rIns="121893" bIns="60946">
            <a:spAutoFit/>
          </a:bodyPr>
          <a:lstStyle/>
          <a:p>
            <a:pPr>
              <a:lnSpc>
                <a:spcPct val="150000"/>
              </a:lnSpc>
            </a:pPr>
            <a:r>
              <a:rPr lang="zh-CN" altLang="en-US" sz="1400" dirty="0">
                <a:solidFill>
                  <a:schemeClr val="tx1">
                    <a:lumMod val="75000"/>
                    <a:lumOff val="25000"/>
                  </a:schemeClr>
                </a:solidFill>
              </a:rPr>
              <a:t>这里输入简单的文字概述这里输入简单这里输入简单的文字概述这里输入</a:t>
            </a:r>
            <a:endParaRPr lang="en-US" altLang="zh-CN" sz="1400" dirty="0">
              <a:solidFill>
                <a:schemeClr val="tx1">
                  <a:lumMod val="75000"/>
                  <a:lumOff val="25000"/>
                </a:schemeClr>
              </a:solidFill>
            </a:endParaRPr>
          </a:p>
        </p:txBody>
      </p:sp>
      <p:sp>
        <p:nvSpPr>
          <p:cNvPr id="40" name="矩形 39"/>
          <p:cNvSpPr/>
          <p:nvPr/>
        </p:nvSpPr>
        <p:spPr>
          <a:xfrm>
            <a:off x="4298622" y="913290"/>
            <a:ext cx="1852800" cy="328267"/>
          </a:xfrm>
          <a:prstGeom prst="rect">
            <a:avLst/>
          </a:prstGeom>
        </p:spPr>
        <p:txBody>
          <a:bodyPr wrap="square" lIns="121893" tIns="60946" rIns="121893" bIns="60946">
            <a:spAutoFit/>
          </a:bodyPr>
          <a:lstStyle/>
          <a:p>
            <a:pPr algn="just" defTabSz="1218863" fontAlgn="base">
              <a:lnSpc>
                <a:spcPts val="1600"/>
              </a:lnSpc>
              <a:spcBef>
                <a:spcPct val="0"/>
              </a:spcBef>
              <a:spcAft>
                <a:spcPct val="0"/>
              </a:spcAft>
            </a:pPr>
            <a:r>
              <a:rPr lang="zh-CN" altLang="en-US" sz="1600" b="1" dirty="0">
                <a:solidFill>
                  <a:schemeClr val="tx1">
                    <a:lumMod val="75000"/>
                    <a:lumOff val="25000"/>
                  </a:schemeClr>
                </a:solidFill>
                <a:latin typeface="微软雅黑" pitchFamily="34" charset="-122"/>
                <a:ea typeface="微软雅黑" pitchFamily="34" charset="-122"/>
              </a:rPr>
              <a:t>这里填写小标题</a:t>
            </a:r>
            <a:endParaRPr lang="en-US" altLang="zh-CN" sz="1600" b="1" dirty="0">
              <a:solidFill>
                <a:schemeClr val="tx1">
                  <a:lumMod val="75000"/>
                  <a:lumOff val="25000"/>
                </a:schemeClr>
              </a:solidFill>
              <a:latin typeface="微软雅黑" pitchFamily="34" charset="-122"/>
              <a:ea typeface="微软雅黑" pitchFamily="34" charset="-122"/>
            </a:endParaRPr>
          </a:p>
        </p:txBody>
      </p:sp>
      <p:sp>
        <p:nvSpPr>
          <p:cNvPr id="41" name="矩形 40"/>
          <p:cNvSpPr/>
          <p:nvPr/>
        </p:nvSpPr>
        <p:spPr>
          <a:xfrm flipH="1">
            <a:off x="759520" y="3461342"/>
            <a:ext cx="2790076" cy="1415744"/>
          </a:xfrm>
          <a:prstGeom prst="rect">
            <a:avLst/>
          </a:prstGeom>
          <a:effectLst/>
        </p:spPr>
        <p:txBody>
          <a:bodyPr wrap="square" lIns="121893" tIns="60946" rIns="121893" bIns="60946">
            <a:spAutoFit/>
          </a:bodyPr>
          <a:lstStyle/>
          <a:p>
            <a:pPr>
              <a:lnSpc>
                <a:spcPct val="150000"/>
              </a:lnSpc>
            </a:pPr>
            <a:r>
              <a:rPr lang="zh-CN" altLang="en-US" sz="1400" dirty="0">
                <a:solidFill>
                  <a:schemeClr val="tx1">
                    <a:lumMod val="75000"/>
                    <a:lumOff val="25000"/>
                  </a:schemeClr>
                </a:solidFill>
              </a:rPr>
              <a:t>这里输入简单的文字概述这里输入简单这里输入简单的文字概述这里输入这里输入简单的文字概述这里输入</a:t>
            </a:r>
            <a:endParaRPr lang="en-US" altLang="zh-CN" sz="1400" dirty="0">
              <a:solidFill>
                <a:schemeClr val="tx1">
                  <a:lumMod val="75000"/>
                  <a:lumOff val="25000"/>
                </a:schemeClr>
              </a:solidFill>
            </a:endParaRPr>
          </a:p>
        </p:txBody>
      </p:sp>
      <p:sp>
        <p:nvSpPr>
          <p:cNvPr id="42" name="矩形 41"/>
          <p:cNvSpPr/>
          <p:nvPr/>
        </p:nvSpPr>
        <p:spPr>
          <a:xfrm>
            <a:off x="1250025" y="3182411"/>
            <a:ext cx="2202486" cy="328267"/>
          </a:xfrm>
          <a:prstGeom prst="rect">
            <a:avLst/>
          </a:prstGeom>
        </p:spPr>
        <p:txBody>
          <a:bodyPr wrap="square" lIns="121893" tIns="60946" rIns="121893" bIns="60946">
            <a:spAutoFit/>
          </a:bodyPr>
          <a:lstStyle/>
          <a:p>
            <a:pPr algn="just" defTabSz="1218863" fontAlgn="base">
              <a:lnSpc>
                <a:spcPts val="1600"/>
              </a:lnSpc>
              <a:spcBef>
                <a:spcPct val="0"/>
              </a:spcBef>
              <a:spcAft>
                <a:spcPct val="0"/>
              </a:spcAft>
            </a:pPr>
            <a:r>
              <a:rPr lang="zh-CN" altLang="en-US" sz="1600" b="1" dirty="0">
                <a:solidFill>
                  <a:schemeClr val="tx1">
                    <a:lumMod val="75000"/>
                    <a:lumOff val="25000"/>
                  </a:schemeClr>
                </a:solidFill>
                <a:latin typeface="微软雅黑" pitchFamily="34" charset="-122"/>
                <a:ea typeface="微软雅黑" pitchFamily="34" charset="-122"/>
              </a:rPr>
              <a:t>这里填写小标题</a:t>
            </a:r>
            <a:endParaRPr lang="en-US" altLang="zh-CN" sz="1600" b="1" dirty="0">
              <a:solidFill>
                <a:schemeClr val="tx1">
                  <a:lumMod val="75000"/>
                  <a:lumOff val="25000"/>
                </a:schemeClr>
              </a:solidFill>
              <a:latin typeface="微软雅黑" pitchFamily="34" charset="-122"/>
              <a:ea typeface="微软雅黑" pitchFamily="34" charset="-122"/>
            </a:endParaRPr>
          </a:p>
        </p:txBody>
      </p:sp>
      <p:sp>
        <p:nvSpPr>
          <p:cNvPr id="43" name="矩形 42"/>
          <p:cNvSpPr/>
          <p:nvPr/>
        </p:nvSpPr>
        <p:spPr>
          <a:xfrm flipH="1">
            <a:off x="6807374" y="3464705"/>
            <a:ext cx="2790076" cy="1415744"/>
          </a:xfrm>
          <a:prstGeom prst="rect">
            <a:avLst/>
          </a:prstGeom>
          <a:effectLst/>
        </p:spPr>
        <p:txBody>
          <a:bodyPr wrap="square" lIns="121893" tIns="60946" rIns="121893" bIns="60946">
            <a:spAutoFit/>
          </a:bodyPr>
          <a:lstStyle/>
          <a:p>
            <a:pPr>
              <a:lnSpc>
                <a:spcPct val="150000"/>
              </a:lnSpc>
            </a:pPr>
            <a:r>
              <a:rPr lang="zh-CN" altLang="en-US" sz="1400" dirty="0">
                <a:solidFill>
                  <a:schemeClr val="tx1">
                    <a:lumMod val="75000"/>
                    <a:lumOff val="25000"/>
                  </a:schemeClr>
                </a:solidFill>
              </a:rPr>
              <a:t>这里输入简单的文字概述这里输入简单这里输入简单的文字概述这里输入这里输入简单的文字概述这里输入</a:t>
            </a:r>
            <a:endParaRPr lang="en-US" altLang="zh-CN" sz="1400" dirty="0">
              <a:solidFill>
                <a:schemeClr val="tx1">
                  <a:lumMod val="75000"/>
                  <a:lumOff val="25000"/>
                </a:schemeClr>
              </a:solidFill>
            </a:endParaRPr>
          </a:p>
        </p:txBody>
      </p:sp>
      <p:sp>
        <p:nvSpPr>
          <p:cNvPr id="44" name="矩形 43"/>
          <p:cNvSpPr/>
          <p:nvPr/>
        </p:nvSpPr>
        <p:spPr>
          <a:xfrm>
            <a:off x="7297880" y="3185773"/>
            <a:ext cx="2202486" cy="328267"/>
          </a:xfrm>
          <a:prstGeom prst="rect">
            <a:avLst/>
          </a:prstGeom>
        </p:spPr>
        <p:txBody>
          <a:bodyPr wrap="square" lIns="121893" tIns="60946" rIns="121893" bIns="60946">
            <a:spAutoFit/>
          </a:bodyPr>
          <a:lstStyle/>
          <a:p>
            <a:pPr algn="just" defTabSz="1218863" fontAlgn="base">
              <a:lnSpc>
                <a:spcPts val="1600"/>
              </a:lnSpc>
              <a:spcBef>
                <a:spcPct val="0"/>
              </a:spcBef>
              <a:spcAft>
                <a:spcPct val="0"/>
              </a:spcAft>
            </a:pPr>
            <a:r>
              <a:rPr lang="zh-CN" altLang="en-US" sz="1600" b="1" dirty="0">
                <a:solidFill>
                  <a:schemeClr val="tx1">
                    <a:lumMod val="75000"/>
                    <a:lumOff val="25000"/>
                  </a:schemeClr>
                </a:solidFill>
                <a:latin typeface="微软雅黑" pitchFamily="34" charset="-122"/>
                <a:ea typeface="微软雅黑" pitchFamily="34" charset="-122"/>
              </a:rPr>
              <a:t>这里填写小标题</a:t>
            </a:r>
            <a:endParaRPr lang="en-US" altLang="zh-CN" sz="1600" b="1" dirty="0">
              <a:solidFill>
                <a:schemeClr val="tx1">
                  <a:lumMod val="75000"/>
                  <a:lumOff val="25000"/>
                </a:schemeClr>
              </a:solidFill>
              <a:latin typeface="微软雅黑" pitchFamily="34" charset="-122"/>
              <a:ea typeface="微软雅黑" pitchFamily="34" charset="-122"/>
            </a:endParaRPr>
          </a:p>
        </p:txBody>
      </p:sp>
      <p:sp>
        <p:nvSpPr>
          <p:cNvPr id="45" name="TextBox 44"/>
          <p:cNvSpPr txBox="1"/>
          <p:nvPr/>
        </p:nvSpPr>
        <p:spPr>
          <a:xfrm>
            <a:off x="4766406" y="2293795"/>
            <a:ext cx="700833" cy="1107996"/>
          </a:xfrm>
          <a:prstGeom prst="rect">
            <a:avLst/>
          </a:prstGeom>
          <a:noFill/>
        </p:spPr>
        <p:txBody>
          <a:bodyPr wrap="none" rtlCol="0">
            <a:spAutoFit/>
          </a:bodyPr>
          <a:lstStyle/>
          <a:p>
            <a:r>
              <a:rPr lang="en-US" altLang="zh-CN" sz="6600" dirty="0">
                <a:solidFill>
                  <a:schemeClr val="bg1"/>
                </a:solidFill>
                <a:latin typeface="方正兰亭粗黑_GBK" panose="02000000000000000000" pitchFamily="2" charset="-122"/>
                <a:ea typeface="方正兰亭粗黑_GBK" panose="02000000000000000000" pitchFamily="2" charset="-122"/>
              </a:rPr>
              <a:t>1</a:t>
            </a:r>
            <a:endParaRPr lang="zh-CN" altLang="en-US" sz="6600" dirty="0">
              <a:solidFill>
                <a:schemeClr val="bg1"/>
              </a:solidFill>
              <a:latin typeface="方正兰亭粗黑_GBK" panose="02000000000000000000" pitchFamily="2" charset="-122"/>
              <a:ea typeface="方正兰亭粗黑_GBK" panose="02000000000000000000" pitchFamily="2" charset="-122"/>
            </a:endParaRPr>
          </a:p>
        </p:txBody>
      </p:sp>
      <p:sp>
        <p:nvSpPr>
          <p:cNvPr id="46" name="TextBox 45"/>
          <p:cNvSpPr txBox="1"/>
          <p:nvPr/>
        </p:nvSpPr>
        <p:spPr>
          <a:xfrm>
            <a:off x="3936683" y="3833278"/>
            <a:ext cx="732893" cy="1107996"/>
          </a:xfrm>
          <a:prstGeom prst="rect">
            <a:avLst/>
          </a:prstGeom>
          <a:noFill/>
        </p:spPr>
        <p:txBody>
          <a:bodyPr wrap="none" rtlCol="0">
            <a:spAutoFit/>
          </a:bodyPr>
          <a:lstStyle/>
          <a:p>
            <a:r>
              <a:rPr lang="en-US" altLang="zh-CN" sz="6600" dirty="0">
                <a:solidFill>
                  <a:schemeClr val="bg1"/>
                </a:solidFill>
                <a:latin typeface="方正兰亭粗黑_GBK" panose="02000000000000000000" pitchFamily="2" charset="-122"/>
                <a:ea typeface="方正兰亭粗黑_GBK" panose="02000000000000000000" pitchFamily="2" charset="-122"/>
              </a:rPr>
              <a:t>2</a:t>
            </a:r>
            <a:endParaRPr lang="zh-CN" altLang="en-US" sz="6600" dirty="0">
              <a:solidFill>
                <a:schemeClr val="bg1"/>
              </a:solidFill>
              <a:latin typeface="方正兰亭粗黑_GBK" panose="02000000000000000000" pitchFamily="2" charset="-122"/>
              <a:ea typeface="方正兰亭粗黑_GBK" panose="02000000000000000000" pitchFamily="2" charset="-122"/>
            </a:endParaRPr>
          </a:p>
        </p:txBody>
      </p:sp>
      <p:sp>
        <p:nvSpPr>
          <p:cNvPr id="47" name="TextBox 46"/>
          <p:cNvSpPr txBox="1"/>
          <p:nvPr/>
        </p:nvSpPr>
        <p:spPr>
          <a:xfrm>
            <a:off x="5648845" y="3833278"/>
            <a:ext cx="736099" cy="1107996"/>
          </a:xfrm>
          <a:prstGeom prst="rect">
            <a:avLst/>
          </a:prstGeom>
          <a:noFill/>
        </p:spPr>
        <p:txBody>
          <a:bodyPr wrap="none" rtlCol="0">
            <a:spAutoFit/>
          </a:bodyPr>
          <a:lstStyle/>
          <a:p>
            <a:r>
              <a:rPr lang="en-US" altLang="zh-CN" sz="6600" dirty="0">
                <a:solidFill>
                  <a:schemeClr val="bg1"/>
                </a:solidFill>
                <a:latin typeface="方正兰亭粗黑_GBK" panose="02000000000000000000" pitchFamily="2" charset="-122"/>
                <a:ea typeface="方正兰亭粗黑_GBK" panose="02000000000000000000" pitchFamily="2" charset="-122"/>
              </a:rPr>
              <a:t>3</a:t>
            </a:r>
            <a:endParaRPr lang="zh-CN" altLang="en-US" sz="6600" dirty="0">
              <a:solidFill>
                <a:schemeClr val="bg1"/>
              </a:solidFill>
              <a:latin typeface="方正兰亭粗黑_GBK" panose="02000000000000000000" pitchFamily="2" charset="-122"/>
              <a:ea typeface="方正兰亭粗黑_GBK" panose="02000000000000000000" pitchFamily="2" charset="-122"/>
            </a:endParaRPr>
          </a:p>
        </p:txBody>
      </p:sp>
    </p:spTree>
    <p:extLst>
      <p:ext uri="{BB962C8B-B14F-4D97-AF65-F5344CB8AC3E}">
        <p14:creationId xmlns:p14="http://schemas.microsoft.com/office/powerpoint/2010/main" val="242621813"/>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5" presetClass="entr" presetSubtype="0" fill="hold" grpId="0" nodeType="afterEffect">
                                  <p:stCondLst>
                                    <p:cond delay="0"/>
                                  </p:stCondLst>
                                  <p:childTnLst>
                                    <p:set>
                                      <p:cBhvr>
                                        <p:cTn id="6" dur="1" fill="hold">
                                          <p:stCondLst>
                                            <p:cond delay="0"/>
                                          </p:stCondLst>
                                        </p:cTn>
                                        <p:tgtEl>
                                          <p:spTgt spid="45"/>
                                        </p:tgtEl>
                                        <p:attrNameLst>
                                          <p:attrName>style.visibility</p:attrName>
                                        </p:attrNameLst>
                                      </p:cBhvr>
                                      <p:to>
                                        <p:strVal val="visible"/>
                                      </p:to>
                                    </p:set>
                                    <p:anim calcmode="lin" valueType="num">
                                      <p:cBhvr>
                                        <p:cTn id="7" dur="500" decel="50000" fill="hold">
                                          <p:stCondLst>
                                            <p:cond delay="0"/>
                                          </p:stCondLst>
                                        </p:cTn>
                                        <p:tgtEl>
                                          <p:spTgt spid="45"/>
                                        </p:tgtEl>
                                        <p:attrNameLst>
                                          <p:attrName>style.rotation</p:attrName>
                                        </p:attrNameLst>
                                      </p:cBhvr>
                                      <p:tavLst>
                                        <p:tav tm="0">
                                          <p:val>
                                            <p:fltVal val="-90"/>
                                          </p:val>
                                        </p:tav>
                                        <p:tav tm="100000">
                                          <p:val>
                                            <p:fltVal val="0"/>
                                          </p:val>
                                        </p:tav>
                                      </p:tavLst>
                                    </p:anim>
                                    <p:anim calcmode="lin" valueType="num">
                                      <p:cBhvr>
                                        <p:cTn id="8" dur="500" decel="50000" fill="hold">
                                          <p:stCondLst>
                                            <p:cond delay="0"/>
                                          </p:stCondLst>
                                        </p:cTn>
                                        <p:tgtEl>
                                          <p:spTgt spid="45"/>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45"/>
                                        </p:tgtEl>
                                        <p:attrNameLst>
                                          <p:attrName>ppt_w</p:attrName>
                                        </p:attrNameLst>
                                      </p:cBhvr>
                                      <p:tavLst>
                                        <p:tav tm="0">
                                          <p:val>
                                            <p:strVal val="#ppt_w*.05"/>
                                          </p:val>
                                        </p:tav>
                                        <p:tav tm="100000">
                                          <p:val>
                                            <p:strVal val="#ppt_w"/>
                                          </p:val>
                                        </p:tav>
                                      </p:tavLst>
                                    </p:anim>
                                    <p:anim calcmode="lin" valueType="num">
                                      <p:cBhvr>
                                        <p:cTn id="10" dur="1000" fill="hold"/>
                                        <p:tgtEl>
                                          <p:spTgt spid="45"/>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45"/>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45"/>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45"/>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45"/>
                                        </p:tgtEl>
                                      </p:cBhvr>
                                    </p:animEffect>
                                  </p:childTnLst>
                                </p:cTn>
                              </p:par>
                              <p:par>
                                <p:cTn id="15" presetID="25" presetClass="entr" presetSubtype="0" fill="hold" grpId="0" nodeType="withEffect">
                                  <p:stCondLst>
                                    <p:cond delay="0"/>
                                  </p:stCondLst>
                                  <p:childTnLst>
                                    <p:set>
                                      <p:cBhvr>
                                        <p:cTn id="16" dur="1" fill="hold">
                                          <p:stCondLst>
                                            <p:cond delay="0"/>
                                          </p:stCondLst>
                                        </p:cTn>
                                        <p:tgtEl>
                                          <p:spTgt spid="36"/>
                                        </p:tgtEl>
                                        <p:attrNameLst>
                                          <p:attrName>style.visibility</p:attrName>
                                        </p:attrNameLst>
                                      </p:cBhvr>
                                      <p:to>
                                        <p:strVal val="visible"/>
                                      </p:to>
                                    </p:set>
                                    <p:anim calcmode="lin" valueType="num">
                                      <p:cBhvr>
                                        <p:cTn id="17" dur="500" decel="50000" fill="hold">
                                          <p:stCondLst>
                                            <p:cond delay="0"/>
                                          </p:stCondLst>
                                        </p:cTn>
                                        <p:tgtEl>
                                          <p:spTgt spid="36"/>
                                        </p:tgtEl>
                                        <p:attrNameLst>
                                          <p:attrName>style.rotation</p:attrName>
                                        </p:attrNameLst>
                                      </p:cBhvr>
                                      <p:tavLst>
                                        <p:tav tm="0">
                                          <p:val>
                                            <p:fltVal val="-90"/>
                                          </p:val>
                                        </p:tav>
                                        <p:tav tm="100000">
                                          <p:val>
                                            <p:fltVal val="0"/>
                                          </p:val>
                                        </p:tav>
                                      </p:tavLst>
                                    </p:anim>
                                    <p:anim calcmode="lin" valueType="num">
                                      <p:cBhvr>
                                        <p:cTn id="18" dur="500" decel="50000" fill="hold">
                                          <p:stCondLst>
                                            <p:cond delay="0"/>
                                          </p:stCondLst>
                                        </p:cTn>
                                        <p:tgtEl>
                                          <p:spTgt spid="36"/>
                                        </p:tgtEl>
                                        <p:attrNameLst>
                                          <p:attrName>ppt_w</p:attrName>
                                        </p:attrNameLst>
                                      </p:cBhvr>
                                      <p:tavLst>
                                        <p:tav tm="0">
                                          <p:val>
                                            <p:strVal val="#ppt_w"/>
                                          </p:val>
                                        </p:tav>
                                        <p:tav tm="100000">
                                          <p:val>
                                            <p:strVal val="#ppt_w*.05"/>
                                          </p:val>
                                        </p:tav>
                                      </p:tavLst>
                                    </p:anim>
                                    <p:anim calcmode="lin" valueType="num">
                                      <p:cBhvr>
                                        <p:cTn id="19" dur="500" accel="50000" fill="hold">
                                          <p:stCondLst>
                                            <p:cond delay="500"/>
                                          </p:stCondLst>
                                        </p:cTn>
                                        <p:tgtEl>
                                          <p:spTgt spid="36"/>
                                        </p:tgtEl>
                                        <p:attrNameLst>
                                          <p:attrName>ppt_w</p:attrName>
                                        </p:attrNameLst>
                                      </p:cBhvr>
                                      <p:tavLst>
                                        <p:tav tm="0">
                                          <p:val>
                                            <p:strVal val="#ppt_w*.05"/>
                                          </p:val>
                                        </p:tav>
                                        <p:tav tm="100000">
                                          <p:val>
                                            <p:strVal val="#ppt_w"/>
                                          </p:val>
                                        </p:tav>
                                      </p:tavLst>
                                    </p:anim>
                                    <p:anim calcmode="lin" valueType="num">
                                      <p:cBhvr>
                                        <p:cTn id="20" dur="1000" fill="hold"/>
                                        <p:tgtEl>
                                          <p:spTgt spid="36"/>
                                        </p:tgtEl>
                                        <p:attrNameLst>
                                          <p:attrName>ppt_h</p:attrName>
                                        </p:attrNameLst>
                                      </p:cBhvr>
                                      <p:tavLst>
                                        <p:tav tm="0">
                                          <p:val>
                                            <p:strVal val="#ppt_h"/>
                                          </p:val>
                                        </p:tav>
                                        <p:tav tm="100000">
                                          <p:val>
                                            <p:strVal val="#ppt_h"/>
                                          </p:val>
                                        </p:tav>
                                      </p:tavLst>
                                    </p:anim>
                                    <p:anim calcmode="lin" valueType="num">
                                      <p:cBhvr>
                                        <p:cTn id="21" dur="500" decel="50000" fill="hold">
                                          <p:stCondLst>
                                            <p:cond delay="0"/>
                                          </p:stCondLst>
                                        </p:cTn>
                                        <p:tgtEl>
                                          <p:spTgt spid="36"/>
                                        </p:tgtEl>
                                        <p:attrNameLst>
                                          <p:attrName>ppt_x</p:attrName>
                                        </p:attrNameLst>
                                      </p:cBhvr>
                                      <p:tavLst>
                                        <p:tav tm="0">
                                          <p:val>
                                            <p:strVal val="#ppt_x+.4"/>
                                          </p:val>
                                        </p:tav>
                                        <p:tav tm="100000">
                                          <p:val>
                                            <p:strVal val="#ppt_x"/>
                                          </p:val>
                                        </p:tav>
                                      </p:tavLst>
                                    </p:anim>
                                    <p:anim calcmode="lin" valueType="num">
                                      <p:cBhvr>
                                        <p:cTn id="22" dur="500" decel="50000" fill="hold">
                                          <p:stCondLst>
                                            <p:cond delay="0"/>
                                          </p:stCondLst>
                                        </p:cTn>
                                        <p:tgtEl>
                                          <p:spTgt spid="36"/>
                                        </p:tgtEl>
                                        <p:attrNameLst>
                                          <p:attrName>ppt_y</p:attrName>
                                        </p:attrNameLst>
                                      </p:cBhvr>
                                      <p:tavLst>
                                        <p:tav tm="0">
                                          <p:val>
                                            <p:strVal val="#ppt_y-.2"/>
                                          </p:val>
                                        </p:tav>
                                        <p:tav tm="100000">
                                          <p:val>
                                            <p:strVal val="#ppt_y+.1"/>
                                          </p:val>
                                        </p:tav>
                                      </p:tavLst>
                                    </p:anim>
                                    <p:anim calcmode="lin" valueType="num">
                                      <p:cBhvr>
                                        <p:cTn id="23" dur="500" accel="50000" fill="hold">
                                          <p:stCondLst>
                                            <p:cond delay="500"/>
                                          </p:stCondLst>
                                        </p:cTn>
                                        <p:tgtEl>
                                          <p:spTgt spid="36"/>
                                        </p:tgtEl>
                                        <p:attrNameLst>
                                          <p:attrName>ppt_y</p:attrName>
                                        </p:attrNameLst>
                                      </p:cBhvr>
                                      <p:tavLst>
                                        <p:tav tm="0">
                                          <p:val>
                                            <p:strVal val="#ppt_y+.1"/>
                                          </p:val>
                                        </p:tav>
                                        <p:tav tm="100000">
                                          <p:val>
                                            <p:strVal val="#ppt_y"/>
                                          </p:val>
                                        </p:tav>
                                      </p:tavLst>
                                    </p:anim>
                                    <p:animEffect transition="in" filter="fade">
                                      <p:cBhvr>
                                        <p:cTn id="24" dur="1000" decel="50000">
                                          <p:stCondLst>
                                            <p:cond delay="0"/>
                                          </p:stCondLst>
                                        </p:cTn>
                                        <p:tgtEl>
                                          <p:spTgt spid="36"/>
                                        </p:tgtEl>
                                      </p:cBhvr>
                                    </p:animEffect>
                                  </p:childTnLst>
                                </p:cTn>
                              </p:par>
                            </p:childTnLst>
                          </p:cTn>
                        </p:par>
                        <p:par>
                          <p:cTn id="25" fill="hold">
                            <p:stCondLst>
                              <p:cond delay="1000"/>
                            </p:stCondLst>
                            <p:childTnLst>
                              <p:par>
                                <p:cTn id="26" presetID="25" presetClass="entr" presetSubtype="0" fill="hold" grpId="0" nodeType="afterEffect">
                                  <p:stCondLst>
                                    <p:cond delay="0"/>
                                  </p:stCondLst>
                                  <p:childTnLst>
                                    <p:set>
                                      <p:cBhvr>
                                        <p:cTn id="27" dur="1" fill="hold">
                                          <p:stCondLst>
                                            <p:cond delay="0"/>
                                          </p:stCondLst>
                                        </p:cTn>
                                        <p:tgtEl>
                                          <p:spTgt spid="46"/>
                                        </p:tgtEl>
                                        <p:attrNameLst>
                                          <p:attrName>style.visibility</p:attrName>
                                        </p:attrNameLst>
                                      </p:cBhvr>
                                      <p:to>
                                        <p:strVal val="visible"/>
                                      </p:to>
                                    </p:set>
                                    <p:anim calcmode="lin" valueType="num">
                                      <p:cBhvr>
                                        <p:cTn id="28" dur="500" decel="50000" fill="hold">
                                          <p:stCondLst>
                                            <p:cond delay="0"/>
                                          </p:stCondLst>
                                        </p:cTn>
                                        <p:tgtEl>
                                          <p:spTgt spid="46"/>
                                        </p:tgtEl>
                                        <p:attrNameLst>
                                          <p:attrName>style.rotation</p:attrName>
                                        </p:attrNameLst>
                                      </p:cBhvr>
                                      <p:tavLst>
                                        <p:tav tm="0">
                                          <p:val>
                                            <p:fltVal val="-90"/>
                                          </p:val>
                                        </p:tav>
                                        <p:tav tm="100000">
                                          <p:val>
                                            <p:fltVal val="0"/>
                                          </p:val>
                                        </p:tav>
                                      </p:tavLst>
                                    </p:anim>
                                    <p:anim calcmode="lin" valueType="num">
                                      <p:cBhvr>
                                        <p:cTn id="29" dur="500" decel="50000" fill="hold">
                                          <p:stCondLst>
                                            <p:cond delay="0"/>
                                          </p:stCondLst>
                                        </p:cTn>
                                        <p:tgtEl>
                                          <p:spTgt spid="46"/>
                                        </p:tgtEl>
                                        <p:attrNameLst>
                                          <p:attrName>ppt_w</p:attrName>
                                        </p:attrNameLst>
                                      </p:cBhvr>
                                      <p:tavLst>
                                        <p:tav tm="0">
                                          <p:val>
                                            <p:strVal val="#ppt_w"/>
                                          </p:val>
                                        </p:tav>
                                        <p:tav tm="100000">
                                          <p:val>
                                            <p:strVal val="#ppt_w*.05"/>
                                          </p:val>
                                        </p:tav>
                                      </p:tavLst>
                                    </p:anim>
                                    <p:anim calcmode="lin" valueType="num">
                                      <p:cBhvr>
                                        <p:cTn id="30" dur="500" accel="50000" fill="hold">
                                          <p:stCondLst>
                                            <p:cond delay="500"/>
                                          </p:stCondLst>
                                        </p:cTn>
                                        <p:tgtEl>
                                          <p:spTgt spid="46"/>
                                        </p:tgtEl>
                                        <p:attrNameLst>
                                          <p:attrName>ppt_w</p:attrName>
                                        </p:attrNameLst>
                                      </p:cBhvr>
                                      <p:tavLst>
                                        <p:tav tm="0">
                                          <p:val>
                                            <p:strVal val="#ppt_w*.05"/>
                                          </p:val>
                                        </p:tav>
                                        <p:tav tm="100000">
                                          <p:val>
                                            <p:strVal val="#ppt_w"/>
                                          </p:val>
                                        </p:tav>
                                      </p:tavLst>
                                    </p:anim>
                                    <p:anim calcmode="lin" valueType="num">
                                      <p:cBhvr>
                                        <p:cTn id="31" dur="1000" fill="hold"/>
                                        <p:tgtEl>
                                          <p:spTgt spid="46"/>
                                        </p:tgtEl>
                                        <p:attrNameLst>
                                          <p:attrName>ppt_h</p:attrName>
                                        </p:attrNameLst>
                                      </p:cBhvr>
                                      <p:tavLst>
                                        <p:tav tm="0">
                                          <p:val>
                                            <p:strVal val="#ppt_h"/>
                                          </p:val>
                                        </p:tav>
                                        <p:tav tm="100000">
                                          <p:val>
                                            <p:strVal val="#ppt_h"/>
                                          </p:val>
                                        </p:tav>
                                      </p:tavLst>
                                    </p:anim>
                                    <p:anim calcmode="lin" valueType="num">
                                      <p:cBhvr>
                                        <p:cTn id="32" dur="500" decel="50000" fill="hold">
                                          <p:stCondLst>
                                            <p:cond delay="0"/>
                                          </p:stCondLst>
                                        </p:cTn>
                                        <p:tgtEl>
                                          <p:spTgt spid="46"/>
                                        </p:tgtEl>
                                        <p:attrNameLst>
                                          <p:attrName>ppt_x</p:attrName>
                                        </p:attrNameLst>
                                      </p:cBhvr>
                                      <p:tavLst>
                                        <p:tav tm="0">
                                          <p:val>
                                            <p:strVal val="#ppt_x+.4"/>
                                          </p:val>
                                        </p:tav>
                                        <p:tav tm="100000">
                                          <p:val>
                                            <p:strVal val="#ppt_x"/>
                                          </p:val>
                                        </p:tav>
                                      </p:tavLst>
                                    </p:anim>
                                    <p:anim calcmode="lin" valueType="num">
                                      <p:cBhvr>
                                        <p:cTn id="33" dur="500" decel="50000" fill="hold">
                                          <p:stCondLst>
                                            <p:cond delay="0"/>
                                          </p:stCondLst>
                                        </p:cTn>
                                        <p:tgtEl>
                                          <p:spTgt spid="46"/>
                                        </p:tgtEl>
                                        <p:attrNameLst>
                                          <p:attrName>ppt_y</p:attrName>
                                        </p:attrNameLst>
                                      </p:cBhvr>
                                      <p:tavLst>
                                        <p:tav tm="0">
                                          <p:val>
                                            <p:strVal val="#ppt_y-.2"/>
                                          </p:val>
                                        </p:tav>
                                        <p:tav tm="100000">
                                          <p:val>
                                            <p:strVal val="#ppt_y+.1"/>
                                          </p:val>
                                        </p:tav>
                                      </p:tavLst>
                                    </p:anim>
                                    <p:anim calcmode="lin" valueType="num">
                                      <p:cBhvr>
                                        <p:cTn id="34" dur="500" accel="50000" fill="hold">
                                          <p:stCondLst>
                                            <p:cond delay="500"/>
                                          </p:stCondLst>
                                        </p:cTn>
                                        <p:tgtEl>
                                          <p:spTgt spid="46"/>
                                        </p:tgtEl>
                                        <p:attrNameLst>
                                          <p:attrName>ppt_y</p:attrName>
                                        </p:attrNameLst>
                                      </p:cBhvr>
                                      <p:tavLst>
                                        <p:tav tm="0">
                                          <p:val>
                                            <p:strVal val="#ppt_y+.1"/>
                                          </p:val>
                                        </p:tav>
                                        <p:tav tm="100000">
                                          <p:val>
                                            <p:strVal val="#ppt_y"/>
                                          </p:val>
                                        </p:tav>
                                      </p:tavLst>
                                    </p:anim>
                                    <p:animEffect transition="in" filter="fade">
                                      <p:cBhvr>
                                        <p:cTn id="35" dur="1000" decel="50000">
                                          <p:stCondLst>
                                            <p:cond delay="0"/>
                                          </p:stCondLst>
                                        </p:cTn>
                                        <p:tgtEl>
                                          <p:spTgt spid="46"/>
                                        </p:tgtEl>
                                      </p:cBhvr>
                                    </p:animEffect>
                                  </p:childTnLst>
                                </p:cTn>
                              </p:par>
                              <p:par>
                                <p:cTn id="36" presetID="25" presetClass="entr" presetSubtype="0" fill="hold" grpId="0" nodeType="withEffect">
                                  <p:stCondLst>
                                    <p:cond delay="0"/>
                                  </p:stCondLst>
                                  <p:childTnLst>
                                    <p:set>
                                      <p:cBhvr>
                                        <p:cTn id="37" dur="1" fill="hold">
                                          <p:stCondLst>
                                            <p:cond delay="0"/>
                                          </p:stCondLst>
                                        </p:cTn>
                                        <p:tgtEl>
                                          <p:spTgt spid="37"/>
                                        </p:tgtEl>
                                        <p:attrNameLst>
                                          <p:attrName>style.visibility</p:attrName>
                                        </p:attrNameLst>
                                      </p:cBhvr>
                                      <p:to>
                                        <p:strVal val="visible"/>
                                      </p:to>
                                    </p:set>
                                    <p:anim calcmode="lin" valueType="num">
                                      <p:cBhvr>
                                        <p:cTn id="38" dur="500" decel="50000" fill="hold">
                                          <p:stCondLst>
                                            <p:cond delay="0"/>
                                          </p:stCondLst>
                                        </p:cTn>
                                        <p:tgtEl>
                                          <p:spTgt spid="37"/>
                                        </p:tgtEl>
                                        <p:attrNameLst>
                                          <p:attrName>style.rotation</p:attrName>
                                        </p:attrNameLst>
                                      </p:cBhvr>
                                      <p:tavLst>
                                        <p:tav tm="0">
                                          <p:val>
                                            <p:fltVal val="-90"/>
                                          </p:val>
                                        </p:tav>
                                        <p:tav tm="100000">
                                          <p:val>
                                            <p:fltVal val="0"/>
                                          </p:val>
                                        </p:tav>
                                      </p:tavLst>
                                    </p:anim>
                                    <p:anim calcmode="lin" valueType="num">
                                      <p:cBhvr>
                                        <p:cTn id="39" dur="500" decel="50000" fill="hold">
                                          <p:stCondLst>
                                            <p:cond delay="0"/>
                                          </p:stCondLst>
                                        </p:cTn>
                                        <p:tgtEl>
                                          <p:spTgt spid="37"/>
                                        </p:tgtEl>
                                        <p:attrNameLst>
                                          <p:attrName>ppt_w</p:attrName>
                                        </p:attrNameLst>
                                      </p:cBhvr>
                                      <p:tavLst>
                                        <p:tav tm="0">
                                          <p:val>
                                            <p:strVal val="#ppt_w"/>
                                          </p:val>
                                        </p:tav>
                                        <p:tav tm="100000">
                                          <p:val>
                                            <p:strVal val="#ppt_w*.05"/>
                                          </p:val>
                                        </p:tav>
                                      </p:tavLst>
                                    </p:anim>
                                    <p:anim calcmode="lin" valueType="num">
                                      <p:cBhvr>
                                        <p:cTn id="40" dur="500" accel="50000" fill="hold">
                                          <p:stCondLst>
                                            <p:cond delay="500"/>
                                          </p:stCondLst>
                                        </p:cTn>
                                        <p:tgtEl>
                                          <p:spTgt spid="37"/>
                                        </p:tgtEl>
                                        <p:attrNameLst>
                                          <p:attrName>ppt_w</p:attrName>
                                        </p:attrNameLst>
                                      </p:cBhvr>
                                      <p:tavLst>
                                        <p:tav tm="0">
                                          <p:val>
                                            <p:strVal val="#ppt_w*.05"/>
                                          </p:val>
                                        </p:tav>
                                        <p:tav tm="100000">
                                          <p:val>
                                            <p:strVal val="#ppt_w"/>
                                          </p:val>
                                        </p:tav>
                                      </p:tavLst>
                                    </p:anim>
                                    <p:anim calcmode="lin" valueType="num">
                                      <p:cBhvr>
                                        <p:cTn id="41" dur="1000" fill="hold"/>
                                        <p:tgtEl>
                                          <p:spTgt spid="37"/>
                                        </p:tgtEl>
                                        <p:attrNameLst>
                                          <p:attrName>ppt_h</p:attrName>
                                        </p:attrNameLst>
                                      </p:cBhvr>
                                      <p:tavLst>
                                        <p:tav tm="0">
                                          <p:val>
                                            <p:strVal val="#ppt_h"/>
                                          </p:val>
                                        </p:tav>
                                        <p:tav tm="100000">
                                          <p:val>
                                            <p:strVal val="#ppt_h"/>
                                          </p:val>
                                        </p:tav>
                                      </p:tavLst>
                                    </p:anim>
                                    <p:anim calcmode="lin" valueType="num">
                                      <p:cBhvr>
                                        <p:cTn id="42" dur="500" decel="50000" fill="hold">
                                          <p:stCondLst>
                                            <p:cond delay="0"/>
                                          </p:stCondLst>
                                        </p:cTn>
                                        <p:tgtEl>
                                          <p:spTgt spid="37"/>
                                        </p:tgtEl>
                                        <p:attrNameLst>
                                          <p:attrName>ppt_x</p:attrName>
                                        </p:attrNameLst>
                                      </p:cBhvr>
                                      <p:tavLst>
                                        <p:tav tm="0">
                                          <p:val>
                                            <p:strVal val="#ppt_x+.4"/>
                                          </p:val>
                                        </p:tav>
                                        <p:tav tm="100000">
                                          <p:val>
                                            <p:strVal val="#ppt_x"/>
                                          </p:val>
                                        </p:tav>
                                      </p:tavLst>
                                    </p:anim>
                                    <p:anim calcmode="lin" valueType="num">
                                      <p:cBhvr>
                                        <p:cTn id="43" dur="500" decel="50000" fill="hold">
                                          <p:stCondLst>
                                            <p:cond delay="0"/>
                                          </p:stCondLst>
                                        </p:cTn>
                                        <p:tgtEl>
                                          <p:spTgt spid="37"/>
                                        </p:tgtEl>
                                        <p:attrNameLst>
                                          <p:attrName>ppt_y</p:attrName>
                                        </p:attrNameLst>
                                      </p:cBhvr>
                                      <p:tavLst>
                                        <p:tav tm="0">
                                          <p:val>
                                            <p:strVal val="#ppt_y-.2"/>
                                          </p:val>
                                        </p:tav>
                                        <p:tav tm="100000">
                                          <p:val>
                                            <p:strVal val="#ppt_y+.1"/>
                                          </p:val>
                                        </p:tav>
                                      </p:tavLst>
                                    </p:anim>
                                    <p:anim calcmode="lin" valueType="num">
                                      <p:cBhvr>
                                        <p:cTn id="44" dur="500" accel="50000" fill="hold">
                                          <p:stCondLst>
                                            <p:cond delay="500"/>
                                          </p:stCondLst>
                                        </p:cTn>
                                        <p:tgtEl>
                                          <p:spTgt spid="37"/>
                                        </p:tgtEl>
                                        <p:attrNameLst>
                                          <p:attrName>ppt_y</p:attrName>
                                        </p:attrNameLst>
                                      </p:cBhvr>
                                      <p:tavLst>
                                        <p:tav tm="0">
                                          <p:val>
                                            <p:strVal val="#ppt_y+.1"/>
                                          </p:val>
                                        </p:tav>
                                        <p:tav tm="100000">
                                          <p:val>
                                            <p:strVal val="#ppt_y"/>
                                          </p:val>
                                        </p:tav>
                                      </p:tavLst>
                                    </p:anim>
                                    <p:animEffect transition="in" filter="fade">
                                      <p:cBhvr>
                                        <p:cTn id="45" dur="1000" decel="50000">
                                          <p:stCondLst>
                                            <p:cond delay="0"/>
                                          </p:stCondLst>
                                        </p:cTn>
                                        <p:tgtEl>
                                          <p:spTgt spid="37"/>
                                        </p:tgtEl>
                                      </p:cBhvr>
                                    </p:animEffect>
                                  </p:childTnLst>
                                </p:cTn>
                              </p:par>
                            </p:childTnLst>
                          </p:cTn>
                        </p:par>
                        <p:par>
                          <p:cTn id="46" fill="hold">
                            <p:stCondLst>
                              <p:cond delay="2000"/>
                            </p:stCondLst>
                            <p:childTnLst>
                              <p:par>
                                <p:cTn id="47" presetID="25" presetClass="entr" presetSubtype="0" fill="hold" grpId="0" nodeType="afterEffect">
                                  <p:stCondLst>
                                    <p:cond delay="0"/>
                                  </p:stCondLst>
                                  <p:childTnLst>
                                    <p:set>
                                      <p:cBhvr>
                                        <p:cTn id="48" dur="1" fill="hold">
                                          <p:stCondLst>
                                            <p:cond delay="0"/>
                                          </p:stCondLst>
                                        </p:cTn>
                                        <p:tgtEl>
                                          <p:spTgt spid="38"/>
                                        </p:tgtEl>
                                        <p:attrNameLst>
                                          <p:attrName>style.visibility</p:attrName>
                                        </p:attrNameLst>
                                      </p:cBhvr>
                                      <p:to>
                                        <p:strVal val="visible"/>
                                      </p:to>
                                    </p:set>
                                    <p:anim calcmode="lin" valueType="num">
                                      <p:cBhvr>
                                        <p:cTn id="49" dur="500" decel="50000" fill="hold">
                                          <p:stCondLst>
                                            <p:cond delay="0"/>
                                          </p:stCondLst>
                                        </p:cTn>
                                        <p:tgtEl>
                                          <p:spTgt spid="38"/>
                                        </p:tgtEl>
                                        <p:attrNameLst>
                                          <p:attrName>style.rotation</p:attrName>
                                        </p:attrNameLst>
                                      </p:cBhvr>
                                      <p:tavLst>
                                        <p:tav tm="0">
                                          <p:val>
                                            <p:fltVal val="-90"/>
                                          </p:val>
                                        </p:tav>
                                        <p:tav tm="100000">
                                          <p:val>
                                            <p:fltVal val="0"/>
                                          </p:val>
                                        </p:tav>
                                      </p:tavLst>
                                    </p:anim>
                                    <p:anim calcmode="lin" valueType="num">
                                      <p:cBhvr>
                                        <p:cTn id="50" dur="500" decel="50000" fill="hold">
                                          <p:stCondLst>
                                            <p:cond delay="0"/>
                                          </p:stCondLst>
                                        </p:cTn>
                                        <p:tgtEl>
                                          <p:spTgt spid="38"/>
                                        </p:tgtEl>
                                        <p:attrNameLst>
                                          <p:attrName>ppt_w</p:attrName>
                                        </p:attrNameLst>
                                      </p:cBhvr>
                                      <p:tavLst>
                                        <p:tav tm="0">
                                          <p:val>
                                            <p:strVal val="#ppt_w"/>
                                          </p:val>
                                        </p:tav>
                                        <p:tav tm="100000">
                                          <p:val>
                                            <p:strVal val="#ppt_w*.05"/>
                                          </p:val>
                                        </p:tav>
                                      </p:tavLst>
                                    </p:anim>
                                    <p:anim calcmode="lin" valueType="num">
                                      <p:cBhvr>
                                        <p:cTn id="51" dur="500" accel="50000" fill="hold">
                                          <p:stCondLst>
                                            <p:cond delay="500"/>
                                          </p:stCondLst>
                                        </p:cTn>
                                        <p:tgtEl>
                                          <p:spTgt spid="38"/>
                                        </p:tgtEl>
                                        <p:attrNameLst>
                                          <p:attrName>ppt_w</p:attrName>
                                        </p:attrNameLst>
                                      </p:cBhvr>
                                      <p:tavLst>
                                        <p:tav tm="0">
                                          <p:val>
                                            <p:strVal val="#ppt_w*.05"/>
                                          </p:val>
                                        </p:tav>
                                        <p:tav tm="100000">
                                          <p:val>
                                            <p:strVal val="#ppt_w"/>
                                          </p:val>
                                        </p:tav>
                                      </p:tavLst>
                                    </p:anim>
                                    <p:anim calcmode="lin" valueType="num">
                                      <p:cBhvr>
                                        <p:cTn id="52" dur="1000" fill="hold"/>
                                        <p:tgtEl>
                                          <p:spTgt spid="38"/>
                                        </p:tgtEl>
                                        <p:attrNameLst>
                                          <p:attrName>ppt_h</p:attrName>
                                        </p:attrNameLst>
                                      </p:cBhvr>
                                      <p:tavLst>
                                        <p:tav tm="0">
                                          <p:val>
                                            <p:strVal val="#ppt_h"/>
                                          </p:val>
                                        </p:tav>
                                        <p:tav tm="100000">
                                          <p:val>
                                            <p:strVal val="#ppt_h"/>
                                          </p:val>
                                        </p:tav>
                                      </p:tavLst>
                                    </p:anim>
                                    <p:anim calcmode="lin" valueType="num">
                                      <p:cBhvr>
                                        <p:cTn id="53" dur="500" decel="50000" fill="hold">
                                          <p:stCondLst>
                                            <p:cond delay="0"/>
                                          </p:stCondLst>
                                        </p:cTn>
                                        <p:tgtEl>
                                          <p:spTgt spid="38"/>
                                        </p:tgtEl>
                                        <p:attrNameLst>
                                          <p:attrName>ppt_x</p:attrName>
                                        </p:attrNameLst>
                                      </p:cBhvr>
                                      <p:tavLst>
                                        <p:tav tm="0">
                                          <p:val>
                                            <p:strVal val="#ppt_x+.4"/>
                                          </p:val>
                                        </p:tav>
                                        <p:tav tm="100000">
                                          <p:val>
                                            <p:strVal val="#ppt_x"/>
                                          </p:val>
                                        </p:tav>
                                      </p:tavLst>
                                    </p:anim>
                                    <p:anim calcmode="lin" valueType="num">
                                      <p:cBhvr>
                                        <p:cTn id="54" dur="500" decel="50000" fill="hold">
                                          <p:stCondLst>
                                            <p:cond delay="0"/>
                                          </p:stCondLst>
                                        </p:cTn>
                                        <p:tgtEl>
                                          <p:spTgt spid="38"/>
                                        </p:tgtEl>
                                        <p:attrNameLst>
                                          <p:attrName>ppt_y</p:attrName>
                                        </p:attrNameLst>
                                      </p:cBhvr>
                                      <p:tavLst>
                                        <p:tav tm="0">
                                          <p:val>
                                            <p:strVal val="#ppt_y-.2"/>
                                          </p:val>
                                        </p:tav>
                                        <p:tav tm="100000">
                                          <p:val>
                                            <p:strVal val="#ppt_y+.1"/>
                                          </p:val>
                                        </p:tav>
                                      </p:tavLst>
                                    </p:anim>
                                    <p:anim calcmode="lin" valueType="num">
                                      <p:cBhvr>
                                        <p:cTn id="55" dur="500" accel="50000" fill="hold">
                                          <p:stCondLst>
                                            <p:cond delay="500"/>
                                          </p:stCondLst>
                                        </p:cTn>
                                        <p:tgtEl>
                                          <p:spTgt spid="38"/>
                                        </p:tgtEl>
                                        <p:attrNameLst>
                                          <p:attrName>ppt_y</p:attrName>
                                        </p:attrNameLst>
                                      </p:cBhvr>
                                      <p:tavLst>
                                        <p:tav tm="0">
                                          <p:val>
                                            <p:strVal val="#ppt_y+.1"/>
                                          </p:val>
                                        </p:tav>
                                        <p:tav tm="100000">
                                          <p:val>
                                            <p:strVal val="#ppt_y"/>
                                          </p:val>
                                        </p:tav>
                                      </p:tavLst>
                                    </p:anim>
                                    <p:animEffect transition="in" filter="fade">
                                      <p:cBhvr>
                                        <p:cTn id="56" dur="1000" decel="50000">
                                          <p:stCondLst>
                                            <p:cond delay="0"/>
                                          </p:stCondLst>
                                        </p:cTn>
                                        <p:tgtEl>
                                          <p:spTgt spid="38"/>
                                        </p:tgtEl>
                                      </p:cBhvr>
                                    </p:animEffect>
                                  </p:childTnLst>
                                </p:cTn>
                              </p:par>
                              <p:par>
                                <p:cTn id="57" presetID="25" presetClass="entr" presetSubtype="0" fill="hold" grpId="0" nodeType="withEffect">
                                  <p:stCondLst>
                                    <p:cond delay="0"/>
                                  </p:stCondLst>
                                  <p:childTnLst>
                                    <p:set>
                                      <p:cBhvr>
                                        <p:cTn id="58" dur="1" fill="hold">
                                          <p:stCondLst>
                                            <p:cond delay="0"/>
                                          </p:stCondLst>
                                        </p:cTn>
                                        <p:tgtEl>
                                          <p:spTgt spid="47"/>
                                        </p:tgtEl>
                                        <p:attrNameLst>
                                          <p:attrName>style.visibility</p:attrName>
                                        </p:attrNameLst>
                                      </p:cBhvr>
                                      <p:to>
                                        <p:strVal val="visible"/>
                                      </p:to>
                                    </p:set>
                                    <p:anim calcmode="lin" valueType="num">
                                      <p:cBhvr>
                                        <p:cTn id="59" dur="500" decel="50000" fill="hold">
                                          <p:stCondLst>
                                            <p:cond delay="0"/>
                                          </p:stCondLst>
                                        </p:cTn>
                                        <p:tgtEl>
                                          <p:spTgt spid="47"/>
                                        </p:tgtEl>
                                        <p:attrNameLst>
                                          <p:attrName>style.rotation</p:attrName>
                                        </p:attrNameLst>
                                      </p:cBhvr>
                                      <p:tavLst>
                                        <p:tav tm="0">
                                          <p:val>
                                            <p:fltVal val="-90"/>
                                          </p:val>
                                        </p:tav>
                                        <p:tav tm="100000">
                                          <p:val>
                                            <p:fltVal val="0"/>
                                          </p:val>
                                        </p:tav>
                                      </p:tavLst>
                                    </p:anim>
                                    <p:anim calcmode="lin" valueType="num">
                                      <p:cBhvr>
                                        <p:cTn id="60" dur="500" decel="50000" fill="hold">
                                          <p:stCondLst>
                                            <p:cond delay="0"/>
                                          </p:stCondLst>
                                        </p:cTn>
                                        <p:tgtEl>
                                          <p:spTgt spid="47"/>
                                        </p:tgtEl>
                                        <p:attrNameLst>
                                          <p:attrName>ppt_w</p:attrName>
                                        </p:attrNameLst>
                                      </p:cBhvr>
                                      <p:tavLst>
                                        <p:tav tm="0">
                                          <p:val>
                                            <p:strVal val="#ppt_w"/>
                                          </p:val>
                                        </p:tav>
                                        <p:tav tm="100000">
                                          <p:val>
                                            <p:strVal val="#ppt_w*.05"/>
                                          </p:val>
                                        </p:tav>
                                      </p:tavLst>
                                    </p:anim>
                                    <p:anim calcmode="lin" valueType="num">
                                      <p:cBhvr>
                                        <p:cTn id="61" dur="500" accel="50000" fill="hold">
                                          <p:stCondLst>
                                            <p:cond delay="500"/>
                                          </p:stCondLst>
                                        </p:cTn>
                                        <p:tgtEl>
                                          <p:spTgt spid="47"/>
                                        </p:tgtEl>
                                        <p:attrNameLst>
                                          <p:attrName>ppt_w</p:attrName>
                                        </p:attrNameLst>
                                      </p:cBhvr>
                                      <p:tavLst>
                                        <p:tav tm="0">
                                          <p:val>
                                            <p:strVal val="#ppt_w*.05"/>
                                          </p:val>
                                        </p:tav>
                                        <p:tav tm="100000">
                                          <p:val>
                                            <p:strVal val="#ppt_w"/>
                                          </p:val>
                                        </p:tav>
                                      </p:tavLst>
                                    </p:anim>
                                    <p:anim calcmode="lin" valueType="num">
                                      <p:cBhvr>
                                        <p:cTn id="62" dur="1000" fill="hold"/>
                                        <p:tgtEl>
                                          <p:spTgt spid="47"/>
                                        </p:tgtEl>
                                        <p:attrNameLst>
                                          <p:attrName>ppt_h</p:attrName>
                                        </p:attrNameLst>
                                      </p:cBhvr>
                                      <p:tavLst>
                                        <p:tav tm="0">
                                          <p:val>
                                            <p:strVal val="#ppt_h"/>
                                          </p:val>
                                        </p:tav>
                                        <p:tav tm="100000">
                                          <p:val>
                                            <p:strVal val="#ppt_h"/>
                                          </p:val>
                                        </p:tav>
                                      </p:tavLst>
                                    </p:anim>
                                    <p:anim calcmode="lin" valueType="num">
                                      <p:cBhvr>
                                        <p:cTn id="63" dur="500" decel="50000" fill="hold">
                                          <p:stCondLst>
                                            <p:cond delay="0"/>
                                          </p:stCondLst>
                                        </p:cTn>
                                        <p:tgtEl>
                                          <p:spTgt spid="47"/>
                                        </p:tgtEl>
                                        <p:attrNameLst>
                                          <p:attrName>ppt_x</p:attrName>
                                        </p:attrNameLst>
                                      </p:cBhvr>
                                      <p:tavLst>
                                        <p:tav tm="0">
                                          <p:val>
                                            <p:strVal val="#ppt_x+.4"/>
                                          </p:val>
                                        </p:tav>
                                        <p:tav tm="100000">
                                          <p:val>
                                            <p:strVal val="#ppt_x"/>
                                          </p:val>
                                        </p:tav>
                                      </p:tavLst>
                                    </p:anim>
                                    <p:anim calcmode="lin" valueType="num">
                                      <p:cBhvr>
                                        <p:cTn id="64" dur="500" decel="50000" fill="hold">
                                          <p:stCondLst>
                                            <p:cond delay="0"/>
                                          </p:stCondLst>
                                        </p:cTn>
                                        <p:tgtEl>
                                          <p:spTgt spid="47"/>
                                        </p:tgtEl>
                                        <p:attrNameLst>
                                          <p:attrName>ppt_y</p:attrName>
                                        </p:attrNameLst>
                                      </p:cBhvr>
                                      <p:tavLst>
                                        <p:tav tm="0">
                                          <p:val>
                                            <p:strVal val="#ppt_y-.2"/>
                                          </p:val>
                                        </p:tav>
                                        <p:tav tm="100000">
                                          <p:val>
                                            <p:strVal val="#ppt_y+.1"/>
                                          </p:val>
                                        </p:tav>
                                      </p:tavLst>
                                    </p:anim>
                                    <p:anim calcmode="lin" valueType="num">
                                      <p:cBhvr>
                                        <p:cTn id="65" dur="500" accel="50000" fill="hold">
                                          <p:stCondLst>
                                            <p:cond delay="500"/>
                                          </p:stCondLst>
                                        </p:cTn>
                                        <p:tgtEl>
                                          <p:spTgt spid="47"/>
                                        </p:tgtEl>
                                        <p:attrNameLst>
                                          <p:attrName>ppt_y</p:attrName>
                                        </p:attrNameLst>
                                      </p:cBhvr>
                                      <p:tavLst>
                                        <p:tav tm="0">
                                          <p:val>
                                            <p:strVal val="#ppt_y+.1"/>
                                          </p:val>
                                        </p:tav>
                                        <p:tav tm="100000">
                                          <p:val>
                                            <p:strVal val="#ppt_y"/>
                                          </p:val>
                                        </p:tav>
                                      </p:tavLst>
                                    </p:anim>
                                    <p:animEffect transition="in" filter="fade">
                                      <p:cBhvr>
                                        <p:cTn id="66" dur="1000" decel="50000">
                                          <p:stCondLst>
                                            <p:cond delay="0"/>
                                          </p:stCondLst>
                                        </p:cTn>
                                        <p:tgtEl>
                                          <p:spTgt spid="47"/>
                                        </p:tgtEl>
                                      </p:cBhvr>
                                    </p:animEffect>
                                  </p:childTnLst>
                                </p:cTn>
                              </p:par>
                            </p:childTnLst>
                          </p:cTn>
                        </p:par>
                        <p:par>
                          <p:cTn id="67" fill="hold">
                            <p:stCondLst>
                              <p:cond delay="3000"/>
                            </p:stCondLst>
                            <p:childTnLst>
                              <p:par>
                                <p:cTn id="68" presetID="10" presetClass="entr" presetSubtype="0" fill="hold" grpId="0" nodeType="afterEffect">
                                  <p:stCondLst>
                                    <p:cond delay="0"/>
                                  </p:stCondLst>
                                  <p:childTnLst>
                                    <p:set>
                                      <p:cBhvr>
                                        <p:cTn id="69" dur="1" fill="hold">
                                          <p:stCondLst>
                                            <p:cond delay="0"/>
                                          </p:stCondLst>
                                        </p:cTn>
                                        <p:tgtEl>
                                          <p:spTgt spid="40"/>
                                        </p:tgtEl>
                                        <p:attrNameLst>
                                          <p:attrName>style.visibility</p:attrName>
                                        </p:attrNameLst>
                                      </p:cBhvr>
                                      <p:to>
                                        <p:strVal val="visible"/>
                                      </p:to>
                                    </p:set>
                                    <p:animEffect transition="in" filter="fade">
                                      <p:cBhvr>
                                        <p:cTn id="70" dur="350"/>
                                        <p:tgtEl>
                                          <p:spTgt spid="40"/>
                                        </p:tgtEl>
                                      </p:cBhvr>
                                    </p:animEffect>
                                  </p:childTnLst>
                                </p:cTn>
                              </p:par>
                              <p:par>
                                <p:cTn id="71" presetID="26" presetClass="emph" presetSubtype="0" fill="hold" grpId="1" nodeType="withEffect">
                                  <p:stCondLst>
                                    <p:cond delay="0"/>
                                  </p:stCondLst>
                                  <p:childTnLst>
                                    <p:animEffect transition="out" filter="fade">
                                      <p:cBhvr>
                                        <p:cTn id="72" dur="400" tmFilter="0, 0; .2, .5; .8, .5; 1, 0"/>
                                        <p:tgtEl>
                                          <p:spTgt spid="40"/>
                                        </p:tgtEl>
                                      </p:cBhvr>
                                    </p:animEffect>
                                    <p:animScale>
                                      <p:cBhvr>
                                        <p:cTn id="73" dur="200" autoRev="1" fill="hold"/>
                                        <p:tgtEl>
                                          <p:spTgt spid="40"/>
                                        </p:tgtEl>
                                      </p:cBhvr>
                                      <p:by x="105000" y="105000"/>
                                    </p:animScale>
                                  </p:childTnLst>
                                </p:cTn>
                              </p:par>
                            </p:childTnLst>
                          </p:cTn>
                        </p:par>
                        <p:par>
                          <p:cTn id="74" fill="hold">
                            <p:stCondLst>
                              <p:cond delay="3400"/>
                            </p:stCondLst>
                            <p:childTnLst>
                              <p:par>
                                <p:cTn id="75" presetID="10" presetClass="entr" presetSubtype="0" fill="hold" grpId="0" nodeType="afterEffect">
                                  <p:stCondLst>
                                    <p:cond delay="0"/>
                                  </p:stCondLst>
                                  <p:childTnLst>
                                    <p:set>
                                      <p:cBhvr>
                                        <p:cTn id="76" dur="1" fill="hold">
                                          <p:stCondLst>
                                            <p:cond delay="0"/>
                                          </p:stCondLst>
                                        </p:cTn>
                                        <p:tgtEl>
                                          <p:spTgt spid="39"/>
                                        </p:tgtEl>
                                        <p:attrNameLst>
                                          <p:attrName>style.visibility</p:attrName>
                                        </p:attrNameLst>
                                      </p:cBhvr>
                                      <p:to>
                                        <p:strVal val="visible"/>
                                      </p:to>
                                    </p:set>
                                    <p:animEffect transition="in" filter="fade">
                                      <p:cBhvr>
                                        <p:cTn id="77" dur="500"/>
                                        <p:tgtEl>
                                          <p:spTgt spid="39"/>
                                        </p:tgtEl>
                                      </p:cBhvr>
                                    </p:animEffect>
                                  </p:childTnLst>
                                </p:cTn>
                              </p:par>
                            </p:childTnLst>
                          </p:cTn>
                        </p:par>
                        <p:par>
                          <p:cTn id="78" fill="hold">
                            <p:stCondLst>
                              <p:cond delay="3900"/>
                            </p:stCondLst>
                            <p:childTnLst>
                              <p:par>
                                <p:cTn id="79" presetID="10" presetClass="entr" presetSubtype="0" fill="hold" grpId="0" nodeType="afterEffect">
                                  <p:stCondLst>
                                    <p:cond delay="0"/>
                                  </p:stCondLst>
                                  <p:childTnLst>
                                    <p:set>
                                      <p:cBhvr>
                                        <p:cTn id="80" dur="1" fill="hold">
                                          <p:stCondLst>
                                            <p:cond delay="0"/>
                                          </p:stCondLst>
                                        </p:cTn>
                                        <p:tgtEl>
                                          <p:spTgt spid="42"/>
                                        </p:tgtEl>
                                        <p:attrNameLst>
                                          <p:attrName>style.visibility</p:attrName>
                                        </p:attrNameLst>
                                      </p:cBhvr>
                                      <p:to>
                                        <p:strVal val="visible"/>
                                      </p:to>
                                    </p:set>
                                    <p:animEffect transition="in" filter="fade">
                                      <p:cBhvr>
                                        <p:cTn id="81" dur="350"/>
                                        <p:tgtEl>
                                          <p:spTgt spid="42"/>
                                        </p:tgtEl>
                                      </p:cBhvr>
                                    </p:animEffect>
                                  </p:childTnLst>
                                </p:cTn>
                              </p:par>
                              <p:par>
                                <p:cTn id="82" presetID="26" presetClass="emph" presetSubtype="0" fill="hold" grpId="1" nodeType="withEffect">
                                  <p:stCondLst>
                                    <p:cond delay="0"/>
                                  </p:stCondLst>
                                  <p:childTnLst>
                                    <p:animEffect transition="out" filter="fade">
                                      <p:cBhvr>
                                        <p:cTn id="83" dur="400" tmFilter="0, 0; .2, .5; .8, .5; 1, 0"/>
                                        <p:tgtEl>
                                          <p:spTgt spid="42"/>
                                        </p:tgtEl>
                                      </p:cBhvr>
                                    </p:animEffect>
                                    <p:animScale>
                                      <p:cBhvr>
                                        <p:cTn id="84" dur="200" autoRev="1" fill="hold"/>
                                        <p:tgtEl>
                                          <p:spTgt spid="42"/>
                                        </p:tgtEl>
                                      </p:cBhvr>
                                      <p:by x="105000" y="105000"/>
                                    </p:animScale>
                                  </p:childTnLst>
                                </p:cTn>
                              </p:par>
                            </p:childTnLst>
                          </p:cTn>
                        </p:par>
                        <p:par>
                          <p:cTn id="85" fill="hold">
                            <p:stCondLst>
                              <p:cond delay="4300"/>
                            </p:stCondLst>
                            <p:childTnLst>
                              <p:par>
                                <p:cTn id="86" presetID="10" presetClass="entr" presetSubtype="0" fill="hold" grpId="0" nodeType="afterEffect">
                                  <p:stCondLst>
                                    <p:cond delay="0"/>
                                  </p:stCondLst>
                                  <p:childTnLst>
                                    <p:set>
                                      <p:cBhvr>
                                        <p:cTn id="87" dur="1" fill="hold">
                                          <p:stCondLst>
                                            <p:cond delay="0"/>
                                          </p:stCondLst>
                                        </p:cTn>
                                        <p:tgtEl>
                                          <p:spTgt spid="41"/>
                                        </p:tgtEl>
                                        <p:attrNameLst>
                                          <p:attrName>style.visibility</p:attrName>
                                        </p:attrNameLst>
                                      </p:cBhvr>
                                      <p:to>
                                        <p:strVal val="visible"/>
                                      </p:to>
                                    </p:set>
                                    <p:animEffect transition="in" filter="fade">
                                      <p:cBhvr>
                                        <p:cTn id="88" dur="500"/>
                                        <p:tgtEl>
                                          <p:spTgt spid="41"/>
                                        </p:tgtEl>
                                      </p:cBhvr>
                                    </p:animEffect>
                                  </p:childTnLst>
                                </p:cTn>
                              </p:par>
                            </p:childTnLst>
                          </p:cTn>
                        </p:par>
                        <p:par>
                          <p:cTn id="89" fill="hold">
                            <p:stCondLst>
                              <p:cond delay="4800"/>
                            </p:stCondLst>
                            <p:childTnLst>
                              <p:par>
                                <p:cTn id="90" presetID="10" presetClass="entr" presetSubtype="0" fill="hold" grpId="0" nodeType="afterEffect">
                                  <p:stCondLst>
                                    <p:cond delay="0"/>
                                  </p:stCondLst>
                                  <p:childTnLst>
                                    <p:set>
                                      <p:cBhvr>
                                        <p:cTn id="91" dur="1" fill="hold">
                                          <p:stCondLst>
                                            <p:cond delay="0"/>
                                          </p:stCondLst>
                                        </p:cTn>
                                        <p:tgtEl>
                                          <p:spTgt spid="44"/>
                                        </p:tgtEl>
                                        <p:attrNameLst>
                                          <p:attrName>style.visibility</p:attrName>
                                        </p:attrNameLst>
                                      </p:cBhvr>
                                      <p:to>
                                        <p:strVal val="visible"/>
                                      </p:to>
                                    </p:set>
                                    <p:animEffect transition="in" filter="fade">
                                      <p:cBhvr>
                                        <p:cTn id="92" dur="350"/>
                                        <p:tgtEl>
                                          <p:spTgt spid="44"/>
                                        </p:tgtEl>
                                      </p:cBhvr>
                                    </p:animEffect>
                                  </p:childTnLst>
                                </p:cTn>
                              </p:par>
                              <p:par>
                                <p:cTn id="93" presetID="26" presetClass="emph" presetSubtype="0" fill="hold" grpId="1" nodeType="withEffect">
                                  <p:stCondLst>
                                    <p:cond delay="0"/>
                                  </p:stCondLst>
                                  <p:childTnLst>
                                    <p:animEffect transition="out" filter="fade">
                                      <p:cBhvr>
                                        <p:cTn id="94" dur="400" tmFilter="0, 0; .2, .5; .8, .5; 1, 0"/>
                                        <p:tgtEl>
                                          <p:spTgt spid="44"/>
                                        </p:tgtEl>
                                      </p:cBhvr>
                                    </p:animEffect>
                                    <p:animScale>
                                      <p:cBhvr>
                                        <p:cTn id="95" dur="200" autoRev="1" fill="hold"/>
                                        <p:tgtEl>
                                          <p:spTgt spid="44"/>
                                        </p:tgtEl>
                                      </p:cBhvr>
                                      <p:by x="105000" y="105000"/>
                                    </p:animScale>
                                  </p:childTnLst>
                                </p:cTn>
                              </p:par>
                            </p:childTnLst>
                          </p:cTn>
                        </p:par>
                        <p:par>
                          <p:cTn id="96" fill="hold">
                            <p:stCondLst>
                              <p:cond delay="5200"/>
                            </p:stCondLst>
                            <p:childTnLst>
                              <p:par>
                                <p:cTn id="97" presetID="10" presetClass="entr" presetSubtype="0" fill="hold" grpId="0" nodeType="afterEffect">
                                  <p:stCondLst>
                                    <p:cond delay="0"/>
                                  </p:stCondLst>
                                  <p:childTnLst>
                                    <p:set>
                                      <p:cBhvr>
                                        <p:cTn id="98" dur="1" fill="hold">
                                          <p:stCondLst>
                                            <p:cond delay="0"/>
                                          </p:stCondLst>
                                        </p:cTn>
                                        <p:tgtEl>
                                          <p:spTgt spid="43"/>
                                        </p:tgtEl>
                                        <p:attrNameLst>
                                          <p:attrName>style.visibility</p:attrName>
                                        </p:attrNameLst>
                                      </p:cBhvr>
                                      <p:to>
                                        <p:strVal val="visible"/>
                                      </p:to>
                                    </p:set>
                                    <p:animEffect transition="in" filter="fade">
                                      <p:cBhvr>
                                        <p:cTn id="99" dur="50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animBg="1"/>
      <p:bldP spid="37" grpId="0" animBg="1"/>
      <p:bldP spid="38" grpId="0" animBg="1"/>
      <p:bldP spid="39" grpId="0"/>
      <p:bldP spid="40" grpId="0"/>
      <p:bldP spid="40" grpId="1"/>
      <p:bldP spid="41" grpId="0"/>
      <p:bldP spid="42" grpId="0"/>
      <p:bldP spid="42" grpId="1"/>
      <p:bldP spid="43" grpId="0"/>
      <p:bldP spid="44" grpId="0"/>
      <p:bldP spid="44" grpId="1"/>
      <p:bldP spid="45" grpId="0"/>
      <p:bldP spid="46" grpId="0"/>
      <p:bldP spid="47"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五边形 13"/>
          <p:cNvSpPr/>
          <p:nvPr/>
        </p:nvSpPr>
        <p:spPr>
          <a:xfrm>
            <a:off x="822377" y="1633364"/>
            <a:ext cx="3181255" cy="1296144"/>
          </a:xfrm>
          <a:prstGeom prst="homePlate">
            <a:avLst/>
          </a:prstGeom>
          <a:solidFill>
            <a:srgbClr val="E559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五边形 42"/>
          <p:cNvSpPr/>
          <p:nvPr/>
        </p:nvSpPr>
        <p:spPr>
          <a:xfrm>
            <a:off x="4683451" y="1633364"/>
            <a:ext cx="3181255" cy="1296144"/>
          </a:xfrm>
          <a:prstGeom prst="homePlate">
            <a:avLst/>
          </a:prstGeom>
          <a:solidFill>
            <a:srgbClr val="37B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五边形 43"/>
          <p:cNvSpPr/>
          <p:nvPr/>
        </p:nvSpPr>
        <p:spPr>
          <a:xfrm>
            <a:off x="2477018" y="3649588"/>
            <a:ext cx="3181255" cy="1296144"/>
          </a:xfrm>
          <a:prstGeom prst="homePlate">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五边形 44"/>
          <p:cNvSpPr/>
          <p:nvPr/>
        </p:nvSpPr>
        <p:spPr>
          <a:xfrm>
            <a:off x="6338092" y="3649588"/>
            <a:ext cx="3181255" cy="1296144"/>
          </a:xfrm>
          <a:prstGeom prst="homePlat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五边形 3"/>
          <p:cNvSpPr/>
          <p:nvPr/>
        </p:nvSpPr>
        <p:spPr>
          <a:xfrm>
            <a:off x="508000" y="337220"/>
            <a:ext cx="3419872" cy="576064"/>
          </a:xfrm>
          <a:prstGeom prst="homePlate">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 name="TextBox 4"/>
          <p:cNvSpPr txBox="1"/>
          <p:nvPr/>
        </p:nvSpPr>
        <p:spPr>
          <a:xfrm>
            <a:off x="687512" y="440586"/>
            <a:ext cx="1107996" cy="369332"/>
          </a:xfrm>
          <a:prstGeom prst="rect">
            <a:avLst/>
          </a:prstGeom>
          <a:noFill/>
        </p:spPr>
        <p:txBody>
          <a:bodyPr wrap="none" rtlCol="0">
            <a:spAutoFit/>
          </a:bodyPr>
          <a:lstStyle/>
          <a:p>
            <a:r>
              <a:rPr lang="zh-CN" altLang="en-US" b="1" dirty="0">
                <a:solidFill>
                  <a:schemeClr val="bg1"/>
                </a:solidFill>
                <a:latin typeface="微软雅黑" panose="020B0503020204020204" pitchFamily="34" charset="-122"/>
                <a:ea typeface="微软雅黑" panose="020B0503020204020204" pitchFamily="34" charset="-122"/>
              </a:rPr>
              <a:t>工作经历</a:t>
            </a:r>
          </a:p>
        </p:txBody>
      </p:sp>
      <p:sp>
        <p:nvSpPr>
          <p:cNvPr id="21" name="矩形 20"/>
          <p:cNvSpPr/>
          <p:nvPr/>
        </p:nvSpPr>
        <p:spPr>
          <a:xfrm>
            <a:off x="508000" y="5593804"/>
            <a:ext cx="9144000" cy="144016"/>
          </a:xfrm>
          <a:prstGeom prst="rect">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7" name="直接连接符 6"/>
          <p:cNvCxnSpPr/>
          <p:nvPr/>
        </p:nvCxnSpPr>
        <p:spPr>
          <a:xfrm>
            <a:off x="471488" y="3278954"/>
            <a:ext cx="9144000" cy="0"/>
          </a:xfrm>
          <a:prstGeom prst="line">
            <a:avLst/>
          </a:prstGeom>
          <a:ln w="57150">
            <a:solidFill>
              <a:srgbClr val="37BEDE"/>
            </a:solidFill>
          </a:ln>
        </p:spPr>
        <p:style>
          <a:lnRef idx="1">
            <a:schemeClr val="accent1"/>
          </a:lnRef>
          <a:fillRef idx="0">
            <a:schemeClr val="accent1"/>
          </a:fillRef>
          <a:effectRef idx="0">
            <a:schemeClr val="accent1"/>
          </a:effectRef>
          <a:fontRef idx="minor">
            <a:schemeClr val="tx1"/>
          </a:fontRef>
        </p:style>
      </p:cxnSp>
      <p:grpSp>
        <p:nvGrpSpPr>
          <p:cNvPr id="54" name="组合 53"/>
          <p:cNvGrpSpPr/>
          <p:nvPr/>
        </p:nvGrpSpPr>
        <p:grpSpPr>
          <a:xfrm>
            <a:off x="795022" y="1973499"/>
            <a:ext cx="217567" cy="1414245"/>
            <a:chOff x="287016" y="1973493"/>
            <a:chExt cx="217567" cy="1414245"/>
          </a:xfrm>
        </p:grpSpPr>
        <p:cxnSp>
          <p:nvCxnSpPr>
            <p:cNvPr id="13" name="直接连接符 12"/>
            <p:cNvCxnSpPr>
              <a:endCxn id="10" idx="0"/>
            </p:cNvCxnSpPr>
            <p:nvPr/>
          </p:nvCxnSpPr>
          <p:spPr>
            <a:xfrm>
              <a:off x="395799" y="1993404"/>
              <a:ext cx="1" cy="1176767"/>
            </a:xfrm>
            <a:prstGeom prst="line">
              <a:avLst/>
            </a:prstGeom>
            <a:ln w="19050">
              <a:solidFill>
                <a:srgbClr val="FFCC4C"/>
              </a:solidFill>
            </a:ln>
          </p:spPr>
          <p:style>
            <a:lnRef idx="1">
              <a:schemeClr val="accent1"/>
            </a:lnRef>
            <a:fillRef idx="0">
              <a:schemeClr val="accent1"/>
            </a:fillRef>
            <a:effectRef idx="0">
              <a:schemeClr val="accent1"/>
            </a:effectRef>
            <a:fontRef idx="minor">
              <a:schemeClr val="tx1"/>
            </a:fontRef>
          </p:style>
        </p:cxnSp>
        <p:sp>
          <p:nvSpPr>
            <p:cNvPr id="35" name="椭圆 34"/>
            <p:cNvSpPr/>
            <p:nvPr/>
          </p:nvSpPr>
          <p:spPr>
            <a:xfrm>
              <a:off x="342311" y="1973493"/>
              <a:ext cx="108784" cy="108784"/>
            </a:xfrm>
            <a:prstGeom prst="ellipse">
              <a:avLst/>
            </a:prstGeom>
            <a:solidFill>
              <a:srgbClr val="FFCC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t> </a:t>
              </a:r>
              <a:endParaRPr lang="zh-CN" altLang="en-US" dirty="0"/>
            </a:p>
          </p:txBody>
        </p:sp>
        <p:sp>
          <p:nvSpPr>
            <p:cNvPr id="10" name="椭圆 9"/>
            <p:cNvSpPr/>
            <p:nvPr/>
          </p:nvSpPr>
          <p:spPr>
            <a:xfrm>
              <a:off x="287016" y="3170171"/>
              <a:ext cx="217567" cy="217567"/>
            </a:xfrm>
            <a:prstGeom prst="ellipse">
              <a:avLst/>
            </a:prstGeom>
            <a:solidFill>
              <a:srgbClr val="FFCC4C"/>
            </a:solidFill>
            <a:ln>
              <a:solidFill>
                <a:srgbClr val="37BED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6" name="组合 55"/>
          <p:cNvGrpSpPr/>
          <p:nvPr/>
        </p:nvGrpSpPr>
        <p:grpSpPr>
          <a:xfrm>
            <a:off x="4683454" y="2082464"/>
            <a:ext cx="217567" cy="1305462"/>
            <a:chOff x="4175448" y="2082462"/>
            <a:chExt cx="217567" cy="1305462"/>
          </a:xfrm>
        </p:grpSpPr>
        <p:cxnSp>
          <p:nvCxnSpPr>
            <p:cNvPr id="36" name="直接连接符 35"/>
            <p:cNvCxnSpPr/>
            <p:nvPr/>
          </p:nvCxnSpPr>
          <p:spPr>
            <a:xfrm>
              <a:off x="4284231" y="2102373"/>
              <a:ext cx="1" cy="1176767"/>
            </a:xfrm>
            <a:prstGeom prst="line">
              <a:avLst/>
            </a:prstGeom>
            <a:ln w="19050">
              <a:solidFill>
                <a:srgbClr val="19547C"/>
              </a:solidFill>
            </a:ln>
          </p:spPr>
          <p:style>
            <a:lnRef idx="1">
              <a:schemeClr val="accent1"/>
            </a:lnRef>
            <a:fillRef idx="0">
              <a:schemeClr val="accent1"/>
            </a:fillRef>
            <a:effectRef idx="0">
              <a:schemeClr val="accent1"/>
            </a:effectRef>
            <a:fontRef idx="minor">
              <a:schemeClr val="tx1"/>
            </a:fontRef>
          </p:style>
        </p:cxnSp>
        <p:sp>
          <p:nvSpPr>
            <p:cNvPr id="37" name="椭圆 36"/>
            <p:cNvSpPr/>
            <p:nvPr/>
          </p:nvSpPr>
          <p:spPr>
            <a:xfrm>
              <a:off x="4230743" y="2082462"/>
              <a:ext cx="108784" cy="108784"/>
            </a:xfrm>
            <a:prstGeom prst="ellipse">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t> </a:t>
              </a:r>
              <a:endParaRPr lang="zh-CN" altLang="en-US" dirty="0"/>
            </a:p>
          </p:txBody>
        </p:sp>
        <p:sp>
          <p:nvSpPr>
            <p:cNvPr id="33" name="椭圆 32"/>
            <p:cNvSpPr/>
            <p:nvPr/>
          </p:nvSpPr>
          <p:spPr>
            <a:xfrm>
              <a:off x="4175448" y="3170357"/>
              <a:ext cx="217567" cy="217567"/>
            </a:xfrm>
            <a:prstGeom prst="ellipse">
              <a:avLst/>
            </a:prstGeom>
            <a:solidFill>
              <a:srgbClr val="19547C"/>
            </a:solidFill>
            <a:ln>
              <a:solidFill>
                <a:srgbClr val="37BED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t> </a:t>
              </a:r>
              <a:endParaRPr lang="zh-CN" altLang="en-US" dirty="0"/>
            </a:p>
          </p:txBody>
        </p:sp>
      </p:grpSp>
      <p:grpSp>
        <p:nvGrpSpPr>
          <p:cNvPr id="57" name="组合 56"/>
          <p:cNvGrpSpPr/>
          <p:nvPr/>
        </p:nvGrpSpPr>
        <p:grpSpPr>
          <a:xfrm>
            <a:off x="6338095" y="3217540"/>
            <a:ext cx="217567" cy="1339942"/>
            <a:chOff x="5830089" y="3217540"/>
            <a:chExt cx="217567" cy="1339942"/>
          </a:xfrm>
        </p:grpSpPr>
        <p:cxnSp>
          <p:nvCxnSpPr>
            <p:cNvPr id="40" name="直接连接符 39"/>
            <p:cNvCxnSpPr/>
            <p:nvPr/>
          </p:nvCxnSpPr>
          <p:spPr>
            <a:xfrm>
              <a:off x="5938871" y="3326323"/>
              <a:ext cx="1" cy="1176767"/>
            </a:xfrm>
            <a:prstGeom prst="line">
              <a:avLst/>
            </a:prstGeom>
            <a:ln w="19050">
              <a:solidFill>
                <a:srgbClr val="37BEDE"/>
              </a:solidFill>
            </a:ln>
          </p:spPr>
          <p:style>
            <a:lnRef idx="1">
              <a:schemeClr val="accent1"/>
            </a:lnRef>
            <a:fillRef idx="0">
              <a:schemeClr val="accent1"/>
            </a:fillRef>
            <a:effectRef idx="0">
              <a:schemeClr val="accent1"/>
            </a:effectRef>
            <a:fontRef idx="minor">
              <a:schemeClr val="tx1"/>
            </a:fontRef>
          </p:style>
        </p:cxnSp>
        <p:sp>
          <p:nvSpPr>
            <p:cNvPr id="41" name="椭圆 40"/>
            <p:cNvSpPr/>
            <p:nvPr/>
          </p:nvSpPr>
          <p:spPr>
            <a:xfrm>
              <a:off x="5885383" y="4448698"/>
              <a:ext cx="108784" cy="108784"/>
            </a:xfrm>
            <a:prstGeom prst="ellipse">
              <a:avLst/>
            </a:prstGeom>
            <a:solidFill>
              <a:srgbClr val="37B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t> </a:t>
              </a:r>
              <a:endParaRPr lang="zh-CN" altLang="en-US" dirty="0"/>
            </a:p>
          </p:txBody>
        </p:sp>
        <p:sp>
          <p:nvSpPr>
            <p:cNvPr id="34" name="椭圆 33"/>
            <p:cNvSpPr/>
            <p:nvPr/>
          </p:nvSpPr>
          <p:spPr>
            <a:xfrm>
              <a:off x="5830089" y="3217540"/>
              <a:ext cx="217567" cy="217567"/>
            </a:xfrm>
            <a:prstGeom prst="ellipse">
              <a:avLst/>
            </a:prstGeom>
            <a:solidFill>
              <a:srgbClr val="37BEDE"/>
            </a:solidFill>
            <a:ln>
              <a:solidFill>
                <a:srgbClr val="37BED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t> </a:t>
              </a:r>
              <a:endParaRPr lang="zh-CN" altLang="en-US" dirty="0"/>
            </a:p>
          </p:txBody>
        </p:sp>
      </p:grpSp>
      <p:grpSp>
        <p:nvGrpSpPr>
          <p:cNvPr id="55" name="组合 54"/>
          <p:cNvGrpSpPr/>
          <p:nvPr/>
        </p:nvGrpSpPr>
        <p:grpSpPr>
          <a:xfrm>
            <a:off x="2449663" y="3170357"/>
            <a:ext cx="217567" cy="1431902"/>
            <a:chOff x="1941657" y="3170357"/>
            <a:chExt cx="217567" cy="1431902"/>
          </a:xfrm>
        </p:grpSpPr>
        <p:cxnSp>
          <p:nvCxnSpPr>
            <p:cNvPr id="38" name="直接连接符 37"/>
            <p:cNvCxnSpPr/>
            <p:nvPr/>
          </p:nvCxnSpPr>
          <p:spPr>
            <a:xfrm>
              <a:off x="2053159" y="3371100"/>
              <a:ext cx="1" cy="1176767"/>
            </a:xfrm>
            <a:prstGeom prst="line">
              <a:avLst/>
            </a:prstGeom>
            <a:ln w="19050">
              <a:solidFill>
                <a:srgbClr val="E55948"/>
              </a:solidFill>
            </a:ln>
          </p:spPr>
          <p:style>
            <a:lnRef idx="1">
              <a:schemeClr val="accent1"/>
            </a:lnRef>
            <a:fillRef idx="0">
              <a:schemeClr val="accent1"/>
            </a:fillRef>
            <a:effectRef idx="0">
              <a:schemeClr val="accent1"/>
            </a:effectRef>
            <a:fontRef idx="minor">
              <a:schemeClr val="tx1"/>
            </a:fontRef>
          </p:style>
        </p:cxnSp>
        <p:sp>
          <p:nvSpPr>
            <p:cNvPr id="39" name="椭圆 38"/>
            <p:cNvSpPr/>
            <p:nvPr/>
          </p:nvSpPr>
          <p:spPr>
            <a:xfrm>
              <a:off x="1999671" y="4493475"/>
              <a:ext cx="108784" cy="108784"/>
            </a:xfrm>
            <a:prstGeom prst="ellipse">
              <a:avLst/>
            </a:prstGeom>
            <a:solidFill>
              <a:srgbClr val="E559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t> </a:t>
              </a:r>
              <a:endParaRPr lang="zh-CN" altLang="en-US" dirty="0"/>
            </a:p>
          </p:txBody>
        </p:sp>
        <p:sp>
          <p:nvSpPr>
            <p:cNvPr id="32" name="椭圆 31"/>
            <p:cNvSpPr/>
            <p:nvPr/>
          </p:nvSpPr>
          <p:spPr>
            <a:xfrm>
              <a:off x="1941657" y="3170357"/>
              <a:ext cx="217567" cy="217567"/>
            </a:xfrm>
            <a:prstGeom prst="ellipse">
              <a:avLst/>
            </a:prstGeom>
            <a:solidFill>
              <a:srgbClr val="E55948"/>
            </a:solidFill>
            <a:ln>
              <a:solidFill>
                <a:srgbClr val="37BED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t> </a:t>
              </a:r>
              <a:endParaRPr lang="zh-CN" altLang="en-US" dirty="0"/>
            </a:p>
          </p:txBody>
        </p:sp>
      </p:grpSp>
      <p:sp>
        <p:nvSpPr>
          <p:cNvPr id="46" name="矩形 45"/>
          <p:cNvSpPr/>
          <p:nvPr/>
        </p:nvSpPr>
        <p:spPr>
          <a:xfrm flipH="1">
            <a:off x="1096107" y="1735152"/>
            <a:ext cx="2795259" cy="1092579"/>
          </a:xfrm>
          <a:prstGeom prst="rect">
            <a:avLst/>
          </a:prstGeom>
          <a:effectLst/>
        </p:spPr>
        <p:txBody>
          <a:bodyPr wrap="square" lIns="121893" tIns="60946" rIns="121893" bIns="60946">
            <a:spAutoFit/>
          </a:bodyPr>
          <a:lstStyle/>
          <a:p>
            <a:pPr>
              <a:lnSpc>
                <a:spcPct val="150000"/>
              </a:lnSpc>
            </a:pPr>
            <a:r>
              <a:rPr lang="zh-CN" altLang="en-US" sz="1400" dirty="0">
                <a:solidFill>
                  <a:schemeClr val="bg1"/>
                </a:solidFill>
              </a:rPr>
              <a:t>这里输入简单的文字概述</a:t>
            </a:r>
            <a:endParaRPr lang="en-US" altLang="zh-CN" sz="1400" dirty="0">
              <a:solidFill>
                <a:schemeClr val="bg1"/>
              </a:solidFill>
            </a:endParaRPr>
          </a:p>
          <a:p>
            <a:pPr>
              <a:lnSpc>
                <a:spcPct val="150000"/>
              </a:lnSpc>
            </a:pPr>
            <a:r>
              <a:rPr lang="zh-CN" altLang="en-US" sz="1400" dirty="0">
                <a:solidFill>
                  <a:schemeClr val="bg1"/>
                </a:solidFill>
              </a:rPr>
              <a:t>这里输入简单文字概述简</a:t>
            </a:r>
            <a:endParaRPr lang="en-US" altLang="zh-CN" sz="1400" dirty="0">
              <a:solidFill>
                <a:schemeClr val="bg1"/>
              </a:solidFill>
            </a:endParaRPr>
          </a:p>
          <a:p>
            <a:pPr>
              <a:lnSpc>
                <a:spcPct val="150000"/>
              </a:lnSpc>
            </a:pPr>
            <a:r>
              <a:rPr lang="zh-CN" altLang="en-US" sz="1400" dirty="0">
                <a:solidFill>
                  <a:schemeClr val="bg1"/>
                </a:solidFill>
              </a:rPr>
              <a:t>单的文字概述</a:t>
            </a:r>
            <a:r>
              <a:rPr lang="zh-CN" altLang="en-US" sz="1400" dirty="0">
                <a:solidFill>
                  <a:schemeClr val="bg1"/>
                </a:solidFill>
                <a:latin typeface="微软雅黑" pitchFamily="34" charset="-122"/>
                <a:ea typeface="微软雅黑" pitchFamily="34" charset="-122"/>
              </a:rPr>
              <a:t>。</a:t>
            </a:r>
            <a:r>
              <a:rPr lang="zh-CN" altLang="en-US" sz="1400" dirty="0">
                <a:solidFill>
                  <a:schemeClr val="bg1"/>
                </a:solidFill>
              </a:rPr>
              <a:t>这里输入</a:t>
            </a:r>
            <a:endParaRPr lang="en-US" altLang="zh-CN" sz="1400" dirty="0">
              <a:solidFill>
                <a:schemeClr val="bg1"/>
              </a:solidFill>
              <a:latin typeface="微软雅黑" pitchFamily="34" charset="-122"/>
              <a:ea typeface="微软雅黑" pitchFamily="34" charset="-122"/>
            </a:endParaRPr>
          </a:p>
        </p:txBody>
      </p:sp>
      <p:sp>
        <p:nvSpPr>
          <p:cNvPr id="47" name="矩形 46"/>
          <p:cNvSpPr/>
          <p:nvPr/>
        </p:nvSpPr>
        <p:spPr>
          <a:xfrm flipH="1">
            <a:off x="4984539" y="1746601"/>
            <a:ext cx="2795259" cy="1092579"/>
          </a:xfrm>
          <a:prstGeom prst="rect">
            <a:avLst/>
          </a:prstGeom>
          <a:effectLst/>
        </p:spPr>
        <p:txBody>
          <a:bodyPr wrap="square" lIns="121893" tIns="60946" rIns="121893" bIns="60946">
            <a:spAutoFit/>
          </a:bodyPr>
          <a:lstStyle/>
          <a:p>
            <a:pPr>
              <a:lnSpc>
                <a:spcPct val="150000"/>
              </a:lnSpc>
            </a:pPr>
            <a:r>
              <a:rPr lang="zh-CN" altLang="en-US" sz="1400" dirty="0">
                <a:solidFill>
                  <a:schemeClr val="bg1"/>
                </a:solidFill>
              </a:rPr>
              <a:t>这里输入简单的文字概述</a:t>
            </a:r>
            <a:endParaRPr lang="en-US" altLang="zh-CN" sz="1400" dirty="0">
              <a:solidFill>
                <a:schemeClr val="bg1"/>
              </a:solidFill>
            </a:endParaRPr>
          </a:p>
          <a:p>
            <a:pPr>
              <a:lnSpc>
                <a:spcPct val="150000"/>
              </a:lnSpc>
            </a:pPr>
            <a:r>
              <a:rPr lang="zh-CN" altLang="en-US" sz="1400" dirty="0">
                <a:solidFill>
                  <a:schemeClr val="bg1"/>
                </a:solidFill>
              </a:rPr>
              <a:t>这里输入简单文字概述简</a:t>
            </a:r>
            <a:endParaRPr lang="en-US" altLang="zh-CN" sz="1400" dirty="0">
              <a:solidFill>
                <a:schemeClr val="bg1"/>
              </a:solidFill>
            </a:endParaRPr>
          </a:p>
          <a:p>
            <a:pPr>
              <a:lnSpc>
                <a:spcPct val="150000"/>
              </a:lnSpc>
            </a:pPr>
            <a:r>
              <a:rPr lang="zh-CN" altLang="en-US" sz="1400" dirty="0">
                <a:solidFill>
                  <a:schemeClr val="bg1"/>
                </a:solidFill>
              </a:rPr>
              <a:t>单的文字概述</a:t>
            </a:r>
            <a:r>
              <a:rPr lang="zh-CN" altLang="en-US" sz="1400" dirty="0">
                <a:solidFill>
                  <a:schemeClr val="bg1"/>
                </a:solidFill>
                <a:latin typeface="微软雅黑" pitchFamily="34" charset="-122"/>
                <a:ea typeface="微软雅黑" pitchFamily="34" charset="-122"/>
              </a:rPr>
              <a:t>。</a:t>
            </a:r>
            <a:r>
              <a:rPr lang="zh-CN" altLang="en-US" sz="1400" dirty="0">
                <a:solidFill>
                  <a:schemeClr val="bg1"/>
                </a:solidFill>
              </a:rPr>
              <a:t>这里输入</a:t>
            </a:r>
            <a:endParaRPr lang="en-US" altLang="zh-CN" sz="1400" dirty="0">
              <a:solidFill>
                <a:schemeClr val="bg1"/>
              </a:solidFill>
              <a:latin typeface="微软雅黑" pitchFamily="34" charset="-122"/>
              <a:ea typeface="微软雅黑" pitchFamily="34" charset="-122"/>
            </a:endParaRPr>
          </a:p>
        </p:txBody>
      </p:sp>
      <p:sp>
        <p:nvSpPr>
          <p:cNvPr id="48" name="矩形 47"/>
          <p:cNvSpPr/>
          <p:nvPr/>
        </p:nvSpPr>
        <p:spPr>
          <a:xfrm flipH="1">
            <a:off x="2670015" y="3751376"/>
            <a:ext cx="2795259" cy="1092579"/>
          </a:xfrm>
          <a:prstGeom prst="rect">
            <a:avLst/>
          </a:prstGeom>
          <a:effectLst/>
        </p:spPr>
        <p:txBody>
          <a:bodyPr wrap="square" lIns="121893" tIns="60946" rIns="121893" bIns="60946">
            <a:spAutoFit/>
          </a:bodyPr>
          <a:lstStyle/>
          <a:p>
            <a:pPr>
              <a:lnSpc>
                <a:spcPct val="150000"/>
              </a:lnSpc>
            </a:pPr>
            <a:r>
              <a:rPr lang="zh-CN" altLang="en-US" sz="1400" dirty="0">
                <a:solidFill>
                  <a:schemeClr val="bg1"/>
                </a:solidFill>
              </a:rPr>
              <a:t>这里输入简单的文字概述</a:t>
            </a:r>
            <a:endParaRPr lang="en-US" altLang="zh-CN" sz="1400" dirty="0">
              <a:solidFill>
                <a:schemeClr val="bg1"/>
              </a:solidFill>
            </a:endParaRPr>
          </a:p>
          <a:p>
            <a:pPr>
              <a:lnSpc>
                <a:spcPct val="150000"/>
              </a:lnSpc>
            </a:pPr>
            <a:r>
              <a:rPr lang="zh-CN" altLang="en-US" sz="1400" dirty="0">
                <a:solidFill>
                  <a:schemeClr val="bg1"/>
                </a:solidFill>
              </a:rPr>
              <a:t>这里输入简单文字概述简</a:t>
            </a:r>
            <a:endParaRPr lang="en-US" altLang="zh-CN" sz="1400" dirty="0">
              <a:solidFill>
                <a:schemeClr val="bg1"/>
              </a:solidFill>
            </a:endParaRPr>
          </a:p>
          <a:p>
            <a:pPr>
              <a:lnSpc>
                <a:spcPct val="150000"/>
              </a:lnSpc>
            </a:pPr>
            <a:r>
              <a:rPr lang="zh-CN" altLang="en-US" sz="1400" dirty="0">
                <a:solidFill>
                  <a:schemeClr val="bg1"/>
                </a:solidFill>
              </a:rPr>
              <a:t>单的文字概述</a:t>
            </a:r>
            <a:r>
              <a:rPr lang="zh-CN" altLang="en-US" sz="1400" dirty="0">
                <a:solidFill>
                  <a:schemeClr val="bg1"/>
                </a:solidFill>
                <a:latin typeface="微软雅黑" pitchFamily="34" charset="-122"/>
                <a:ea typeface="微软雅黑" pitchFamily="34" charset="-122"/>
              </a:rPr>
              <a:t>。</a:t>
            </a:r>
            <a:r>
              <a:rPr lang="zh-CN" altLang="en-US" sz="1400" dirty="0">
                <a:solidFill>
                  <a:schemeClr val="bg1"/>
                </a:solidFill>
              </a:rPr>
              <a:t>这里输入</a:t>
            </a:r>
            <a:endParaRPr lang="en-US" altLang="zh-CN" sz="1400" dirty="0">
              <a:solidFill>
                <a:schemeClr val="bg1"/>
              </a:solidFill>
              <a:latin typeface="微软雅黑" pitchFamily="34" charset="-122"/>
              <a:ea typeface="微软雅黑" pitchFamily="34" charset="-122"/>
            </a:endParaRPr>
          </a:p>
        </p:txBody>
      </p:sp>
      <p:sp>
        <p:nvSpPr>
          <p:cNvPr id="49" name="矩形 48"/>
          <p:cNvSpPr/>
          <p:nvPr/>
        </p:nvSpPr>
        <p:spPr>
          <a:xfrm flipH="1">
            <a:off x="6558447" y="3762825"/>
            <a:ext cx="2795259" cy="1092579"/>
          </a:xfrm>
          <a:prstGeom prst="rect">
            <a:avLst/>
          </a:prstGeom>
          <a:effectLst/>
        </p:spPr>
        <p:txBody>
          <a:bodyPr wrap="square" lIns="121893" tIns="60946" rIns="121893" bIns="60946">
            <a:spAutoFit/>
          </a:bodyPr>
          <a:lstStyle/>
          <a:p>
            <a:pPr>
              <a:lnSpc>
                <a:spcPct val="150000"/>
              </a:lnSpc>
            </a:pPr>
            <a:r>
              <a:rPr lang="zh-CN" altLang="en-US" sz="1400" dirty="0">
                <a:solidFill>
                  <a:schemeClr val="bg1"/>
                </a:solidFill>
              </a:rPr>
              <a:t>这里输入简单的文字概述</a:t>
            </a:r>
            <a:endParaRPr lang="en-US" altLang="zh-CN" sz="1400" dirty="0">
              <a:solidFill>
                <a:schemeClr val="bg1"/>
              </a:solidFill>
            </a:endParaRPr>
          </a:p>
          <a:p>
            <a:pPr>
              <a:lnSpc>
                <a:spcPct val="150000"/>
              </a:lnSpc>
            </a:pPr>
            <a:r>
              <a:rPr lang="zh-CN" altLang="en-US" sz="1400" dirty="0">
                <a:solidFill>
                  <a:schemeClr val="bg1"/>
                </a:solidFill>
              </a:rPr>
              <a:t>这里输入简单文字概述简</a:t>
            </a:r>
            <a:endParaRPr lang="en-US" altLang="zh-CN" sz="1400" dirty="0">
              <a:solidFill>
                <a:schemeClr val="bg1"/>
              </a:solidFill>
            </a:endParaRPr>
          </a:p>
          <a:p>
            <a:pPr>
              <a:lnSpc>
                <a:spcPct val="150000"/>
              </a:lnSpc>
            </a:pPr>
            <a:r>
              <a:rPr lang="zh-CN" altLang="en-US" sz="1400" dirty="0">
                <a:solidFill>
                  <a:schemeClr val="bg1"/>
                </a:solidFill>
              </a:rPr>
              <a:t>单的文字概述</a:t>
            </a:r>
            <a:r>
              <a:rPr lang="zh-CN" altLang="en-US" sz="1400" dirty="0">
                <a:solidFill>
                  <a:schemeClr val="bg1"/>
                </a:solidFill>
                <a:latin typeface="微软雅黑" pitchFamily="34" charset="-122"/>
                <a:ea typeface="微软雅黑" pitchFamily="34" charset="-122"/>
              </a:rPr>
              <a:t>。</a:t>
            </a:r>
            <a:r>
              <a:rPr lang="zh-CN" altLang="en-US" sz="1400" dirty="0">
                <a:solidFill>
                  <a:schemeClr val="bg1"/>
                </a:solidFill>
              </a:rPr>
              <a:t>这里输入</a:t>
            </a:r>
            <a:endParaRPr lang="en-US" altLang="zh-CN" sz="1400" dirty="0">
              <a:solidFill>
                <a:schemeClr val="bg1"/>
              </a:solidFill>
              <a:latin typeface="微软雅黑" pitchFamily="34" charset="-122"/>
              <a:ea typeface="微软雅黑" pitchFamily="34" charset="-122"/>
            </a:endParaRPr>
          </a:p>
        </p:txBody>
      </p:sp>
      <p:sp>
        <p:nvSpPr>
          <p:cNvPr id="50" name="矩形 49"/>
          <p:cNvSpPr/>
          <p:nvPr/>
        </p:nvSpPr>
        <p:spPr>
          <a:xfrm>
            <a:off x="7904955" y="477524"/>
            <a:ext cx="295456" cy="295456"/>
          </a:xfrm>
          <a:prstGeom prst="rect">
            <a:avLst/>
          </a:prstGeom>
          <a:solidFill>
            <a:srgbClr val="FFCC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矩形 50"/>
          <p:cNvSpPr/>
          <p:nvPr/>
        </p:nvSpPr>
        <p:spPr>
          <a:xfrm>
            <a:off x="8272419" y="477524"/>
            <a:ext cx="295456" cy="295456"/>
          </a:xfrm>
          <a:prstGeom prst="rect">
            <a:avLst/>
          </a:prstGeom>
          <a:solidFill>
            <a:srgbClr val="E559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矩形 51"/>
          <p:cNvSpPr/>
          <p:nvPr/>
        </p:nvSpPr>
        <p:spPr>
          <a:xfrm>
            <a:off x="8632459" y="477524"/>
            <a:ext cx="295456" cy="295456"/>
          </a:xfrm>
          <a:prstGeom prst="rect">
            <a:avLst/>
          </a:prstGeom>
          <a:solidFill>
            <a:srgbClr val="37B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矩形 52"/>
          <p:cNvSpPr/>
          <p:nvPr/>
        </p:nvSpPr>
        <p:spPr>
          <a:xfrm>
            <a:off x="8999923" y="477524"/>
            <a:ext cx="295456" cy="295456"/>
          </a:xfrm>
          <a:prstGeom prst="rect">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100569840"/>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500"/>
                                        <p:tgtEl>
                                          <p:spTgt spid="7"/>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56"/>
                                        </p:tgtEl>
                                        <p:attrNameLst>
                                          <p:attrName>style.visibility</p:attrName>
                                        </p:attrNameLst>
                                      </p:cBhvr>
                                      <p:to>
                                        <p:strVal val="visible"/>
                                      </p:to>
                                    </p:set>
                                    <p:animEffect transition="in" filter="wipe(down)">
                                      <p:cBhvr>
                                        <p:cTn id="11" dur="500"/>
                                        <p:tgtEl>
                                          <p:spTgt spid="56"/>
                                        </p:tgtEl>
                                      </p:cBhvr>
                                    </p:animEffect>
                                  </p:childTnLst>
                                </p:cTn>
                              </p:par>
                              <p:par>
                                <p:cTn id="12" presetID="22" presetClass="entr" presetSubtype="4" fill="hold" nodeType="withEffect">
                                  <p:stCondLst>
                                    <p:cond delay="0"/>
                                  </p:stCondLst>
                                  <p:childTnLst>
                                    <p:set>
                                      <p:cBhvr>
                                        <p:cTn id="13" dur="1" fill="hold">
                                          <p:stCondLst>
                                            <p:cond delay="0"/>
                                          </p:stCondLst>
                                        </p:cTn>
                                        <p:tgtEl>
                                          <p:spTgt spid="54"/>
                                        </p:tgtEl>
                                        <p:attrNameLst>
                                          <p:attrName>style.visibility</p:attrName>
                                        </p:attrNameLst>
                                      </p:cBhvr>
                                      <p:to>
                                        <p:strVal val="visible"/>
                                      </p:to>
                                    </p:set>
                                    <p:animEffect transition="in" filter="wipe(down)">
                                      <p:cBhvr>
                                        <p:cTn id="14" dur="500"/>
                                        <p:tgtEl>
                                          <p:spTgt spid="54"/>
                                        </p:tgtEl>
                                      </p:cBhvr>
                                    </p:animEffect>
                                  </p:childTnLst>
                                </p:cTn>
                              </p:par>
                              <p:par>
                                <p:cTn id="15" presetID="22" presetClass="entr" presetSubtype="1" fill="hold" nodeType="withEffect">
                                  <p:stCondLst>
                                    <p:cond delay="0"/>
                                  </p:stCondLst>
                                  <p:childTnLst>
                                    <p:set>
                                      <p:cBhvr>
                                        <p:cTn id="16" dur="1" fill="hold">
                                          <p:stCondLst>
                                            <p:cond delay="0"/>
                                          </p:stCondLst>
                                        </p:cTn>
                                        <p:tgtEl>
                                          <p:spTgt spid="55"/>
                                        </p:tgtEl>
                                        <p:attrNameLst>
                                          <p:attrName>style.visibility</p:attrName>
                                        </p:attrNameLst>
                                      </p:cBhvr>
                                      <p:to>
                                        <p:strVal val="visible"/>
                                      </p:to>
                                    </p:set>
                                    <p:animEffect transition="in" filter="wipe(up)">
                                      <p:cBhvr>
                                        <p:cTn id="17" dur="500"/>
                                        <p:tgtEl>
                                          <p:spTgt spid="55"/>
                                        </p:tgtEl>
                                      </p:cBhvr>
                                    </p:animEffect>
                                  </p:childTnLst>
                                </p:cTn>
                              </p:par>
                              <p:par>
                                <p:cTn id="18" presetID="22" presetClass="entr" presetSubtype="1" fill="hold" nodeType="withEffect">
                                  <p:stCondLst>
                                    <p:cond delay="0"/>
                                  </p:stCondLst>
                                  <p:childTnLst>
                                    <p:set>
                                      <p:cBhvr>
                                        <p:cTn id="19" dur="1" fill="hold">
                                          <p:stCondLst>
                                            <p:cond delay="0"/>
                                          </p:stCondLst>
                                        </p:cTn>
                                        <p:tgtEl>
                                          <p:spTgt spid="57"/>
                                        </p:tgtEl>
                                        <p:attrNameLst>
                                          <p:attrName>style.visibility</p:attrName>
                                        </p:attrNameLst>
                                      </p:cBhvr>
                                      <p:to>
                                        <p:strVal val="visible"/>
                                      </p:to>
                                    </p:set>
                                    <p:animEffect transition="in" filter="wipe(up)">
                                      <p:cBhvr>
                                        <p:cTn id="20" dur="500"/>
                                        <p:tgtEl>
                                          <p:spTgt spid="57"/>
                                        </p:tgtEl>
                                      </p:cBhvr>
                                    </p:animEffect>
                                  </p:childTnLst>
                                </p:cTn>
                              </p:par>
                            </p:childTnLst>
                          </p:cTn>
                        </p:par>
                        <p:par>
                          <p:cTn id="21" fill="hold">
                            <p:stCondLst>
                              <p:cond delay="1000"/>
                            </p:stCondLst>
                            <p:childTnLst>
                              <p:par>
                                <p:cTn id="22" presetID="22" presetClass="entr" presetSubtype="8" fill="hold" grpId="0" nodeType="afterEffect">
                                  <p:stCondLst>
                                    <p:cond delay="0"/>
                                  </p:stCondLst>
                                  <p:childTnLst>
                                    <p:set>
                                      <p:cBhvr>
                                        <p:cTn id="23" dur="1" fill="hold">
                                          <p:stCondLst>
                                            <p:cond delay="0"/>
                                          </p:stCondLst>
                                        </p:cTn>
                                        <p:tgtEl>
                                          <p:spTgt spid="14"/>
                                        </p:tgtEl>
                                        <p:attrNameLst>
                                          <p:attrName>style.visibility</p:attrName>
                                        </p:attrNameLst>
                                      </p:cBhvr>
                                      <p:to>
                                        <p:strVal val="visible"/>
                                      </p:to>
                                    </p:set>
                                    <p:animEffect transition="in" filter="wipe(left)">
                                      <p:cBhvr>
                                        <p:cTn id="24" dur="500"/>
                                        <p:tgtEl>
                                          <p:spTgt spid="14"/>
                                        </p:tgtEl>
                                      </p:cBhvr>
                                    </p:animEffect>
                                  </p:childTnLst>
                                </p:cTn>
                              </p:par>
                              <p:par>
                                <p:cTn id="25" presetID="22" presetClass="entr" presetSubtype="8" fill="hold" grpId="0" nodeType="withEffect">
                                  <p:stCondLst>
                                    <p:cond delay="0"/>
                                  </p:stCondLst>
                                  <p:childTnLst>
                                    <p:set>
                                      <p:cBhvr>
                                        <p:cTn id="26" dur="1" fill="hold">
                                          <p:stCondLst>
                                            <p:cond delay="0"/>
                                          </p:stCondLst>
                                        </p:cTn>
                                        <p:tgtEl>
                                          <p:spTgt spid="44"/>
                                        </p:tgtEl>
                                        <p:attrNameLst>
                                          <p:attrName>style.visibility</p:attrName>
                                        </p:attrNameLst>
                                      </p:cBhvr>
                                      <p:to>
                                        <p:strVal val="visible"/>
                                      </p:to>
                                    </p:set>
                                    <p:animEffect transition="in" filter="wipe(left)">
                                      <p:cBhvr>
                                        <p:cTn id="27" dur="500"/>
                                        <p:tgtEl>
                                          <p:spTgt spid="44"/>
                                        </p:tgtEl>
                                      </p:cBhvr>
                                    </p:animEffect>
                                  </p:childTnLst>
                                </p:cTn>
                              </p:par>
                              <p:par>
                                <p:cTn id="28" presetID="22" presetClass="entr" presetSubtype="8" fill="hold" grpId="0" nodeType="withEffect">
                                  <p:stCondLst>
                                    <p:cond delay="0"/>
                                  </p:stCondLst>
                                  <p:childTnLst>
                                    <p:set>
                                      <p:cBhvr>
                                        <p:cTn id="29" dur="1" fill="hold">
                                          <p:stCondLst>
                                            <p:cond delay="0"/>
                                          </p:stCondLst>
                                        </p:cTn>
                                        <p:tgtEl>
                                          <p:spTgt spid="43"/>
                                        </p:tgtEl>
                                        <p:attrNameLst>
                                          <p:attrName>style.visibility</p:attrName>
                                        </p:attrNameLst>
                                      </p:cBhvr>
                                      <p:to>
                                        <p:strVal val="visible"/>
                                      </p:to>
                                    </p:set>
                                    <p:animEffect transition="in" filter="wipe(left)">
                                      <p:cBhvr>
                                        <p:cTn id="30" dur="500"/>
                                        <p:tgtEl>
                                          <p:spTgt spid="43"/>
                                        </p:tgtEl>
                                      </p:cBhvr>
                                    </p:animEffect>
                                  </p:childTnLst>
                                </p:cTn>
                              </p:par>
                              <p:par>
                                <p:cTn id="31" presetID="22" presetClass="entr" presetSubtype="8" fill="hold" grpId="0" nodeType="withEffect">
                                  <p:stCondLst>
                                    <p:cond delay="0"/>
                                  </p:stCondLst>
                                  <p:childTnLst>
                                    <p:set>
                                      <p:cBhvr>
                                        <p:cTn id="32" dur="1" fill="hold">
                                          <p:stCondLst>
                                            <p:cond delay="0"/>
                                          </p:stCondLst>
                                        </p:cTn>
                                        <p:tgtEl>
                                          <p:spTgt spid="45"/>
                                        </p:tgtEl>
                                        <p:attrNameLst>
                                          <p:attrName>style.visibility</p:attrName>
                                        </p:attrNameLst>
                                      </p:cBhvr>
                                      <p:to>
                                        <p:strVal val="visible"/>
                                      </p:to>
                                    </p:set>
                                    <p:animEffect transition="in" filter="wipe(left)">
                                      <p:cBhvr>
                                        <p:cTn id="33" dur="500"/>
                                        <p:tgtEl>
                                          <p:spTgt spid="45"/>
                                        </p:tgtEl>
                                      </p:cBhvr>
                                    </p:animEffect>
                                  </p:childTnLst>
                                </p:cTn>
                              </p:par>
                            </p:childTnLst>
                          </p:cTn>
                        </p:par>
                        <p:par>
                          <p:cTn id="34" fill="hold">
                            <p:stCondLst>
                              <p:cond delay="1500"/>
                            </p:stCondLst>
                            <p:childTnLst>
                              <p:par>
                                <p:cTn id="35" presetID="10" presetClass="entr" presetSubtype="0" fill="hold" grpId="0" nodeType="afterEffect">
                                  <p:stCondLst>
                                    <p:cond delay="0"/>
                                  </p:stCondLst>
                                  <p:childTnLst>
                                    <p:set>
                                      <p:cBhvr>
                                        <p:cTn id="36" dur="1" fill="hold">
                                          <p:stCondLst>
                                            <p:cond delay="0"/>
                                          </p:stCondLst>
                                        </p:cTn>
                                        <p:tgtEl>
                                          <p:spTgt spid="46"/>
                                        </p:tgtEl>
                                        <p:attrNameLst>
                                          <p:attrName>style.visibility</p:attrName>
                                        </p:attrNameLst>
                                      </p:cBhvr>
                                      <p:to>
                                        <p:strVal val="visible"/>
                                      </p:to>
                                    </p:set>
                                    <p:animEffect transition="in" filter="fade">
                                      <p:cBhvr>
                                        <p:cTn id="37" dur="500"/>
                                        <p:tgtEl>
                                          <p:spTgt spid="46"/>
                                        </p:tgtEl>
                                      </p:cBhvr>
                                    </p:animEffect>
                                  </p:childTnLst>
                                </p:cTn>
                              </p:par>
                            </p:childTnLst>
                          </p:cTn>
                        </p:par>
                        <p:par>
                          <p:cTn id="38" fill="hold">
                            <p:stCondLst>
                              <p:cond delay="2000"/>
                            </p:stCondLst>
                            <p:childTnLst>
                              <p:par>
                                <p:cTn id="39" presetID="10" presetClass="entr" presetSubtype="0" fill="hold" grpId="0" nodeType="afterEffect">
                                  <p:stCondLst>
                                    <p:cond delay="0"/>
                                  </p:stCondLst>
                                  <p:childTnLst>
                                    <p:set>
                                      <p:cBhvr>
                                        <p:cTn id="40" dur="1" fill="hold">
                                          <p:stCondLst>
                                            <p:cond delay="0"/>
                                          </p:stCondLst>
                                        </p:cTn>
                                        <p:tgtEl>
                                          <p:spTgt spid="47"/>
                                        </p:tgtEl>
                                        <p:attrNameLst>
                                          <p:attrName>style.visibility</p:attrName>
                                        </p:attrNameLst>
                                      </p:cBhvr>
                                      <p:to>
                                        <p:strVal val="visible"/>
                                      </p:to>
                                    </p:set>
                                    <p:animEffect transition="in" filter="fade">
                                      <p:cBhvr>
                                        <p:cTn id="41" dur="500"/>
                                        <p:tgtEl>
                                          <p:spTgt spid="47"/>
                                        </p:tgtEl>
                                      </p:cBhvr>
                                    </p:animEffect>
                                  </p:childTnLst>
                                </p:cTn>
                              </p:par>
                            </p:childTnLst>
                          </p:cTn>
                        </p:par>
                        <p:par>
                          <p:cTn id="42" fill="hold">
                            <p:stCondLst>
                              <p:cond delay="2500"/>
                            </p:stCondLst>
                            <p:childTnLst>
                              <p:par>
                                <p:cTn id="43" presetID="10" presetClass="entr" presetSubtype="0" fill="hold" grpId="0" nodeType="afterEffect">
                                  <p:stCondLst>
                                    <p:cond delay="0"/>
                                  </p:stCondLst>
                                  <p:childTnLst>
                                    <p:set>
                                      <p:cBhvr>
                                        <p:cTn id="44" dur="1" fill="hold">
                                          <p:stCondLst>
                                            <p:cond delay="0"/>
                                          </p:stCondLst>
                                        </p:cTn>
                                        <p:tgtEl>
                                          <p:spTgt spid="48"/>
                                        </p:tgtEl>
                                        <p:attrNameLst>
                                          <p:attrName>style.visibility</p:attrName>
                                        </p:attrNameLst>
                                      </p:cBhvr>
                                      <p:to>
                                        <p:strVal val="visible"/>
                                      </p:to>
                                    </p:set>
                                    <p:animEffect transition="in" filter="fade">
                                      <p:cBhvr>
                                        <p:cTn id="45" dur="500"/>
                                        <p:tgtEl>
                                          <p:spTgt spid="48"/>
                                        </p:tgtEl>
                                      </p:cBhvr>
                                    </p:animEffect>
                                  </p:childTnLst>
                                </p:cTn>
                              </p:par>
                            </p:childTnLst>
                          </p:cTn>
                        </p:par>
                        <p:par>
                          <p:cTn id="46" fill="hold">
                            <p:stCondLst>
                              <p:cond delay="3000"/>
                            </p:stCondLst>
                            <p:childTnLst>
                              <p:par>
                                <p:cTn id="47" presetID="10" presetClass="entr" presetSubtype="0" fill="hold" grpId="0" nodeType="afterEffect">
                                  <p:stCondLst>
                                    <p:cond delay="0"/>
                                  </p:stCondLst>
                                  <p:childTnLst>
                                    <p:set>
                                      <p:cBhvr>
                                        <p:cTn id="48" dur="1" fill="hold">
                                          <p:stCondLst>
                                            <p:cond delay="0"/>
                                          </p:stCondLst>
                                        </p:cTn>
                                        <p:tgtEl>
                                          <p:spTgt spid="49"/>
                                        </p:tgtEl>
                                        <p:attrNameLst>
                                          <p:attrName>style.visibility</p:attrName>
                                        </p:attrNameLst>
                                      </p:cBhvr>
                                      <p:to>
                                        <p:strVal val="visible"/>
                                      </p:to>
                                    </p:set>
                                    <p:animEffect transition="in" filter="fade">
                                      <p:cBhvr>
                                        <p:cTn id="49" dur="500"/>
                                        <p:tgtEl>
                                          <p:spTgt spid="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43" grpId="0" animBg="1"/>
      <p:bldP spid="44" grpId="0" animBg="1"/>
      <p:bldP spid="45" grpId="0" animBg="1"/>
      <p:bldP spid="46" grpId="0"/>
      <p:bldP spid="47" grpId="0"/>
      <p:bldP spid="48" grpId="0"/>
      <p:bldP spid="49"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五边形 3"/>
          <p:cNvSpPr/>
          <p:nvPr/>
        </p:nvSpPr>
        <p:spPr>
          <a:xfrm>
            <a:off x="508000" y="337220"/>
            <a:ext cx="3419872" cy="576064"/>
          </a:xfrm>
          <a:prstGeom prst="homePlate">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 name="TextBox 4"/>
          <p:cNvSpPr txBox="1"/>
          <p:nvPr/>
        </p:nvSpPr>
        <p:spPr>
          <a:xfrm>
            <a:off x="687512" y="440586"/>
            <a:ext cx="1107996" cy="369332"/>
          </a:xfrm>
          <a:prstGeom prst="rect">
            <a:avLst/>
          </a:prstGeom>
          <a:noFill/>
        </p:spPr>
        <p:txBody>
          <a:bodyPr wrap="none" rtlCol="0">
            <a:spAutoFit/>
          </a:bodyPr>
          <a:lstStyle/>
          <a:p>
            <a:r>
              <a:rPr lang="zh-CN" altLang="en-US" b="1" dirty="0">
                <a:solidFill>
                  <a:schemeClr val="bg1"/>
                </a:solidFill>
                <a:latin typeface="微软雅黑" panose="020B0503020204020204" pitchFamily="34" charset="-122"/>
                <a:ea typeface="微软雅黑" panose="020B0503020204020204" pitchFamily="34" charset="-122"/>
              </a:rPr>
              <a:t>项目经验</a:t>
            </a:r>
          </a:p>
        </p:txBody>
      </p:sp>
      <p:sp>
        <p:nvSpPr>
          <p:cNvPr id="21" name="矩形 20"/>
          <p:cNvSpPr/>
          <p:nvPr/>
        </p:nvSpPr>
        <p:spPr>
          <a:xfrm>
            <a:off x="508000" y="5593804"/>
            <a:ext cx="9144000" cy="144016"/>
          </a:xfrm>
          <a:prstGeom prst="rect">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矩形 49"/>
          <p:cNvSpPr/>
          <p:nvPr/>
        </p:nvSpPr>
        <p:spPr>
          <a:xfrm>
            <a:off x="7904955" y="477524"/>
            <a:ext cx="295456" cy="295456"/>
          </a:xfrm>
          <a:prstGeom prst="rect">
            <a:avLst/>
          </a:prstGeom>
          <a:solidFill>
            <a:srgbClr val="FFCC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矩形 50"/>
          <p:cNvSpPr/>
          <p:nvPr/>
        </p:nvSpPr>
        <p:spPr>
          <a:xfrm>
            <a:off x="8272419" y="477524"/>
            <a:ext cx="295456" cy="295456"/>
          </a:xfrm>
          <a:prstGeom prst="rect">
            <a:avLst/>
          </a:prstGeom>
          <a:solidFill>
            <a:srgbClr val="E559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矩形 51"/>
          <p:cNvSpPr/>
          <p:nvPr/>
        </p:nvSpPr>
        <p:spPr>
          <a:xfrm>
            <a:off x="8632459" y="477524"/>
            <a:ext cx="295456" cy="295456"/>
          </a:xfrm>
          <a:prstGeom prst="rect">
            <a:avLst/>
          </a:prstGeom>
          <a:solidFill>
            <a:srgbClr val="37B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矩形 52"/>
          <p:cNvSpPr/>
          <p:nvPr/>
        </p:nvSpPr>
        <p:spPr>
          <a:xfrm>
            <a:off x="8999923" y="477524"/>
            <a:ext cx="295456" cy="295456"/>
          </a:xfrm>
          <a:prstGeom prst="rect">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30" name="Picture 2"/>
          <p:cNvPicPr>
            <a:picLocks noChangeAspect="1" noChangeArrowheads="1"/>
          </p:cNvPicPr>
          <p:nvPr/>
        </p:nvPicPr>
        <p:blipFill>
          <a:blip r:embed="rId3" cstate="screen">
            <a:extLst>
              <a:ext uri="{28A0092B-C50C-407E-A947-70E740481C1C}">
                <a14:useLocalDpi xmlns:a14="http://schemas.microsoft.com/office/drawing/2010/main"/>
              </a:ext>
            </a:extLst>
          </a:blip>
          <a:stretch>
            <a:fillRect/>
          </a:stretch>
        </p:blipFill>
        <p:spPr bwMode="auto">
          <a:xfrm>
            <a:off x="3725706" y="3264845"/>
            <a:ext cx="2766882" cy="2112941"/>
          </a:xfrm>
          <a:prstGeom prst="rect">
            <a:avLst/>
          </a:prstGeom>
          <a:noFill/>
          <a:ln w="9525">
            <a:noFill/>
            <a:miter lim="800000"/>
            <a:headEnd/>
            <a:tailEnd/>
          </a:ln>
        </p:spPr>
      </p:pic>
      <p:pic>
        <p:nvPicPr>
          <p:cNvPr id="31" name="Picture 3"/>
          <p:cNvPicPr>
            <a:picLocks noChangeAspect="1" noChangeArrowheads="1"/>
          </p:cNvPicPr>
          <p:nvPr/>
        </p:nvPicPr>
        <p:blipFill>
          <a:blip r:embed="rId4" cstate="screen">
            <a:extLst>
              <a:ext uri="{28A0092B-C50C-407E-A947-70E740481C1C}">
                <a14:useLocalDpi xmlns:a14="http://schemas.microsoft.com/office/drawing/2010/main"/>
              </a:ext>
            </a:extLst>
          </a:blip>
          <a:stretch>
            <a:fillRect/>
          </a:stretch>
        </p:blipFill>
        <p:spPr bwMode="auto">
          <a:xfrm>
            <a:off x="975550" y="1211875"/>
            <a:ext cx="2757301" cy="2094586"/>
          </a:xfrm>
          <a:prstGeom prst="rect">
            <a:avLst/>
          </a:prstGeom>
          <a:noFill/>
          <a:ln w="9525">
            <a:noFill/>
            <a:miter lim="800000"/>
            <a:headEnd/>
            <a:tailEnd/>
          </a:ln>
        </p:spPr>
      </p:pic>
      <p:pic>
        <p:nvPicPr>
          <p:cNvPr id="42" name="Picture 5"/>
          <p:cNvPicPr>
            <a:picLocks noChangeAspect="1" noChangeArrowheads="1"/>
          </p:cNvPicPr>
          <p:nvPr/>
        </p:nvPicPr>
        <p:blipFill>
          <a:blip r:embed="rId5" cstate="screen">
            <a:extLst>
              <a:ext uri="{28A0092B-C50C-407E-A947-70E740481C1C}">
                <a14:useLocalDpi xmlns:a14="http://schemas.microsoft.com/office/drawing/2010/main"/>
              </a:ext>
            </a:extLst>
          </a:blip>
          <a:stretch>
            <a:fillRect/>
          </a:stretch>
        </p:blipFill>
        <p:spPr bwMode="auto">
          <a:xfrm>
            <a:off x="6494910" y="1210287"/>
            <a:ext cx="2755385" cy="2096626"/>
          </a:xfrm>
          <a:prstGeom prst="rect">
            <a:avLst/>
          </a:prstGeom>
          <a:noFill/>
          <a:ln w="9525">
            <a:noFill/>
            <a:miter lim="800000"/>
            <a:headEnd/>
            <a:tailEnd/>
          </a:ln>
        </p:spPr>
      </p:pic>
      <p:sp>
        <p:nvSpPr>
          <p:cNvPr id="54" name="矩形 53"/>
          <p:cNvSpPr/>
          <p:nvPr/>
        </p:nvSpPr>
        <p:spPr>
          <a:xfrm>
            <a:off x="3728880" y="1210292"/>
            <a:ext cx="2764966" cy="2104785"/>
          </a:xfrm>
          <a:prstGeom prst="rect">
            <a:avLst/>
          </a:prstGeom>
          <a:solidFill>
            <a:srgbClr val="37BED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21322">
              <a:defRPr/>
            </a:pPr>
            <a:endParaRPr lang="zh-CN" altLang="en-US"/>
          </a:p>
        </p:txBody>
      </p:sp>
      <p:sp>
        <p:nvSpPr>
          <p:cNvPr id="55" name="矩形 54"/>
          <p:cNvSpPr/>
          <p:nvPr/>
        </p:nvSpPr>
        <p:spPr>
          <a:xfrm>
            <a:off x="982618" y="3271189"/>
            <a:ext cx="2764966" cy="2102746"/>
          </a:xfrm>
          <a:prstGeom prst="rect">
            <a:avLst/>
          </a:prstGeom>
          <a:solidFill>
            <a:srgbClr val="E5594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21322">
              <a:defRPr/>
            </a:pPr>
            <a:endParaRPr lang="zh-CN" altLang="en-US"/>
          </a:p>
        </p:txBody>
      </p:sp>
      <p:sp>
        <p:nvSpPr>
          <p:cNvPr id="56" name="矩形 55"/>
          <p:cNvSpPr/>
          <p:nvPr/>
        </p:nvSpPr>
        <p:spPr>
          <a:xfrm>
            <a:off x="6507271" y="3271189"/>
            <a:ext cx="2763050" cy="2104784"/>
          </a:xfrm>
          <a:prstGeom prst="rect">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21322">
              <a:defRPr/>
            </a:pPr>
            <a:endParaRPr lang="zh-CN" altLang="en-US"/>
          </a:p>
        </p:txBody>
      </p:sp>
      <p:sp>
        <p:nvSpPr>
          <p:cNvPr id="57" name="等腰三角形 56"/>
          <p:cNvSpPr/>
          <p:nvPr/>
        </p:nvSpPr>
        <p:spPr>
          <a:xfrm>
            <a:off x="990561" y="3118795"/>
            <a:ext cx="379393" cy="191715"/>
          </a:xfrm>
          <a:prstGeom prst="triangle">
            <a:avLst/>
          </a:prstGeom>
          <a:solidFill>
            <a:srgbClr val="E5594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21322">
              <a:defRPr/>
            </a:pPr>
            <a:endParaRPr lang="zh-CN" altLang="en-US"/>
          </a:p>
        </p:txBody>
      </p:sp>
      <p:sp>
        <p:nvSpPr>
          <p:cNvPr id="58" name="等腰三角形 57"/>
          <p:cNvSpPr/>
          <p:nvPr/>
        </p:nvSpPr>
        <p:spPr>
          <a:xfrm>
            <a:off x="8367115" y="3118795"/>
            <a:ext cx="379393" cy="191715"/>
          </a:xfrm>
          <a:prstGeom prst="triangle">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21322">
              <a:defRPr/>
            </a:pPr>
            <a:endParaRPr lang="zh-CN" altLang="en-US"/>
          </a:p>
        </p:txBody>
      </p:sp>
      <p:sp>
        <p:nvSpPr>
          <p:cNvPr id="59" name="等腰三角形 58"/>
          <p:cNvSpPr/>
          <p:nvPr/>
        </p:nvSpPr>
        <p:spPr>
          <a:xfrm flipV="1">
            <a:off x="4719486" y="3268018"/>
            <a:ext cx="379393" cy="193755"/>
          </a:xfrm>
          <a:prstGeom prst="triangle">
            <a:avLst/>
          </a:prstGeom>
          <a:solidFill>
            <a:srgbClr val="37BED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21322">
              <a:defRPr/>
            </a:pPr>
            <a:endParaRPr lang="zh-CN" altLang="en-US"/>
          </a:p>
        </p:txBody>
      </p:sp>
      <p:sp>
        <p:nvSpPr>
          <p:cNvPr id="60" name="TextBox 59"/>
          <p:cNvSpPr txBox="1"/>
          <p:nvPr/>
        </p:nvSpPr>
        <p:spPr>
          <a:xfrm>
            <a:off x="4187171" y="1644980"/>
            <a:ext cx="1612915" cy="492443"/>
          </a:xfrm>
          <a:prstGeom prst="rect">
            <a:avLst/>
          </a:prstGeom>
          <a:noFill/>
        </p:spPr>
        <p:txBody>
          <a:bodyPr wrap="square">
            <a:spAutoFit/>
          </a:bodyPr>
          <a:lstStyle/>
          <a:p>
            <a:pPr algn="ctr">
              <a:lnSpc>
                <a:spcPct val="130000"/>
              </a:lnSpc>
              <a:defRPr/>
            </a:pPr>
            <a:r>
              <a:rPr lang="zh-CN" altLang="en-US" sz="2000" b="1" kern="0" dirty="0">
                <a:solidFill>
                  <a:schemeClr val="bg1"/>
                </a:solidFill>
                <a:latin typeface="微软雅黑" pitchFamily="34" charset="-122"/>
                <a:ea typeface="微软雅黑" pitchFamily="34" charset="-122"/>
              </a:rPr>
              <a:t>工作成绩</a:t>
            </a:r>
          </a:p>
        </p:txBody>
      </p:sp>
      <p:sp>
        <p:nvSpPr>
          <p:cNvPr id="61" name="TextBox 60"/>
          <p:cNvSpPr txBox="1"/>
          <p:nvPr/>
        </p:nvSpPr>
        <p:spPr>
          <a:xfrm rot="21593092">
            <a:off x="3864073" y="2162499"/>
            <a:ext cx="2433591" cy="1052596"/>
          </a:xfrm>
          <a:prstGeom prst="rect">
            <a:avLst/>
          </a:prstGeom>
          <a:noFill/>
        </p:spPr>
        <p:txBody>
          <a:bodyPr wrap="square">
            <a:spAutoFit/>
          </a:bodyPr>
          <a:lstStyle/>
          <a:p>
            <a:pPr algn="just">
              <a:lnSpc>
                <a:spcPct val="130000"/>
              </a:lnSpc>
              <a:defRPr/>
            </a:pPr>
            <a:r>
              <a:rPr lang="zh-CN" altLang="en-US" sz="1600" kern="0" dirty="0">
                <a:solidFill>
                  <a:schemeClr val="bg1"/>
                </a:solidFill>
                <a:latin typeface="微软雅黑" pitchFamily="34" charset="-122"/>
                <a:ea typeface="微软雅黑" pitchFamily="34" charset="-122"/>
              </a:rPr>
              <a:t>您的内容打在这里或通过复制内容打在这内容打在这</a:t>
            </a:r>
            <a:endParaRPr lang="en-US" altLang="zh-CN" sz="1600" kern="0" dirty="0">
              <a:solidFill>
                <a:schemeClr val="bg1"/>
              </a:solidFill>
              <a:latin typeface="微软雅黑" pitchFamily="34" charset="-122"/>
              <a:ea typeface="微软雅黑" pitchFamily="34" charset="-122"/>
            </a:endParaRPr>
          </a:p>
        </p:txBody>
      </p:sp>
      <p:sp>
        <p:nvSpPr>
          <p:cNvPr id="62" name="TextBox 61"/>
          <p:cNvSpPr txBox="1"/>
          <p:nvPr/>
        </p:nvSpPr>
        <p:spPr>
          <a:xfrm>
            <a:off x="1402692" y="3517188"/>
            <a:ext cx="1789150" cy="492443"/>
          </a:xfrm>
          <a:prstGeom prst="rect">
            <a:avLst/>
          </a:prstGeom>
          <a:noFill/>
        </p:spPr>
        <p:txBody>
          <a:bodyPr wrap="square">
            <a:spAutoFit/>
          </a:bodyPr>
          <a:lstStyle/>
          <a:p>
            <a:pPr algn="ctr">
              <a:lnSpc>
                <a:spcPct val="130000"/>
              </a:lnSpc>
              <a:defRPr/>
            </a:pPr>
            <a:r>
              <a:rPr lang="zh-CN" altLang="en-US" sz="2000" b="1" kern="0" dirty="0">
                <a:solidFill>
                  <a:schemeClr val="bg1"/>
                </a:solidFill>
                <a:latin typeface="微软雅黑" pitchFamily="34" charset="-122"/>
                <a:ea typeface="微软雅黑" pitchFamily="34" charset="-122"/>
              </a:rPr>
              <a:t>工作成绩</a:t>
            </a:r>
          </a:p>
        </p:txBody>
      </p:sp>
      <p:sp>
        <p:nvSpPr>
          <p:cNvPr id="63" name="TextBox 62"/>
          <p:cNvSpPr txBox="1"/>
          <p:nvPr/>
        </p:nvSpPr>
        <p:spPr>
          <a:xfrm rot="21593092">
            <a:off x="1151984" y="4034707"/>
            <a:ext cx="2433591" cy="1052596"/>
          </a:xfrm>
          <a:prstGeom prst="rect">
            <a:avLst/>
          </a:prstGeom>
          <a:noFill/>
        </p:spPr>
        <p:txBody>
          <a:bodyPr wrap="square">
            <a:spAutoFit/>
          </a:bodyPr>
          <a:lstStyle/>
          <a:p>
            <a:pPr algn="just">
              <a:lnSpc>
                <a:spcPct val="130000"/>
              </a:lnSpc>
              <a:defRPr/>
            </a:pPr>
            <a:r>
              <a:rPr lang="zh-CN" altLang="en-US" sz="1600" kern="0" dirty="0">
                <a:solidFill>
                  <a:schemeClr val="bg1"/>
                </a:solidFill>
                <a:latin typeface="微软雅黑" pitchFamily="34" charset="-122"/>
                <a:ea typeface="微软雅黑" pitchFamily="34" charset="-122"/>
              </a:rPr>
              <a:t>您的内容打在这里或通过复制内容打在这内容打在这</a:t>
            </a:r>
            <a:endParaRPr lang="en-US" altLang="zh-CN" sz="1600" kern="0" dirty="0">
              <a:solidFill>
                <a:schemeClr val="bg1"/>
              </a:solidFill>
              <a:latin typeface="微软雅黑" pitchFamily="34" charset="-122"/>
              <a:ea typeface="微软雅黑" pitchFamily="34" charset="-122"/>
            </a:endParaRPr>
          </a:p>
        </p:txBody>
      </p:sp>
      <p:sp>
        <p:nvSpPr>
          <p:cNvPr id="64" name="TextBox 63"/>
          <p:cNvSpPr txBox="1"/>
          <p:nvPr/>
        </p:nvSpPr>
        <p:spPr>
          <a:xfrm>
            <a:off x="7058701" y="3517188"/>
            <a:ext cx="1680964" cy="492443"/>
          </a:xfrm>
          <a:prstGeom prst="rect">
            <a:avLst/>
          </a:prstGeom>
          <a:noFill/>
        </p:spPr>
        <p:txBody>
          <a:bodyPr wrap="square">
            <a:spAutoFit/>
          </a:bodyPr>
          <a:lstStyle/>
          <a:p>
            <a:pPr algn="ctr">
              <a:lnSpc>
                <a:spcPct val="130000"/>
              </a:lnSpc>
              <a:defRPr/>
            </a:pPr>
            <a:r>
              <a:rPr lang="zh-CN" altLang="en-US" sz="2000" b="1" kern="0" dirty="0">
                <a:solidFill>
                  <a:schemeClr val="bg1"/>
                </a:solidFill>
                <a:latin typeface="微软雅黑" pitchFamily="34" charset="-122"/>
                <a:ea typeface="微软雅黑" pitchFamily="34" charset="-122"/>
              </a:rPr>
              <a:t>工作成绩</a:t>
            </a:r>
          </a:p>
        </p:txBody>
      </p:sp>
      <p:sp>
        <p:nvSpPr>
          <p:cNvPr id="65" name="TextBox 64"/>
          <p:cNvSpPr txBox="1"/>
          <p:nvPr/>
        </p:nvSpPr>
        <p:spPr>
          <a:xfrm rot="21593092">
            <a:off x="6677805" y="4178723"/>
            <a:ext cx="2433591" cy="1052596"/>
          </a:xfrm>
          <a:prstGeom prst="rect">
            <a:avLst/>
          </a:prstGeom>
          <a:noFill/>
        </p:spPr>
        <p:txBody>
          <a:bodyPr wrap="square">
            <a:spAutoFit/>
          </a:bodyPr>
          <a:lstStyle/>
          <a:p>
            <a:pPr algn="just">
              <a:lnSpc>
                <a:spcPct val="130000"/>
              </a:lnSpc>
              <a:defRPr/>
            </a:pPr>
            <a:r>
              <a:rPr lang="zh-CN" altLang="en-US" sz="1600" kern="0" dirty="0">
                <a:solidFill>
                  <a:schemeClr val="bg1"/>
                </a:solidFill>
                <a:latin typeface="微软雅黑" pitchFamily="34" charset="-122"/>
                <a:ea typeface="微软雅黑" pitchFamily="34" charset="-122"/>
              </a:rPr>
              <a:t>您的内容打在这里或通过复制内容打在这内容打在这</a:t>
            </a:r>
            <a:endParaRPr lang="en-US" altLang="zh-CN" sz="1600" kern="0" dirty="0">
              <a:solidFill>
                <a:schemeClr val="bg1"/>
              </a:solidFill>
              <a:latin typeface="微软雅黑" pitchFamily="34" charset="-122"/>
              <a:ea typeface="微软雅黑" pitchFamily="34" charset="-122"/>
            </a:endParaRPr>
          </a:p>
        </p:txBody>
      </p:sp>
    </p:spTree>
    <p:extLst>
      <p:ext uri="{BB962C8B-B14F-4D97-AF65-F5344CB8AC3E}">
        <p14:creationId xmlns:p14="http://schemas.microsoft.com/office/powerpoint/2010/main" val="803275755"/>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fade">
                                      <p:cBhvr>
                                        <p:cTn id="7" dur="500"/>
                                        <p:tgtEl>
                                          <p:spTgt spid="31"/>
                                        </p:tgtEl>
                                      </p:cBhvr>
                                    </p:animEffect>
                                  </p:childTnLst>
                                </p:cTn>
                              </p:par>
                            </p:childTnLst>
                          </p:cTn>
                        </p:par>
                        <p:par>
                          <p:cTn id="8" fill="hold">
                            <p:stCondLst>
                              <p:cond delay="500"/>
                            </p:stCondLst>
                            <p:childTnLst>
                              <p:par>
                                <p:cTn id="9" presetID="42" presetClass="entr" presetSubtype="0" fill="hold" grpId="0" nodeType="afterEffect">
                                  <p:stCondLst>
                                    <p:cond delay="0"/>
                                  </p:stCondLst>
                                  <p:childTnLst>
                                    <p:set>
                                      <p:cBhvr>
                                        <p:cTn id="10" dur="1" fill="hold">
                                          <p:stCondLst>
                                            <p:cond delay="0"/>
                                          </p:stCondLst>
                                        </p:cTn>
                                        <p:tgtEl>
                                          <p:spTgt spid="55"/>
                                        </p:tgtEl>
                                        <p:attrNameLst>
                                          <p:attrName>style.visibility</p:attrName>
                                        </p:attrNameLst>
                                      </p:cBhvr>
                                      <p:to>
                                        <p:strVal val="visible"/>
                                      </p:to>
                                    </p:set>
                                    <p:animEffect transition="in" filter="fade">
                                      <p:cBhvr>
                                        <p:cTn id="11" dur="1000"/>
                                        <p:tgtEl>
                                          <p:spTgt spid="55"/>
                                        </p:tgtEl>
                                      </p:cBhvr>
                                    </p:animEffect>
                                    <p:anim calcmode="lin" valueType="num">
                                      <p:cBhvr>
                                        <p:cTn id="12" dur="1000" fill="hold"/>
                                        <p:tgtEl>
                                          <p:spTgt spid="55"/>
                                        </p:tgtEl>
                                        <p:attrNameLst>
                                          <p:attrName>ppt_x</p:attrName>
                                        </p:attrNameLst>
                                      </p:cBhvr>
                                      <p:tavLst>
                                        <p:tav tm="0">
                                          <p:val>
                                            <p:strVal val="#ppt_x"/>
                                          </p:val>
                                        </p:tav>
                                        <p:tav tm="100000">
                                          <p:val>
                                            <p:strVal val="#ppt_x"/>
                                          </p:val>
                                        </p:tav>
                                      </p:tavLst>
                                    </p:anim>
                                    <p:anim calcmode="lin" valueType="num">
                                      <p:cBhvr>
                                        <p:cTn id="13" dur="1000" fill="hold"/>
                                        <p:tgtEl>
                                          <p:spTgt spid="55"/>
                                        </p:tgtEl>
                                        <p:attrNameLst>
                                          <p:attrName>ppt_y</p:attrName>
                                        </p:attrNameLst>
                                      </p:cBhvr>
                                      <p:tavLst>
                                        <p:tav tm="0">
                                          <p:val>
                                            <p:strVal val="#ppt_y+.1"/>
                                          </p:val>
                                        </p:tav>
                                        <p:tav tm="100000">
                                          <p:val>
                                            <p:strVal val="#ppt_y"/>
                                          </p:val>
                                        </p:tav>
                                      </p:tavLst>
                                    </p:anim>
                                  </p:childTnLst>
                                </p:cTn>
                              </p:par>
                            </p:childTnLst>
                          </p:cTn>
                        </p:par>
                        <p:par>
                          <p:cTn id="14" fill="hold">
                            <p:stCondLst>
                              <p:cond delay="1500"/>
                            </p:stCondLst>
                            <p:childTnLst>
                              <p:par>
                                <p:cTn id="15" presetID="22" presetClass="entr" presetSubtype="4" fill="hold" grpId="0" nodeType="afterEffect">
                                  <p:stCondLst>
                                    <p:cond delay="0"/>
                                  </p:stCondLst>
                                  <p:childTnLst>
                                    <p:set>
                                      <p:cBhvr>
                                        <p:cTn id="16" dur="1" fill="hold">
                                          <p:stCondLst>
                                            <p:cond delay="0"/>
                                          </p:stCondLst>
                                        </p:cTn>
                                        <p:tgtEl>
                                          <p:spTgt spid="57"/>
                                        </p:tgtEl>
                                        <p:attrNameLst>
                                          <p:attrName>style.visibility</p:attrName>
                                        </p:attrNameLst>
                                      </p:cBhvr>
                                      <p:to>
                                        <p:strVal val="visible"/>
                                      </p:to>
                                    </p:set>
                                    <p:animEffect transition="in" filter="wipe(down)">
                                      <p:cBhvr>
                                        <p:cTn id="17" dur="500"/>
                                        <p:tgtEl>
                                          <p:spTgt spid="57"/>
                                        </p:tgtEl>
                                      </p:cBhvr>
                                    </p:animEffect>
                                  </p:childTnLst>
                                </p:cTn>
                              </p:par>
                            </p:childTnLst>
                          </p:cTn>
                        </p:par>
                        <p:par>
                          <p:cTn id="18" fill="hold">
                            <p:stCondLst>
                              <p:cond delay="2000"/>
                            </p:stCondLst>
                            <p:childTnLst>
                              <p:par>
                                <p:cTn id="19" presetID="22" presetClass="entr" presetSubtype="1" fill="hold" grpId="0" nodeType="afterEffect">
                                  <p:stCondLst>
                                    <p:cond delay="0"/>
                                  </p:stCondLst>
                                  <p:childTnLst>
                                    <p:set>
                                      <p:cBhvr>
                                        <p:cTn id="20" dur="1" fill="hold">
                                          <p:stCondLst>
                                            <p:cond delay="0"/>
                                          </p:stCondLst>
                                        </p:cTn>
                                        <p:tgtEl>
                                          <p:spTgt spid="62"/>
                                        </p:tgtEl>
                                        <p:attrNameLst>
                                          <p:attrName>style.visibility</p:attrName>
                                        </p:attrNameLst>
                                      </p:cBhvr>
                                      <p:to>
                                        <p:strVal val="visible"/>
                                      </p:to>
                                    </p:set>
                                    <p:animEffect transition="in" filter="wipe(up)">
                                      <p:cBhvr>
                                        <p:cTn id="21" dur="500"/>
                                        <p:tgtEl>
                                          <p:spTgt spid="62"/>
                                        </p:tgtEl>
                                      </p:cBhvr>
                                    </p:animEffect>
                                  </p:childTnLst>
                                </p:cTn>
                              </p:par>
                              <p:par>
                                <p:cTn id="22" presetID="22" presetClass="entr" presetSubtype="1" fill="hold" grpId="0" nodeType="withEffect">
                                  <p:stCondLst>
                                    <p:cond delay="0"/>
                                  </p:stCondLst>
                                  <p:childTnLst>
                                    <p:set>
                                      <p:cBhvr>
                                        <p:cTn id="23" dur="1" fill="hold">
                                          <p:stCondLst>
                                            <p:cond delay="0"/>
                                          </p:stCondLst>
                                        </p:cTn>
                                        <p:tgtEl>
                                          <p:spTgt spid="63"/>
                                        </p:tgtEl>
                                        <p:attrNameLst>
                                          <p:attrName>style.visibility</p:attrName>
                                        </p:attrNameLst>
                                      </p:cBhvr>
                                      <p:to>
                                        <p:strVal val="visible"/>
                                      </p:to>
                                    </p:set>
                                    <p:animEffect transition="in" filter="wipe(up)">
                                      <p:cBhvr>
                                        <p:cTn id="24" dur="500"/>
                                        <p:tgtEl>
                                          <p:spTgt spid="63"/>
                                        </p:tgtEl>
                                      </p:cBhvr>
                                    </p:animEffect>
                                  </p:childTnLst>
                                </p:cTn>
                              </p:par>
                            </p:childTnLst>
                          </p:cTn>
                        </p:par>
                        <p:par>
                          <p:cTn id="25" fill="hold">
                            <p:stCondLst>
                              <p:cond delay="2500"/>
                            </p:stCondLst>
                            <p:childTnLst>
                              <p:par>
                                <p:cTn id="26" presetID="22" presetClass="entr" presetSubtype="1" fill="hold" grpId="0" nodeType="afterEffect">
                                  <p:stCondLst>
                                    <p:cond delay="0"/>
                                  </p:stCondLst>
                                  <p:childTnLst>
                                    <p:set>
                                      <p:cBhvr>
                                        <p:cTn id="27" dur="1" fill="hold">
                                          <p:stCondLst>
                                            <p:cond delay="0"/>
                                          </p:stCondLst>
                                        </p:cTn>
                                        <p:tgtEl>
                                          <p:spTgt spid="54"/>
                                        </p:tgtEl>
                                        <p:attrNameLst>
                                          <p:attrName>style.visibility</p:attrName>
                                        </p:attrNameLst>
                                      </p:cBhvr>
                                      <p:to>
                                        <p:strVal val="visible"/>
                                      </p:to>
                                    </p:set>
                                    <p:animEffect transition="in" filter="wipe(up)">
                                      <p:cBhvr>
                                        <p:cTn id="28" dur="500"/>
                                        <p:tgtEl>
                                          <p:spTgt spid="54"/>
                                        </p:tgtEl>
                                      </p:cBhvr>
                                    </p:animEffect>
                                  </p:childTnLst>
                                </p:cTn>
                              </p:par>
                            </p:childTnLst>
                          </p:cTn>
                        </p:par>
                        <p:par>
                          <p:cTn id="29" fill="hold">
                            <p:stCondLst>
                              <p:cond delay="3000"/>
                            </p:stCondLst>
                            <p:childTnLst>
                              <p:par>
                                <p:cTn id="30" presetID="22" presetClass="entr" presetSubtype="1" fill="hold" grpId="0" nodeType="afterEffect">
                                  <p:stCondLst>
                                    <p:cond delay="0"/>
                                  </p:stCondLst>
                                  <p:childTnLst>
                                    <p:set>
                                      <p:cBhvr>
                                        <p:cTn id="31" dur="1" fill="hold">
                                          <p:stCondLst>
                                            <p:cond delay="0"/>
                                          </p:stCondLst>
                                        </p:cTn>
                                        <p:tgtEl>
                                          <p:spTgt spid="59"/>
                                        </p:tgtEl>
                                        <p:attrNameLst>
                                          <p:attrName>style.visibility</p:attrName>
                                        </p:attrNameLst>
                                      </p:cBhvr>
                                      <p:to>
                                        <p:strVal val="visible"/>
                                      </p:to>
                                    </p:set>
                                    <p:animEffect transition="in" filter="wipe(up)">
                                      <p:cBhvr>
                                        <p:cTn id="32" dur="500"/>
                                        <p:tgtEl>
                                          <p:spTgt spid="59"/>
                                        </p:tgtEl>
                                      </p:cBhvr>
                                    </p:animEffect>
                                  </p:childTnLst>
                                </p:cTn>
                              </p:par>
                            </p:childTnLst>
                          </p:cTn>
                        </p:par>
                        <p:par>
                          <p:cTn id="33" fill="hold">
                            <p:stCondLst>
                              <p:cond delay="3500"/>
                            </p:stCondLst>
                            <p:childTnLst>
                              <p:par>
                                <p:cTn id="34" presetID="47" presetClass="entr" presetSubtype="0" fill="hold" nodeType="afterEffect">
                                  <p:stCondLst>
                                    <p:cond delay="0"/>
                                  </p:stCondLst>
                                  <p:childTnLst>
                                    <p:set>
                                      <p:cBhvr>
                                        <p:cTn id="35" dur="1" fill="hold">
                                          <p:stCondLst>
                                            <p:cond delay="0"/>
                                          </p:stCondLst>
                                        </p:cTn>
                                        <p:tgtEl>
                                          <p:spTgt spid="30"/>
                                        </p:tgtEl>
                                        <p:attrNameLst>
                                          <p:attrName>style.visibility</p:attrName>
                                        </p:attrNameLst>
                                      </p:cBhvr>
                                      <p:to>
                                        <p:strVal val="visible"/>
                                      </p:to>
                                    </p:set>
                                    <p:animEffect transition="in" filter="fade">
                                      <p:cBhvr>
                                        <p:cTn id="36" dur="1000"/>
                                        <p:tgtEl>
                                          <p:spTgt spid="30"/>
                                        </p:tgtEl>
                                      </p:cBhvr>
                                    </p:animEffect>
                                    <p:anim calcmode="lin" valueType="num">
                                      <p:cBhvr>
                                        <p:cTn id="37" dur="1000" fill="hold"/>
                                        <p:tgtEl>
                                          <p:spTgt spid="30"/>
                                        </p:tgtEl>
                                        <p:attrNameLst>
                                          <p:attrName>ppt_x</p:attrName>
                                        </p:attrNameLst>
                                      </p:cBhvr>
                                      <p:tavLst>
                                        <p:tav tm="0">
                                          <p:val>
                                            <p:strVal val="#ppt_x"/>
                                          </p:val>
                                        </p:tav>
                                        <p:tav tm="100000">
                                          <p:val>
                                            <p:strVal val="#ppt_x"/>
                                          </p:val>
                                        </p:tav>
                                      </p:tavLst>
                                    </p:anim>
                                    <p:anim calcmode="lin" valueType="num">
                                      <p:cBhvr>
                                        <p:cTn id="38" dur="1000" fill="hold"/>
                                        <p:tgtEl>
                                          <p:spTgt spid="30"/>
                                        </p:tgtEl>
                                        <p:attrNameLst>
                                          <p:attrName>ppt_y</p:attrName>
                                        </p:attrNameLst>
                                      </p:cBhvr>
                                      <p:tavLst>
                                        <p:tav tm="0">
                                          <p:val>
                                            <p:strVal val="#ppt_y-.1"/>
                                          </p:val>
                                        </p:tav>
                                        <p:tav tm="100000">
                                          <p:val>
                                            <p:strVal val="#ppt_y"/>
                                          </p:val>
                                        </p:tav>
                                      </p:tavLst>
                                    </p:anim>
                                  </p:childTnLst>
                                </p:cTn>
                              </p:par>
                            </p:childTnLst>
                          </p:cTn>
                        </p:par>
                        <p:par>
                          <p:cTn id="39" fill="hold">
                            <p:stCondLst>
                              <p:cond delay="4500"/>
                            </p:stCondLst>
                            <p:childTnLst>
                              <p:par>
                                <p:cTn id="40" presetID="22" presetClass="entr" presetSubtype="1" fill="hold" grpId="0" nodeType="afterEffect">
                                  <p:stCondLst>
                                    <p:cond delay="0"/>
                                  </p:stCondLst>
                                  <p:childTnLst>
                                    <p:set>
                                      <p:cBhvr>
                                        <p:cTn id="41" dur="1" fill="hold">
                                          <p:stCondLst>
                                            <p:cond delay="0"/>
                                          </p:stCondLst>
                                        </p:cTn>
                                        <p:tgtEl>
                                          <p:spTgt spid="61"/>
                                        </p:tgtEl>
                                        <p:attrNameLst>
                                          <p:attrName>style.visibility</p:attrName>
                                        </p:attrNameLst>
                                      </p:cBhvr>
                                      <p:to>
                                        <p:strVal val="visible"/>
                                      </p:to>
                                    </p:set>
                                    <p:animEffect transition="in" filter="wipe(up)">
                                      <p:cBhvr>
                                        <p:cTn id="42" dur="500"/>
                                        <p:tgtEl>
                                          <p:spTgt spid="61"/>
                                        </p:tgtEl>
                                      </p:cBhvr>
                                    </p:animEffect>
                                  </p:childTnLst>
                                </p:cTn>
                              </p:par>
                              <p:par>
                                <p:cTn id="43" presetID="22" presetClass="entr" presetSubtype="1" fill="hold" grpId="0" nodeType="withEffect">
                                  <p:stCondLst>
                                    <p:cond delay="0"/>
                                  </p:stCondLst>
                                  <p:childTnLst>
                                    <p:set>
                                      <p:cBhvr>
                                        <p:cTn id="44" dur="1" fill="hold">
                                          <p:stCondLst>
                                            <p:cond delay="0"/>
                                          </p:stCondLst>
                                        </p:cTn>
                                        <p:tgtEl>
                                          <p:spTgt spid="60"/>
                                        </p:tgtEl>
                                        <p:attrNameLst>
                                          <p:attrName>style.visibility</p:attrName>
                                        </p:attrNameLst>
                                      </p:cBhvr>
                                      <p:to>
                                        <p:strVal val="visible"/>
                                      </p:to>
                                    </p:set>
                                    <p:animEffect transition="in" filter="wipe(up)">
                                      <p:cBhvr>
                                        <p:cTn id="45" dur="500"/>
                                        <p:tgtEl>
                                          <p:spTgt spid="60"/>
                                        </p:tgtEl>
                                      </p:cBhvr>
                                    </p:animEffect>
                                  </p:childTnLst>
                                </p:cTn>
                              </p:par>
                            </p:childTnLst>
                          </p:cTn>
                        </p:par>
                        <p:par>
                          <p:cTn id="46" fill="hold">
                            <p:stCondLst>
                              <p:cond delay="5000"/>
                            </p:stCondLst>
                            <p:childTnLst>
                              <p:par>
                                <p:cTn id="47" presetID="42" presetClass="entr" presetSubtype="0" fill="hold" grpId="0" nodeType="afterEffect">
                                  <p:stCondLst>
                                    <p:cond delay="0"/>
                                  </p:stCondLst>
                                  <p:childTnLst>
                                    <p:set>
                                      <p:cBhvr>
                                        <p:cTn id="48" dur="1" fill="hold">
                                          <p:stCondLst>
                                            <p:cond delay="0"/>
                                          </p:stCondLst>
                                        </p:cTn>
                                        <p:tgtEl>
                                          <p:spTgt spid="56"/>
                                        </p:tgtEl>
                                        <p:attrNameLst>
                                          <p:attrName>style.visibility</p:attrName>
                                        </p:attrNameLst>
                                      </p:cBhvr>
                                      <p:to>
                                        <p:strVal val="visible"/>
                                      </p:to>
                                    </p:set>
                                    <p:animEffect transition="in" filter="fade">
                                      <p:cBhvr>
                                        <p:cTn id="49" dur="1000"/>
                                        <p:tgtEl>
                                          <p:spTgt spid="56"/>
                                        </p:tgtEl>
                                      </p:cBhvr>
                                    </p:animEffect>
                                    <p:anim calcmode="lin" valueType="num">
                                      <p:cBhvr>
                                        <p:cTn id="50" dur="1000" fill="hold"/>
                                        <p:tgtEl>
                                          <p:spTgt spid="56"/>
                                        </p:tgtEl>
                                        <p:attrNameLst>
                                          <p:attrName>ppt_x</p:attrName>
                                        </p:attrNameLst>
                                      </p:cBhvr>
                                      <p:tavLst>
                                        <p:tav tm="0">
                                          <p:val>
                                            <p:strVal val="#ppt_x"/>
                                          </p:val>
                                        </p:tav>
                                        <p:tav tm="100000">
                                          <p:val>
                                            <p:strVal val="#ppt_x"/>
                                          </p:val>
                                        </p:tav>
                                      </p:tavLst>
                                    </p:anim>
                                    <p:anim calcmode="lin" valueType="num">
                                      <p:cBhvr>
                                        <p:cTn id="51" dur="1000" fill="hold"/>
                                        <p:tgtEl>
                                          <p:spTgt spid="56"/>
                                        </p:tgtEl>
                                        <p:attrNameLst>
                                          <p:attrName>ppt_y</p:attrName>
                                        </p:attrNameLst>
                                      </p:cBhvr>
                                      <p:tavLst>
                                        <p:tav tm="0">
                                          <p:val>
                                            <p:strVal val="#ppt_y+.1"/>
                                          </p:val>
                                        </p:tav>
                                        <p:tav tm="100000">
                                          <p:val>
                                            <p:strVal val="#ppt_y"/>
                                          </p:val>
                                        </p:tav>
                                      </p:tavLst>
                                    </p:anim>
                                  </p:childTnLst>
                                </p:cTn>
                              </p:par>
                            </p:childTnLst>
                          </p:cTn>
                        </p:par>
                        <p:par>
                          <p:cTn id="52" fill="hold">
                            <p:stCondLst>
                              <p:cond delay="6000"/>
                            </p:stCondLst>
                            <p:childTnLst>
                              <p:par>
                                <p:cTn id="53" presetID="22" presetClass="entr" presetSubtype="4" fill="hold" grpId="0" nodeType="afterEffect">
                                  <p:stCondLst>
                                    <p:cond delay="0"/>
                                  </p:stCondLst>
                                  <p:childTnLst>
                                    <p:set>
                                      <p:cBhvr>
                                        <p:cTn id="54" dur="1" fill="hold">
                                          <p:stCondLst>
                                            <p:cond delay="0"/>
                                          </p:stCondLst>
                                        </p:cTn>
                                        <p:tgtEl>
                                          <p:spTgt spid="58"/>
                                        </p:tgtEl>
                                        <p:attrNameLst>
                                          <p:attrName>style.visibility</p:attrName>
                                        </p:attrNameLst>
                                      </p:cBhvr>
                                      <p:to>
                                        <p:strVal val="visible"/>
                                      </p:to>
                                    </p:set>
                                    <p:animEffect transition="in" filter="wipe(down)">
                                      <p:cBhvr>
                                        <p:cTn id="55" dur="500"/>
                                        <p:tgtEl>
                                          <p:spTgt spid="58"/>
                                        </p:tgtEl>
                                      </p:cBhvr>
                                    </p:animEffect>
                                  </p:childTnLst>
                                </p:cTn>
                              </p:par>
                            </p:childTnLst>
                          </p:cTn>
                        </p:par>
                        <p:par>
                          <p:cTn id="56" fill="hold">
                            <p:stCondLst>
                              <p:cond delay="6500"/>
                            </p:stCondLst>
                            <p:childTnLst>
                              <p:par>
                                <p:cTn id="57" presetID="42" presetClass="entr" presetSubtype="0" fill="hold" nodeType="afterEffect">
                                  <p:stCondLst>
                                    <p:cond delay="0"/>
                                  </p:stCondLst>
                                  <p:childTnLst>
                                    <p:set>
                                      <p:cBhvr>
                                        <p:cTn id="58" dur="1" fill="hold">
                                          <p:stCondLst>
                                            <p:cond delay="0"/>
                                          </p:stCondLst>
                                        </p:cTn>
                                        <p:tgtEl>
                                          <p:spTgt spid="42"/>
                                        </p:tgtEl>
                                        <p:attrNameLst>
                                          <p:attrName>style.visibility</p:attrName>
                                        </p:attrNameLst>
                                      </p:cBhvr>
                                      <p:to>
                                        <p:strVal val="visible"/>
                                      </p:to>
                                    </p:set>
                                    <p:animEffect transition="in" filter="fade">
                                      <p:cBhvr>
                                        <p:cTn id="59" dur="1000"/>
                                        <p:tgtEl>
                                          <p:spTgt spid="42"/>
                                        </p:tgtEl>
                                      </p:cBhvr>
                                    </p:animEffect>
                                    <p:anim calcmode="lin" valueType="num">
                                      <p:cBhvr>
                                        <p:cTn id="60" dur="1000" fill="hold"/>
                                        <p:tgtEl>
                                          <p:spTgt spid="42"/>
                                        </p:tgtEl>
                                        <p:attrNameLst>
                                          <p:attrName>ppt_x</p:attrName>
                                        </p:attrNameLst>
                                      </p:cBhvr>
                                      <p:tavLst>
                                        <p:tav tm="0">
                                          <p:val>
                                            <p:strVal val="#ppt_x"/>
                                          </p:val>
                                        </p:tav>
                                        <p:tav tm="100000">
                                          <p:val>
                                            <p:strVal val="#ppt_x"/>
                                          </p:val>
                                        </p:tav>
                                      </p:tavLst>
                                    </p:anim>
                                    <p:anim calcmode="lin" valueType="num">
                                      <p:cBhvr>
                                        <p:cTn id="61" dur="1000" fill="hold"/>
                                        <p:tgtEl>
                                          <p:spTgt spid="42"/>
                                        </p:tgtEl>
                                        <p:attrNameLst>
                                          <p:attrName>ppt_y</p:attrName>
                                        </p:attrNameLst>
                                      </p:cBhvr>
                                      <p:tavLst>
                                        <p:tav tm="0">
                                          <p:val>
                                            <p:strVal val="#ppt_y+.1"/>
                                          </p:val>
                                        </p:tav>
                                        <p:tav tm="100000">
                                          <p:val>
                                            <p:strVal val="#ppt_y"/>
                                          </p:val>
                                        </p:tav>
                                      </p:tavLst>
                                    </p:anim>
                                  </p:childTnLst>
                                </p:cTn>
                              </p:par>
                            </p:childTnLst>
                          </p:cTn>
                        </p:par>
                        <p:par>
                          <p:cTn id="62" fill="hold">
                            <p:stCondLst>
                              <p:cond delay="7500"/>
                            </p:stCondLst>
                            <p:childTnLst>
                              <p:par>
                                <p:cTn id="63" presetID="21" presetClass="entr" presetSubtype="1" fill="hold" grpId="0" nodeType="afterEffect">
                                  <p:stCondLst>
                                    <p:cond delay="0"/>
                                  </p:stCondLst>
                                  <p:childTnLst>
                                    <p:set>
                                      <p:cBhvr>
                                        <p:cTn id="64" dur="1" fill="hold">
                                          <p:stCondLst>
                                            <p:cond delay="0"/>
                                          </p:stCondLst>
                                        </p:cTn>
                                        <p:tgtEl>
                                          <p:spTgt spid="64"/>
                                        </p:tgtEl>
                                        <p:attrNameLst>
                                          <p:attrName>style.visibility</p:attrName>
                                        </p:attrNameLst>
                                      </p:cBhvr>
                                      <p:to>
                                        <p:strVal val="visible"/>
                                      </p:to>
                                    </p:set>
                                    <p:animEffect transition="in" filter="wheel(1)">
                                      <p:cBhvr>
                                        <p:cTn id="65" dur="2000"/>
                                        <p:tgtEl>
                                          <p:spTgt spid="64"/>
                                        </p:tgtEl>
                                      </p:cBhvr>
                                    </p:animEffect>
                                  </p:childTnLst>
                                </p:cTn>
                              </p:par>
                              <p:par>
                                <p:cTn id="66" presetID="21" presetClass="entr" presetSubtype="1" fill="hold" grpId="0" nodeType="withEffect">
                                  <p:stCondLst>
                                    <p:cond delay="0"/>
                                  </p:stCondLst>
                                  <p:childTnLst>
                                    <p:set>
                                      <p:cBhvr>
                                        <p:cTn id="67" dur="1" fill="hold">
                                          <p:stCondLst>
                                            <p:cond delay="0"/>
                                          </p:stCondLst>
                                        </p:cTn>
                                        <p:tgtEl>
                                          <p:spTgt spid="65"/>
                                        </p:tgtEl>
                                        <p:attrNameLst>
                                          <p:attrName>style.visibility</p:attrName>
                                        </p:attrNameLst>
                                      </p:cBhvr>
                                      <p:to>
                                        <p:strVal val="visible"/>
                                      </p:to>
                                    </p:set>
                                    <p:animEffect transition="in" filter="wheel(1)">
                                      <p:cBhvr>
                                        <p:cTn id="68" dur="2000"/>
                                        <p:tgtEl>
                                          <p:spTgt spid="6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 grpId="0" animBg="1"/>
      <p:bldP spid="55" grpId="0" animBg="1"/>
      <p:bldP spid="56" grpId="0" animBg="1"/>
      <p:bldP spid="57" grpId="0" animBg="1"/>
      <p:bldP spid="58" grpId="0" animBg="1"/>
      <p:bldP spid="59" grpId="0" animBg="1"/>
      <p:bldP spid="60" grpId="0"/>
      <p:bldP spid="61" grpId="0"/>
      <p:bldP spid="62" grpId="0"/>
      <p:bldP spid="63" grpId="0"/>
      <p:bldP spid="64" grpId="0"/>
      <p:bldP spid="6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五边形 3"/>
          <p:cNvSpPr/>
          <p:nvPr/>
        </p:nvSpPr>
        <p:spPr>
          <a:xfrm>
            <a:off x="508000" y="337220"/>
            <a:ext cx="3419872" cy="576064"/>
          </a:xfrm>
          <a:prstGeom prst="homePlate">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 name="TextBox 4"/>
          <p:cNvSpPr txBox="1"/>
          <p:nvPr/>
        </p:nvSpPr>
        <p:spPr>
          <a:xfrm>
            <a:off x="687512" y="440586"/>
            <a:ext cx="1107996" cy="369332"/>
          </a:xfrm>
          <a:prstGeom prst="rect">
            <a:avLst/>
          </a:prstGeom>
          <a:noFill/>
        </p:spPr>
        <p:txBody>
          <a:bodyPr wrap="none" rtlCol="0">
            <a:spAutoFit/>
          </a:bodyPr>
          <a:lstStyle/>
          <a:p>
            <a:r>
              <a:rPr lang="zh-CN" altLang="en-US" b="1" dirty="0">
                <a:solidFill>
                  <a:schemeClr val="bg1"/>
                </a:solidFill>
                <a:latin typeface="微软雅黑" panose="020B0503020204020204" pitchFamily="34" charset="-122"/>
                <a:ea typeface="微软雅黑" panose="020B0503020204020204" pitchFamily="34" charset="-122"/>
              </a:rPr>
              <a:t>语言能力</a:t>
            </a:r>
          </a:p>
        </p:txBody>
      </p:sp>
      <p:sp>
        <p:nvSpPr>
          <p:cNvPr id="21" name="矩形 20"/>
          <p:cNvSpPr/>
          <p:nvPr/>
        </p:nvSpPr>
        <p:spPr>
          <a:xfrm>
            <a:off x="508000" y="5593804"/>
            <a:ext cx="9144000" cy="144016"/>
          </a:xfrm>
          <a:prstGeom prst="rect">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矩形 49"/>
          <p:cNvSpPr/>
          <p:nvPr/>
        </p:nvSpPr>
        <p:spPr>
          <a:xfrm>
            <a:off x="7904955" y="477524"/>
            <a:ext cx="295456" cy="295456"/>
          </a:xfrm>
          <a:prstGeom prst="rect">
            <a:avLst/>
          </a:prstGeom>
          <a:solidFill>
            <a:srgbClr val="FFCC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矩形 50"/>
          <p:cNvSpPr/>
          <p:nvPr/>
        </p:nvSpPr>
        <p:spPr>
          <a:xfrm>
            <a:off x="8272419" y="477524"/>
            <a:ext cx="295456" cy="295456"/>
          </a:xfrm>
          <a:prstGeom prst="rect">
            <a:avLst/>
          </a:prstGeom>
          <a:solidFill>
            <a:srgbClr val="E559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矩形 51"/>
          <p:cNvSpPr/>
          <p:nvPr/>
        </p:nvSpPr>
        <p:spPr>
          <a:xfrm>
            <a:off x="8632459" y="477524"/>
            <a:ext cx="295456" cy="295456"/>
          </a:xfrm>
          <a:prstGeom prst="rect">
            <a:avLst/>
          </a:prstGeom>
          <a:solidFill>
            <a:srgbClr val="37B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矩形 52"/>
          <p:cNvSpPr/>
          <p:nvPr/>
        </p:nvSpPr>
        <p:spPr>
          <a:xfrm>
            <a:off x="8999923" y="477524"/>
            <a:ext cx="295456" cy="295456"/>
          </a:xfrm>
          <a:prstGeom prst="rect">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六边形 23"/>
          <p:cNvSpPr/>
          <p:nvPr/>
        </p:nvSpPr>
        <p:spPr>
          <a:xfrm>
            <a:off x="5364610" y="2824884"/>
            <a:ext cx="465137" cy="401637"/>
          </a:xfrm>
          <a:prstGeom prst="hexagon">
            <a:avLst/>
          </a:prstGeom>
          <a:solidFill>
            <a:srgbClr val="37BED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21322">
              <a:defRPr/>
            </a:pPr>
            <a:endParaRPr lang="zh-CN" altLang="en-US"/>
          </a:p>
        </p:txBody>
      </p:sp>
      <p:sp>
        <p:nvSpPr>
          <p:cNvPr id="25" name="六边形 24"/>
          <p:cNvSpPr/>
          <p:nvPr/>
        </p:nvSpPr>
        <p:spPr>
          <a:xfrm>
            <a:off x="7244522" y="3477067"/>
            <a:ext cx="465137" cy="401637"/>
          </a:xfrm>
          <a:prstGeom prst="hexagon">
            <a:avLst/>
          </a:prstGeom>
          <a:solidFill>
            <a:srgbClr val="E5594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21322">
              <a:defRPr/>
            </a:pPr>
            <a:endParaRPr lang="zh-CN" altLang="en-US"/>
          </a:p>
        </p:txBody>
      </p:sp>
      <p:sp>
        <p:nvSpPr>
          <p:cNvPr id="26" name="六边形 25"/>
          <p:cNvSpPr/>
          <p:nvPr/>
        </p:nvSpPr>
        <p:spPr>
          <a:xfrm>
            <a:off x="7173567" y="4244618"/>
            <a:ext cx="465137" cy="401637"/>
          </a:xfrm>
          <a:prstGeom prst="hexagon">
            <a:avLst/>
          </a:prstGeom>
          <a:solidFill>
            <a:srgbClr val="E5594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21322">
              <a:defRPr/>
            </a:pPr>
            <a:endParaRPr lang="zh-CN" altLang="en-US"/>
          </a:p>
        </p:txBody>
      </p:sp>
      <p:sp>
        <p:nvSpPr>
          <p:cNvPr id="27" name="六边形 26"/>
          <p:cNvSpPr/>
          <p:nvPr/>
        </p:nvSpPr>
        <p:spPr>
          <a:xfrm>
            <a:off x="8532467" y="2849202"/>
            <a:ext cx="301625" cy="258763"/>
          </a:xfrm>
          <a:prstGeom prst="hexagon">
            <a:avLst/>
          </a:prstGeom>
          <a:solidFill>
            <a:srgbClr val="E5594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21322">
              <a:defRPr/>
            </a:pPr>
            <a:endParaRPr lang="zh-CN" altLang="en-US"/>
          </a:p>
        </p:txBody>
      </p:sp>
      <p:sp>
        <p:nvSpPr>
          <p:cNvPr id="28" name="六边形 27"/>
          <p:cNvSpPr/>
          <p:nvPr/>
        </p:nvSpPr>
        <p:spPr>
          <a:xfrm>
            <a:off x="7859361" y="2695218"/>
            <a:ext cx="442912" cy="382587"/>
          </a:xfrm>
          <a:prstGeom prst="hexagon">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21322">
              <a:defRPr/>
            </a:pPr>
            <a:endParaRPr lang="zh-CN" altLang="en-US"/>
          </a:p>
        </p:txBody>
      </p:sp>
      <p:sp>
        <p:nvSpPr>
          <p:cNvPr id="29" name="六边形 28"/>
          <p:cNvSpPr/>
          <p:nvPr/>
        </p:nvSpPr>
        <p:spPr>
          <a:xfrm>
            <a:off x="5889279" y="2409462"/>
            <a:ext cx="182563" cy="157162"/>
          </a:xfrm>
          <a:prstGeom prst="hexagon">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21322">
              <a:defRPr/>
            </a:pPr>
            <a:endParaRPr lang="zh-CN" altLang="en-US"/>
          </a:p>
        </p:txBody>
      </p:sp>
      <p:sp>
        <p:nvSpPr>
          <p:cNvPr id="32" name="六边形 31"/>
          <p:cNvSpPr/>
          <p:nvPr/>
        </p:nvSpPr>
        <p:spPr>
          <a:xfrm>
            <a:off x="6983067" y="4158887"/>
            <a:ext cx="204787" cy="177800"/>
          </a:xfrm>
          <a:prstGeom prst="hexagon">
            <a:avLst/>
          </a:prstGeom>
          <a:solidFill>
            <a:srgbClr val="E5594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21322">
              <a:defRPr/>
            </a:pPr>
            <a:endParaRPr lang="zh-CN" altLang="en-US"/>
          </a:p>
        </p:txBody>
      </p:sp>
      <p:sp>
        <p:nvSpPr>
          <p:cNvPr id="33" name="六边形 32"/>
          <p:cNvSpPr/>
          <p:nvPr/>
        </p:nvSpPr>
        <p:spPr>
          <a:xfrm>
            <a:off x="8287986" y="3077802"/>
            <a:ext cx="214312" cy="184150"/>
          </a:xfrm>
          <a:prstGeom prst="hexagon">
            <a:avLst/>
          </a:prstGeom>
          <a:solidFill>
            <a:srgbClr val="E5594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21322">
              <a:defRPr/>
            </a:pPr>
            <a:endParaRPr lang="zh-CN" altLang="en-US"/>
          </a:p>
        </p:txBody>
      </p:sp>
      <p:sp>
        <p:nvSpPr>
          <p:cNvPr id="34" name="六边形 33"/>
          <p:cNvSpPr/>
          <p:nvPr/>
        </p:nvSpPr>
        <p:spPr>
          <a:xfrm>
            <a:off x="6047016" y="2759379"/>
            <a:ext cx="358775" cy="307975"/>
          </a:xfrm>
          <a:prstGeom prst="hexagon">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21322">
              <a:defRPr/>
            </a:pPr>
            <a:endParaRPr lang="zh-CN" altLang="en-US"/>
          </a:p>
        </p:txBody>
      </p:sp>
      <p:sp>
        <p:nvSpPr>
          <p:cNvPr id="35" name="六边形 34"/>
          <p:cNvSpPr/>
          <p:nvPr/>
        </p:nvSpPr>
        <p:spPr>
          <a:xfrm>
            <a:off x="5903948" y="3169878"/>
            <a:ext cx="301625" cy="258763"/>
          </a:xfrm>
          <a:prstGeom prst="hexagon">
            <a:avLst/>
          </a:prstGeom>
          <a:solidFill>
            <a:srgbClr val="37BED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21322">
              <a:defRPr/>
            </a:pPr>
            <a:endParaRPr lang="zh-CN" altLang="en-US"/>
          </a:p>
        </p:txBody>
      </p:sp>
      <p:grpSp>
        <p:nvGrpSpPr>
          <p:cNvPr id="36" name="组合 35"/>
          <p:cNvGrpSpPr/>
          <p:nvPr/>
        </p:nvGrpSpPr>
        <p:grpSpPr>
          <a:xfrm>
            <a:off x="4647958" y="3519919"/>
            <a:ext cx="2003091" cy="1541451"/>
            <a:chOff x="1706166" y="2936728"/>
            <a:chExt cx="2009775" cy="1733550"/>
          </a:xfrm>
        </p:grpSpPr>
        <p:sp>
          <p:nvSpPr>
            <p:cNvPr id="37" name="六边形 36"/>
            <p:cNvSpPr/>
            <p:nvPr/>
          </p:nvSpPr>
          <p:spPr>
            <a:xfrm>
              <a:off x="1706166" y="2936728"/>
              <a:ext cx="2009775" cy="1733550"/>
            </a:xfrm>
            <a:prstGeom prst="hexagon">
              <a:avLst/>
            </a:prstGeom>
            <a:solidFill>
              <a:srgbClr val="37BED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21322">
                <a:defRPr/>
              </a:pPr>
              <a:endParaRPr lang="zh-CN" altLang="en-US"/>
            </a:p>
          </p:txBody>
        </p:sp>
        <p:sp>
          <p:nvSpPr>
            <p:cNvPr id="38" name="TextBox 1"/>
            <p:cNvSpPr txBox="1">
              <a:spLocks noChangeArrowheads="1"/>
            </p:cNvSpPr>
            <p:nvPr/>
          </p:nvSpPr>
          <p:spPr bwMode="auto">
            <a:xfrm>
              <a:off x="2054203" y="3897241"/>
              <a:ext cx="1241425" cy="449973"/>
            </a:xfrm>
            <a:prstGeom prst="rect">
              <a:avLst/>
            </a:prstGeom>
            <a:noFill/>
            <a:ln w="9525">
              <a:noFill/>
              <a:miter lim="800000"/>
              <a:headEnd/>
              <a:tailEnd/>
            </a:ln>
          </p:spPr>
          <p:txBody>
            <a:bodyPr>
              <a:spAutoFit/>
            </a:bodyPr>
            <a:lstStyle/>
            <a:p>
              <a:pPr algn="ctr"/>
              <a:r>
                <a:rPr lang="zh-CN" altLang="en-US" sz="2000" b="1" dirty="0">
                  <a:solidFill>
                    <a:srgbClr val="FFFFFF"/>
                  </a:solidFill>
                  <a:ea typeface="微软雅黑" pitchFamily="34" charset="-122"/>
                </a:rPr>
                <a:t>英语</a:t>
              </a:r>
            </a:p>
          </p:txBody>
        </p:sp>
        <p:sp>
          <p:nvSpPr>
            <p:cNvPr id="39" name="流程图: 联系 2"/>
            <p:cNvSpPr/>
            <p:nvPr/>
          </p:nvSpPr>
          <p:spPr>
            <a:xfrm>
              <a:off x="2481241" y="3322566"/>
              <a:ext cx="406400" cy="401637"/>
            </a:xfrm>
            <a:custGeom>
              <a:avLst/>
              <a:gdLst/>
              <a:ahLst/>
              <a:cxnLst/>
              <a:rect l="l" t="t" r="r" b="b"/>
              <a:pathLst>
                <a:path w="802483" h="792958">
                  <a:moveTo>
                    <a:pt x="623890" y="697087"/>
                  </a:moveTo>
                  <a:lnTo>
                    <a:pt x="623890" y="764174"/>
                  </a:lnTo>
                  <a:cubicBezTo>
                    <a:pt x="581823" y="782953"/>
                    <a:pt x="533974" y="792958"/>
                    <a:pt x="483397" y="792958"/>
                  </a:cubicBezTo>
                  <a:cubicBezTo>
                    <a:pt x="429917" y="792958"/>
                    <a:pt x="379487" y="781771"/>
                    <a:pt x="335758" y="760851"/>
                  </a:cubicBezTo>
                  <a:lnTo>
                    <a:pt x="335758" y="700537"/>
                  </a:lnTo>
                  <a:cubicBezTo>
                    <a:pt x="376490" y="723218"/>
                    <a:pt x="424723" y="735769"/>
                    <a:pt x="476251" y="735769"/>
                  </a:cubicBezTo>
                  <a:cubicBezTo>
                    <a:pt x="530693" y="735769"/>
                    <a:pt x="581457" y="721758"/>
                    <a:pt x="623890" y="697087"/>
                  </a:cubicBezTo>
                  <a:close/>
                  <a:moveTo>
                    <a:pt x="302421" y="685181"/>
                  </a:moveTo>
                  <a:lnTo>
                    <a:pt x="302421" y="752268"/>
                  </a:lnTo>
                  <a:cubicBezTo>
                    <a:pt x="260354" y="771047"/>
                    <a:pt x="212505" y="781052"/>
                    <a:pt x="161928" y="781052"/>
                  </a:cubicBezTo>
                  <a:cubicBezTo>
                    <a:pt x="108448" y="781052"/>
                    <a:pt x="58018" y="769865"/>
                    <a:pt x="14289" y="748945"/>
                  </a:cubicBezTo>
                  <a:lnTo>
                    <a:pt x="14289" y="688631"/>
                  </a:lnTo>
                  <a:cubicBezTo>
                    <a:pt x="55021" y="711312"/>
                    <a:pt x="103254" y="723863"/>
                    <a:pt x="154782" y="723863"/>
                  </a:cubicBezTo>
                  <a:cubicBezTo>
                    <a:pt x="209224" y="723863"/>
                    <a:pt x="259988" y="709852"/>
                    <a:pt x="302421" y="685181"/>
                  </a:cubicBezTo>
                  <a:close/>
                  <a:moveTo>
                    <a:pt x="307183" y="628652"/>
                  </a:moveTo>
                  <a:lnTo>
                    <a:pt x="307183" y="678641"/>
                  </a:lnTo>
                  <a:cubicBezTo>
                    <a:pt x="265116" y="692634"/>
                    <a:pt x="217267" y="700089"/>
                    <a:pt x="166690" y="700089"/>
                  </a:cubicBezTo>
                  <a:cubicBezTo>
                    <a:pt x="113210" y="700089"/>
                    <a:pt x="62780" y="691753"/>
                    <a:pt x="19051" y="676165"/>
                  </a:cubicBezTo>
                  <a:lnTo>
                    <a:pt x="19051" y="631223"/>
                  </a:lnTo>
                  <a:cubicBezTo>
                    <a:pt x="59783" y="648123"/>
                    <a:pt x="108016" y="657475"/>
                    <a:pt x="159544" y="657475"/>
                  </a:cubicBezTo>
                  <a:cubicBezTo>
                    <a:pt x="213986" y="657475"/>
                    <a:pt x="264750" y="647035"/>
                    <a:pt x="307183" y="628652"/>
                  </a:cubicBezTo>
                  <a:close/>
                  <a:moveTo>
                    <a:pt x="623889" y="620887"/>
                  </a:moveTo>
                  <a:lnTo>
                    <a:pt x="623889" y="687974"/>
                  </a:lnTo>
                  <a:cubicBezTo>
                    <a:pt x="581822" y="706753"/>
                    <a:pt x="533973" y="716758"/>
                    <a:pt x="483396" y="716758"/>
                  </a:cubicBezTo>
                  <a:cubicBezTo>
                    <a:pt x="429916" y="716758"/>
                    <a:pt x="379486" y="705571"/>
                    <a:pt x="335757" y="684651"/>
                  </a:cubicBezTo>
                  <a:lnTo>
                    <a:pt x="335757" y="624337"/>
                  </a:lnTo>
                  <a:cubicBezTo>
                    <a:pt x="376489" y="647018"/>
                    <a:pt x="424722" y="659569"/>
                    <a:pt x="476250" y="659569"/>
                  </a:cubicBezTo>
                  <a:cubicBezTo>
                    <a:pt x="530692" y="659569"/>
                    <a:pt x="581456" y="645558"/>
                    <a:pt x="623889" y="620887"/>
                  </a:cubicBezTo>
                  <a:close/>
                  <a:moveTo>
                    <a:pt x="628652" y="552453"/>
                  </a:moveTo>
                  <a:lnTo>
                    <a:pt x="628652" y="602442"/>
                  </a:lnTo>
                  <a:cubicBezTo>
                    <a:pt x="586585" y="616435"/>
                    <a:pt x="538736" y="623890"/>
                    <a:pt x="488159" y="623890"/>
                  </a:cubicBezTo>
                  <a:cubicBezTo>
                    <a:pt x="434679" y="623890"/>
                    <a:pt x="384249" y="615554"/>
                    <a:pt x="340520" y="599966"/>
                  </a:cubicBezTo>
                  <a:lnTo>
                    <a:pt x="340520" y="555024"/>
                  </a:lnTo>
                  <a:cubicBezTo>
                    <a:pt x="381252" y="571924"/>
                    <a:pt x="429485" y="581276"/>
                    <a:pt x="481013" y="581276"/>
                  </a:cubicBezTo>
                  <a:cubicBezTo>
                    <a:pt x="535455" y="581276"/>
                    <a:pt x="586219" y="570836"/>
                    <a:pt x="628652" y="552453"/>
                  </a:cubicBezTo>
                  <a:close/>
                  <a:moveTo>
                    <a:pt x="304802" y="537544"/>
                  </a:moveTo>
                  <a:lnTo>
                    <a:pt x="304802" y="604631"/>
                  </a:lnTo>
                  <a:cubicBezTo>
                    <a:pt x="262735" y="623410"/>
                    <a:pt x="214886" y="633415"/>
                    <a:pt x="164309" y="633415"/>
                  </a:cubicBezTo>
                  <a:cubicBezTo>
                    <a:pt x="110829" y="633415"/>
                    <a:pt x="60399" y="622228"/>
                    <a:pt x="16670" y="601308"/>
                  </a:cubicBezTo>
                  <a:lnTo>
                    <a:pt x="16670" y="540994"/>
                  </a:lnTo>
                  <a:cubicBezTo>
                    <a:pt x="57402" y="563675"/>
                    <a:pt x="105635" y="576226"/>
                    <a:pt x="157163" y="576226"/>
                  </a:cubicBezTo>
                  <a:cubicBezTo>
                    <a:pt x="211605" y="576226"/>
                    <a:pt x="262369" y="562215"/>
                    <a:pt x="304802" y="537544"/>
                  </a:cubicBezTo>
                  <a:close/>
                  <a:moveTo>
                    <a:pt x="304802" y="463725"/>
                  </a:moveTo>
                  <a:lnTo>
                    <a:pt x="304802" y="530812"/>
                  </a:lnTo>
                  <a:cubicBezTo>
                    <a:pt x="262735" y="549591"/>
                    <a:pt x="214886" y="559596"/>
                    <a:pt x="164309" y="559596"/>
                  </a:cubicBezTo>
                  <a:cubicBezTo>
                    <a:pt x="110829" y="559596"/>
                    <a:pt x="60399" y="548409"/>
                    <a:pt x="16670" y="527489"/>
                  </a:cubicBezTo>
                  <a:lnTo>
                    <a:pt x="16670" y="467175"/>
                  </a:lnTo>
                  <a:cubicBezTo>
                    <a:pt x="57402" y="489856"/>
                    <a:pt x="105635" y="502407"/>
                    <a:pt x="157163" y="502407"/>
                  </a:cubicBezTo>
                  <a:cubicBezTo>
                    <a:pt x="211605" y="502407"/>
                    <a:pt x="262369" y="488396"/>
                    <a:pt x="304802" y="463725"/>
                  </a:cubicBezTo>
                  <a:close/>
                  <a:moveTo>
                    <a:pt x="488048" y="409575"/>
                  </a:moveTo>
                  <a:cubicBezTo>
                    <a:pt x="421116" y="409575"/>
                    <a:pt x="364585" y="426817"/>
                    <a:pt x="349612" y="452315"/>
                  </a:cubicBezTo>
                  <a:cubicBezTo>
                    <a:pt x="386630" y="474468"/>
                    <a:pt x="430121" y="485776"/>
                    <a:pt x="476252" y="485776"/>
                  </a:cubicBezTo>
                  <a:cubicBezTo>
                    <a:pt x="528922" y="485776"/>
                    <a:pt x="578149" y="471035"/>
                    <a:pt x="619362" y="444393"/>
                  </a:cubicBezTo>
                  <a:cubicBezTo>
                    <a:pt x="597925" y="422961"/>
                    <a:pt x="547026" y="409575"/>
                    <a:pt x="488048" y="409575"/>
                  </a:cubicBezTo>
                  <a:close/>
                  <a:moveTo>
                    <a:pt x="485776" y="385763"/>
                  </a:moveTo>
                  <a:cubicBezTo>
                    <a:pt x="567315" y="385763"/>
                    <a:pt x="633414" y="411350"/>
                    <a:pt x="633414" y="442913"/>
                  </a:cubicBezTo>
                  <a:lnTo>
                    <a:pt x="628341" y="452641"/>
                  </a:lnTo>
                  <a:lnTo>
                    <a:pt x="623891" y="448554"/>
                  </a:lnTo>
                  <a:lnTo>
                    <a:pt x="623891" y="517706"/>
                  </a:lnTo>
                  <a:cubicBezTo>
                    <a:pt x="581824" y="538816"/>
                    <a:pt x="533975" y="550063"/>
                    <a:pt x="483398" y="550063"/>
                  </a:cubicBezTo>
                  <a:cubicBezTo>
                    <a:pt x="429918" y="550063"/>
                    <a:pt x="379488" y="537487"/>
                    <a:pt x="335759" y="513971"/>
                  </a:cubicBezTo>
                  <a:lnTo>
                    <a:pt x="335759" y="446171"/>
                  </a:lnTo>
                  <a:lnTo>
                    <a:pt x="341065" y="448524"/>
                  </a:lnTo>
                  <a:cubicBezTo>
                    <a:pt x="338448" y="447203"/>
                    <a:pt x="338138" y="445072"/>
                    <a:pt x="338138" y="442913"/>
                  </a:cubicBezTo>
                  <a:cubicBezTo>
                    <a:pt x="338138" y="411350"/>
                    <a:pt x="404238" y="385763"/>
                    <a:pt x="485776" y="385763"/>
                  </a:cubicBezTo>
                  <a:close/>
                  <a:moveTo>
                    <a:pt x="304802" y="382762"/>
                  </a:moveTo>
                  <a:lnTo>
                    <a:pt x="304802" y="449849"/>
                  </a:lnTo>
                  <a:cubicBezTo>
                    <a:pt x="262735" y="468628"/>
                    <a:pt x="214886" y="478633"/>
                    <a:pt x="164309" y="478633"/>
                  </a:cubicBezTo>
                  <a:cubicBezTo>
                    <a:pt x="110829" y="478633"/>
                    <a:pt x="60399" y="467446"/>
                    <a:pt x="16670" y="446526"/>
                  </a:cubicBezTo>
                  <a:lnTo>
                    <a:pt x="16670" y="386212"/>
                  </a:lnTo>
                  <a:cubicBezTo>
                    <a:pt x="57402" y="408893"/>
                    <a:pt x="105635" y="421444"/>
                    <a:pt x="157163" y="421444"/>
                  </a:cubicBezTo>
                  <a:cubicBezTo>
                    <a:pt x="211605" y="421444"/>
                    <a:pt x="262369" y="407433"/>
                    <a:pt x="304802" y="382762"/>
                  </a:cubicBezTo>
                  <a:close/>
                  <a:moveTo>
                    <a:pt x="300040" y="297037"/>
                  </a:moveTo>
                  <a:lnTo>
                    <a:pt x="300040" y="372450"/>
                  </a:lnTo>
                  <a:cubicBezTo>
                    <a:pt x="257973" y="393560"/>
                    <a:pt x="210124" y="404807"/>
                    <a:pt x="159547" y="404807"/>
                  </a:cubicBezTo>
                  <a:cubicBezTo>
                    <a:pt x="106067" y="404807"/>
                    <a:pt x="55637" y="392231"/>
                    <a:pt x="11908" y="368715"/>
                  </a:cubicBezTo>
                  <a:lnTo>
                    <a:pt x="11908" y="300915"/>
                  </a:lnTo>
                  <a:cubicBezTo>
                    <a:pt x="52640" y="326411"/>
                    <a:pt x="100873" y="340520"/>
                    <a:pt x="152401" y="340520"/>
                  </a:cubicBezTo>
                  <a:cubicBezTo>
                    <a:pt x="206843" y="340520"/>
                    <a:pt x="257607" y="324770"/>
                    <a:pt x="300040" y="297037"/>
                  </a:cubicBezTo>
                  <a:close/>
                  <a:moveTo>
                    <a:pt x="557216" y="232744"/>
                  </a:moveTo>
                  <a:lnTo>
                    <a:pt x="557216" y="299831"/>
                  </a:lnTo>
                  <a:cubicBezTo>
                    <a:pt x="515149" y="318610"/>
                    <a:pt x="467300" y="328615"/>
                    <a:pt x="416723" y="328615"/>
                  </a:cubicBezTo>
                  <a:lnTo>
                    <a:pt x="347665" y="321298"/>
                  </a:lnTo>
                  <a:lnTo>
                    <a:pt x="347665" y="263834"/>
                  </a:lnTo>
                  <a:cubicBezTo>
                    <a:pt x="367357" y="269262"/>
                    <a:pt x="388183" y="271426"/>
                    <a:pt x="409577" y="271426"/>
                  </a:cubicBezTo>
                  <a:cubicBezTo>
                    <a:pt x="464019" y="271426"/>
                    <a:pt x="514783" y="257415"/>
                    <a:pt x="557216" y="232744"/>
                  </a:cubicBezTo>
                  <a:close/>
                  <a:moveTo>
                    <a:pt x="154782" y="228602"/>
                  </a:moveTo>
                  <a:cubicBezTo>
                    <a:pt x="240266" y="228602"/>
                    <a:pt x="309564" y="254189"/>
                    <a:pt x="309564" y="285752"/>
                  </a:cubicBezTo>
                  <a:lnTo>
                    <a:pt x="304245" y="295480"/>
                  </a:lnTo>
                  <a:cubicBezTo>
                    <a:pt x="287819" y="270012"/>
                    <a:pt x="228058" y="252414"/>
                    <a:pt x="157164" y="252414"/>
                  </a:cubicBezTo>
                  <a:cubicBezTo>
                    <a:pt x="81891" y="252414"/>
                    <a:pt x="19167" y="272254"/>
                    <a:pt x="7701" y="299836"/>
                  </a:cubicBezTo>
                  <a:cubicBezTo>
                    <a:pt x="2019" y="296352"/>
                    <a:pt x="0" y="291139"/>
                    <a:pt x="0" y="285752"/>
                  </a:cubicBezTo>
                  <a:cubicBezTo>
                    <a:pt x="0" y="254189"/>
                    <a:pt x="69298" y="228602"/>
                    <a:pt x="154782" y="228602"/>
                  </a:cubicBezTo>
                  <a:close/>
                  <a:moveTo>
                    <a:pt x="559595" y="166690"/>
                  </a:moveTo>
                  <a:lnTo>
                    <a:pt x="559595" y="216679"/>
                  </a:lnTo>
                  <a:cubicBezTo>
                    <a:pt x="517528" y="230672"/>
                    <a:pt x="469679" y="238127"/>
                    <a:pt x="419102" y="238127"/>
                  </a:cubicBezTo>
                  <a:cubicBezTo>
                    <a:pt x="365622" y="238127"/>
                    <a:pt x="315192" y="229791"/>
                    <a:pt x="271463" y="214203"/>
                  </a:cubicBezTo>
                  <a:lnTo>
                    <a:pt x="271463" y="169261"/>
                  </a:lnTo>
                  <a:cubicBezTo>
                    <a:pt x="312195" y="186161"/>
                    <a:pt x="360428" y="195513"/>
                    <a:pt x="411956" y="195513"/>
                  </a:cubicBezTo>
                  <a:cubicBezTo>
                    <a:pt x="466398" y="195513"/>
                    <a:pt x="517162" y="185073"/>
                    <a:pt x="559595" y="166690"/>
                  </a:cubicBezTo>
                  <a:close/>
                  <a:moveTo>
                    <a:pt x="722471" y="97633"/>
                  </a:moveTo>
                  <a:lnTo>
                    <a:pt x="802483" y="246702"/>
                  </a:lnTo>
                  <a:lnTo>
                    <a:pt x="762477" y="246702"/>
                  </a:lnTo>
                  <a:lnTo>
                    <a:pt x="762477" y="704852"/>
                  </a:lnTo>
                  <a:lnTo>
                    <a:pt x="682465" y="704852"/>
                  </a:lnTo>
                  <a:lnTo>
                    <a:pt x="682465" y="246702"/>
                  </a:lnTo>
                  <a:lnTo>
                    <a:pt x="642459" y="246702"/>
                  </a:lnTo>
                  <a:close/>
                  <a:moveTo>
                    <a:pt x="418991" y="23812"/>
                  </a:moveTo>
                  <a:cubicBezTo>
                    <a:pt x="352059" y="23812"/>
                    <a:pt x="295528" y="41054"/>
                    <a:pt x="280555" y="66552"/>
                  </a:cubicBezTo>
                  <a:cubicBezTo>
                    <a:pt x="317573" y="88704"/>
                    <a:pt x="361064" y="100013"/>
                    <a:pt x="407195" y="100013"/>
                  </a:cubicBezTo>
                  <a:cubicBezTo>
                    <a:pt x="459865" y="100013"/>
                    <a:pt x="509092" y="85272"/>
                    <a:pt x="550305" y="58630"/>
                  </a:cubicBezTo>
                  <a:cubicBezTo>
                    <a:pt x="528868" y="37198"/>
                    <a:pt x="477969" y="23812"/>
                    <a:pt x="418991" y="23812"/>
                  </a:cubicBezTo>
                  <a:close/>
                  <a:moveTo>
                    <a:pt x="416719" y="0"/>
                  </a:moveTo>
                  <a:cubicBezTo>
                    <a:pt x="498258" y="0"/>
                    <a:pt x="564357" y="25587"/>
                    <a:pt x="564357" y="57150"/>
                  </a:cubicBezTo>
                  <a:lnTo>
                    <a:pt x="559284" y="66878"/>
                  </a:lnTo>
                  <a:lnTo>
                    <a:pt x="554834" y="62791"/>
                  </a:lnTo>
                  <a:lnTo>
                    <a:pt x="554834" y="131943"/>
                  </a:lnTo>
                  <a:cubicBezTo>
                    <a:pt x="512767" y="153053"/>
                    <a:pt x="464918" y="164300"/>
                    <a:pt x="414341" y="164300"/>
                  </a:cubicBezTo>
                  <a:cubicBezTo>
                    <a:pt x="360861" y="164300"/>
                    <a:pt x="310431" y="151724"/>
                    <a:pt x="266702" y="128208"/>
                  </a:cubicBezTo>
                  <a:lnTo>
                    <a:pt x="266702" y="60408"/>
                  </a:lnTo>
                  <a:lnTo>
                    <a:pt x="272008" y="62761"/>
                  </a:lnTo>
                  <a:cubicBezTo>
                    <a:pt x="269391" y="61440"/>
                    <a:pt x="269081" y="59309"/>
                    <a:pt x="269081" y="57150"/>
                  </a:cubicBezTo>
                  <a:cubicBezTo>
                    <a:pt x="269081" y="25587"/>
                    <a:pt x="335181" y="0"/>
                    <a:pt x="416719" y="0"/>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21322">
                <a:defRPr/>
              </a:pPr>
              <a:endParaRPr lang="zh-CN" altLang="en-US"/>
            </a:p>
          </p:txBody>
        </p:sp>
      </p:grpSp>
      <p:grpSp>
        <p:nvGrpSpPr>
          <p:cNvPr id="40" name="组合 39"/>
          <p:cNvGrpSpPr/>
          <p:nvPr/>
        </p:nvGrpSpPr>
        <p:grpSpPr>
          <a:xfrm>
            <a:off x="6171293" y="1417346"/>
            <a:ext cx="1866107" cy="1608357"/>
            <a:chOff x="3379663" y="1721272"/>
            <a:chExt cx="2011363" cy="1733550"/>
          </a:xfrm>
        </p:grpSpPr>
        <p:sp>
          <p:nvSpPr>
            <p:cNvPr id="41" name="六边形 40"/>
            <p:cNvSpPr/>
            <p:nvPr/>
          </p:nvSpPr>
          <p:spPr>
            <a:xfrm>
              <a:off x="3379663" y="1721272"/>
              <a:ext cx="2011363" cy="1733550"/>
            </a:xfrm>
            <a:prstGeom prst="hexagon">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21322">
                <a:defRPr/>
              </a:pPr>
              <a:endParaRPr lang="zh-CN" altLang="en-US"/>
            </a:p>
          </p:txBody>
        </p:sp>
        <p:sp>
          <p:nvSpPr>
            <p:cNvPr id="43" name="矩形 45"/>
            <p:cNvSpPr/>
            <p:nvPr/>
          </p:nvSpPr>
          <p:spPr>
            <a:xfrm>
              <a:off x="4205163" y="2065759"/>
              <a:ext cx="385763" cy="388938"/>
            </a:xfrm>
            <a:custGeom>
              <a:avLst/>
              <a:gdLst/>
              <a:ahLst/>
              <a:cxnLst/>
              <a:rect l="l" t="t" r="r" b="b"/>
              <a:pathLst>
                <a:path w="752475" h="755648">
                  <a:moveTo>
                    <a:pt x="60325" y="0"/>
                  </a:moveTo>
                  <a:cubicBezTo>
                    <a:pt x="86342" y="0"/>
                    <a:pt x="108512" y="16470"/>
                    <a:pt x="116492" y="39730"/>
                  </a:cubicBezTo>
                  <a:lnTo>
                    <a:pt x="251669" y="169806"/>
                  </a:lnTo>
                  <a:lnTo>
                    <a:pt x="654050" y="15875"/>
                  </a:lnTo>
                  <a:lnTo>
                    <a:pt x="749300" y="88900"/>
                  </a:lnTo>
                  <a:lnTo>
                    <a:pt x="420437" y="332205"/>
                  </a:lnTo>
                  <a:lnTo>
                    <a:pt x="574416" y="480374"/>
                  </a:lnTo>
                  <a:lnTo>
                    <a:pt x="752475" y="469900"/>
                  </a:lnTo>
                  <a:lnTo>
                    <a:pt x="742950" y="565150"/>
                  </a:lnTo>
                  <a:lnTo>
                    <a:pt x="609861" y="596204"/>
                  </a:lnTo>
                  <a:lnTo>
                    <a:pt x="552451" y="749298"/>
                  </a:lnTo>
                  <a:lnTo>
                    <a:pt x="473076" y="755648"/>
                  </a:lnTo>
                  <a:lnTo>
                    <a:pt x="486660" y="572267"/>
                  </a:lnTo>
                  <a:lnTo>
                    <a:pt x="331516" y="416116"/>
                  </a:lnTo>
                  <a:lnTo>
                    <a:pt x="98425" y="752475"/>
                  </a:lnTo>
                  <a:lnTo>
                    <a:pt x="6350" y="660400"/>
                  </a:lnTo>
                  <a:lnTo>
                    <a:pt x="172156" y="255721"/>
                  </a:lnTo>
                  <a:lnTo>
                    <a:pt x="25948" y="108564"/>
                  </a:lnTo>
                  <a:cubicBezTo>
                    <a:pt x="9989" y="98516"/>
                    <a:pt x="0" y="80587"/>
                    <a:pt x="0" y="60325"/>
                  </a:cubicBezTo>
                  <a:cubicBezTo>
                    <a:pt x="0" y="27008"/>
                    <a:pt x="27008" y="0"/>
                    <a:pt x="60325" y="0"/>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21322">
                <a:defRPr/>
              </a:pPr>
              <a:endParaRPr lang="zh-CN" altLang="en-US"/>
            </a:p>
          </p:txBody>
        </p:sp>
        <p:sp>
          <p:nvSpPr>
            <p:cNvPr id="44" name="TextBox 8"/>
            <p:cNvSpPr txBox="1">
              <a:spLocks noChangeArrowheads="1"/>
            </p:cNvSpPr>
            <p:nvPr/>
          </p:nvSpPr>
          <p:spPr bwMode="auto">
            <a:xfrm>
              <a:off x="3861005" y="2667358"/>
              <a:ext cx="1139824" cy="431254"/>
            </a:xfrm>
            <a:prstGeom prst="rect">
              <a:avLst/>
            </a:prstGeom>
            <a:noFill/>
            <a:ln w="9525">
              <a:noFill/>
              <a:miter lim="800000"/>
              <a:headEnd/>
              <a:tailEnd/>
            </a:ln>
          </p:spPr>
          <p:txBody>
            <a:bodyPr>
              <a:spAutoFit/>
            </a:bodyPr>
            <a:lstStyle/>
            <a:p>
              <a:pPr algn="ctr"/>
              <a:r>
                <a:rPr lang="zh-CN" altLang="en-US" sz="2000" b="1" dirty="0">
                  <a:solidFill>
                    <a:srgbClr val="FFFFFF"/>
                  </a:solidFill>
                  <a:ea typeface="微软雅黑" pitchFamily="34" charset="-122"/>
                </a:rPr>
                <a:t>汉语</a:t>
              </a:r>
            </a:p>
          </p:txBody>
        </p:sp>
      </p:grpSp>
      <p:grpSp>
        <p:nvGrpSpPr>
          <p:cNvPr id="45" name="组合 44"/>
          <p:cNvGrpSpPr/>
          <p:nvPr/>
        </p:nvGrpSpPr>
        <p:grpSpPr>
          <a:xfrm>
            <a:off x="7641878" y="3331801"/>
            <a:ext cx="1844267" cy="1589534"/>
            <a:chOff x="5186238" y="2780134"/>
            <a:chExt cx="2011363" cy="1733550"/>
          </a:xfrm>
        </p:grpSpPr>
        <p:sp>
          <p:nvSpPr>
            <p:cNvPr id="46" name="六边形 45"/>
            <p:cNvSpPr/>
            <p:nvPr/>
          </p:nvSpPr>
          <p:spPr>
            <a:xfrm>
              <a:off x="5186238" y="2780134"/>
              <a:ext cx="2011363" cy="1733550"/>
            </a:xfrm>
            <a:prstGeom prst="hexagon">
              <a:avLst/>
            </a:prstGeom>
            <a:solidFill>
              <a:srgbClr val="E5594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21322">
                <a:defRPr/>
              </a:pPr>
              <a:endParaRPr lang="zh-CN" altLang="en-US"/>
            </a:p>
          </p:txBody>
        </p:sp>
        <p:sp>
          <p:nvSpPr>
            <p:cNvPr id="47" name="圆角矩形 51"/>
            <p:cNvSpPr/>
            <p:nvPr/>
          </p:nvSpPr>
          <p:spPr>
            <a:xfrm flipH="1">
              <a:off x="5965701" y="3110334"/>
              <a:ext cx="434975" cy="390525"/>
            </a:xfrm>
            <a:custGeom>
              <a:avLst/>
              <a:gdLst/>
              <a:ahLst/>
              <a:cxnLst/>
              <a:rect l="l" t="t" r="r" b="b"/>
              <a:pathLst>
                <a:path w="833438" h="744826">
                  <a:moveTo>
                    <a:pt x="735803" y="200026"/>
                  </a:moveTo>
                  <a:lnTo>
                    <a:pt x="588168" y="200026"/>
                  </a:lnTo>
                  <a:lnTo>
                    <a:pt x="588168" y="459582"/>
                  </a:lnTo>
                  <a:lnTo>
                    <a:pt x="280988" y="459582"/>
                  </a:lnTo>
                  <a:lnTo>
                    <a:pt x="280988" y="516729"/>
                  </a:lnTo>
                  <a:cubicBezTo>
                    <a:pt x="280988" y="570651"/>
                    <a:pt x="324701" y="614364"/>
                    <a:pt x="378623" y="614364"/>
                  </a:cubicBezTo>
                  <a:lnTo>
                    <a:pt x="591312" y="614364"/>
                  </a:lnTo>
                  <a:lnTo>
                    <a:pt x="712338" y="744826"/>
                  </a:lnTo>
                  <a:lnTo>
                    <a:pt x="704983" y="614364"/>
                  </a:lnTo>
                  <a:lnTo>
                    <a:pt x="735803" y="614364"/>
                  </a:lnTo>
                  <a:cubicBezTo>
                    <a:pt x="789725" y="614364"/>
                    <a:pt x="833438" y="570651"/>
                    <a:pt x="833438" y="516729"/>
                  </a:cubicBezTo>
                  <a:lnTo>
                    <a:pt x="833438" y="297661"/>
                  </a:lnTo>
                  <a:cubicBezTo>
                    <a:pt x="833438" y="243739"/>
                    <a:pt x="789725" y="200026"/>
                    <a:pt x="735803" y="200026"/>
                  </a:cubicBezTo>
                  <a:close/>
                  <a:moveTo>
                    <a:pt x="454815" y="0"/>
                  </a:moveTo>
                  <a:lnTo>
                    <a:pt x="97635" y="0"/>
                  </a:lnTo>
                  <a:cubicBezTo>
                    <a:pt x="43713" y="0"/>
                    <a:pt x="0" y="43713"/>
                    <a:pt x="0" y="97635"/>
                  </a:cubicBezTo>
                  <a:lnTo>
                    <a:pt x="0" y="316703"/>
                  </a:lnTo>
                  <a:cubicBezTo>
                    <a:pt x="0" y="370625"/>
                    <a:pt x="43713" y="414338"/>
                    <a:pt x="97635" y="414338"/>
                  </a:cubicBezTo>
                  <a:lnTo>
                    <a:pt x="128455" y="414338"/>
                  </a:lnTo>
                  <a:lnTo>
                    <a:pt x="121100" y="544800"/>
                  </a:lnTo>
                  <a:lnTo>
                    <a:pt x="242126" y="414338"/>
                  </a:lnTo>
                  <a:lnTo>
                    <a:pt x="454815" y="414338"/>
                  </a:lnTo>
                  <a:cubicBezTo>
                    <a:pt x="508737" y="414338"/>
                    <a:pt x="552450" y="370625"/>
                    <a:pt x="552450" y="316703"/>
                  </a:cubicBezTo>
                  <a:lnTo>
                    <a:pt x="552450" y="97635"/>
                  </a:lnTo>
                  <a:cubicBezTo>
                    <a:pt x="552450" y="43713"/>
                    <a:pt x="508737" y="0"/>
                    <a:pt x="454815" y="0"/>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21322">
                <a:defRPr/>
              </a:pPr>
              <a:endParaRPr lang="zh-CN" altLang="en-US"/>
            </a:p>
          </p:txBody>
        </p:sp>
        <p:sp>
          <p:nvSpPr>
            <p:cNvPr id="48" name="TextBox 11"/>
            <p:cNvSpPr txBox="1">
              <a:spLocks noChangeArrowheads="1"/>
            </p:cNvSpPr>
            <p:nvPr/>
          </p:nvSpPr>
          <p:spPr bwMode="auto">
            <a:xfrm>
              <a:off x="5570413" y="3789804"/>
              <a:ext cx="1243013" cy="436361"/>
            </a:xfrm>
            <a:prstGeom prst="rect">
              <a:avLst/>
            </a:prstGeom>
            <a:noFill/>
            <a:ln w="9525">
              <a:noFill/>
              <a:miter lim="800000"/>
              <a:headEnd/>
              <a:tailEnd/>
            </a:ln>
          </p:spPr>
          <p:txBody>
            <a:bodyPr>
              <a:spAutoFit/>
            </a:bodyPr>
            <a:lstStyle/>
            <a:p>
              <a:pPr algn="ctr"/>
              <a:r>
                <a:rPr lang="zh-CN" altLang="en-US" sz="2000" b="1" dirty="0">
                  <a:solidFill>
                    <a:srgbClr val="FFFFFF"/>
                  </a:solidFill>
                  <a:ea typeface="微软雅黑" pitchFamily="34" charset="-122"/>
                </a:rPr>
                <a:t>日语</a:t>
              </a:r>
            </a:p>
          </p:txBody>
        </p:sp>
      </p:grpSp>
      <p:sp>
        <p:nvSpPr>
          <p:cNvPr id="49" name="六边形 48"/>
          <p:cNvSpPr/>
          <p:nvPr/>
        </p:nvSpPr>
        <p:spPr>
          <a:xfrm>
            <a:off x="6583687" y="3169880"/>
            <a:ext cx="442912" cy="382587"/>
          </a:xfrm>
          <a:prstGeom prst="hexagon">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21322">
              <a:defRPr/>
            </a:pPr>
            <a:endParaRPr lang="zh-CN" altLang="en-US"/>
          </a:p>
        </p:txBody>
      </p:sp>
      <p:sp>
        <p:nvSpPr>
          <p:cNvPr id="66" name="六边形 65"/>
          <p:cNvSpPr/>
          <p:nvPr/>
        </p:nvSpPr>
        <p:spPr>
          <a:xfrm>
            <a:off x="6922239" y="3588295"/>
            <a:ext cx="301625" cy="258763"/>
          </a:xfrm>
          <a:prstGeom prst="hexagon">
            <a:avLst/>
          </a:prstGeom>
          <a:solidFill>
            <a:srgbClr val="37BED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21322">
              <a:defRPr/>
            </a:pPr>
            <a:endParaRPr lang="zh-CN" altLang="en-US"/>
          </a:p>
        </p:txBody>
      </p:sp>
      <p:sp>
        <p:nvSpPr>
          <p:cNvPr id="67" name="六边形 66"/>
          <p:cNvSpPr/>
          <p:nvPr/>
        </p:nvSpPr>
        <p:spPr>
          <a:xfrm>
            <a:off x="6677758" y="3816891"/>
            <a:ext cx="214312" cy="184150"/>
          </a:xfrm>
          <a:prstGeom prst="hexagon">
            <a:avLst/>
          </a:prstGeom>
          <a:solidFill>
            <a:srgbClr val="37BED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21322">
              <a:defRPr/>
            </a:pPr>
            <a:endParaRPr lang="zh-CN" altLang="en-US"/>
          </a:p>
        </p:txBody>
      </p:sp>
      <p:sp>
        <p:nvSpPr>
          <p:cNvPr id="68" name="TextBox 67"/>
          <p:cNvSpPr txBox="1"/>
          <p:nvPr/>
        </p:nvSpPr>
        <p:spPr bwMode="auto">
          <a:xfrm>
            <a:off x="1037941" y="1845381"/>
            <a:ext cx="2952328" cy="646331"/>
          </a:xfrm>
          <a:prstGeom prst="rect">
            <a:avLst/>
          </a:prstGeom>
          <a:noFill/>
        </p:spPr>
        <p:txBody>
          <a:bodyPr wrap="square">
            <a:spAutoFit/>
          </a:bodyPr>
          <a:lstStyle/>
          <a:p>
            <a:pPr>
              <a:lnSpc>
                <a:spcPct val="150000"/>
              </a:lnSpc>
            </a:pPr>
            <a:r>
              <a:rPr lang="zh-CN" altLang="en-US" sz="1200" dirty="0">
                <a:solidFill>
                  <a:srgbClr val="2D2D2D"/>
                </a:solidFill>
              </a:rPr>
              <a:t>这里输入简单的文字概述这里输入简单文字概述简单的文字概述这里输入简单的</a:t>
            </a:r>
            <a:endParaRPr lang="zh-CN" altLang="en-US" sz="1200" dirty="0">
              <a:solidFill>
                <a:srgbClr val="2D2D2D"/>
              </a:solidFill>
              <a:latin typeface="Calibri" pitchFamily="34" charset="0"/>
            </a:endParaRPr>
          </a:p>
        </p:txBody>
      </p:sp>
      <p:sp>
        <p:nvSpPr>
          <p:cNvPr id="69" name="矩形 68"/>
          <p:cNvSpPr/>
          <p:nvPr/>
        </p:nvSpPr>
        <p:spPr bwMode="auto">
          <a:xfrm>
            <a:off x="1037946" y="1498717"/>
            <a:ext cx="2020887" cy="369332"/>
          </a:xfrm>
          <a:prstGeom prst="rect">
            <a:avLst/>
          </a:prstGeom>
        </p:spPr>
        <p:txBody>
          <a:bodyPr>
            <a:spAutoFit/>
          </a:bodyPr>
          <a:lstStyle/>
          <a:p>
            <a:pPr>
              <a:defRPr/>
            </a:pPr>
            <a:r>
              <a:rPr lang="zh-CN" altLang="en-US" b="1" dirty="0">
                <a:solidFill>
                  <a:srgbClr val="2D2D2D"/>
                </a:solidFill>
                <a:latin typeface="微软雅黑" panose="020B0503020204020204" pitchFamily="34" charset="-122"/>
                <a:ea typeface="微软雅黑" panose="020B0503020204020204" pitchFamily="34" charset="-122"/>
              </a:rPr>
              <a:t>输入相关标题</a:t>
            </a:r>
            <a:endParaRPr lang="zh-CN" altLang="en-US" b="1" dirty="0">
              <a:solidFill>
                <a:srgbClr val="2D2D2D"/>
              </a:solidFill>
            </a:endParaRPr>
          </a:p>
        </p:txBody>
      </p:sp>
      <p:sp>
        <p:nvSpPr>
          <p:cNvPr id="70" name="TextBox 69"/>
          <p:cNvSpPr txBox="1"/>
          <p:nvPr/>
        </p:nvSpPr>
        <p:spPr bwMode="auto">
          <a:xfrm>
            <a:off x="1047553" y="3075271"/>
            <a:ext cx="2952328" cy="646331"/>
          </a:xfrm>
          <a:prstGeom prst="rect">
            <a:avLst/>
          </a:prstGeom>
          <a:noFill/>
        </p:spPr>
        <p:txBody>
          <a:bodyPr wrap="square">
            <a:spAutoFit/>
          </a:bodyPr>
          <a:lstStyle/>
          <a:p>
            <a:pPr>
              <a:lnSpc>
                <a:spcPct val="150000"/>
              </a:lnSpc>
            </a:pPr>
            <a:r>
              <a:rPr lang="zh-CN" altLang="en-US" sz="1200" dirty="0">
                <a:solidFill>
                  <a:srgbClr val="2D2D2D"/>
                </a:solidFill>
              </a:rPr>
              <a:t>这里输入简单的文字概述这里输入简单文字概述简单的文字概述这里输入简单的</a:t>
            </a:r>
            <a:endParaRPr lang="zh-CN" altLang="en-US" sz="1200" dirty="0">
              <a:solidFill>
                <a:srgbClr val="2D2D2D"/>
              </a:solidFill>
              <a:latin typeface="Calibri" pitchFamily="34" charset="0"/>
            </a:endParaRPr>
          </a:p>
        </p:txBody>
      </p:sp>
      <p:sp>
        <p:nvSpPr>
          <p:cNvPr id="71" name="矩形 70"/>
          <p:cNvSpPr/>
          <p:nvPr/>
        </p:nvSpPr>
        <p:spPr bwMode="auto">
          <a:xfrm>
            <a:off x="1047558" y="2728606"/>
            <a:ext cx="2020887" cy="369332"/>
          </a:xfrm>
          <a:prstGeom prst="rect">
            <a:avLst/>
          </a:prstGeom>
        </p:spPr>
        <p:txBody>
          <a:bodyPr>
            <a:spAutoFit/>
          </a:bodyPr>
          <a:lstStyle/>
          <a:p>
            <a:pPr>
              <a:defRPr/>
            </a:pPr>
            <a:r>
              <a:rPr lang="zh-CN" altLang="en-US" b="1" dirty="0">
                <a:solidFill>
                  <a:srgbClr val="2D2D2D"/>
                </a:solidFill>
                <a:latin typeface="微软雅黑" panose="020B0503020204020204" pitchFamily="34" charset="-122"/>
                <a:ea typeface="微软雅黑" panose="020B0503020204020204" pitchFamily="34" charset="-122"/>
              </a:rPr>
              <a:t>输入相关标题</a:t>
            </a:r>
            <a:endParaRPr lang="zh-CN" altLang="en-US" b="1" dirty="0">
              <a:solidFill>
                <a:srgbClr val="2D2D2D"/>
              </a:solidFill>
            </a:endParaRPr>
          </a:p>
        </p:txBody>
      </p:sp>
      <p:sp>
        <p:nvSpPr>
          <p:cNvPr id="72" name="TextBox 71"/>
          <p:cNvSpPr txBox="1"/>
          <p:nvPr/>
        </p:nvSpPr>
        <p:spPr bwMode="auto">
          <a:xfrm>
            <a:off x="1047553" y="4227399"/>
            <a:ext cx="2952328" cy="646331"/>
          </a:xfrm>
          <a:prstGeom prst="rect">
            <a:avLst/>
          </a:prstGeom>
          <a:noFill/>
        </p:spPr>
        <p:txBody>
          <a:bodyPr wrap="square">
            <a:spAutoFit/>
          </a:bodyPr>
          <a:lstStyle/>
          <a:p>
            <a:pPr>
              <a:lnSpc>
                <a:spcPct val="150000"/>
              </a:lnSpc>
            </a:pPr>
            <a:r>
              <a:rPr lang="zh-CN" altLang="en-US" sz="1200" dirty="0">
                <a:solidFill>
                  <a:srgbClr val="2D2D2D"/>
                </a:solidFill>
              </a:rPr>
              <a:t>这里输入简单的文字概述这里输入简单文字概述简单的文字概述这里输入简单的</a:t>
            </a:r>
            <a:endParaRPr lang="zh-CN" altLang="en-US" sz="1200" dirty="0">
              <a:solidFill>
                <a:srgbClr val="2D2D2D"/>
              </a:solidFill>
              <a:latin typeface="Calibri" pitchFamily="34" charset="0"/>
            </a:endParaRPr>
          </a:p>
        </p:txBody>
      </p:sp>
      <p:sp>
        <p:nvSpPr>
          <p:cNvPr id="73" name="矩形 72"/>
          <p:cNvSpPr/>
          <p:nvPr/>
        </p:nvSpPr>
        <p:spPr bwMode="auto">
          <a:xfrm>
            <a:off x="1047558" y="3880735"/>
            <a:ext cx="2020887" cy="369332"/>
          </a:xfrm>
          <a:prstGeom prst="rect">
            <a:avLst/>
          </a:prstGeom>
        </p:spPr>
        <p:txBody>
          <a:bodyPr>
            <a:spAutoFit/>
          </a:bodyPr>
          <a:lstStyle/>
          <a:p>
            <a:pPr>
              <a:defRPr/>
            </a:pPr>
            <a:r>
              <a:rPr lang="zh-CN" altLang="en-US" b="1" dirty="0">
                <a:solidFill>
                  <a:srgbClr val="2D2D2D"/>
                </a:solidFill>
                <a:latin typeface="微软雅黑" panose="020B0503020204020204" pitchFamily="34" charset="-122"/>
                <a:ea typeface="微软雅黑" panose="020B0503020204020204" pitchFamily="34" charset="-122"/>
              </a:rPr>
              <a:t>输入相关标题</a:t>
            </a:r>
            <a:endParaRPr lang="zh-CN" altLang="en-US" b="1" dirty="0">
              <a:solidFill>
                <a:srgbClr val="2D2D2D"/>
              </a:solidFill>
            </a:endParaRPr>
          </a:p>
        </p:txBody>
      </p:sp>
    </p:spTree>
    <p:extLst>
      <p:ext uri="{BB962C8B-B14F-4D97-AF65-F5344CB8AC3E}">
        <p14:creationId xmlns:p14="http://schemas.microsoft.com/office/powerpoint/2010/main" val="555951101"/>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cBhvr>
                                        <p:cTn id="7" dur="500" fill="hold"/>
                                        <p:tgtEl>
                                          <p:spTgt spid="36"/>
                                        </p:tgtEl>
                                        <p:attrNameLst>
                                          <p:attrName>ppt_w</p:attrName>
                                        </p:attrNameLst>
                                      </p:cBhvr>
                                      <p:tavLst>
                                        <p:tav tm="0">
                                          <p:val>
                                            <p:fltVal val="0"/>
                                          </p:val>
                                        </p:tav>
                                        <p:tav tm="100000">
                                          <p:val>
                                            <p:strVal val="#ppt_w"/>
                                          </p:val>
                                        </p:tav>
                                      </p:tavLst>
                                    </p:anim>
                                    <p:anim calcmode="lin" valueType="num">
                                      <p:cBhvr>
                                        <p:cTn id="8" dur="500" fill="hold"/>
                                        <p:tgtEl>
                                          <p:spTgt spid="36"/>
                                        </p:tgtEl>
                                        <p:attrNameLst>
                                          <p:attrName>ppt_h</p:attrName>
                                        </p:attrNameLst>
                                      </p:cBhvr>
                                      <p:tavLst>
                                        <p:tav tm="0">
                                          <p:val>
                                            <p:fltVal val="0"/>
                                          </p:val>
                                        </p:tav>
                                        <p:tav tm="100000">
                                          <p:val>
                                            <p:strVal val="#ppt_h"/>
                                          </p:val>
                                        </p:tav>
                                      </p:tavLst>
                                    </p:anim>
                                    <p:animEffect transition="in" filter="fade">
                                      <p:cBhvr>
                                        <p:cTn id="9" dur="500"/>
                                        <p:tgtEl>
                                          <p:spTgt spid="36"/>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40"/>
                                        </p:tgtEl>
                                        <p:attrNameLst>
                                          <p:attrName>style.visibility</p:attrName>
                                        </p:attrNameLst>
                                      </p:cBhvr>
                                      <p:to>
                                        <p:strVal val="visible"/>
                                      </p:to>
                                    </p:set>
                                    <p:anim calcmode="lin" valueType="num">
                                      <p:cBhvr>
                                        <p:cTn id="13" dur="500" fill="hold"/>
                                        <p:tgtEl>
                                          <p:spTgt spid="40"/>
                                        </p:tgtEl>
                                        <p:attrNameLst>
                                          <p:attrName>ppt_w</p:attrName>
                                        </p:attrNameLst>
                                      </p:cBhvr>
                                      <p:tavLst>
                                        <p:tav tm="0">
                                          <p:val>
                                            <p:fltVal val="0"/>
                                          </p:val>
                                        </p:tav>
                                        <p:tav tm="100000">
                                          <p:val>
                                            <p:strVal val="#ppt_w"/>
                                          </p:val>
                                        </p:tav>
                                      </p:tavLst>
                                    </p:anim>
                                    <p:anim calcmode="lin" valueType="num">
                                      <p:cBhvr>
                                        <p:cTn id="14" dur="500" fill="hold"/>
                                        <p:tgtEl>
                                          <p:spTgt spid="40"/>
                                        </p:tgtEl>
                                        <p:attrNameLst>
                                          <p:attrName>ppt_h</p:attrName>
                                        </p:attrNameLst>
                                      </p:cBhvr>
                                      <p:tavLst>
                                        <p:tav tm="0">
                                          <p:val>
                                            <p:fltVal val="0"/>
                                          </p:val>
                                        </p:tav>
                                        <p:tav tm="100000">
                                          <p:val>
                                            <p:strVal val="#ppt_h"/>
                                          </p:val>
                                        </p:tav>
                                      </p:tavLst>
                                    </p:anim>
                                    <p:animEffect transition="in" filter="fade">
                                      <p:cBhvr>
                                        <p:cTn id="15" dur="500"/>
                                        <p:tgtEl>
                                          <p:spTgt spid="40"/>
                                        </p:tgtEl>
                                      </p:cBhvr>
                                    </p:animEffect>
                                  </p:childTnLst>
                                </p:cTn>
                              </p:par>
                            </p:childTnLst>
                          </p:cTn>
                        </p:par>
                        <p:par>
                          <p:cTn id="16" fill="hold">
                            <p:stCondLst>
                              <p:cond delay="1000"/>
                            </p:stCondLst>
                            <p:childTnLst>
                              <p:par>
                                <p:cTn id="17" presetID="53" presetClass="entr" presetSubtype="16" fill="hold" nodeType="afterEffect">
                                  <p:stCondLst>
                                    <p:cond delay="0"/>
                                  </p:stCondLst>
                                  <p:childTnLst>
                                    <p:set>
                                      <p:cBhvr>
                                        <p:cTn id="18" dur="1" fill="hold">
                                          <p:stCondLst>
                                            <p:cond delay="0"/>
                                          </p:stCondLst>
                                        </p:cTn>
                                        <p:tgtEl>
                                          <p:spTgt spid="45"/>
                                        </p:tgtEl>
                                        <p:attrNameLst>
                                          <p:attrName>style.visibility</p:attrName>
                                        </p:attrNameLst>
                                      </p:cBhvr>
                                      <p:to>
                                        <p:strVal val="visible"/>
                                      </p:to>
                                    </p:set>
                                    <p:anim calcmode="lin" valueType="num">
                                      <p:cBhvr>
                                        <p:cTn id="19" dur="500" fill="hold"/>
                                        <p:tgtEl>
                                          <p:spTgt spid="45"/>
                                        </p:tgtEl>
                                        <p:attrNameLst>
                                          <p:attrName>ppt_w</p:attrName>
                                        </p:attrNameLst>
                                      </p:cBhvr>
                                      <p:tavLst>
                                        <p:tav tm="0">
                                          <p:val>
                                            <p:fltVal val="0"/>
                                          </p:val>
                                        </p:tav>
                                        <p:tav tm="100000">
                                          <p:val>
                                            <p:strVal val="#ppt_w"/>
                                          </p:val>
                                        </p:tav>
                                      </p:tavLst>
                                    </p:anim>
                                    <p:anim calcmode="lin" valueType="num">
                                      <p:cBhvr>
                                        <p:cTn id="20" dur="500" fill="hold"/>
                                        <p:tgtEl>
                                          <p:spTgt spid="45"/>
                                        </p:tgtEl>
                                        <p:attrNameLst>
                                          <p:attrName>ppt_h</p:attrName>
                                        </p:attrNameLst>
                                      </p:cBhvr>
                                      <p:tavLst>
                                        <p:tav tm="0">
                                          <p:val>
                                            <p:fltVal val="0"/>
                                          </p:val>
                                        </p:tav>
                                        <p:tav tm="100000">
                                          <p:val>
                                            <p:strVal val="#ppt_h"/>
                                          </p:val>
                                        </p:tav>
                                      </p:tavLst>
                                    </p:anim>
                                    <p:animEffect transition="in" filter="fade">
                                      <p:cBhvr>
                                        <p:cTn id="21" dur="500"/>
                                        <p:tgtEl>
                                          <p:spTgt spid="45"/>
                                        </p:tgtEl>
                                      </p:cBhvr>
                                    </p:animEffect>
                                  </p:childTnLst>
                                </p:cTn>
                              </p:par>
                            </p:childTnLst>
                          </p:cTn>
                        </p:par>
                        <p:par>
                          <p:cTn id="22" fill="hold">
                            <p:stCondLst>
                              <p:cond delay="1500"/>
                            </p:stCondLst>
                            <p:childTnLst>
                              <p:par>
                                <p:cTn id="23" presetID="10" presetClass="entr" presetSubtype="0" fill="hold" grpId="0" nodeType="afterEffect">
                                  <p:stCondLst>
                                    <p:cond delay="0"/>
                                  </p:stCondLst>
                                  <p:childTnLst>
                                    <p:set>
                                      <p:cBhvr>
                                        <p:cTn id="24" dur="1" fill="hold">
                                          <p:stCondLst>
                                            <p:cond delay="0"/>
                                          </p:stCondLst>
                                        </p:cTn>
                                        <p:tgtEl>
                                          <p:spTgt spid="24"/>
                                        </p:tgtEl>
                                        <p:attrNameLst>
                                          <p:attrName>style.visibility</p:attrName>
                                        </p:attrNameLst>
                                      </p:cBhvr>
                                      <p:to>
                                        <p:strVal val="visible"/>
                                      </p:to>
                                    </p:set>
                                    <p:animEffect transition="in" filter="fade">
                                      <p:cBhvr>
                                        <p:cTn id="25" dur="500"/>
                                        <p:tgtEl>
                                          <p:spTgt spid="24"/>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25"/>
                                        </p:tgtEl>
                                        <p:attrNameLst>
                                          <p:attrName>style.visibility</p:attrName>
                                        </p:attrNameLst>
                                      </p:cBhvr>
                                      <p:to>
                                        <p:strVal val="visible"/>
                                      </p:to>
                                    </p:set>
                                    <p:animEffect transition="in" filter="fade">
                                      <p:cBhvr>
                                        <p:cTn id="28" dur="500"/>
                                        <p:tgtEl>
                                          <p:spTgt spid="25"/>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28"/>
                                        </p:tgtEl>
                                        <p:attrNameLst>
                                          <p:attrName>style.visibility</p:attrName>
                                        </p:attrNameLst>
                                      </p:cBhvr>
                                      <p:to>
                                        <p:strVal val="visible"/>
                                      </p:to>
                                    </p:set>
                                    <p:animEffect transition="in" filter="fade">
                                      <p:cBhvr>
                                        <p:cTn id="31" dur="500"/>
                                        <p:tgtEl>
                                          <p:spTgt spid="28"/>
                                        </p:tgtEl>
                                      </p:cBhvr>
                                    </p:animEffect>
                                  </p:childTnLst>
                                </p:cTn>
                              </p:par>
                              <p:par>
                                <p:cTn id="32" presetID="22" presetClass="entr" presetSubtype="4" fill="hold" grpId="0" nodeType="withEffect">
                                  <p:stCondLst>
                                    <p:cond delay="0"/>
                                  </p:stCondLst>
                                  <p:childTnLst>
                                    <p:set>
                                      <p:cBhvr>
                                        <p:cTn id="33" dur="1" fill="hold">
                                          <p:stCondLst>
                                            <p:cond delay="0"/>
                                          </p:stCondLst>
                                        </p:cTn>
                                        <p:tgtEl>
                                          <p:spTgt spid="27"/>
                                        </p:tgtEl>
                                        <p:attrNameLst>
                                          <p:attrName>style.visibility</p:attrName>
                                        </p:attrNameLst>
                                      </p:cBhvr>
                                      <p:to>
                                        <p:strVal val="visible"/>
                                      </p:to>
                                    </p:set>
                                    <p:animEffect transition="in" filter="wipe(down)">
                                      <p:cBhvr>
                                        <p:cTn id="34" dur="500"/>
                                        <p:tgtEl>
                                          <p:spTgt spid="27"/>
                                        </p:tgtEl>
                                      </p:cBhvr>
                                    </p:animEffect>
                                  </p:childTnLst>
                                </p:cTn>
                              </p:par>
                              <p:par>
                                <p:cTn id="35" presetID="22" presetClass="entr" presetSubtype="4" fill="hold" grpId="0" nodeType="withEffect">
                                  <p:stCondLst>
                                    <p:cond delay="0"/>
                                  </p:stCondLst>
                                  <p:childTnLst>
                                    <p:set>
                                      <p:cBhvr>
                                        <p:cTn id="36" dur="1" fill="hold">
                                          <p:stCondLst>
                                            <p:cond delay="0"/>
                                          </p:stCondLst>
                                        </p:cTn>
                                        <p:tgtEl>
                                          <p:spTgt spid="35"/>
                                        </p:tgtEl>
                                        <p:attrNameLst>
                                          <p:attrName>style.visibility</p:attrName>
                                        </p:attrNameLst>
                                      </p:cBhvr>
                                      <p:to>
                                        <p:strVal val="visible"/>
                                      </p:to>
                                    </p:set>
                                    <p:animEffect transition="in" filter="wipe(down)">
                                      <p:cBhvr>
                                        <p:cTn id="37" dur="500"/>
                                        <p:tgtEl>
                                          <p:spTgt spid="35"/>
                                        </p:tgtEl>
                                      </p:cBhvr>
                                    </p:animEffect>
                                  </p:childTnLst>
                                </p:cTn>
                              </p:par>
                              <p:par>
                                <p:cTn id="38" presetID="22" presetClass="entr" presetSubtype="4" fill="hold" grpId="0" nodeType="withEffect">
                                  <p:stCondLst>
                                    <p:cond delay="0"/>
                                  </p:stCondLst>
                                  <p:childTnLst>
                                    <p:set>
                                      <p:cBhvr>
                                        <p:cTn id="39" dur="1" fill="hold">
                                          <p:stCondLst>
                                            <p:cond delay="0"/>
                                          </p:stCondLst>
                                        </p:cTn>
                                        <p:tgtEl>
                                          <p:spTgt spid="29"/>
                                        </p:tgtEl>
                                        <p:attrNameLst>
                                          <p:attrName>style.visibility</p:attrName>
                                        </p:attrNameLst>
                                      </p:cBhvr>
                                      <p:to>
                                        <p:strVal val="visible"/>
                                      </p:to>
                                    </p:set>
                                    <p:animEffect transition="in" filter="wipe(down)">
                                      <p:cBhvr>
                                        <p:cTn id="40" dur="500"/>
                                        <p:tgtEl>
                                          <p:spTgt spid="29"/>
                                        </p:tgtEl>
                                      </p:cBhvr>
                                    </p:animEffect>
                                  </p:childTnLst>
                                </p:cTn>
                              </p:par>
                              <p:par>
                                <p:cTn id="41" presetID="22" presetClass="entr" presetSubtype="4" fill="hold" grpId="0" nodeType="withEffect">
                                  <p:stCondLst>
                                    <p:cond delay="0"/>
                                  </p:stCondLst>
                                  <p:childTnLst>
                                    <p:set>
                                      <p:cBhvr>
                                        <p:cTn id="42" dur="1" fill="hold">
                                          <p:stCondLst>
                                            <p:cond delay="0"/>
                                          </p:stCondLst>
                                        </p:cTn>
                                        <p:tgtEl>
                                          <p:spTgt spid="32"/>
                                        </p:tgtEl>
                                        <p:attrNameLst>
                                          <p:attrName>style.visibility</p:attrName>
                                        </p:attrNameLst>
                                      </p:cBhvr>
                                      <p:to>
                                        <p:strVal val="visible"/>
                                      </p:to>
                                    </p:set>
                                    <p:animEffect transition="in" filter="wipe(down)">
                                      <p:cBhvr>
                                        <p:cTn id="43" dur="500"/>
                                        <p:tgtEl>
                                          <p:spTgt spid="32"/>
                                        </p:tgtEl>
                                      </p:cBhvr>
                                    </p:animEffect>
                                  </p:childTnLst>
                                </p:cTn>
                              </p:par>
                            </p:childTnLst>
                          </p:cTn>
                        </p:par>
                        <p:par>
                          <p:cTn id="44" fill="hold">
                            <p:stCondLst>
                              <p:cond delay="2000"/>
                            </p:stCondLst>
                            <p:childTnLst>
                              <p:par>
                                <p:cTn id="45" presetID="2" presetClass="entr" presetSubtype="8" fill="hold" grpId="0" nodeType="afterEffect">
                                  <p:stCondLst>
                                    <p:cond delay="0"/>
                                  </p:stCondLst>
                                  <p:childTnLst>
                                    <p:set>
                                      <p:cBhvr>
                                        <p:cTn id="46" dur="1" fill="hold">
                                          <p:stCondLst>
                                            <p:cond delay="0"/>
                                          </p:stCondLst>
                                        </p:cTn>
                                        <p:tgtEl>
                                          <p:spTgt spid="34"/>
                                        </p:tgtEl>
                                        <p:attrNameLst>
                                          <p:attrName>style.visibility</p:attrName>
                                        </p:attrNameLst>
                                      </p:cBhvr>
                                      <p:to>
                                        <p:strVal val="visible"/>
                                      </p:to>
                                    </p:set>
                                    <p:anim calcmode="lin" valueType="num">
                                      <p:cBhvr additive="base">
                                        <p:cTn id="47" dur="500" fill="hold"/>
                                        <p:tgtEl>
                                          <p:spTgt spid="34"/>
                                        </p:tgtEl>
                                        <p:attrNameLst>
                                          <p:attrName>ppt_x</p:attrName>
                                        </p:attrNameLst>
                                      </p:cBhvr>
                                      <p:tavLst>
                                        <p:tav tm="0">
                                          <p:val>
                                            <p:strVal val="0-#ppt_w/2"/>
                                          </p:val>
                                        </p:tav>
                                        <p:tav tm="100000">
                                          <p:val>
                                            <p:strVal val="#ppt_x"/>
                                          </p:val>
                                        </p:tav>
                                      </p:tavLst>
                                    </p:anim>
                                    <p:anim calcmode="lin" valueType="num">
                                      <p:cBhvr additive="base">
                                        <p:cTn id="48" dur="500" fill="hold"/>
                                        <p:tgtEl>
                                          <p:spTgt spid="34"/>
                                        </p:tgtEl>
                                        <p:attrNameLst>
                                          <p:attrName>ppt_y</p:attrName>
                                        </p:attrNameLst>
                                      </p:cBhvr>
                                      <p:tavLst>
                                        <p:tav tm="0">
                                          <p:val>
                                            <p:strVal val="#ppt_y"/>
                                          </p:val>
                                        </p:tav>
                                        <p:tav tm="100000">
                                          <p:val>
                                            <p:strVal val="#ppt_y"/>
                                          </p:val>
                                        </p:tav>
                                      </p:tavLst>
                                    </p:anim>
                                  </p:childTnLst>
                                </p:cTn>
                              </p:par>
                              <p:par>
                                <p:cTn id="49" presetID="2" presetClass="entr" presetSubtype="8" fill="hold" grpId="0" nodeType="withEffect">
                                  <p:stCondLst>
                                    <p:cond delay="0"/>
                                  </p:stCondLst>
                                  <p:childTnLst>
                                    <p:set>
                                      <p:cBhvr>
                                        <p:cTn id="50" dur="1" fill="hold">
                                          <p:stCondLst>
                                            <p:cond delay="0"/>
                                          </p:stCondLst>
                                        </p:cTn>
                                        <p:tgtEl>
                                          <p:spTgt spid="26"/>
                                        </p:tgtEl>
                                        <p:attrNameLst>
                                          <p:attrName>style.visibility</p:attrName>
                                        </p:attrNameLst>
                                      </p:cBhvr>
                                      <p:to>
                                        <p:strVal val="visible"/>
                                      </p:to>
                                    </p:set>
                                    <p:anim calcmode="lin" valueType="num">
                                      <p:cBhvr additive="base">
                                        <p:cTn id="51" dur="500" fill="hold"/>
                                        <p:tgtEl>
                                          <p:spTgt spid="26"/>
                                        </p:tgtEl>
                                        <p:attrNameLst>
                                          <p:attrName>ppt_x</p:attrName>
                                        </p:attrNameLst>
                                      </p:cBhvr>
                                      <p:tavLst>
                                        <p:tav tm="0">
                                          <p:val>
                                            <p:strVal val="0-#ppt_w/2"/>
                                          </p:val>
                                        </p:tav>
                                        <p:tav tm="100000">
                                          <p:val>
                                            <p:strVal val="#ppt_x"/>
                                          </p:val>
                                        </p:tav>
                                      </p:tavLst>
                                    </p:anim>
                                    <p:anim calcmode="lin" valueType="num">
                                      <p:cBhvr additive="base">
                                        <p:cTn id="52" dur="500" fill="hold"/>
                                        <p:tgtEl>
                                          <p:spTgt spid="26"/>
                                        </p:tgtEl>
                                        <p:attrNameLst>
                                          <p:attrName>ppt_y</p:attrName>
                                        </p:attrNameLst>
                                      </p:cBhvr>
                                      <p:tavLst>
                                        <p:tav tm="0">
                                          <p:val>
                                            <p:strVal val="#ppt_y"/>
                                          </p:val>
                                        </p:tav>
                                        <p:tav tm="100000">
                                          <p:val>
                                            <p:strVal val="#ppt_y"/>
                                          </p:val>
                                        </p:tav>
                                      </p:tavLst>
                                    </p:anim>
                                  </p:childTnLst>
                                </p:cTn>
                              </p:par>
                              <p:par>
                                <p:cTn id="53" presetID="2" presetClass="entr" presetSubtype="8" fill="hold" grpId="0" nodeType="withEffect">
                                  <p:stCondLst>
                                    <p:cond delay="0"/>
                                  </p:stCondLst>
                                  <p:childTnLst>
                                    <p:set>
                                      <p:cBhvr>
                                        <p:cTn id="54" dur="1" fill="hold">
                                          <p:stCondLst>
                                            <p:cond delay="0"/>
                                          </p:stCondLst>
                                        </p:cTn>
                                        <p:tgtEl>
                                          <p:spTgt spid="33"/>
                                        </p:tgtEl>
                                        <p:attrNameLst>
                                          <p:attrName>style.visibility</p:attrName>
                                        </p:attrNameLst>
                                      </p:cBhvr>
                                      <p:to>
                                        <p:strVal val="visible"/>
                                      </p:to>
                                    </p:set>
                                    <p:anim calcmode="lin" valueType="num">
                                      <p:cBhvr additive="base">
                                        <p:cTn id="55" dur="500" fill="hold"/>
                                        <p:tgtEl>
                                          <p:spTgt spid="33"/>
                                        </p:tgtEl>
                                        <p:attrNameLst>
                                          <p:attrName>ppt_x</p:attrName>
                                        </p:attrNameLst>
                                      </p:cBhvr>
                                      <p:tavLst>
                                        <p:tav tm="0">
                                          <p:val>
                                            <p:strVal val="0-#ppt_w/2"/>
                                          </p:val>
                                        </p:tav>
                                        <p:tav tm="100000">
                                          <p:val>
                                            <p:strVal val="#ppt_x"/>
                                          </p:val>
                                        </p:tav>
                                      </p:tavLst>
                                    </p:anim>
                                    <p:anim calcmode="lin" valueType="num">
                                      <p:cBhvr additive="base">
                                        <p:cTn id="56" dur="500" fill="hold"/>
                                        <p:tgtEl>
                                          <p:spTgt spid="33"/>
                                        </p:tgtEl>
                                        <p:attrNameLst>
                                          <p:attrName>ppt_y</p:attrName>
                                        </p:attrNameLst>
                                      </p:cBhvr>
                                      <p:tavLst>
                                        <p:tav tm="0">
                                          <p:val>
                                            <p:strVal val="#ppt_y"/>
                                          </p:val>
                                        </p:tav>
                                        <p:tav tm="100000">
                                          <p:val>
                                            <p:strVal val="#ppt_y"/>
                                          </p:val>
                                        </p:tav>
                                      </p:tavLst>
                                    </p:anim>
                                  </p:childTnLst>
                                </p:cTn>
                              </p:par>
                              <p:par>
                                <p:cTn id="57" presetID="10" presetClass="entr" presetSubtype="0" fill="hold" grpId="0" nodeType="withEffect">
                                  <p:stCondLst>
                                    <p:cond delay="0"/>
                                  </p:stCondLst>
                                  <p:childTnLst>
                                    <p:set>
                                      <p:cBhvr>
                                        <p:cTn id="58" dur="1" fill="hold">
                                          <p:stCondLst>
                                            <p:cond delay="0"/>
                                          </p:stCondLst>
                                        </p:cTn>
                                        <p:tgtEl>
                                          <p:spTgt spid="49"/>
                                        </p:tgtEl>
                                        <p:attrNameLst>
                                          <p:attrName>style.visibility</p:attrName>
                                        </p:attrNameLst>
                                      </p:cBhvr>
                                      <p:to>
                                        <p:strVal val="visible"/>
                                      </p:to>
                                    </p:set>
                                    <p:animEffect transition="in" filter="fade">
                                      <p:cBhvr>
                                        <p:cTn id="59" dur="500"/>
                                        <p:tgtEl>
                                          <p:spTgt spid="49"/>
                                        </p:tgtEl>
                                      </p:cBhvr>
                                    </p:animEffect>
                                  </p:childTnLst>
                                </p:cTn>
                              </p:par>
                              <p:par>
                                <p:cTn id="60" presetID="22" presetClass="entr" presetSubtype="4" fill="hold" grpId="0" nodeType="withEffect">
                                  <p:stCondLst>
                                    <p:cond delay="0"/>
                                  </p:stCondLst>
                                  <p:childTnLst>
                                    <p:set>
                                      <p:cBhvr>
                                        <p:cTn id="61" dur="1" fill="hold">
                                          <p:stCondLst>
                                            <p:cond delay="0"/>
                                          </p:stCondLst>
                                        </p:cTn>
                                        <p:tgtEl>
                                          <p:spTgt spid="66"/>
                                        </p:tgtEl>
                                        <p:attrNameLst>
                                          <p:attrName>style.visibility</p:attrName>
                                        </p:attrNameLst>
                                      </p:cBhvr>
                                      <p:to>
                                        <p:strVal val="visible"/>
                                      </p:to>
                                    </p:set>
                                    <p:animEffect transition="in" filter="wipe(down)">
                                      <p:cBhvr>
                                        <p:cTn id="62" dur="500"/>
                                        <p:tgtEl>
                                          <p:spTgt spid="66"/>
                                        </p:tgtEl>
                                      </p:cBhvr>
                                    </p:animEffect>
                                  </p:childTnLst>
                                </p:cTn>
                              </p:par>
                              <p:par>
                                <p:cTn id="63" presetID="2" presetClass="entr" presetSubtype="8" fill="hold" grpId="0" nodeType="withEffect">
                                  <p:stCondLst>
                                    <p:cond delay="0"/>
                                  </p:stCondLst>
                                  <p:childTnLst>
                                    <p:set>
                                      <p:cBhvr>
                                        <p:cTn id="64" dur="1" fill="hold">
                                          <p:stCondLst>
                                            <p:cond delay="0"/>
                                          </p:stCondLst>
                                        </p:cTn>
                                        <p:tgtEl>
                                          <p:spTgt spid="67"/>
                                        </p:tgtEl>
                                        <p:attrNameLst>
                                          <p:attrName>style.visibility</p:attrName>
                                        </p:attrNameLst>
                                      </p:cBhvr>
                                      <p:to>
                                        <p:strVal val="visible"/>
                                      </p:to>
                                    </p:set>
                                    <p:anim calcmode="lin" valueType="num">
                                      <p:cBhvr additive="base">
                                        <p:cTn id="65" dur="500" fill="hold"/>
                                        <p:tgtEl>
                                          <p:spTgt spid="67"/>
                                        </p:tgtEl>
                                        <p:attrNameLst>
                                          <p:attrName>ppt_x</p:attrName>
                                        </p:attrNameLst>
                                      </p:cBhvr>
                                      <p:tavLst>
                                        <p:tav tm="0">
                                          <p:val>
                                            <p:strVal val="0-#ppt_w/2"/>
                                          </p:val>
                                        </p:tav>
                                        <p:tav tm="100000">
                                          <p:val>
                                            <p:strVal val="#ppt_x"/>
                                          </p:val>
                                        </p:tav>
                                      </p:tavLst>
                                    </p:anim>
                                    <p:anim calcmode="lin" valueType="num">
                                      <p:cBhvr additive="base">
                                        <p:cTn id="66" dur="500" fill="hold"/>
                                        <p:tgtEl>
                                          <p:spTgt spid="67"/>
                                        </p:tgtEl>
                                        <p:attrNameLst>
                                          <p:attrName>ppt_y</p:attrName>
                                        </p:attrNameLst>
                                      </p:cBhvr>
                                      <p:tavLst>
                                        <p:tav tm="0">
                                          <p:val>
                                            <p:strVal val="#ppt_y"/>
                                          </p:val>
                                        </p:tav>
                                        <p:tav tm="100000">
                                          <p:val>
                                            <p:strVal val="#ppt_y"/>
                                          </p:val>
                                        </p:tav>
                                      </p:tavLst>
                                    </p:anim>
                                  </p:childTnLst>
                                </p:cTn>
                              </p:par>
                            </p:childTnLst>
                          </p:cTn>
                        </p:par>
                        <p:par>
                          <p:cTn id="67" fill="hold">
                            <p:stCondLst>
                              <p:cond delay="2500"/>
                            </p:stCondLst>
                            <p:childTnLst>
                              <p:par>
                                <p:cTn id="68" presetID="42" presetClass="entr" presetSubtype="0" fill="hold" grpId="0" nodeType="afterEffect">
                                  <p:stCondLst>
                                    <p:cond delay="0"/>
                                  </p:stCondLst>
                                  <p:childTnLst>
                                    <p:set>
                                      <p:cBhvr>
                                        <p:cTn id="69" dur="1" fill="hold">
                                          <p:stCondLst>
                                            <p:cond delay="0"/>
                                          </p:stCondLst>
                                        </p:cTn>
                                        <p:tgtEl>
                                          <p:spTgt spid="69"/>
                                        </p:tgtEl>
                                        <p:attrNameLst>
                                          <p:attrName>style.visibility</p:attrName>
                                        </p:attrNameLst>
                                      </p:cBhvr>
                                      <p:to>
                                        <p:strVal val="visible"/>
                                      </p:to>
                                    </p:set>
                                    <p:animEffect transition="in" filter="fade">
                                      <p:cBhvr>
                                        <p:cTn id="70" dur="1000"/>
                                        <p:tgtEl>
                                          <p:spTgt spid="69"/>
                                        </p:tgtEl>
                                      </p:cBhvr>
                                    </p:animEffect>
                                    <p:anim calcmode="lin" valueType="num">
                                      <p:cBhvr>
                                        <p:cTn id="71" dur="1000" fill="hold"/>
                                        <p:tgtEl>
                                          <p:spTgt spid="69"/>
                                        </p:tgtEl>
                                        <p:attrNameLst>
                                          <p:attrName>ppt_x</p:attrName>
                                        </p:attrNameLst>
                                      </p:cBhvr>
                                      <p:tavLst>
                                        <p:tav tm="0">
                                          <p:val>
                                            <p:strVal val="#ppt_x"/>
                                          </p:val>
                                        </p:tav>
                                        <p:tav tm="100000">
                                          <p:val>
                                            <p:strVal val="#ppt_x"/>
                                          </p:val>
                                        </p:tav>
                                      </p:tavLst>
                                    </p:anim>
                                    <p:anim calcmode="lin" valueType="num">
                                      <p:cBhvr>
                                        <p:cTn id="72" dur="1000" fill="hold"/>
                                        <p:tgtEl>
                                          <p:spTgt spid="69"/>
                                        </p:tgtEl>
                                        <p:attrNameLst>
                                          <p:attrName>ppt_y</p:attrName>
                                        </p:attrNameLst>
                                      </p:cBhvr>
                                      <p:tavLst>
                                        <p:tav tm="0">
                                          <p:val>
                                            <p:strVal val="#ppt_y+.1"/>
                                          </p:val>
                                        </p:tav>
                                        <p:tav tm="100000">
                                          <p:val>
                                            <p:strVal val="#ppt_y"/>
                                          </p:val>
                                        </p:tav>
                                      </p:tavLst>
                                    </p:anim>
                                  </p:childTnLst>
                                </p:cTn>
                              </p:par>
                              <p:par>
                                <p:cTn id="73" presetID="42" presetClass="entr" presetSubtype="0" fill="hold" grpId="0" nodeType="withEffect">
                                  <p:stCondLst>
                                    <p:cond delay="0"/>
                                  </p:stCondLst>
                                  <p:childTnLst>
                                    <p:set>
                                      <p:cBhvr>
                                        <p:cTn id="74" dur="1" fill="hold">
                                          <p:stCondLst>
                                            <p:cond delay="0"/>
                                          </p:stCondLst>
                                        </p:cTn>
                                        <p:tgtEl>
                                          <p:spTgt spid="68"/>
                                        </p:tgtEl>
                                        <p:attrNameLst>
                                          <p:attrName>style.visibility</p:attrName>
                                        </p:attrNameLst>
                                      </p:cBhvr>
                                      <p:to>
                                        <p:strVal val="visible"/>
                                      </p:to>
                                    </p:set>
                                    <p:animEffect transition="in" filter="fade">
                                      <p:cBhvr>
                                        <p:cTn id="75" dur="1000"/>
                                        <p:tgtEl>
                                          <p:spTgt spid="68"/>
                                        </p:tgtEl>
                                      </p:cBhvr>
                                    </p:animEffect>
                                    <p:anim calcmode="lin" valueType="num">
                                      <p:cBhvr>
                                        <p:cTn id="76" dur="1000" fill="hold"/>
                                        <p:tgtEl>
                                          <p:spTgt spid="68"/>
                                        </p:tgtEl>
                                        <p:attrNameLst>
                                          <p:attrName>ppt_x</p:attrName>
                                        </p:attrNameLst>
                                      </p:cBhvr>
                                      <p:tavLst>
                                        <p:tav tm="0">
                                          <p:val>
                                            <p:strVal val="#ppt_x"/>
                                          </p:val>
                                        </p:tav>
                                        <p:tav tm="100000">
                                          <p:val>
                                            <p:strVal val="#ppt_x"/>
                                          </p:val>
                                        </p:tav>
                                      </p:tavLst>
                                    </p:anim>
                                    <p:anim calcmode="lin" valueType="num">
                                      <p:cBhvr>
                                        <p:cTn id="77" dur="1000" fill="hold"/>
                                        <p:tgtEl>
                                          <p:spTgt spid="68"/>
                                        </p:tgtEl>
                                        <p:attrNameLst>
                                          <p:attrName>ppt_y</p:attrName>
                                        </p:attrNameLst>
                                      </p:cBhvr>
                                      <p:tavLst>
                                        <p:tav tm="0">
                                          <p:val>
                                            <p:strVal val="#ppt_y+.1"/>
                                          </p:val>
                                        </p:tav>
                                        <p:tav tm="100000">
                                          <p:val>
                                            <p:strVal val="#ppt_y"/>
                                          </p:val>
                                        </p:tav>
                                      </p:tavLst>
                                    </p:anim>
                                  </p:childTnLst>
                                </p:cTn>
                              </p:par>
                            </p:childTnLst>
                          </p:cTn>
                        </p:par>
                        <p:par>
                          <p:cTn id="78" fill="hold">
                            <p:stCondLst>
                              <p:cond delay="3500"/>
                            </p:stCondLst>
                            <p:childTnLst>
                              <p:par>
                                <p:cTn id="79" presetID="42" presetClass="entr" presetSubtype="0" fill="hold" grpId="0" nodeType="afterEffect">
                                  <p:stCondLst>
                                    <p:cond delay="0"/>
                                  </p:stCondLst>
                                  <p:childTnLst>
                                    <p:set>
                                      <p:cBhvr>
                                        <p:cTn id="80" dur="1" fill="hold">
                                          <p:stCondLst>
                                            <p:cond delay="0"/>
                                          </p:stCondLst>
                                        </p:cTn>
                                        <p:tgtEl>
                                          <p:spTgt spid="71"/>
                                        </p:tgtEl>
                                        <p:attrNameLst>
                                          <p:attrName>style.visibility</p:attrName>
                                        </p:attrNameLst>
                                      </p:cBhvr>
                                      <p:to>
                                        <p:strVal val="visible"/>
                                      </p:to>
                                    </p:set>
                                    <p:animEffect transition="in" filter="fade">
                                      <p:cBhvr>
                                        <p:cTn id="81" dur="1000"/>
                                        <p:tgtEl>
                                          <p:spTgt spid="71"/>
                                        </p:tgtEl>
                                      </p:cBhvr>
                                    </p:animEffect>
                                    <p:anim calcmode="lin" valueType="num">
                                      <p:cBhvr>
                                        <p:cTn id="82" dur="1000" fill="hold"/>
                                        <p:tgtEl>
                                          <p:spTgt spid="71"/>
                                        </p:tgtEl>
                                        <p:attrNameLst>
                                          <p:attrName>ppt_x</p:attrName>
                                        </p:attrNameLst>
                                      </p:cBhvr>
                                      <p:tavLst>
                                        <p:tav tm="0">
                                          <p:val>
                                            <p:strVal val="#ppt_x"/>
                                          </p:val>
                                        </p:tav>
                                        <p:tav tm="100000">
                                          <p:val>
                                            <p:strVal val="#ppt_x"/>
                                          </p:val>
                                        </p:tav>
                                      </p:tavLst>
                                    </p:anim>
                                    <p:anim calcmode="lin" valueType="num">
                                      <p:cBhvr>
                                        <p:cTn id="83" dur="1000" fill="hold"/>
                                        <p:tgtEl>
                                          <p:spTgt spid="71"/>
                                        </p:tgtEl>
                                        <p:attrNameLst>
                                          <p:attrName>ppt_y</p:attrName>
                                        </p:attrNameLst>
                                      </p:cBhvr>
                                      <p:tavLst>
                                        <p:tav tm="0">
                                          <p:val>
                                            <p:strVal val="#ppt_y+.1"/>
                                          </p:val>
                                        </p:tav>
                                        <p:tav tm="100000">
                                          <p:val>
                                            <p:strVal val="#ppt_y"/>
                                          </p:val>
                                        </p:tav>
                                      </p:tavLst>
                                    </p:anim>
                                  </p:childTnLst>
                                </p:cTn>
                              </p:par>
                              <p:par>
                                <p:cTn id="84" presetID="42" presetClass="entr" presetSubtype="0" fill="hold" grpId="0" nodeType="withEffect">
                                  <p:stCondLst>
                                    <p:cond delay="0"/>
                                  </p:stCondLst>
                                  <p:childTnLst>
                                    <p:set>
                                      <p:cBhvr>
                                        <p:cTn id="85" dur="1" fill="hold">
                                          <p:stCondLst>
                                            <p:cond delay="0"/>
                                          </p:stCondLst>
                                        </p:cTn>
                                        <p:tgtEl>
                                          <p:spTgt spid="70"/>
                                        </p:tgtEl>
                                        <p:attrNameLst>
                                          <p:attrName>style.visibility</p:attrName>
                                        </p:attrNameLst>
                                      </p:cBhvr>
                                      <p:to>
                                        <p:strVal val="visible"/>
                                      </p:to>
                                    </p:set>
                                    <p:animEffect transition="in" filter="fade">
                                      <p:cBhvr>
                                        <p:cTn id="86" dur="1000"/>
                                        <p:tgtEl>
                                          <p:spTgt spid="70"/>
                                        </p:tgtEl>
                                      </p:cBhvr>
                                    </p:animEffect>
                                    <p:anim calcmode="lin" valueType="num">
                                      <p:cBhvr>
                                        <p:cTn id="87" dur="1000" fill="hold"/>
                                        <p:tgtEl>
                                          <p:spTgt spid="70"/>
                                        </p:tgtEl>
                                        <p:attrNameLst>
                                          <p:attrName>ppt_x</p:attrName>
                                        </p:attrNameLst>
                                      </p:cBhvr>
                                      <p:tavLst>
                                        <p:tav tm="0">
                                          <p:val>
                                            <p:strVal val="#ppt_x"/>
                                          </p:val>
                                        </p:tav>
                                        <p:tav tm="100000">
                                          <p:val>
                                            <p:strVal val="#ppt_x"/>
                                          </p:val>
                                        </p:tav>
                                      </p:tavLst>
                                    </p:anim>
                                    <p:anim calcmode="lin" valueType="num">
                                      <p:cBhvr>
                                        <p:cTn id="88" dur="1000" fill="hold"/>
                                        <p:tgtEl>
                                          <p:spTgt spid="70"/>
                                        </p:tgtEl>
                                        <p:attrNameLst>
                                          <p:attrName>ppt_y</p:attrName>
                                        </p:attrNameLst>
                                      </p:cBhvr>
                                      <p:tavLst>
                                        <p:tav tm="0">
                                          <p:val>
                                            <p:strVal val="#ppt_y+.1"/>
                                          </p:val>
                                        </p:tav>
                                        <p:tav tm="100000">
                                          <p:val>
                                            <p:strVal val="#ppt_y"/>
                                          </p:val>
                                        </p:tav>
                                      </p:tavLst>
                                    </p:anim>
                                  </p:childTnLst>
                                </p:cTn>
                              </p:par>
                            </p:childTnLst>
                          </p:cTn>
                        </p:par>
                        <p:par>
                          <p:cTn id="89" fill="hold">
                            <p:stCondLst>
                              <p:cond delay="4500"/>
                            </p:stCondLst>
                            <p:childTnLst>
                              <p:par>
                                <p:cTn id="90" presetID="42" presetClass="entr" presetSubtype="0" fill="hold" grpId="0" nodeType="afterEffect">
                                  <p:stCondLst>
                                    <p:cond delay="0"/>
                                  </p:stCondLst>
                                  <p:childTnLst>
                                    <p:set>
                                      <p:cBhvr>
                                        <p:cTn id="91" dur="1" fill="hold">
                                          <p:stCondLst>
                                            <p:cond delay="0"/>
                                          </p:stCondLst>
                                        </p:cTn>
                                        <p:tgtEl>
                                          <p:spTgt spid="73"/>
                                        </p:tgtEl>
                                        <p:attrNameLst>
                                          <p:attrName>style.visibility</p:attrName>
                                        </p:attrNameLst>
                                      </p:cBhvr>
                                      <p:to>
                                        <p:strVal val="visible"/>
                                      </p:to>
                                    </p:set>
                                    <p:animEffect transition="in" filter="fade">
                                      <p:cBhvr>
                                        <p:cTn id="92" dur="1000"/>
                                        <p:tgtEl>
                                          <p:spTgt spid="73"/>
                                        </p:tgtEl>
                                      </p:cBhvr>
                                    </p:animEffect>
                                    <p:anim calcmode="lin" valueType="num">
                                      <p:cBhvr>
                                        <p:cTn id="93" dur="1000" fill="hold"/>
                                        <p:tgtEl>
                                          <p:spTgt spid="73"/>
                                        </p:tgtEl>
                                        <p:attrNameLst>
                                          <p:attrName>ppt_x</p:attrName>
                                        </p:attrNameLst>
                                      </p:cBhvr>
                                      <p:tavLst>
                                        <p:tav tm="0">
                                          <p:val>
                                            <p:strVal val="#ppt_x"/>
                                          </p:val>
                                        </p:tav>
                                        <p:tav tm="100000">
                                          <p:val>
                                            <p:strVal val="#ppt_x"/>
                                          </p:val>
                                        </p:tav>
                                      </p:tavLst>
                                    </p:anim>
                                    <p:anim calcmode="lin" valueType="num">
                                      <p:cBhvr>
                                        <p:cTn id="94" dur="1000" fill="hold"/>
                                        <p:tgtEl>
                                          <p:spTgt spid="73"/>
                                        </p:tgtEl>
                                        <p:attrNameLst>
                                          <p:attrName>ppt_y</p:attrName>
                                        </p:attrNameLst>
                                      </p:cBhvr>
                                      <p:tavLst>
                                        <p:tav tm="0">
                                          <p:val>
                                            <p:strVal val="#ppt_y+.1"/>
                                          </p:val>
                                        </p:tav>
                                        <p:tav tm="100000">
                                          <p:val>
                                            <p:strVal val="#ppt_y"/>
                                          </p:val>
                                        </p:tav>
                                      </p:tavLst>
                                    </p:anim>
                                  </p:childTnLst>
                                </p:cTn>
                              </p:par>
                              <p:par>
                                <p:cTn id="95" presetID="42" presetClass="entr" presetSubtype="0" fill="hold" grpId="0" nodeType="withEffect">
                                  <p:stCondLst>
                                    <p:cond delay="0"/>
                                  </p:stCondLst>
                                  <p:childTnLst>
                                    <p:set>
                                      <p:cBhvr>
                                        <p:cTn id="96" dur="1" fill="hold">
                                          <p:stCondLst>
                                            <p:cond delay="0"/>
                                          </p:stCondLst>
                                        </p:cTn>
                                        <p:tgtEl>
                                          <p:spTgt spid="72"/>
                                        </p:tgtEl>
                                        <p:attrNameLst>
                                          <p:attrName>style.visibility</p:attrName>
                                        </p:attrNameLst>
                                      </p:cBhvr>
                                      <p:to>
                                        <p:strVal val="visible"/>
                                      </p:to>
                                    </p:set>
                                    <p:animEffect transition="in" filter="fade">
                                      <p:cBhvr>
                                        <p:cTn id="97" dur="1000"/>
                                        <p:tgtEl>
                                          <p:spTgt spid="72"/>
                                        </p:tgtEl>
                                      </p:cBhvr>
                                    </p:animEffect>
                                    <p:anim calcmode="lin" valueType="num">
                                      <p:cBhvr>
                                        <p:cTn id="98" dur="1000" fill="hold"/>
                                        <p:tgtEl>
                                          <p:spTgt spid="72"/>
                                        </p:tgtEl>
                                        <p:attrNameLst>
                                          <p:attrName>ppt_x</p:attrName>
                                        </p:attrNameLst>
                                      </p:cBhvr>
                                      <p:tavLst>
                                        <p:tav tm="0">
                                          <p:val>
                                            <p:strVal val="#ppt_x"/>
                                          </p:val>
                                        </p:tav>
                                        <p:tav tm="100000">
                                          <p:val>
                                            <p:strVal val="#ppt_x"/>
                                          </p:val>
                                        </p:tav>
                                      </p:tavLst>
                                    </p:anim>
                                    <p:anim calcmode="lin" valueType="num">
                                      <p:cBhvr>
                                        <p:cTn id="99" dur="1000" fill="hold"/>
                                        <p:tgtEl>
                                          <p:spTgt spid="7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25" grpId="0" animBg="1"/>
      <p:bldP spid="26" grpId="0" animBg="1"/>
      <p:bldP spid="27" grpId="0" animBg="1"/>
      <p:bldP spid="28" grpId="0" animBg="1"/>
      <p:bldP spid="29" grpId="0" animBg="1"/>
      <p:bldP spid="32" grpId="0" animBg="1"/>
      <p:bldP spid="33" grpId="0" animBg="1"/>
      <p:bldP spid="34" grpId="0" animBg="1"/>
      <p:bldP spid="35" grpId="0" animBg="1"/>
      <p:bldP spid="49" grpId="0" animBg="1"/>
      <p:bldP spid="66" grpId="0" animBg="1"/>
      <p:bldP spid="67" grpId="0" animBg="1"/>
      <p:bldP spid="68" grpId="0"/>
      <p:bldP spid="69" grpId="0"/>
      <p:bldP spid="70" grpId="0"/>
      <p:bldP spid="71" grpId="0"/>
      <p:bldP spid="72" grpId="0"/>
      <p:bldP spid="7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五边形 3"/>
          <p:cNvSpPr/>
          <p:nvPr/>
        </p:nvSpPr>
        <p:spPr>
          <a:xfrm>
            <a:off x="508000" y="337220"/>
            <a:ext cx="3419872" cy="576064"/>
          </a:xfrm>
          <a:prstGeom prst="homePlate">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 name="TextBox 4"/>
          <p:cNvSpPr txBox="1"/>
          <p:nvPr/>
        </p:nvSpPr>
        <p:spPr>
          <a:xfrm>
            <a:off x="687512" y="440586"/>
            <a:ext cx="1107996" cy="369332"/>
          </a:xfrm>
          <a:prstGeom prst="rect">
            <a:avLst/>
          </a:prstGeom>
          <a:noFill/>
        </p:spPr>
        <p:txBody>
          <a:bodyPr wrap="none" rtlCol="0">
            <a:spAutoFit/>
          </a:bodyPr>
          <a:lstStyle/>
          <a:p>
            <a:r>
              <a:rPr lang="zh-CN" altLang="en-US" b="1" dirty="0">
                <a:solidFill>
                  <a:schemeClr val="bg1"/>
                </a:solidFill>
                <a:latin typeface="微软雅黑" panose="020B0503020204020204" pitchFamily="34" charset="-122"/>
                <a:ea typeface="微软雅黑" panose="020B0503020204020204" pitchFamily="34" charset="-122"/>
              </a:rPr>
              <a:t>项目经验</a:t>
            </a:r>
          </a:p>
        </p:txBody>
      </p:sp>
      <p:sp>
        <p:nvSpPr>
          <p:cNvPr id="21" name="矩形 20"/>
          <p:cNvSpPr/>
          <p:nvPr/>
        </p:nvSpPr>
        <p:spPr>
          <a:xfrm>
            <a:off x="508000" y="5593804"/>
            <a:ext cx="9144000" cy="144016"/>
          </a:xfrm>
          <a:prstGeom prst="rect">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矩形 49"/>
          <p:cNvSpPr/>
          <p:nvPr/>
        </p:nvSpPr>
        <p:spPr>
          <a:xfrm>
            <a:off x="7904955" y="477524"/>
            <a:ext cx="295456" cy="295456"/>
          </a:xfrm>
          <a:prstGeom prst="rect">
            <a:avLst/>
          </a:prstGeom>
          <a:solidFill>
            <a:srgbClr val="FFCC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矩形 50"/>
          <p:cNvSpPr/>
          <p:nvPr/>
        </p:nvSpPr>
        <p:spPr>
          <a:xfrm>
            <a:off x="8272419" y="477524"/>
            <a:ext cx="295456" cy="295456"/>
          </a:xfrm>
          <a:prstGeom prst="rect">
            <a:avLst/>
          </a:prstGeom>
          <a:solidFill>
            <a:srgbClr val="E559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矩形 51"/>
          <p:cNvSpPr/>
          <p:nvPr/>
        </p:nvSpPr>
        <p:spPr>
          <a:xfrm>
            <a:off x="8632459" y="477524"/>
            <a:ext cx="295456" cy="295456"/>
          </a:xfrm>
          <a:prstGeom prst="rect">
            <a:avLst/>
          </a:prstGeom>
          <a:solidFill>
            <a:srgbClr val="37B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矩形 52"/>
          <p:cNvSpPr/>
          <p:nvPr/>
        </p:nvSpPr>
        <p:spPr>
          <a:xfrm>
            <a:off x="8999923" y="477524"/>
            <a:ext cx="295456" cy="295456"/>
          </a:xfrm>
          <a:prstGeom prst="rect">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9" name="Picture 2"/>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3238366" y="2957599"/>
            <a:ext cx="3733800" cy="25781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0" name="椭圆 9"/>
          <p:cNvSpPr/>
          <p:nvPr/>
        </p:nvSpPr>
        <p:spPr>
          <a:xfrm>
            <a:off x="1191570" y="3490565"/>
            <a:ext cx="1512168" cy="1512168"/>
          </a:xfrm>
          <a:prstGeom prst="ellipse">
            <a:avLst/>
          </a:prstGeom>
          <a:solidFill>
            <a:srgbClr val="FFCC4C"/>
          </a:solidFill>
          <a:ln w="88900" cmpd="dbl">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椭圆 10"/>
          <p:cNvSpPr/>
          <p:nvPr/>
        </p:nvSpPr>
        <p:spPr>
          <a:xfrm>
            <a:off x="2919766" y="1439634"/>
            <a:ext cx="1919393" cy="1919393"/>
          </a:xfrm>
          <a:prstGeom prst="ellipse">
            <a:avLst/>
          </a:prstGeom>
          <a:solidFill>
            <a:srgbClr val="E55948"/>
          </a:solidFill>
          <a:ln w="88900" cmpd="dbl">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椭圆 11"/>
          <p:cNvSpPr/>
          <p:nvPr/>
        </p:nvSpPr>
        <p:spPr>
          <a:xfrm>
            <a:off x="5823241" y="1057303"/>
            <a:ext cx="2297849" cy="2297849"/>
          </a:xfrm>
          <a:prstGeom prst="ellipse">
            <a:avLst/>
          </a:prstGeom>
          <a:solidFill>
            <a:srgbClr val="37BEDE"/>
          </a:solidFill>
          <a:ln w="88900" cmpd="dbl">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椭圆 12"/>
          <p:cNvSpPr/>
          <p:nvPr/>
        </p:nvSpPr>
        <p:spPr>
          <a:xfrm>
            <a:off x="7757544" y="3543750"/>
            <a:ext cx="1505761" cy="1505761"/>
          </a:xfrm>
          <a:prstGeom prst="ellipse">
            <a:avLst/>
          </a:prstGeom>
          <a:solidFill>
            <a:srgbClr val="19547C"/>
          </a:solidFill>
          <a:ln w="88900" cmpd="dbl">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TextBox 13"/>
          <p:cNvSpPr txBox="1"/>
          <p:nvPr/>
        </p:nvSpPr>
        <p:spPr bwMode="auto">
          <a:xfrm>
            <a:off x="6232132" y="1598275"/>
            <a:ext cx="1615099" cy="1338828"/>
          </a:xfrm>
          <a:prstGeom prst="rect">
            <a:avLst/>
          </a:prstGeom>
          <a:noFill/>
        </p:spPr>
        <p:txBody>
          <a:bodyPr wrap="square">
            <a:spAutoFit/>
          </a:bodyPr>
          <a:lstStyle/>
          <a:p>
            <a:pPr>
              <a:lnSpc>
                <a:spcPct val="150000"/>
              </a:lnSpc>
            </a:pPr>
            <a:r>
              <a:rPr lang="zh-CN" altLang="en-US" b="1" dirty="0">
                <a:solidFill>
                  <a:schemeClr val="bg1"/>
                </a:solidFill>
                <a:latin typeface="微软雅黑" panose="020B0503020204020204" pitchFamily="34" charset="-122"/>
                <a:ea typeface="微软雅黑" panose="020B0503020204020204" pitchFamily="34" charset="-122"/>
              </a:rPr>
              <a:t>这里输入简单的文字概述这里输入</a:t>
            </a:r>
          </a:p>
        </p:txBody>
      </p:sp>
      <p:sp>
        <p:nvSpPr>
          <p:cNvPr id="15" name="TextBox 14"/>
          <p:cNvSpPr txBox="1"/>
          <p:nvPr/>
        </p:nvSpPr>
        <p:spPr bwMode="auto">
          <a:xfrm>
            <a:off x="3270743" y="1937659"/>
            <a:ext cx="1351890" cy="923330"/>
          </a:xfrm>
          <a:prstGeom prst="rect">
            <a:avLst/>
          </a:prstGeom>
          <a:noFill/>
        </p:spPr>
        <p:txBody>
          <a:bodyPr wrap="square">
            <a:spAutoFit/>
          </a:bodyPr>
          <a:lstStyle/>
          <a:p>
            <a:pPr>
              <a:lnSpc>
                <a:spcPct val="150000"/>
              </a:lnSpc>
            </a:pPr>
            <a:r>
              <a:rPr lang="zh-CN" altLang="en-US" b="1" dirty="0">
                <a:solidFill>
                  <a:schemeClr val="bg1"/>
                </a:solidFill>
                <a:latin typeface="微软雅黑" panose="020B0503020204020204" pitchFamily="34" charset="-122"/>
                <a:ea typeface="微软雅黑" panose="020B0503020204020204" pitchFamily="34" charset="-122"/>
              </a:rPr>
              <a:t>这里输入简单的文字概</a:t>
            </a:r>
          </a:p>
        </p:txBody>
      </p:sp>
      <p:sp>
        <p:nvSpPr>
          <p:cNvPr id="16" name="TextBox 15"/>
          <p:cNvSpPr txBox="1"/>
          <p:nvPr/>
        </p:nvSpPr>
        <p:spPr bwMode="auto">
          <a:xfrm>
            <a:off x="1361459" y="3837061"/>
            <a:ext cx="1198267" cy="923330"/>
          </a:xfrm>
          <a:prstGeom prst="rect">
            <a:avLst/>
          </a:prstGeom>
          <a:noFill/>
        </p:spPr>
        <p:txBody>
          <a:bodyPr wrap="square">
            <a:spAutoFit/>
          </a:bodyPr>
          <a:lstStyle/>
          <a:p>
            <a:pPr>
              <a:lnSpc>
                <a:spcPct val="150000"/>
              </a:lnSpc>
            </a:pPr>
            <a:r>
              <a:rPr lang="zh-CN" altLang="en-US" sz="1200" dirty="0">
                <a:solidFill>
                  <a:schemeClr val="bg1"/>
                </a:solidFill>
              </a:rPr>
              <a:t>这里输入简单的文字概述这里输入简单</a:t>
            </a:r>
            <a:endParaRPr lang="zh-CN" altLang="en-US" sz="1200" dirty="0">
              <a:solidFill>
                <a:schemeClr val="bg1"/>
              </a:solidFill>
              <a:latin typeface="Calibri" pitchFamily="34" charset="0"/>
            </a:endParaRPr>
          </a:p>
        </p:txBody>
      </p:sp>
      <p:sp>
        <p:nvSpPr>
          <p:cNvPr id="17" name="TextBox 16"/>
          <p:cNvSpPr txBox="1"/>
          <p:nvPr/>
        </p:nvSpPr>
        <p:spPr bwMode="auto">
          <a:xfrm>
            <a:off x="7911290" y="3834959"/>
            <a:ext cx="1198267" cy="923330"/>
          </a:xfrm>
          <a:prstGeom prst="rect">
            <a:avLst/>
          </a:prstGeom>
          <a:noFill/>
        </p:spPr>
        <p:txBody>
          <a:bodyPr wrap="square">
            <a:spAutoFit/>
          </a:bodyPr>
          <a:lstStyle/>
          <a:p>
            <a:pPr>
              <a:lnSpc>
                <a:spcPct val="150000"/>
              </a:lnSpc>
            </a:pPr>
            <a:r>
              <a:rPr lang="zh-CN" altLang="en-US" sz="1200" dirty="0">
                <a:solidFill>
                  <a:schemeClr val="bg1"/>
                </a:solidFill>
              </a:rPr>
              <a:t>这里输入简单的文字概述这里输入简单</a:t>
            </a:r>
            <a:endParaRPr lang="zh-CN" altLang="en-US" sz="1200" dirty="0">
              <a:solidFill>
                <a:schemeClr val="bg1"/>
              </a:solidFill>
              <a:latin typeface="Calibri" pitchFamily="34" charset="0"/>
            </a:endParaRPr>
          </a:p>
        </p:txBody>
      </p:sp>
    </p:spTree>
    <p:extLst>
      <p:ext uri="{BB962C8B-B14F-4D97-AF65-F5344CB8AC3E}">
        <p14:creationId xmlns:p14="http://schemas.microsoft.com/office/powerpoint/2010/main" val="2968109213"/>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down)">
                                      <p:cBhvr>
                                        <p:cTn id="7" dur="500"/>
                                        <p:tgtEl>
                                          <p:spTgt spid="9"/>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fade">
                                      <p:cBhvr>
                                        <p:cTn id="11" dur="500"/>
                                        <p:tgtEl>
                                          <p:spTgt spid="10"/>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500"/>
                                        <p:tgtEl>
                                          <p:spTgt spid="11"/>
                                        </p:tgtEl>
                                      </p:cBhvr>
                                    </p:animEffect>
                                  </p:childTnLst>
                                </p:cTn>
                              </p:par>
                              <p:par>
                                <p:cTn id="15" presetID="10" presetClass="entr" presetSubtype="0" fill="hold" grpId="0" nodeType="with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fade">
                                      <p:cBhvr>
                                        <p:cTn id="17" dur="500"/>
                                        <p:tgtEl>
                                          <p:spTgt spid="12"/>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13"/>
                                        </p:tgtEl>
                                        <p:attrNameLst>
                                          <p:attrName>style.visibility</p:attrName>
                                        </p:attrNameLst>
                                      </p:cBhvr>
                                      <p:to>
                                        <p:strVal val="visible"/>
                                      </p:to>
                                    </p:set>
                                    <p:animEffect transition="in" filter="fade">
                                      <p:cBhvr>
                                        <p:cTn id="20" dur="500"/>
                                        <p:tgtEl>
                                          <p:spTgt spid="13"/>
                                        </p:tgtEl>
                                      </p:cBhvr>
                                    </p:animEffect>
                                  </p:childTnLst>
                                </p:cTn>
                              </p:par>
                            </p:childTnLst>
                          </p:cTn>
                        </p:par>
                        <p:par>
                          <p:cTn id="21" fill="hold">
                            <p:stCondLst>
                              <p:cond delay="1000"/>
                            </p:stCondLst>
                            <p:childTnLst>
                              <p:par>
                                <p:cTn id="22" presetID="26" presetClass="emph" presetSubtype="0" fill="hold" grpId="1" nodeType="afterEffect">
                                  <p:stCondLst>
                                    <p:cond delay="0"/>
                                  </p:stCondLst>
                                  <p:childTnLst>
                                    <p:animEffect transition="out" filter="fade">
                                      <p:cBhvr>
                                        <p:cTn id="23" dur="500" tmFilter="0, 0; .2, .5; .8, .5; 1, 0"/>
                                        <p:tgtEl>
                                          <p:spTgt spid="10"/>
                                        </p:tgtEl>
                                      </p:cBhvr>
                                    </p:animEffect>
                                    <p:animScale>
                                      <p:cBhvr>
                                        <p:cTn id="24" dur="250" autoRev="1" fill="hold"/>
                                        <p:tgtEl>
                                          <p:spTgt spid="10"/>
                                        </p:tgtEl>
                                      </p:cBhvr>
                                      <p:by x="105000" y="105000"/>
                                    </p:animScale>
                                  </p:childTnLst>
                                </p:cTn>
                              </p:par>
                              <p:par>
                                <p:cTn id="25" presetID="26" presetClass="emph" presetSubtype="0" fill="hold" grpId="1" nodeType="withEffect">
                                  <p:stCondLst>
                                    <p:cond delay="0"/>
                                  </p:stCondLst>
                                  <p:childTnLst>
                                    <p:animEffect transition="out" filter="fade">
                                      <p:cBhvr>
                                        <p:cTn id="26" dur="500" tmFilter="0, 0; .2, .5; .8, .5; 1, 0"/>
                                        <p:tgtEl>
                                          <p:spTgt spid="11"/>
                                        </p:tgtEl>
                                      </p:cBhvr>
                                    </p:animEffect>
                                    <p:animScale>
                                      <p:cBhvr>
                                        <p:cTn id="27" dur="250" autoRev="1" fill="hold"/>
                                        <p:tgtEl>
                                          <p:spTgt spid="11"/>
                                        </p:tgtEl>
                                      </p:cBhvr>
                                      <p:by x="105000" y="105000"/>
                                    </p:animScale>
                                  </p:childTnLst>
                                </p:cTn>
                              </p:par>
                              <p:par>
                                <p:cTn id="28" presetID="26" presetClass="emph" presetSubtype="0" fill="hold" grpId="1" nodeType="withEffect">
                                  <p:stCondLst>
                                    <p:cond delay="0"/>
                                  </p:stCondLst>
                                  <p:childTnLst>
                                    <p:animEffect transition="out" filter="fade">
                                      <p:cBhvr>
                                        <p:cTn id="29" dur="500" tmFilter="0, 0; .2, .5; .8, .5; 1, 0"/>
                                        <p:tgtEl>
                                          <p:spTgt spid="12"/>
                                        </p:tgtEl>
                                      </p:cBhvr>
                                    </p:animEffect>
                                    <p:animScale>
                                      <p:cBhvr>
                                        <p:cTn id="30" dur="250" autoRev="1" fill="hold"/>
                                        <p:tgtEl>
                                          <p:spTgt spid="12"/>
                                        </p:tgtEl>
                                      </p:cBhvr>
                                      <p:by x="105000" y="105000"/>
                                    </p:animScale>
                                  </p:childTnLst>
                                </p:cTn>
                              </p:par>
                              <p:par>
                                <p:cTn id="31" presetID="26" presetClass="emph" presetSubtype="0" fill="hold" grpId="1" nodeType="withEffect">
                                  <p:stCondLst>
                                    <p:cond delay="0"/>
                                  </p:stCondLst>
                                  <p:childTnLst>
                                    <p:animEffect transition="out" filter="fade">
                                      <p:cBhvr>
                                        <p:cTn id="32" dur="500" tmFilter="0, 0; .2, .5; .8, .5; 1, 0"/>
                                        <p:tgtEl>
                                          <p:spTgt spid="13"/>
                                        </p:tgtEl>
                                      </p:cBhvr>
                                    </p:animEffect>
                                    <p:animScale>
                                      <p:cBhvr>
                                        <p:cTn id="33" dur="250" autoRev="1" fill="hold"/>
                                        <p:tgtEl>
                                          <p:spTgt spid="13"/>
                                        </p:tgtEl>
                                      </p:cBhvr>
                                      <p:by x="105000" y="105000"/>
                                    </p:animScale>
                                  </p:childTnLst>
                                </p:cTn>
                              </p:par>
                            </p:childTnLst>
                          </p:cTn>
                        </p:par>
                        <p:par>
                          <p:cTn id="34" fill="hold">
                            <p:stCondLst>
                              <p:cond delay="1500"/>
                            </p:stCondLst>
                            <p:childTnLst>
                              <p:par>
                                <p:cTn id="35" presetID="42" presetClass="entr" presetSubtype="0" fill="hold" grpId="0" nodeType="after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fade">
                                      <p:cBhvr>
                                        <p:cTn id="37" dur="1000"/>
                                        <p:tgtEl>
                                          <p:spTgt spid="14"/>
                                        </p:tgtEl>
                                      </p:cBhvr>
                                    </p:animEffect>
                                    <p:anim calcmode="lin" valueType="num">
                                      <p:cBhvr>
                                        <p:cTn id="38" dur="1000" fill="hold"/>
                                        <p:tgtEl>
                                          <p:spTgt spid="14"/>
                                        </p:tgtEl>
                                        <p:attrNameLst>
                                          <p:attrName>ppt_x</p:attrName>
                                        </p:attrNameLst>
                                      </p:cBhvr>
                                      <p:tavLst>
                                        <p:tav tm="0">
                                          <p:val>
                                            <p:strVal val="#ppt_x"/>
                                          </p:val>
                                        </p:tav>
                                        <p:tav tm="100000">
                                          <p:val>
                                            <p:strVal val="#ppt_x"/>
                                          </p:val>
                                        </p:tav>
                                      </p:tavLst>
                                    </p:anim>
                                    <p:anim calcmode="lin" valueType="num">
                                      <p:cBhvr>
                                        <p:cTn id="39" dur="1000" fill="hold"/>
                                        <p:tgtEl>
                                          <p:spTgt spid="14"/>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0"/>
                                  </p:stCondLst>
                                  <p:childTnLst>
                                    <p:set>
                                      <p:cBhvr>
                                        <p:cTn id="41" dur="1" fill="hold">
                                          <p:stCondLst>
                                            <p:cond delay="0"/>
                                          </p:stCondLst>
                                        </p:cTn>
                                        <p:tgtEl>
                                          <p:spTgt spid="15"/>
                                        </p:tgtEl>
                                        <p:attrNameLst>
                                          <p:attrName>style.visibility</p:attrName>
                                        </p:attrNameLst>
                                      </p:cBhvr>
                                      <p:to>
                                        <p:strVal val="visible"/>
                                      </p:to>
                                    </p:set>
                                    <p:animEffect transition="in" filter="fade">
                                      <p:cBhvr>
                                        <p:cTn id="42" dur="1000"/>
                                        <p:tgtEl>
                                          <p:spTgt spid="15"/>
                                        </p:tgtEl>
                                      </p:cBhvr>
                                    </p:animEffect>
                                    <p:anim calcmode="lin" valueType="num">
                                      <p:cBhvr>
                                        <p:cTn id="43" dur="1000" fill="hold"/>
                                        <p:tgtEl>
                                          <p:spTgt spid="15"/>
                                        </p:tgtEl>
                                        <p:attrNameLst>
                                          <p:attrName>ppt_x</p:attrName>
                                        </p:attrNameLst>
                                      </p:cBhvr>
                                      <p:tavLst>
                                        <p:tav tm="0">
                                          <p:val>
                                            <p:strVal val="#ppt_x"/>
                                          </p:val>
                                        </p:tav>
                                        <p:tav tm="100000">
                                          <p:val>
                                            <p:strVal val="#ppt_x"/>
                                          </p:val>
                                        </p:tav>
                                      </p:tavLst>
                                    </p:anim>
                                    <p:anim calcmode="lin" valueType="num">
                                      <p:cBhvr>
                                        <p:cTn id="44" dur="1000" fill="hold"/>
                                        <p:tgtEl>
                                          <p:spTgt spid="15"/>
                                        </p:tgtEl>
                                        <p:attrNameLst>
                                          <p:attrName>ppt_y</p:attrName>
                                        </p:attrNameLst>
                                      </p:cBhvr>
                                      <p:tavLst>
                                        <p:tav tm="0">
                                          <p:val>
                                            <p:strVal val="#ppt_y+.1"/>
                                          </p:val>
                                        </p:tav>
                                        <p:tav tm="100000">
                                          <p:val>
                                            <p:strVal val="#ppt_y"/>
                                          </p:val>
                                        </p:tav>
                                      </p:tavLst>
                                    </p:anim>
                                  </p:childTnLst>
                                </p:cTn>
                              </p:par>
                              <p:par>
                                <p:cTn id="45" presetID="42" presetClass="entr" presetSubtype="0" fill="hold" grpId="0" nodeType="withEffect">
                                  <p:stCondLst>
                                    <p:cond delay="0"/>
                                  </p:stCondLst>
                                  <p:childTnLst>
                                    <p:set>
                                      <p:cBhvr>
                                        <p:cTn id="46" dur="1" fill="hold">
                                          <p:stCondLst>
                                            <p:cond delay="0"/>
                                          </p:stCondLst>
                                        </p:cTn>
                                        <p:tgtEl>
                                          <p:spTgt spid="16"/>
                                        </p:tgtEl>
                                        <p:attrNameLst>
                                          <p:attrName>style.visibility</p:attrName>
                                        </p:attrNameLst>
                                      </p:cBhvr>
                                      <p:to>
                                        <p:strVal val="visible"/>
                                      </p:to>
                                    </p:set>
                                    <p:animEffect transition="in" filter="fade">
                                      <p:cBhvr>
                                        <p:cTn id="47" dur="1000"/>
                                        <p:tgtEl>
                                          <p:spTgt spid="16"/>
                                        </p:tgtEl>
                                      </p:cBhvr>
                                    </p:animEffect>
                                    <p:anim calcmode="lin" valueType="num">
                                      <p:cBhvr>
                                        <p:cTn id="48" dur="1000" fill="hold"/>
                                        <p:tgtEl>
                                          <p:spTgt spid="16"/>
                                        </p:tgtEl>
                                        <p:attrNameLst>
                                          <p:attrName>ppt_x</p:attrName>
                                        </p:attrNameLst>
                                      </p:cBhvr>
                                      <p:tavLst>
                                        <p:tav tm="0">
                                          <p:val>
                                            <p:strVal val="#ppt_x"/>
                                          </p:val>
                                        </p:tav>
                                        <p:tav tm="100000">
                                          <p:val>
                                            <p:strVal val="#ppt_x"/>
                                          </p:val>
                                        </p:tav>
                                      </p:tavLst>
                                    </p:anim>
                                    <p:anim calcmode="lin" valueType="num">
                                      <p:cBhvr>
                                        <p:cTn id="49" dur="1000" fill="hold"/>
                                        <p:tgtEl>
                                          <p:spTgt spid="16"/>
                                        </p:tgtEl>
                                        <p:attrNameLst>
                                          <p:attrName>ppt_y</p:attrName>
                                        </p:attrNameLst>
                                      </p:cBhvr>
                                      <p:tavLst>
                                        <p:tav tm="0">
                                          <p:val>
                                            <p:strVal val="#ppt_y+.1"/>
                                          </p:val>
                                        </p:tav>
                                        <p:tav tm="100000">
                                          <p:val>
                                            <p:strVal val="#ppt_y"/>
                                          </p:val>
                                        </p:tav>
                                      </p:tavLst>
                                    </p:anim>
                                  </p:childTnLst>
                                </p:cTn>
                              </p:par>
                              <p:par>
                                <p:cTn id="50" presetID="42" presetClass="entr" presetSubtype="0" fill="hold" grpId="0" nodeType="withEffect">
                                  <p:stCondLst>
                                    <p:cond delay="0"/>
                                  </p:stCondLst>
                                  <p:childTnLst>
                                    <p:set>
                                      <p:cBhvr>
                                        <p:cTn id="51" dur="1" fill="hold">
                                          <p:stCondLst>
                                            <p:cond delay="0"/>
                                          </p:stCondLst>
                                        </p:cTn>
                                        <p:tgtEl>
                                          <p:spTgt spid="17"/>
                                        </p:tgtEl>
                                        <p:attrNameLst>
                                          <p:attrName>style.visibility</p:attrName>
                                        </p:attrNameLst>
                                      </p:cBhvr>
                                      <p:to>
                                        <p:strVal val="visible"/>
                                      </p:to>
                                    </p:set>
                                    <p:animEffect transition="in" filter="fade">
                                      <p:cBhvr>
                                        <p:cTn id="52" dur="1000"/>
                                        <p:tgtEl>
                                          <p:spTgt spid="17"/>
                                        </p:tgtEl>
                                      </p:cBhvr>
                                    </p:animEffect>
                                    <p:anim calcmode="lin" valueType="num">
                                      <p:cBhvr>
                                        <p:cTn id="53" dur="1000" fill="hold"/>
                                        <p:tgtEl>
                                          <p:spTgt spid="17"/>
                                        </p:tgtEl>
                                        <p:attrNameLst>
                                          <p:attrName>ppt_x</p:attrName>
                                        </p:attrNameLst>
                                      </p:cBhvr>
                                      <p:tavLst>
                                        <p:tav tm="0">
                                          <p:val>
                                            <p:strVal val="#ppt_x"/>
                                          </p:val>
                                        </p:tav>
                                        <p:tav tm="100000">
                                          <p:val>
                                            <p:strVal val="#ppt_x"/>
                                          </p:val>
                                        </p:tav>
                                      </p:tavLst>
                                    </p:anim>
                                    <p:anim calcmode="lin" valueType="num">
                                      <p:cBhvr>
                                        <p:cTn id="54"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0" grpId="1" animBg="1"/>
      <p:bldP spid="11" grpId="0" animBg="1"/>
      <p:bldP spid="11" grpId="1" animBg="1"/>
      <p:bldP spid="12" grpId="0" animBg="1"/>
      <p:bldP spid="12" grpId="1" animBg="1"/>
      <p:bldP spid="13" grpId="0" animBg="1"/>
      <p:bldP spid="13" grpId="1" animBg="1"/>
      <p:bldP spid="14" grpId="0"/>
      <p:bldP spid="15" grpId="0"/>
      <p:bldP spid="16" grpId="0"/>
      <p:bldP spid="17"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五边形 3"/>
          <p:cNvSpPr/>
          <p:nvPr/>
        </p:nvSpPr>
        <p:spPr>
          <a:xfrm>
            <a:off x="508000" y="337220"/>
            <a:ext cx="3419872" cy="576064"/>
          </a:xfrm>
          <a:prstGeom prst="homePlate">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 name="TextBox 4"/>
          <p:cNvSpPr txBox="1"/>
          <p:nvPr/>
        </p:nvSpPr>
        <p:spPr>
          <a:xfrm>
            <a:off x="687515" y="440586"/>
            <a:ext cx="2031325" cy="369332"/>
          </a:xfrm>
          <a:prstGeom prst="rect">
            <a:avLst/>
          </a:prstGeom>
          <a:noFill/>
        </p:spPr>
        <p:txBody>
          <a:bodyPr wrap="none" rtlCol="0">
            <a:spAutoFit/>
          </a:bodyPr>
          <a:lstStyle/>
          <a:p>
            <a:r>
              <a:rPr lang="zh-CN" altLang="en-US" b="1" dirty="0">
                <a:solidFill>
                  <a:schemeClr val="bg1"/>
                </a:solidFill>
                <a:latin typeface="微软雅黑" panose="020B0503020204020204" pitchFamily="34" charset="-122"/>
                <a:ea typeface="微软雅黑" panose="020B0503020204020204" pitchFamily="34" charset="-122"/>
              </a:rPr>
              <a:t>获得的荣誉及证书</a:t>
            </a:r>
          </a:p>
        </p:txBody>
      </p:sp>
      <p:sp>
        <p:nvSpPr>
          <p:cNvPr id="21" name="矩形 20"/>
          <p:cNvSpPr/>
          <p:nvPr/>
        </p:nvSpPr>
        <p:spPr>
          <a:xfrm>
            <a:off x="508000" y="5593804"/>
            <a:ext cx="9144000" cy="144016"/>
          </a:xfrm>
          <a:prstGeom prst="rect">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矩形 49"/>
          <p:cNvSpPr/>
          <p:nvPr/>
        </p:nvSpPr>
        <p:spPr>
          <a:xfrm>
            <a:off x="7904955" y="477524"/>
            <a:ext cx="295456" cy="295456"/>
          </a:xfrm>
          <a:prstGeom prst="rect">
            <a:avLst/>
          </a:prstGeom>
          <a:solidFill>
            <a:srgbClr val="FFCC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矩形 50"/>
          <p:cNvSpPr/>
          <p:nvPr/>
        </p:nvSpPr>
        <p:spPr>
          <a:xfrm>
            <a:off x="8272419" y="477524"/>
            <a:ext cx="295456" cy="295456"/>
          </a:xfrm>
          <a:prstGeom prst="rect">
            <a:avLst/>
          </a:prstGeom>
          <a:solidFill>
            <a:srgbClr val="E559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矩形 51"/>
          <p:cNvSpPr/>
          <p:nvPr/>
        </p:nvSpPr>
        <p:spPr>
          <a:xfrm>
            <a:off x="8632459" y="477524"/>
            <a:ext cx="295456" cy="295456"/>
          </a:xfrm>
          <a:prstGeom prst="rect">
            <a:avLst/>
          </a:prstGeom>
          <a:solidFill>
            <a:srgbClr val="37B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矩形 52"/>
          <p:cNvSpPr/>
          <p:nvPr/>
        </p:nvSpPr>
        <p:spPr>
          <a:xfrm>
            <a:off x="8999923" y="477524"/>
            <a:ext cx="295456" cy="295456"/>
          </a:xfrm>
          <a:prstGeom prst="rect">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a:off x="1006099" y="1756352"/>
            <a:ext cx="1512168" cy="1512168"/>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a:off x="2673405" y="1756352"/>
            <a:ext cx="1512168" cy="1512168"/>
          </a:xfrm>
          <a:prstGeom prst="rect">
            <a:avLst/>
          </a:prstGeom>
          <a:blipFill dpi="0" rotWithShape="1">
            <a:blip r:embed="rId4"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a:off x="4359921" y="1756352"/>
            <a:ext cx="1512168" cy="1512168"/>
          </a:xfrm>
          <a:prstGeom prst="rect">
            <a:avLst/>
          </a:prstGeom>
          <a:blipFill dpi="0" rotWithShape="1">
            <a:blip r:embed="rId5"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1006099" y="3433565"/>
            <a:ext cx="1512168" cy="1512168"/>
          </a:xfrm>
          <a:prstGeom prst="rect">
            <a:avLst/>
          </a:prstGeom>
          <a:blipFill dpi="0" rotWithShape="1">
            <a:blip r:embed="rId6"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p:cNvSpPr/>
          <p:nvPr/>
        </p:nvSpPr>
        <p:spPr>
          <a:xfrm>
            <a:off x="2673405" y="3433565"/>
            <a:ext cx="1512168" cy="1512168"/>
          </a:xfrm>
          <a:prstGeom prst="rect">
            <a:avLst/>
          </a:prstGeom>
          <a:blipFill dpi="0" rotWithShape="1">
            <a:blip r:embed="rId7"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p:cNvSpPr/>
          <p:nvPr/>
        </p:nvSpPr>
        <p:spPr>
          <a:xfrm>
            <a:off x="4359921" y="3433565"/>
            <a:ext cx="1512168" cy="1512168"/>
          </a:xfrm>
          <a:prstGeom prst="rect">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TextBox 14"/>
          <p:cNvSpPr txBox="1"/>
          <p:nvPr/>
        </p:nvSpPr>
        <p:spPr>
          <a:xfrm>
            <a:off x="4460521" y="3762265"/>
            <a:ext cx="1338828" cy="923330"/>
          </a:xfrm>
          <a:prstGeom prst="rect">
            <a:avLst/>
          </a:prstGeom>
          <a:noFill/>
        </p:spPr>
        <p:txBody>
          <a:bodyPr wrap="none" rtlCol="0">
            <a:spAutoFit/>
          </a:bodyPr>
          <a:lstStyle/>
          <a:p>
            <a:pPr algn="ctr">
              <a:lnSpc>
                <a:spcPct val="150000"/>
              </a:lnSpc>
            </a:pPr>
            <a:r>
              <a:rPr lang="zh-CN" altLang="en-US" b="1" dirty="0">
                <a:solidFill>
                  <a:schemeClr val="bg1"/>
                </a:solidFill>
                <a:latin typeface="微软雅黑" panose="020B0503020204020204" pitchFamily="34" charset="-122"/>
                <a:ea typeface="微软雅黑" panose="020B0503020204020204" pitchFamily="34" charset="-122"/>
              </a:rPr>
              <a:t>获得的</a:t>
            </a:r>
            <a:endParaRPr lang="en-US" altLang="zh-CN" b="1" dirty="0">
              <a:solidFill>
                <a:schemeClr val="bg1"/>
              </a:solidFill>
              <a:latin typeface="微软雅黑" panose="020B0503020204020204" pitchFamily="34" charset="-122"/>
              <a:ea typeface="微软雅黑" panose="020B0503020204020204" pitchFamily="34" charset="-122"/>
            </a:endParaRPr>
          </a:p>
          <a:p>
            <a:pPr algn="ctr">
              <a:lnSpc>
                <a:spcPct val="150000"/>
              </a:lnSpc>
            </a:pPr>
            <a:r>
              <a:rPr lang="zh-CN" altLang="en-US" b="1" dirty="0">
                <a:solidFill>
                  <a:schemeClr val="bg1"/>
                </a:solidFill>
                <a:latin typeface="微软雅黑" panose="020B0503020204020204" pitchFamily="34" charset="-122"/>
                <a:ea typeface="微软雅黑" panose="020B0503020204020204" pitchFamily="34" charset="-122"/>
              </a:rPr>
              <a:t>荣誉及证书</a:t>
            </a:r>
          </a:p>
        </p:txBody>
      </p:sp>
      <p:cxnSp>
        <p:nvCxnSpPr>
          <p:cNvPr id="16" name="肘形连接符 15"/>
          <p:cNvCxnSpPr/>
          <p:nvPr/>
        </p:nvCxnSpPr>
        <p:spPr>
          <a:xfrm rot="16200000" flipH="1">
            <a:off x="6304136" y="1828357"/>
            <a:ext cx="2880320" cy="2880320"/>
          </a:xfrm>
          <a:prstGeom prst="bentConnector3">
            <a:avLst/>
          </a:prstGeom>
          <a:ln w="57150">
            <a:solidFill>
              <a:srgbClr val="19547C"/>
            </a:solidFill>
          </a:ln>
        </p:spPr>
        <p:style>
          <a:lnRef idx="1">
            <a:schemeClr val="accent1"/>
          </a:lnRef>
          <a:fillRef idx="0">
            <a:schemeClr val="accent1"/>
          </a:fillRef>
          <a:effectRef idx="0">
            <a:schemeClr val="accent1"/>
          </a:effectRef>
          <a:fontRef idx="minor">
            <a:schemeClr val="tx1"/>
          </a:fontRef>
        </p:style>
      </p:cxnSp>
      <p:sp>
        <p:nvSpPr>
          <p:cNvPr id="17" name="TextBox 16"/>
          <p:cNvSpPr txBox="1"/>
          <p:nvPr/>
        </p:nvSpPr>
        <p:spPr bwMode="auto">
          <a:xfrm>
            <a:off x="6431837" y="2188400"/>
            <a:ext cx="2824633" cy="923330"/>
          </a:xfrm>
          <a:prstGeom prst="rect">
            <a:avLst/>
          </a:prstGeom>
          <a:noFill/>
        </p:spPr>
        <p:txBody>
          <a:bodyPr wrap="square">
            <a:spAutoFit/>
          </a:bodyPr>
          <a:lstStyle/>
          <a:p>
            <a:pPr>
              <a:lnSpc>
                <a:spcPct val="150000"/>
              </a:lnSpc>
            </a:pPr>
            <a:r>
              <a:rPr lang="zh-CN" altLang="en-US" sz="1200" dirty="0">
                <a:solidFill>
                  <a:schemeClr val="tx1">
                    <a:lumMod val="75000"/>
                    <a:lumOff val="25000"/>
                  </a:schemeClr>
                </a:solidFill>
              </a:rPr>
              <a:t>这里输入简单的文字概述这里输入简单文字概述简单的文字概述这里输入简单的文字概述这里输入简单</a:t>
            </a:r>
            <a:endParaRPr lang="zh-CN" altLang="en-US" sz="1200" dirty="0">
              <a:latin typeface="Calibri" pitchFamily="34" charset="0"/>
            </a:endParaRPr>
          </a:p>
        </p:txBody>
      </p:sp>
      <p:sp>
        <p:nvSpPr>
          <p:cNvPr id="18" name="矩形 17"/>
          <p:cNvSpPr/>
          <p:nvPr/>
        </p:nvSpPr>
        <p:spPr bwMode="auto">
          <a:xfrm>
            <a:off x="6448155" y="1828357"/>
            <a:ext cx="2020887" cy="369332"/>
          </a:xfrm>
          <a:prstGeom prst="rect">
            <a:avLst/>
          </a:prstGeom>
        </p:spPr>
        <p:txBody>
          <a:bodyPr>
            <a:spAutoFit/>
          </a:bodyPr>
          <a:lstStyle/>
          <a:p>
            <a:pPr>
              <a:defRPr/>
            </a:pPr>
            <a:r>
              <a:rPr lang="zh-CN" altLang="en-US" b="1" dirty="0">
                <a:solidFill>
                  <a:schemeClr val="tx1">
                    <a:lumMod val="75000"/>
                    <a:lumOff val="25000"/>
                  </a:schemeClr>
                </a:solidFill>
                <a:latin typeface="微软雅黑" panose="020B0503020204020204" pitchFamily="34" charset="-122"/>
                <a:ea typeface="微软雅黑" panose="020B0503020204020204" pitchFamily="34" charset="-122"/>
              </a:rPr>
              <a:t>输入相关标题</a:t>
            </a:r>
          </a:p>
        </p:txBody>
      </p:sp>
      <p:sp>
        <p:nvSpPr>
          <p:cNvPr id="19" name="TextBox 18"/>
          <p:cNvSpPr txBox="1"/>
          <p:nvPr/>
        </p:nvSpPr>
        <p:spPr bwMode="auto">
          <a:xfrm>
            <a:off x="6304142" y="3857358"/>
            <a:ext cx="2824633" cy="923330"/>
          </a:xfrm>
          <a:prstGeom prst="rect">
            <a:avLst/>
          </a:prstGeom>
          <a:noFill/>
        </p:spPr>
        <p:txBody>
          <a:bodyPr wrap="square">
            <a:spAutoFit/>
          </a:bodyPr>
          <a:lstStyle/>
          <a:p>
            <a:pPr>
              <a:lnSpc>
                <a:spcPct val="150000"/>
              </a:lnSpc>
            </a:pPr>
            <a:r>
              <a:rPr lang="zh-CN" altLang="en-US" sz="1200" dirty="0">
                <a:solidFill>
                  <a:schemeClr val="tx1">
                    <a:lumMod val="75000"/>
                    <a:lumOff val="25000"/>
                  </a:schemeClr>
                </a:solidFill>
              </a:rPr>
              <a:t>这里输入简单的文字概述这里输入简单文字概述简单的文字概述这里输入简单的文字概述这里输入简单</a:t>
            </a:r>
            <a:endParaRPr lang="zh-CN" altLang="en-US" sz="1200" dirty="0">
              <a:latin typeface="Calibri" pitchFamily="34" charset="0"/>
            </a:endParaRPr>
          </a:p>
        </p:txBody>
      </p:sp>
      <p:sp>
        <p:nvSpPr>
          <p:cNvPr id="20" name="矩形 19"/>
          <p:cNvSpPr/>
          <p:nvPr/>
        </p:nvSpPr>
        <p:spPr bwMode="auto">
          <a:xfrm>
            <a:off x="6320460" y="3497314"/>
            <a:ext cx="2020887" cy="369332"/>
          </a:xfrm>
          <a:prstGeom prst="rect">
            <a:avLst/>
          </a:prstGeom>
        </p:spPr>
        <p:txBody>
          <a:bodyPr>
            <a:spAutoFit/>
          </a:bodyPr>
          <a:lstStyle/>
          <a:p>
            <a:pPr>
              <a:defRPr/>
            </a:pPr>
            <a:r>
              <a:rPr lang="zh-CN" altLang="en-US" b="1" dirty="0">
                <a:solidFill>
                  <a:schemeClr val="tx1">
                    <a:lumMod val="75000"/>
                    <a:lumOff val="25000"/>
                  </a:schemeClr>
                </a:solidFill>
                <a:latin typeface="微软雅黑" panose="020B0503020204020204" pitchFamily="34" charset="-122"/>
                <a:ea typeface="微软雅黑" panose="020B0503020204020204" pitchFamily="34" charset="-122"/>
              </a:rPr>
              <a:t>输入相关标题</a:t>
            </a:r>
          </a:p>
        </p:txBody>
      </p:sp>
    </p:spTree>
    <p:extLst>
      <p:ext uri="{BB962C8B-B14F-4D97-AF65-F5344CB8AC3E}">
        <p14:creationId xmlns:p14="http://schemas.microsoft.com/office/powerpoint/2010/main" val="2181563658"/>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 presetClass="entr" presetSubtype="1" fill="hold" grpId="0" nodeType="after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additive="base">
                                        <p:cTn id="12" dur="500" fill="hold"/>
                                        <p:tgtEl>
                                          <p:spTgt spid="10"/>
                                        </p:tgtEl>
                                        <p:attrNameLst>
                                          <p:attrName>ppt_x</p:attrName>
                                        </p:attrNameLst>
                                      </p:cBhvr>
                                      <p:tavLst>
                                        <p:tav tm="0">
                                          <p:val>
                                            <p:strVal val="#ppt_x"/>
                                          </p:val>
                                        </p:tav>
                                        <p:tav tm="100000">
                                          <p:val>
                                            <p:strVal val="#ppt_x"/>
                                          </p:val>
                                        </p:tav>
                                      </p:tavLst>
                                    </p:anim>
                                    <p:anim calcmode="lin" valueType="num">
                                      <p:cBhvr additive="base">
                                        <p:cTn id="13" dur="500" fill="hold"/>
                                        <p:tgtEl>
                                          <p:spTgt spid="10"/>
                                        </p:tgtEl>
                                        <p:attrNameLst>
                                          <p:attrName>ppt_y</p:attrName>
                                        </p:attrNameLst>
                                      </p:cBhvr>
                                      <p:tavLst>
                                        <p:tav tm="0">
                                          <p:val>
                                            <p:strVal val="0-#ppt_h/2"/>
                                          </p:val>
                                        </p:tav>
                                        <p:tav tm="100000">
                                          <p:val>
                                            <p:strVal val="#ppt_y"/>
                                          </p:val>
                                        </p:tav>
                                      </p:tavLst>
                                    </p:anim>
                                  </p:childTnLst>
                                </p:cTn>
                              </p:par>
                            </p:childTnLst>
                          </p:cTn>
                        </p:par>
                        <p:par>
                          <p:cTn id="14" fill="hold">
                            <p:stCondLst>
                              <p:cond delay="1000"/>
                            </p:stCondLst>
                            <p:childTnLst>
                              <p:par>
                                <p:cTn id="15" presetID="2" presetClass="entr" presetSubtype="1" fill="hold" grpId="0" nodeType="afterEffect">
                                  <p:stCondLst>
                                    <p:cond delay="0"/>
                                  </p:stCondLst>
                                  <p:childTnLst>
                                    <p:set>
                                      <p:cBhvr>
                                        <p:cTn id="16" dur="1" fill="hold">
                                          <p:stCondLst>
                                            <p:cond delay="0"/>
                                          </p:stCondLst>
                                        </p:cTn>
                                        <p:tgtEl>
                                          <p:spTgt spid="12"/>
                                        </p:tgtEl>
                                        <p:attrNameLst>
                                          <p:attrName>style.visibility</p:attrName>
                                        </p:attrNameLst>
                                      </p:cBhvr>
                                      <p:to>
                                        <p:strVal val="visible"/>
                                      </p:to>
                                    </p:set>
                                    <p:anim calcmode="lin" valueType="num">
                                      <p:cBhvr additive="base">
                                        <p:cTn id="17" dur="500" fill="hold"/>
                                        <p:tgtEl>
                                          <p:spTgt spid="12"/>
                                        </p:tgtEl>
                                        <p:attrNameLst>
                                          <p:attrName>ppt_x</p:attrName>
                                        </p:attrNameLst>
                                      </p:cBhvr>
                                      <p:tavLst>
                                        <p:tav tm="0">
                                          <p:val>
                                            <p:strVal val="#ppt_x"/>
                                          </p:val>
                                        </p:tav>
                                        <p:tav tm="100000">
                                          <p:val>
                                            <p:strVal val="#ppt_x"/>
                                          </p:val>
                                        </p:tav>
                                      </p:tavLst>
                                    </p:anim>
                                    <p:anim calcmode="lin" valueType="num">
                                      <p:cBhvr additive="base">
                                        <p:cTn id="18" dur="500" fill="hold"/>
                                        <p:tgtEl>
                                          <p:spTgt spid="12"/>
                                        </p:tgtEl>
                                        <p:attrNameLst>
                                          <p:attrName>ppt_y</p:attrName>
                                        </p:attrNameLst>
                                      </p:cBhvr>
                                      <p:tavLst>
                                        <p:tav tm="0">
                                          <p:val>
                                            <p:strVal val="0-#ppt_h/2"/>
                                          </p:val>
                                        </p:tav>
                                        <p:tav tm="100000">
                                          <p:val>
                                            <p:strVal val="#ppt_y"/>
                                          </p:val>
                                        </p:tav>
                                      </p:tavLst>
                                    </p:anim>
                                  </p:childTnLst>
                                </p:cTn>
                              </p:par>
                            </p:childTnLst>
                          </p:cTn>
                        </p:par>
                        <p:par>
                          <p:cTn id="19" fill="hold">
                            <p:stCondLst>
                              <p:cond delay="1500"/>
                            </p:stCondLst>
                            <p:childTnLst>
                              <p:par>
                                <p:cTn id="20" presetID="2" presetClass="entr" presetSubtype="1" fill="hold" grpId="0" nodeType="afterEffect">
                                  <p:stCondLst>
                                    <p:cond delay="0"/>
                                  </p:stCondLst>
                                  <p:childTnLst>
                                    <p:set>
                                      <p:cBhvr>
                                        <p:cTn id="21" dur="1" fill="hold">
                                          <p:stCondLst>
                                            <p:cond delay="0"/>
                                          </p:stCondLst>
                                        </p:cTn>
                                        <p:tgtEl>
                                          <p:spTgt spid="13"/>
                                        </p:tgtEl>
                                        <p:attrNameLst>
                                          <p:attrName>style.visibility</p:attrName>
                                        </p:attrNameLst>
                                      </p:cBhvr>
                                      <p:to>
                                        <p:strVal val="visible"/>
                                      </p:to>
                                    </p:set>
                                    <p:anim calcmode="lin" valueType="num">
                                      <p:cBhvr additive="base">
                                        <p:cTn id="22" dur="500" fill="hold"/>
                                        <p:tgtEl>
                                          <p:spTgt spid="13"/>
                                        </p:tgtEl>
                                        <p:attrNameLst>
                                          <p:attrName>ppt_x</p:attrName>
                                        </p:attrNameLst>
                                      </p:cBhvr>
                                      <p:tavLst>
                                        <p:tav tm="0">
                                          <p:val>
                                            <p:strVal val="#ppt_x"/>
                                          </p:val>
                                        </p:tav>
                                        <p:tav tm="100000">
                                          <p:val>
                                            <p:strVal val="#ppt_x"/>
                                          </p:val>
                                        </p:tav>
                                      </p:tavLst>
                                    </p:anim>
                                    <p:anim calcmode="lin" valueType="num">
                                      <p:cBhvr additive="base">
                                        <p:cTn id="23" dur="500" fill="hold"/>
                                        <p:tgtEl>
                                          <p:spTgt spid="13"/>
                                        </p:tgtEl>
                                        <p:attrNameLst>
                                          <p:attrName>ppt_y</p:attrName>
                                        </p:attrNameLst>
                                      </p:cBhvr>
                                      <p:tavLst>
                                        <p:tav tm="0">
                                          <p:val>
                                            <p:strVal val="0-#ppt_h/2"/>
                                          </p:val>
                                        </p:tav>
                                        <p:tav tm="100000">
                                          <p:val>
                                            <p:strVal val="#ppt_y"/>
                                          </p:val>
                                        </p:tav>
                                      </p:tavLst>
                                    </p:anim>
                                  </p:childTnLst>
                                </p:cTn>
                              </p:par>
                            </p:childTnLst>
                          </p:cTn>
                        </p:par>
                        <p:par>
                          <p:cTn id="24" fill="hold">
                            <p:stCondLst>
                              <p:cond delay="2000"/>
                            </p:stCondLst>
                            <p:childTnLst>
                              <p:par>
                                <p:cTn id="25" presetID="2" presetClass="entr" presetSubtype="1" fill="hold" grpId="0" nodeType="afterEffect">
                                  <p:stCondLst>
                                    <p:cond delay="0"/>
                                  </p:stCondLst>
                                  <p:childTnLst>
                                    <p:set>
                                      <p:cBhvr>
                                        <p:cTn id="26" dur="1" fill="hold">
                                          <p:stCondLst>
                                            <p:cond delay="0"/>
                                          </p:stCondLst>
                                        </p:cTn>
                                        <p:tgtEl>
                                          <p:spTgt spid="11"/>
                                        </p:tgtEl>
                                        <p:attrNameLst>
                                          <p:attrName>style.visibility</p:attrName>
                                        </p:attrNameLst>
                                      </p:cBhvr>
                                      <p:to>
                                        <p:strVal val="visible"/>
                                      </p:to>
                                    </p:set>
                                    <p:anim calcmode="lin" valueType="num">
                                      <p:cBhvr additive="base">
                                        <p:cTn id="27" dur="500" fill="hold"/>
                                        <p:tgtEl>
                                          <p:spTgt spid="11"/>
                                        </p:tgtEl>
                                        <p:attrNameLst>
                                          <p:attrName>ppt_x</p:attrName>
                                        </p:attrNameLst>
                                      </p:cBhvr>
                                      <p:tavLst>
                                        <p:tav tm="0">
                                          <p:val>
                                            <p:strVal val="#ppt_x"/>
                                          </p:val>
                                        </p:tav>
                                        <p:tav tm="100000">
                                          <p:val>
                                            <p:strVal val="#ppt_x"/>
                                          </p:val>
                                        </p:tav>
                                      </p:tavLst>
                                    </p:anim>
                                    <p:anim calcmode="lin" valueType="num">
                                      <p:cBhvr additive="base">
                                        <p:cTn id="28" dur="500" fill="hold"/>
                                        <p:tgtEl>
                                          <p:spTgt spid="11"/>
                                        </p:tgtEl>
                                        <p:attrNameLst>
                                          <p:attrName>ppt_y</p:attrName>
                                        </p:attrNameLst>
                                      </p:cBhvr>
                                      <p:tavLst>
                                        <p:tav tm="0">
                                          <p:val>
                                            <p:strVal val="0-#ppt_h/2"/>
                                          </p:val>
                                        </p:tav>
                                        <p:tav tm="100000">
                                          <p:val>
                                            <p:strVal val="#ppt_y"/>
                                          </p:val>
                                        </p:tav>
                                      </p:tavLst>
                                    </p:anim>
                                  </p:childTnLst>
                                </p:cTn>
                              </p:par>
                            </p:childTnLst>
                          </p:cTn>
                        </p:par>
                        <p:par>
                          <p:cTn id="29" fill="hold">
                            <p:stCondLst>
                              <p:cond delay="2500"/>
                            </p:stCondLst>
                            <p:childTnLst>
                              <p:par>
                                <p:cTn id="30" presetID="2" presetClass="entr" presetSubtype="1" fill="hold" grpId="0" nodeType="afterEffect">
                                  <p:stCondLst>
                                    <p:cond delay="0"/>
                                  </p:stCondLst>
                                  <p:childTnLst>
                                    <p:set>
                                      <p:cBhvr>
                                        <p:cTn id="31" dur="1" fill="hold">
                                          <p:stCondLst>
                                            <p:cond delay="0"/>
                                          </p:stCondLst>
                                        </p:cTn>
                                        <p:tgtEl>
                                          <p:spTgt spid="14"/>
                                        </p:tgtEl>
                                        <p:attrNameLst>
                                          <p:attrName>style.visibility</p:attrName>
                                        </p:attrNameLst>
                                      </p:cBhvr>
                                      <p:to>
                                        <p:strVal val="visible"/>
                                      </p:to>
                                    </p:set>
                                    <p:anim calcmode="lin" valueType="num">
                                      <p:cBhvr additive="base">
                                        <p:cTn id="32" dur="500" fill="hold"/>
                                        <p:tgtEl>
                                          <p:spTgt spid="14"/>
                                        </p:tgtEl>
                                        <p:attrNameLst>
                                          <p:attrName>ppt_x</p:attrName>
                                        </p:attrNameLst>
                                      </p:cBhvr>
                                      <p:tavLst>
                                        <p:tav tm="0">
                                          <p:val>
                                            <p:strVal val="#ppt_x"/>
                                          </p:val>
                                        </p:tav>
                                        <p:tav tm="100000">
                                          <p:val>
                                            <p:strVal val="#ppt_x"/>
                                          </p:val>
                                        </p:tav>
                                      </p:tavLst>
                                    </p:anim>
                                    <p:anim calcmode="lin" valueType="num">
                                      <p:cBhvr additive="base">
                                        <p:cTn id="33" dur="500" fill="hold"/>
                                        <p:tgtEl>
                                          <p:spTgt spid="14"/>
                                        </p:tgtEl>
                                        <p:attrNameLst>
                                          <p:attrName>ppt_y</p:attrName>
                                        </p:attrNameLst>
                                      </p:cBhvr>
                                      <p:tavLst>
                                        <p:tav tm="0">
                                          <p:val>
                                            <p:strVal val="0-#ppt_h/2"/>
                                          </p:val>
                                        </p:tav>
                                        <p:tav tm="100000">
                                          <p:val>
                                            <p:strVal val="#ppt_y"/>
                                          </p:val>
                                        </p:tav>
                                      </p:tavLst>
                                    </p:anim>
                                  </p:childTnLst>
                                </p:cTn>
                              </p:par>
                            </p:childTnLst>
                          </p:cTn>
                        </p:par>
                        <p:par>
                          <p:cTn id="34" fill="hold">
                            <p:stCondLst>
                              <p:cond delay="3000"/>
                            </p:stCondLst>
                            <p:childTnLst>
                              <p:par>
                                <p:cTn id="35" presetID="53" presetClass="entr" presetSubtype="16" fill="hold" grpId="0" nodeType="afterEffect">
                                  <p:stCondLst>
                                    <p:cond delay="0"/>
                                  </p:stCondLst>
                                  <p:childTnLst>
                                    <p:set>
                                      <p:cBhvr>
                                        <p:cTn id="36" dur="1" fill="hold">
                                          <p:stCondLst>
                                            <p:cond delay="0"/>
                                          </p:stCondLst>
                                        </p:cTn>
                                        <p:tgtEl>
                                          <p:spTgt spid="15"/>
                                        </p:tgtEl>
                                        <p:attrNameLst>
                                          <p:attrName>style.visibility</p:attrName>
                                        </p:attrNameLst>
                                      </p:cBhvr>
                                      <p:to>
                                        <p:strVal val="visible"/>
                                      </p:to>
                                    </p:set>
                                    <p:anim calcmode="lin" valueType="num">
                                      <p:cBhvr>
                                        <p:cTn id="37" dur="500" fill="hold"/>
                                        <p:tgtEl>
                                          <p:spTgt spid="15"/>
                                        </p:tgtEl>
                                        <p:attrNameLst>
                                          <p:attrName>ppt_w</p:attrName>
                                        </p:attrNameLst>
                                      </p:cBhvr>
                                      <p:tavLst>
                                        <p:tav tm="0">
                                          <p:val>
                                            <p:fltVal val="0"/>
                                          </p:val>
                                        </p:tav>
                                        <p:tav tm="100000">
                                          <p:val>
                                            <p:strVal val="#ppt_w"/>
                                          </p:val>
                                        </p:tav>
                                      </p:tavLst>
                                    </p:anim>
                                    <p:anim calcmode="lin" valueType="num">
                                      <p:cBhvr>
                                        <p:cTn id="38" dur="500" fill="hold"/>
                                        <p:tgtEl>
                                          <p:spTgt spid="15"/>
                                        </p:tgtEl>
                                        <p:attrNameLst>
                                          <p:attrName>ppt_h</p:attrName>
                                        </p:attrNameLst>
                                      </p:cBhvr>
                                      <p:tavLst>
                                        <p:tav tm="0">
                                          <p:val>
                                            <p:fltVal val="0"/>
                                          </p:val>
                                        </p:tav>
                                        <p:tav tm="100000">
                                          <p:val>
                                            <p:strVal val="#ppt_h"/>
                                          </p:val>
                                        </p:tav>
                                      </p:tavLst>
                                    </p:anim>
                                    <p:animEffect transition="in" filter="fade">
                                      <p:cBhvr>
                                        <p:cTn id="39" dur="500"/>
                                        <p:tgtEl>
                                          <p:spTgt spid="15"/>
                                        </p:tgtEl>
                                      </p:cBhvr>
                                    </p:animEffect>
                                  </p:childTnLst>
                                </p:cTn>
                              </p:par>
                            </p:childTnLst>
                          </p:cTn>
                        </p:par>
                        <p:par>
                          <p:cTn id="40" fill="hold">
                            <p:stCondLst>
                              <p:cond delay="3500"/>
                            </p:stCondLst>
                            <p:childTnLst>
                              <p:par>
                                <p:cTn id="41" presetID="22" presetClass="entr" presetSubtype="1" fill="hold" nodeType="after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wipe(up)">
                                      <p:cBhvr>
                                        <p:cTn id="43" dur="500"/>
                                        <p:tgtEl>
                                          <p:spTgt spid="16"/>
                                        </p:tgtEl>
                                      </p:cBhvr>
                                    </p:animEffect>
                                  </p:childTnLst>
                                </p:cTn>
                              </p:par>
                            </p:childTnLst>
                          </p:cTn>
                        </p:par>
                        <p:par>
                          <p:cTn id="44" fill="hold">
                            <p:stCondLst>
                              <p:cond delay="4000"/>
                            </p:stCondLst>
                            <p:childTnLst>
                              <p:par>
                                <p:cTn id="45" presetID="42" presetClass="entr" presetSubtype="0" fill="hold" grpId="0" nodeType="afterEffect">
                                  <p:stCondLst>
                                    <p:cond delay="0"/>
                                  </p:stCondLst>
                                  <p:childTnLst>
                                    <p:set>
                                      <p:cBhvr>
                                        <p:cTn id="46" dur="1" fill="hold">
                                          <p:stCondLst>
                                            <p:cond delay="0"/>
                                          </p:stCondLst>
                                        </p:cTn>
                                        <p:tgtEl>
                                          <p:spTgt spid="18"/>
                                        </p:tgtEl>
                                        <p:attrNameLst>
                                          <p:attrName>style.visibility</p:attrName>
                                        </p:attrNameLst>
                                      </p:cBhvr>
                                      <p:to>
                                        <p:strVal val="visible"/>
                                      </p:to>
                                    </p:set>
                                    <p:animEffect transition="in" filter="fade">
                                      <p:cBhvr>
                                        <p:cTn id="47" dur="1000"/>
                                        <p:tgtEl>
                                          <p:spTgt spid="18"/>
                                        </p:tgtEl>
                                      </p:cBhvr>
                                    </p:animEffect>
                                    <p:anim calcmode="lin" valueType="num">
                                      <p:cBhvr>
                                        <p:cTn id="48" dur="1000" fill="hold"/>
                                        <p:tgtEl>
                                          <p:spTgt spid="18"/>
                                        </p:tgtEl>
                                        <p:attrNameLst>
                                          <p:attrName>ppt_x</p:attrName>
                                        </p:attrNameLst>
                                      </p:cBhvr>
                                      <p:tavLst>
                                        <p:tav tm="0">
                                          <p:val>
                                            <p:strVal val="#ppt_x"/>
                                          </p:val>
                                        </p:tav>
                                        <p:tav tm="100000">
                                          <p:val>
                                            <p:strVal val="#ppt_x"/>
                                          </p:val>
                                        </p:tav>
                                      </p:tavLst>
                                    </p:anim>
                                    <p:anim calcmode="lin" valueType="num">
                                      <p:cBhvr>
                                        <p:cTn id="49" dur="1000" fill="hold"/>
                                        <p:tgtEl>
                                          <p:spTgt spid="18"/>
                                        </p:tgtEl>
                                        <p:attrNameLst>
                                          <p:attrName>ppt_y</p:attrName>
                                        </p:attrNameLst>
                                      </p:cBhvr>
                                      <p:tavLst>
                                        <p:tav tm="0">
                                          <p:val>
                                            <p:strVal val="#ppt_y+.1"/>
                                          </p:val>
                                        </p:tav>
                                        <p:tav tm="100000">
                                          <p:val>
                                            <p:strVal val="#ppt_y"/>
                                          </p:val>
                                        </p:tav>
                                      </p:tavLst>
                                    </p:anim>
                                  </p:childTnLst>
                                </p:cTn>
                              </p:par>
                              <p:par>
                                <p:cTn id="50" presetID="42" presetClass="entr" presetSubtype="0" fill="hold" grpId="0" nodeType="withEffect">
                                  <p:stCondLst>
                                    <p:cond delay="0"/>
                                  </p:stCondLst>
                                  <p:childTnLst>
                                    <p:set>
                                      <p:cBhvr>
                                        <p:cTn id="51" dur="1" fill="hold">
                                          <p:stCondLst>
                                            <p:cond delay="0"/>
                                          </p:stCondLst>
                                        </p:cTn>
                                        <p:tgtEl>
                                          <p:spTgt spid="17"/>
                                        </p:tgtEl>
                                        <p:attrNameLst>
                                          <p:attrName>style.visibility</p:attrName>
                                        </p:attrNameLst>
                                      </p:cBhvr>
                                      <p:to>
                                        <p:strVal val="visible"/>
                                      </p:to>
                                    </p:set>
                                    <p:animEffect transition="in" filter="fade">
                                      <p:cBhvr>
                                        <p:cTn id="52" dur="1000"/>
                                        <p:tgtEl>
                                          <p:spTgt spid="17"/>
                                        </p:tgtEl>
                                      </p:cBhvr>
                                    </p:animEffect>
                                    <p:anim calcmode="lin" valueType="num">
                                      <p:cBhvr>
                                        <p:cTn id="53" dur="1000" fill="hold"/>
                                        <p:tgtEl>
                                          <p:spTgt spid="17"/>
                                        </p:tgtEl>
                                        <p:attrNameLst>
                                          <p:attrName>ppt_x</p:attrName>
                                        </p:attrNameLst>
                                      </p:cBhvr>
                                      <p:tavLst>
                                        <p:tav tm="0">
                                          <p:val>
                                            <p:strVal val="#ppt_x"/>
                                          </p:val>
                                        </p:tav>
                                        <p:tav tm="100000">
                                          <p:val>
                                            <p:strVal val="#ppt_x"/>
                                          </p:val>
                                        </p:tav>
                                      </p:tavLst>
                                    </p:anim>
                                    <p:anim calcmode="lin" valueType="num">
                                      <p:cBhvr>
                                        <p:cTn id="54" dur="1000" fill="hold"/>
                                        <p:tgtEl>
                                          <p:spTgt spid="17"/>
                                        </p:tgtEl>
                                        <p:attrNameLst>
                                          <p:attrName>ppt_y</p:attrName>
                                        </p:attrNameLst>
                                      </p:cBhvr>
                                      <p:tavLst>
                                        <p:tav tm="0">
                                          <p:val>
                                            <p:strVal val="#ppt_y+.1"/>
                                          </p:val>
                                        </p:tav>
                                        <p:tav tm="100000">
                                          <p:val>
                                            <p:strVal val="#ppt_y"/>
                                          </p:val>
                                        </p:tav>
                                      </p:tavLst>
                                    </p:anim>
                                  </p:childTnLst>
                                </p:cTn>
                              </p:par>
                            </p:childTnLst>
                          </p:cTn>
                        </p:par>
                        <p:par>
                          <p:cTn id="55" fill="hold">
                            <p:stCondLst>
                              <p:cond delay="5000"/>
                            </p:stCondLst>
                            <p:childTnLst>
                              <p:par>
                                <p:cTn id="56" presetID="42" presetClass="entr" presetSubtype="0" fill="hold" grpId="0" nodeType="afterEffect">
                                  <p:stCondLst>
                                    <p:cond delay="0"/>
                                  </p:stCondLst>
                                  <p:childTnLst>
                                    <p:set>
                                      <p:cBhvr>
                                        <p:cTn id="57" dur="1" fill="hold">
                                          <p:stCondLst>
                                            <p:cond delay="0"/>
                                          </p:stCondLst>
                                        </p:cTn>
                                        <p:tgtEl>
                                          <p:spTgt spid="20"/>
                                        </p:tgtEl>
                                        <p:attrNameLst>
                                          <p:attrName>style.visibility</p:attrName>
                                        </p:attrNameLst>
                                      </p:cBhvr>
                                      <p:to>
                                        <p:strVal val="visible"/>
                                      </p:to>
                                    </p:set>
                                    <p:animEffect transition="in" filter="fade">
                                      <p:cBhvr>
                                        <p:cTn id="58" dur="1000"/>
                                        <p:tgtEl>
                                          <p:spTgt spid="20"/>
                                        </p:tgtEl>
                                      </p:cBhvr>
                                    </p:animEffect>
                                    <p:anim calcmode="lin" valueType="num">
                                      <p:cBhvr>
                                        <p:cTn id="59" dur="1000" fill="hold"/>
                                        <p:tgtEl>
                                          <p:spTgt spid="20"/>
                                        </p:tgtEl>
                                        <p:attrNameLst>
                                          <p:attrName>ppt_x</p:attrName>
                                        </p:attrNameLst>
                                      </p:cBhvr>
                                      <p:tavLst>
                                        <p:tav tm="0">
                                          <p:val>
                                            <p:strVal val="#ppt_x"/>
                                          </p:val>
                                        </p:tav>
                                        <p:tav tm="100000">
                                          <p:val>
                                            <p:strVal val="#ppt_x"/>
                                          </p:val>
                                        </p:tav>
                                      </p:tavLst>
                                    </p:anim>
                                    <p:anim calcmode="lin" valueType="num">
                                      <p:cBhvr>
                                        <p:cTn id="60" dur="1000" fill="hold"/>
                                        <p:tgtEl>
                                          <p:spTgt spid="20"/>
                                        </p:tgtEl>
                                        <p:attrNameLst>
                                          <p:attrName>ppt_y</p:attrName>
                                        </p:attrNameLst>
                                      </p:cBhvr>
                                      <p:tavLst>
                                        <p:tav tm="0">
                                          <p:val>
                                            <p:strVal val="#ppt_y+.1"/>
                                          </p:val>
                                        </p:tav>
                                        <p:tav tm="100000">
                                          <p:val>
                                            <p:strVal val="#ppt_y"/>
                                          </p:val>
                                        </p:tav>
                                      </p:tavLst>
                                    </p:anim>
                                  </p:childTnLst>
                                </p:cTn>
                              </p:par>
                              <p:par>
                                <p:cTn id="61" presetID="42" presetClass="entr" presetSubtype="0" fill="hold" grpId="0" nodeType="withEffect">
                                  <p:stCondLst>
                                    <p:cond delay="0"/>
                                  </p:stCondLst>
                                  <p:childTnLst>
                                    <p:set>
                                      <p:cBhvr>
                                        <p:cTn id="62" dur="1" fill="hold">
                                          <p:stCondLst>
                                            <p:cond delay="0"/>
                                          </p:stCondLst>
                                        </p:cTn>
                                        <p:tgtEl>
                                          <p:spTgt spid="19"/>
                                        </p:tgtEl>
                                        <p:attrNameLst>
                                          <p:attrName>style.visibility</p:attrName>
                                        </p:attrNameLst>
                                      </p:cBhvr>
                                      <p:to>
                                        <p:strVal val="visible"/>
                                      </p:to>
                                    </p:set>
                                    <p:animEffect transition="in" filter="fade">
                                      <p:cBhvr>
                                        <p:cTn id="63" dur="1000"/>
                                        <p:tgtEl>
                                          <p:spTgt spid="19"/>
                                        </p:tgtEl>
                                      </p:cBhvr>
                                    </p:animEffect>
                                    <p:anim calcmode="lin" valueType="num">
                                      <p:cBhvr>
                                        <p:cTn id="64" dur="1000" fill="hold"/>
                                        <p:tgtEl>
                                          <p:spTgt spid="19"/>
                                        </p:tgtEl>
                                        <p:attrNameLst>
                                          <p:attrName>ppt_x</p:attrName>
                                        </p:attrNameLst>
                                      </p:cBhvr>
                                      <p:tavLst>
                                        <p:tav tm="0">
                                          <p:val>
                                            <p:strVal val="#ppt_x"/>
                                          </p:val>
                                        </p:tav>
                                        <p:tav tm="100000">
                                          <p:val>
                                            <p:strVal val="#ppt_x"/>
                                          </p:val>
                                        </p:tav>
                                      </p:tavLst>
                                    </p:anim>
                                    <p:anim calcmode="lin" valueType="num">
                                      <p:cBhvr>
                                        <p:cTn id="65" dur="1000" fill="hold"/>
                                        <p:tgtEl>
                                          <p:spTgt spid="1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1" grpId="0" animBg="1"/>
      <p:bldP spid="12" grpId="0" animBg="1"/>
      <p:bldP spid="13" grpId="0" animBg="1"/>
      <p:bldP spid="14" grpId="0" animBg="1"/>
      <p:bldP spid="15" grpId="0"/>
      <p:bldP spid="17" grpId="0"/>
      <p:bldP spid="18" grpId="0"/>
      <p:bldP spid="19" grpId="0"/>
      <p:bldP spid="20"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五边形 3"/>
          <p:cNvSpPr/>
          <p:nvPr/>
        </p:nvSpPr>
        <p:spPr>
          <a:xfrm>
            <a:off x="508000" y="337220"/>
            <a:ext cx="3419872" cy="576064"/>
          </a:xfrm>
          <a:prstGeom prst="homePlate">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 name="TextBox 4"/>
          <p:cNvSpPr txBox="1"/>
          <p:nvPr/>
        </p:nvSpPr>
        <p:spPr>
          <a:xfrm>
            <a:off x="687515" y="440586"/>
            <a:ext cx="1569660" cy="369332"/>
          </a:xfrm>
          <a:prstGeom prst="rect">
            <a:avLst/>
          </a:prstGeom>
          <a:noFill/>
        </p:spPr>
        <p:txBody>
          <a:bodyPr wrap="none" rtlCol="0">
            <a:spAutoFit/>
          </a:bodyPr>
          <a:lstStyle/>
          <a:p>
            <a:r>
              <a:rPr lang="zh-CN" altLang="en-US" b="1" dirty="0">
                <a:solidFill>
                  <a:schemeClr val="bg1"/>
                </a:solidFill>
                <a:latin typeface="微软雅黑" panose="020B0503020204020204" pitchFamily="34" charset="-122"/>
                <a:ea typeface="微软雅黑" panose="020B0503020204020204" pitchFamily="34" charset="-122"/>
              </a:rPr>
              <a:t>个人作品展示</a:t>
            </a:r>
          </a:p>
        </p:txBody>
      </p:sp>
      <p:sp>
        <p:nvSpPr>
          <p:cNvPr id="21" name="矩形 20"/>
          <p:cNvSpPr/>
          <p:nvPr/>
        </p:nvSpPr>
        <p:spPr>
          <a:xfrm>
            <a:off x="508000" y="5593804"/>
            <a:ext cx="9144000" cy="144016"/>
          </a:xfrm>
          <a:prstGeom prst="rect">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矩形 49"/>
          <p:cNvSpPr/>
          <p:nvPr/>
        </p:nvSpPr>
        <p:spPr>
          <a:xfrm>
            <a:off x="7904955" y="477524"/>
            <a:ext cx="295456" cy="295456"/>
          </a:xfrm>
          <a:prstGeom prst="rect">
            <a:avLst/>
          </a:prstGeom>
          <a:solidFill>
            <a:srgbClr val="FFCC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矩形 50"/>
          <p:cNvSpPr/>
          <p:nvPr/>
        </p:nvSpPr>
        <p:spPr>
          <a:xfrm>
            <a:off x="8272419" y="477524"/>
            <a:ext cx="295456" cy="295456"/>
          </a:xfrm>
          <a:prstGeom prst="rect">
            <a:avLst/>
          </a:prstGeom>
          <a:solidFill>
            <a:srgbClr val="E559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矩形 51"/>
          <p:cNvSpPr/>
          <p:nvPr/>
        </p:nvSpPr>
        <p:spPr>
          <a:xfrm>
            <a:off x="8632459" y="477524"/>
            <a:ext cx="295456" cy="295456"/>
          </a:xfrm>
          <a:prstGeom prst="rect">
            <a:avLst/>
          </a:prstGeom>
          <a:solidFill>
            <a:srgbClr val="37B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矩形 52"/>
          <p:cNvSpPr/>
          <p:nvPr/>
        </p:nvSpPr>
        <p:spPr>
          <a:xfrm>
            <a:off x="8999923" y="477524"/>
            <a:ext cx="295456" cy="295456"/>
          </a:xfrm>
          <a:prstGeom prst="rect">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a:off x="1245828" y="1482185"/>
            <a:ext cx="1728192" cy="2160240"/>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椭圆 9"/>
          <p:cNvSpPr/>
          <p:nvPr/>
        </p:nvSpPr>
        <p:spPr>
          <a:xfrm>
            <a:off x="1839640" y="3390397"/>
            <a:ext cx="504056" cy="504056"/>
          </a:xfrm>
          <a:prstGeom prst="ellipse">
            <a:avLst/>
          </a:prstGeom>
          <a:solidFill>
            <a:srgbClr val="19547C"/>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TextBox 10"/>
          <p:cNvSpPr txBox="1"/>
          <p:nvPr/>
        </p:nvSpPr>
        <p:spPr>
          <a:xfrm>
            <a:off x="1907965" y="3388788"/>
            <a:ext cx="367408" cy="523220"/>
          </a:xfrm>
          <a:prstGeom prst="rect">
            <a:avLst/>
          </a:prstGeom>
          <a:noFill/>
        </p:spPr>
        <p:txBody>
          <a:bodyPr wrap="none" rtlCol="0">
            <a:spAutoFit/>
          </a:bodyPr>
          <a:lstStyle/>
          <a:p>
            <a:r>
              <a:rPr lang="en-US" altLang="zh-CN" sz="2800" b="1" dirty="0">
                <a:solidFill>
                  <a:schemeClr val="bg1"/>
                </a:solidFill>
              </a:rPr>
              <a:t>1</a:t>
            </a:r>
            <a:endParaRPr lang="zh-CN" altLang="en-US" sz="2800" b="1" dirty="0">
              <a:solidFill>
                <a:schemeClr val="bg1"/>
              </a:solidFill>
            </a:endParaRPr>
          </a:p>
        </p:txBody>
      </p:sp>
      <p:grpSp>
        <p:nvGrpSpPr>
          <p:cNvPr id="12" name="组合 11"/>
          <p:cNvGrpSpPr/>
          <p:nvPr/>
        </p:nvGrpSpPr>
        <p:grpSpPr>
          <a:xfrm>
            <a:off x="3207792" y="1482191"/>
            <a:ext cx="1728192" cy="2429823"/>
            <a:chOff x="2699792" y="1507797"/>
            <a:chExt cx="1728192" cy="2429823"/>
          </a:xfrm>
        </p:grpSpPr>
        <p:sp>
          <p:nvSpPr>
            <p:cNvPr id="13" name="矩形 12"/>
            <p:cNvSpPr/>
            <p:nvPr/>
          </p:nvSpPr>
          <p:spPr>
            <a:xfrm>
              <a:off x="2699792" y="1507797"/>
              <a:ext cx="1728192" cy="2160240"/>
            </a:xfrm>
            <a:prstGeom prst="rect">
              <a:avLst/>
            </a:prstGeom>
            <a:blipFill dpi="0" rotWithShape="1">
              <a:blip r:embed="rId4">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椭圆 13"/>
            <p:cNvSpPr/>
            <p:nvPr/>
          </p:nvSpPr>
          <p:spPr>
            <a:xfrm>
              <a:off x="3293604" y="3416009"/>
              <a:ext cx="504056" cy="504056"/>
            </a:xfrm>
            <a:prstGeom prst="ellipse">
              <a:avLst/>
            </a:prstGeom>
            <a:solidFill>
              <a:srgbClr val="37BEDE"/>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TextBox 14"/>
            <p:cNvSpPr txBox="1"/>
            <p:nvPr/>
          </p:nvSpPr>
          <p:spPr>
            <a:xfrm>
              <a:off x="3361928" y="3414400"/>
              <a:ext cx="367408" cy="523220"/>
            </a:xfrm>
            <a:prstGeom prst="rect">
              <a:avLst/>
            </a:prstGeom>
            <a:noFill/>
          </p:spPr>
          <p:txBody>
            <a:bodyPr wrap="none" rtlCol="0">
              <a:spAutoFit/>
            </a:bodyPr>
            <a:lstStyle/>
            <a:p>
              <a:r>
                <a:rPr lang="en-US" altLang="zh-CN" sz="2800" b="1" dirty="0">
                  <a:solidFill>
                    <a:schemeClr val="bg1"/>
                  </a:solidFill>
                </a:rPr>
                <a:t>2</a:t>
              </a:r>
              <a:endParaRPr lang="zh-CN" altLang="en-US" sz="2800" b="1" dirty="0">
                <a:solidFill>
                  <a:schemeClr val="bg1"/>
                </a:solidFill>
              </a:endParaRPr>
            </a:p>
          </p:txBody>
        </p:sp>
      </p:grpSp>
      <p:grpSp>
        <p:nvGrpSpPr>
          <p:cNvPr id="16" name="组合 15"/>
          <p:cNvGrpSpPr/>
          <p:nvPr/>
        </p:nvGrpSpPr>
        <p:grpSpPr>
          <a:xfrm>
            <a:off x="5206269" y="1482191"/>
            <a:ext cx="1728192" cy="2429823"/>
            <a:chOff x="4698268" y="1507797"/>
            <a:chExt cx="1728192" cy="2429823"/>
          </a:xfrm>
        </p:grpSpPr>
        <p:sp>
          <p:nvSpPr>
            <p:cNvPr id="17" name="矩形 16"/>
            <p:cNvSpPr/>
            <p:nvPr/>
          </p:nvSpPr>
          <p:spPr>
            <a:xfrm>
              <a:off x="4698268" y="1507797"/>
              <a:ext cx="1728192" cy="2160240"/>
            </a:xfrm>
            <a:prstGeom prst="rect">
              <a:avLst/>
            </a:prstGeom>
            <a:blipFill dpi="0" rotWithShape="1">
              <a:blip r:embed="rId5"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椭圆 17"/>
            <p:cNvSpPr/>
            <p:nvPr/>
          </p:nvSpPr>
          <p:spPr>
            <a:xfrm>
              <a:off x="5292080" y="3416009"/>
              <a:ext cx="504056" cy="504056"/>
            </a:xfrm>
            <a:prstGeom prst="ellipse">
              <a:avLst/>
            </a:prstGeom>
            <a:solidFill>
              <a:srgbClr val="E55948"/>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TextBox 18"/>
            <p:cNvSpPr txBox="1"/>
            <p:nvPr/>
          </p:nvSpPr>
          <p:spPr>
            <a:xfrm>
              <a:off x="5360404" y="3414400"/>
              <a:ext cx="367408" cy="523220"/>
            </a:xfrm>
            <a:prstGeom prst="rect">
              <a:avLst/>
            </a:prstGeom>
            <a:noFill/>
          </p:spPr>
          <p:txBody>
            <a:bodyPr wrap="none" rtlCol="0">
              <a:spAutoFit/>
            </a:bodyPr>
            <a:lstStyle/>
            <a:p>
              <a:r>
                <a:rPr lang="en-US" altLang="zh-CN" sz="2800" b="1" dirty="0">
                  <a:solidFill>
                    <a:schemeClr val="bg1"/>
                  </a:solidFill>
                </a:rPr>
                <a:t>3</a:t>
              </a:r>
              <a:endParaRPr lang="zh-CN" altLang="en-US" sz="2800" b="1" dirty="0">
                <a:solidFill>
                  <a:schemeClr val="bg1"/>
                </a:solidFill>
              </a:endParaRPr>
            </a:p>
          </p:txBody>
        </p:sp>
      </p:grpSp>
      <p:grpSp>
        <p:nvGrpSpPr>
          <p:cNvPr id="20" name="组合 19"/>
          <p:cNvGrpSpPr/>
          <p:nvPr/>
        </p:nvGrpSpPr>
        <p:grpSpPr>
          <a:xfrm>
            <a:off x="7168233" y="1482191"/>
            <a:ext cx="1728192" cy="2429823"/>
            <a:chOff x="6660232" y="1507797"/>
            <a:chExt cx="1728192" cy="2429823"/>
          </a:xfrm>
        </p:grpSpPr>
        <p:sp>
          <p:nvSpPr>
            <p:cNvPr id="22" name="矩形 21"/>
            <p:cNvSpPr/>
            <p:nvPr/>
          </p:nvSpPr>
          <p:spPr>
            <a:xfrm>
              <a:off x="6660232" y="1507797"/>
              <a:ext cx="1728192" cy="2160240"/>
            </a:xfrm>
            <a:prstGeom prst="rect">
              <a:avLst/>
            </a:prstGeom>
            <a:blipFill dpi="0" rotWithShape="1">
              <a:blip r:embed="rId6"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椭圆 22"/>
            <p:cNvSpPr/>
            <p:nvPr/>
          </p:nvSpPr>
          <p:spPr>
            <a:xfrm>
              <a:off x="7254044" y="3416009"/>
              <a:ext cx="504056" cy="504056"/>
            </a:xfrm>
            <a:prstGeom prst="ellipse">
              <a:avLst/>
            </a:prstGeom>
            <a:solidFill>
              <a:srgbClr val="FFCC4C"/>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TextBox 23"/>
            <p:cNvSpPr txBox="1"/>
            <p:nvPr/>
          </p:nvSpPr>
          <p:spPr>
            <a:xfrm>
              <a:off x="7322368" y="3414400"/>
              <a:ext cx="367408" cy="523220"/>
            </a:xfrm>
            <a:prstGeom prst="rect">
              <a:avLst/>
            </a:prstGeom>
            <a:noFill/>
          </p:spPr>
          <p:txBody>
            <a:bodyPr wrap="none" rtlCol="0">
              <a:spAutoFit/>
            </a:bodyPr>
            <a:lstStyle/>
            <a:p>
              <a:r>
                <a:rPr lang="en-US" altLang="zh-CN" sz="2800" b="1" dirty="0">
                  <a:solidFill>
                    <a:schemeClr val="bg1"/>
                  </a:solidFill>
                </a:rPr>
                <a:t>4</a:t>
              </a:r>
              <a:endParaRPr lang="zh-CN" altLang="en-US" sz="2800" b="1" dirty="0">
                <a:solidFill>
                  <a:schemeClr val="bg1"/>
                </a:solidFill>
              </a:endParaRPr>
            </a:p>
          </p:txBody>
        </p:sp>
      </p:grpSp>
      <p:sp>
        <p:nvSpPr>
          <p:cNvPr id="25" name="TextBox 24"/>
          <p:cNvSpPr txBox="1"/>
          <p:nvPr/>
        </p:nvSpPr>
        <p:spPr bwMode="auto">
          <a:xfrm>
            <a:off x="1160957" y="4495098"/>
            <a:ext cx="1830817" cy="738664"/>
          </a:xfrm>
          <a:prstGeom prst="rect">
            <a:avLst/>
          </a:prstGeom>
          <a:noFill/>
        </p:spPr>
        <p:txBody>
          <a:bodyPr wrap="square">
            <a:spAutoFit/>
          </a:bodyPr>
          <a:lstStyle/>
          <a:p>
            <a:pPr>
              <a:lnSpc>
                <a:spcPct val="150000"/>
              </a:lnSpc>
            </a:pPr>
            <a:r>
              <a:rPr lang="zh-CN" altLang="en-US" sz="1400" dirty="0">
                <a:solidFill>
                  <a:srgbClr val="2D2D2D"/>
                </a:solidFill>
              </a:rPr>
              <a:t>这里输入简单的文字概述这里输入简单文</a:t>
            </a:r>
            <a:endParaRPr lang="zh-CN" altLang="en-US" sz="1400" dirty="0">
              <a:solidFill>
                <a:srgbClr val="2D2D2D"/>
              </a:solidFill>
              <a:latin typeface="Calibri" pitchFamily="34" charset="0"/>
            </a:endParaRPr>
          </a:p>
        </p:txBody>
      </p:sp>
      <p:sp>
        <p:nvSpPr>
          <p:cNvPr id="26" name="矩形 25"/>
          <p:cNvSpPr/>
          <p:nvPr/>
        </p:nvSpPr>
        <p:spPr bwMode="auto">
          <a:xfrm>
            <a:off x="1276968" y="4200040"/>
            <a:ext cx="1621070" cy="369332"/>
          </a:xfrm>
          <a:prstGeom prst="rect">
            <a:avLst/>
          </a:prstGeom>
        </p:spPr>
        <p:txBody>
          <a:bodyPr wrap="square">
            <a:spAutoFit/>
          </a:bodyPr>
          <a:lstStyle/>
          <a:p>
            <a:pPr>
              <a:defRPr/>
            </a:pPr>
            <a:r>
              <a:rPr lang="zh-CN" altLang="en-US" b="1" dirty="0">
                <a:solidFill>
                  <a:srgbClr val="2D2D2D"/>
                </a:solidFill>
                <a:latin typeface="微软雅黑" panose="020B0503020204020204" pitchFamily="34" charset="-122"/>
                <a:ea typeface="微软雅黑" panose="020B0503020204020204" pitchFamily="34" charset="-122"/>
              </a:rPr>
              <a:t>输入相关标题</a:t>
            </a:r>
            <a:endParaRPr lang="zh-CN" altLang="en-US" b="1" dirty="0">
              <a:solidFill>
                <a:srgbClr val="2D2D2D"/>
              </a:solidFill>
            </a:endParaRPr>
          </a:p>
        </p:txBody>
      </p:sp>
      <p:sp>
        <p:nvSpPr>
          <p:cNvPr id="27" name="TextBox 26"/>
          <p:cNvSpPr txBox="1"/>
          <p:nvPr/>
        </p:nvSpPr>
        <p:spPr bwMode="auto">
          <a:xfrm>
            <a:off x="3135790" y="4495098"/>
            <a:ext cx="1830817" cy="738664"/>
          </a:xfrm>
          <a:prstGeom prst="rect">
            <a:avLst/>
          </a:prstGeom>
          <a:noFill/>
        </p:spPr>
        <p:txBody>
          <a:bodyPr wrap="square">
            <a:spAutoFit/>
          </a:bodyPr>
          <a:lstStyle/>
          <a:p>
            <a:pPr>
              <a:lnSpc>
                <a:spcPct val="150000"/>
              </a:lnSpc>
            </a:pPr>
            <a:r>
              <a:rPr lang="zh-CN" altLang="en-US" sz="1400" dirty="0">
                <a:solidFill>
                  <a:srgbClr val="2D2D2D"/>
                </a:solidFill>
              </a:rPr>
              <a:t>这里输入简单的文字概述这里输入简单文</a:t>
            </a:r>
            <a:endParaRPr lang="zh-CN" altLang="en-US" sz="1400" dirty="0">
              <a:solidFill>
                <a:srgbClr val="2D2D2D"/>
              </a:solidFill>
              <a:latin typeface="Calibri" pitchFamily="34" charset="0"/>
            </a:endParaRPr>
          </a:p>
        </p:txBody>
      </p:sp>
      <p:sp>
        <p:nvSpPr>
          <p:cNvPr id="28" name="矩形 27"/>
          <p:cNvSpPr/>
          <p:nvPr/>
        </p:nvSpPr>
        <p:spPr bwMode="auto">
          <a:xfrm>
            <a:off x="3251798" y="4200040"/>
            <a:ext cx="1621070" cy="369332"/>
          </a:xfrm>
          <a:prstGeom prst="rect">
            <a:avLst/>
          </a:prstGeom>
        </p:spPr>
        <p:txBody>
          <a:bodyPr wrap="square">
            <a:spAutoFit/>
          </a:bodyPr>
          <a:lstStyle/>
          <a:p>
            <a:pPr>
              <a:defRPr/>
            </a:pPr>
            <a:r>
              <a:rPr lang="zh-CN" altLang="en-US" b="1" dirty="0">
                <a:solidFill>
                  <a:srgbClr val="2D2D2D"/>
                </a:solidFill>
                <a:latin typeface="微软雅黑" panose="020B0503020204020204" pitchFamily="34" charset="-122"/>
                <a:ea typeface="微软雅黑" panose="020B0503020204020204" pitchFamily="34" charset="-122"/>
              </a:rPr>
              <a:t>输入相关标题</a:t>
            </a:r>
            <a:endParaRPr lang="zh-CN" altLang="en-US" b="1" dirty="0">
              <a:solidFill>
                <a:srgbClr val="2D2D2D"/>
              </a:solidFill>
            </a:endParaRPr>
          </a:p>
        </p:txBody>
      </p:sp>
      <p:sp>
        <p:nvSpPr>
          <p:cNvPr id="29" name="TextBox 28"/>
          <p:cNvSpPr txBox="1"/>
          <p:nvPr/>
        </p:nvSpPr>
        <p:spPr bwMode="auto">
          <a:xfrm>
            <a:off x="5217506" y="4495098"/>
            <a:ext cx="1830817" cy="738664"/>
          </a:xfrm>
          <a:prstGeom prst="rect">
            <a:avLst/>
          </a:prstGeom>
          <a:noFill/>
        </p:spPr>
        <p:txBody>
          <a:bodyPr wrap="square">
            <a:spAutoFit/>
          </a:bodyPr>
          <a:lstStyle/>
          <a:p>
            <a:pPr>
              <a:lnSpc>
                <a:spcPct val="150000"/>
              </a:lnSpc>
            </a:pPr>
            <a:r>
              <a:rPr lang="zh-CN" altLang="en-US" sz="1400" dirty="0">
                <a:solidFill>
                  <a:srgbClr val="2D2D2D"/>
                </a:solidFill>
              </a:rPr>
              <a:t>这里输入简单的文字概述这里输入简单文</a:t>
            </a:r>
            <a:endParaRPr lang="zh-CN" altLang="en-US" sz="1400" dirty="0">
              <a:solidFill>
                <a:srgbClr val="2D2D2D"/>
              </a:solidFill>
              <a:latin typeface="Calibri" pitchFamily="34" charset="0"/>
            </a:endParaRPr>
          </a:p>
        </p:txBody>
      </p:sp>
      <p:sp>
        <p:nvSpPr>
          <p:cNvPr id="30" name="矩形 29"/>
          <p:cNvSpPr/>
          <p:nvPr/>
        </p:nvSpPr>
        <p:spPr bwMode="auto">
          <a:xfrm>
            <a:off x="5333514" y="4200040"/>
            <a:ext cx="1621070" cy="369332"/>
          </a:xfrm>
          <a:prstGeom prst="rect">
            <a:avLst/>
          </a:prstGeom>
        </p:spPr>
        <p:txBody>
          <a:bodyPr wrap="square">
            <a:spAutoFit/>
          </a:bodyPr>
          <a:lstStyle/>
          <a:p>
            <a:pPr>
              <a:defRPr/>
            </a:pPr>
            <a:r>
              <a:rPr lang="zh-CN" altLang="en-US" b="1" dirty="0">
                <a:solidFill>
                  <a:srgbClr val="2D2D2D"/>
                </a:solidFill>
                <a:latin typeface="微软雅黑" panose="020B0503020204020204" pitchFamily="34" charset="-122"/>
                <a:ea typeface="微软雅黑" panose="020B0503020204020204" pitchFamily="34" charset="-122"/>
              </a:rPr>
              <a:t>输入相关标题</a:t>
            </a:r>
            <a:endParaRPr lang="zh-CN" altLang="en-US" b="1" dirty="0">
              <a:solidFill>
                <a:srgbClr val="2D2D2D"/>
              </a:solidFill>
            </a:endParaRPr>
          </a:p>
        </p:txBody>
      </p:sp>
      <p:sp>
        <p:nvSpPr>
          <p:cNvPr id="31" name="TextBox 30"/>
          <p:cNvSpPr txBox="1"/>
          <p:nvPr/>
        </p:nvSpPr>
        <p:spPr bwMode="auto">
          <a:xfrm>
            <a:off x="7192339" y="4495098"/>
            <a:ext cx="1830817" cy="738664"/>
          </a:xfrm>
          <a:prstGeom prst="rect">
            <a:avLst/>
          </a:prstGeom>
          <a:noFill/>
        </p:spPr>
        <p:txBody>
          <a:bodyPr wrap="square">
            <a:spAutoFit/>
          </a:bodyPr>
          <a:lstStyle/>
          <a:p>
            <a:pPr>
              <a:lnSpc>
                <a:spcPct val="150000"/>
              </a:lnSpc>
            </a:pPr>
            <a:r>
              <a:rPr lang="zh-CN" altLang="en-US" sz="1400" dirty="0">
                <a:solidFill>
                  <a:srgbClr val="2D2D2D"/>
                </a:solidFill>
              </a:rPr>
              <a:t>这里输入简单的文字概述这里输入简单文</a:t>
            </a:r>
            <a:endParaRPr lang="zh-CN" altLang="en-US" sz="1400" dirty="0">
              <a:solidFill>
                <a:srgbClr val="2D2D2D"/>
              </a:solidFill>
              <a:latin typeface="Calibri" pitchFamily="34" charset="0"/>
            </a:endParaRPr>
          </a:p>
        </p:txBody>
      </p:sp>
      <p:sp>
        <p:nvSpPr>
          <p:cNvPr id="32" name="矩形 31"/>
          <p:cNvSpPr/>
          <p:nvPr/>
        </p:nvSpPr>
        <p:spPr bwMode="auto">
          <a:xfrm>
            <a:off x="7308347" y="4200040"/>
            <a:ext cx="1621070" cy="369332"/>
          </a:xfrm>
          <a:prstGeom prst="rect">
            <a:avLst/>
          </a:prstGeom>
        </p:spPr>
        <p:txBody>
          <a:bodyPr wrap="square">
            <a:spAutoFit/>
          </a:bodyPr>
          <a:lstStyle/>
          <a:p>
            <a:pPr>
              <a:defRPr/>
            </a:pPr>
            <a:r>
              <a:rPr lang="zh-CN" altLang="en-US" b="1" dirty="0">
                <a:solidFill>
                  <a:srgbClr val="2D2D2D"/>
                </a:solidFill>
                <a:latin typeface="微软雅黑" panose="020B0503020204020204" pitchFamily="34" charset="-122"/>
                <a:ea typeface="微软雅黑" panose="020B0503020204020204" pitchFamily="34" charset="-122"/>
              </a:rPr>
              <a:t>输入相关标题</a:t>
            </a:r>
            <a:endParaRPr lang="zh-CN" altLang="en-US" b="1" dirty="0">
              <a:solidFill>
                <a:srgbClr val="2D2D2D"/>
              </a:solidFill>
            </a:endParaRPr>
          </a:p>
        </p:txBody>
      </p:sp>
    </p:spTree>
    <p:extLst>
      <p:ext uri="{BB962C8B-B14F-4D97-AF65-F5344CB8AC3E}">
        <p14:creationId xmlns:p14="http://schemas.microsoft.com/office/powerpoint/2010/main" val="442593627"/>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0-#ppt_w/2"/>
                                          </p:val>
                                        </p:tav>
                                        <p:tav tm="100000">
                                          <p:val>
                                            <p:strVal val="#ppt_x"/>
                                          </p:val>
                                        </p:tav>
                                      </p:tavLst>
                                    </p:anim>
                                    <p:anim calcmode="lin" valueType="num">
                                      <p:cBhvr additive="base">
                                        <p:cTn id="8" dur="500" fill="hold"/>
                                        <p:tgtEl>
                                          <p:spTgt spid="9"/>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additive="base">
                                        <p:cTn id="11" dur="500" fill="hold"/>
                                        <p:tgtEl>
                                          <p:spTgt spid="10"/>
                                        </p:tgtEl>
                                        <p:attrNameLst>
                                          <p:attrName>ppt_x</p:attrName>
                                        </p:attrNameLst>
                                      </p:cBhvr>
                                      <p:tavLst>
                                        <p:tav tm="0">
                                          <p:val>
                                            <p:strVal val="0-#ppt_w/2"/>
                                          </p:val>
                                        </p:tav>
                                        <p:tav tm="100000">
                                          <p:val>
                                            <p:strVal val="#ppt_x"/>
                                          </p:val>
                                        </p:tav>
                                      </p:tavLst>
                                    </p:anim>
                                    <p:anim calcmode="lin" valueType="num">
                                      <p:cBhvr additive="base">
                                        <p:cTn id="12" dur="500" fill="hold"/>
                                        <p:tgtEl>
                                          <p:spTgt spid="10"/>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11"/>
                                        </p:tgtEl>
                                        <p:attrNameLst>
                                          <p:attrName>style.visibility</p:attrName>
                                        </p:attrNameLst>
                                      </p:cBhvr>
                                      <p:to>
                                        <p:strVal val="visible"/>
                                      </p:to>
                                    </p:set>
                                    <p:anim calcmode="lin" valueType="num">
                                      <p:cBhvr additive="base">
                                        <p:cTn id="15" dur="500" fill="hold"/>
                                        <p:tgtEl>
                                          <p:spTgt spid="11"/>
                                        </p:tgtEl>
                                        <p:attrNameLst>
                                          <p:attrName>ppt_x</p:attrName>
                                        </p:attrNameLst>
                                      </p:cBhvr>
                                      <p:tavLst>
                                        <p:tav tm="0">
                                          <p:val>
                                            <p:strVal val="0-#ppt_w/2"/>
                                          </p:val>
                                        </p:tav>
                                        <p:tav tm="100000">
                                          <p:val>
                                            <p:strVal val="#ppt_x"/>
                                          </p:val>
                                        </p:tav>
                                      </p:tavLst>
                                    </p:anim>
                                    <p:anim calcmode="lin" valueType="num">
                                      <p:cBhvr additive="base">
                                        <p:cTn id="16" dur="500" fill="hold"/>
                                        <p:tgtEl>
                                          <p:spTgt spid="11"/>
                                        </p:tgtEl>
                                        <p:attrNameLst>
                                          <p:attrName>ppt_y</p:attrName>
                                        </p:attrNameLst>
                                      </p:cBhvr>
                                      <p:tavLst>
                                        <p:tav tm="0">
                                          <p:val>
                                            <p:strVal val="#ppt_y"/>
                                          </p:val>
                                        </p:tav>
                                        <p:tav tm="100000">
                                          <p:val>
                                            <p:strVal val="#ppt_y"/>
                                          </p:val>
                                        </p:tav>
                                      </p:tavLst>
                                    </p:anim>
                                  </p:childTnLst>
                                </p:cTn>
                              </p:par>
                            </p:childTnLst>
                          </p:cTn>
                        </p:par>
                        <p:par>
                          <p:cTn id="17" fill="hold">
                            <p:stCondLst>
                              <p:cond delay="500"/>
                            </p:stCondLst>
                            <p:childTnLst>
                              <p:par>
                                <p:cTn id="18" presetID="42" presetClass="entr" presetSubtype="0" fill="hold" grpId="0" nodeType="afterEffect">
                                  <p:stCondLst>
                                    <p:cond delay="0"/>
                                  </p:stCondLst>
                                  <p:childTnLst>
                                    <p:set>
                                      <p:cBhvr>
                                        <p:cTn id="19" dur="1" fill="hold">
                                          <p:stCondLst>
                                            <p:cond delay="0"/>
                                          </p:stCondLst>
                                        </p:cTn>
                                        <p:tgtEl>
                                          <p:spTgt spid="26"/>
                                        </p:tgtEl>
                                        <p:attrNameLst>
                                          <p:attrName>style.visibility</p:attrName>
                                        </p:attrNameLst>
                                      </p:cBhvr>
                                      <p:to>
                                        <p:strVal val="visible"/>
                                      </p:to>
                                    </p:set>
                                    <p:animEffect transition="in" filter="fade">
                                      <p:cBhvr>
                                        <p:cTn id="20" dur="1000"/>
                                        <p:tgtEl>
                                          <p:spTgt spid="26"/>
                                        </p:tgtEl>
                                      </p:cBhvr>
                                    </p:animEffect>
                                    <p:anim calcmode="lin" valueType="num">
                                      <p:cBhvr>
                                        <p:cTn id="21" dur="1000" fill="hold"/>
                                        <p:tgtEl>
                                          <p:spTgt spid="26"/>
                                        </p:tgtEl>
                                        <p:attrNameLst>
                                          <p:attrName>ppt_x</p:attrName>
                                        </p:attrNameLst>
                                      </p:cBhvr>
                                      <p:tavLst>
                                        <p:tav tm="0">
                                          <p:val>
                                            <p:strVal val="#ppt_x"/>
                                          </p:val>
                                        </p:tav>
                                        <p:tav tm="100000">
                                          <p:val>
                                            <p:strVal val="#ppt_x"/>
                                          </p:val>
                                        </p:tav>
                                      </p:tavLst>
                                    </p:anim>
                                    <p:anim calcmode="lin" valueType="num">
                                      <p:cBhvr>
                                        <p:cTn id="22" dur="1000" fill="hold"/>
                                        <p:tgtEl>
                                          <p:spTgt spid="26"/>
                                        </p:tgtEl>
                                        <p:attrNameLst>
                                          <p:attrName>ppt_y</p:attrName>
                                        </p:attrNameLst>
                                      </p:cBhvr>
                                      <p:tavLst>
                                        <p:tav tm="0">
                                          <p:val>
                                            <p:strVal val="#ppt_y+.1"/>
                                          </p:val>
                                        </p:tav>
                                        <p:tav tm="100000">
                                          <p:val>
                                            <p:strVal val="#ppt_y"/>
                                          </p:val>
                                        </p:tav>
                                      </p:tavLst>
                                    </p:anim>
                                  </p:childTnLst>
                                </p:cTn>
                              </p:par>
                              <p:par>
                                <p:cTn id="23" presetID="42" presetClass="entr" presetSubtype="0" fill="hold" grpId="0" nodeType="withEffect">
                                  <p:stCondLst>
                                    <p:cond delay="0"/>
                                  </p:stCondLst>
                                  <p:childTnLst>
                                    <p:set>
                                      <p:cBhvr>
                                        <p:cTn id="24" dur="1" fill="hold">
                                          <p:stCondLst>
                                            <p:cond delay="0"/>
                                          </p:stCondLst>
                                        </p:cTn>
                                        <p:tgtEl>
                                          <p:spTgt spid="25"/>
                                        </p:tgtEl>
                                        <p:attrNameLst>
                                          <p:attrName>style.visibility</p:attrName>
                                        </p:attrNameLst>
                                      </p:cBhvr>
                                      <p:to>
                                        <p:strVal val="visible"/>
                                      </p:to>
                                    </p:set>
                                    <p:animEffect transition="in" filter="fade">
                                      <p:cBhvr>
                                        <p:cTn id="25" dur="1000"/>
                                        <p:tgtEl>
                                          <p:spTgt spid="25"/>
                                        </p:tgtEl>
                                      </p:cBhvr>
                                    </p:animEffect>
                                    <p:anim calcmode="lin" valueType="num">
                                      <p:cBhvr>
                                        <p:cTn id="26" dur="1000" fill="hold"/>
                                        <p:tgtEl>
                                          <p:spTgt spid="25"/>
                                        </p:tgtEl>
                                        <p:attrNameLst>
                                          <p:attrName>ppt_x</p:attrName>
                                        </p:attrNameLst>
                                      </p:cBhvr>
                                      <p:tavLst>
                                        <p:tav tm="0">
                                          <p:val>
                                            <p:strVal val="#ppt_x"/>
                                          </p:val>
                                        </p:tav>
                                        <p:tav tm="100000">
                                          <p:val>
                                            <p:strVal val="#ppt_x"/>
                                          </p:val>
                                        </p:tav>
                                      </p:tavLst>
                                    </p:anim>
                                    <p:anim calcmode="lin" valueType="num">
                                      <p:cBhvr>
                                        <p:cTn id="27" dur="1000" fill="hold"/>
                                        <p:tgtEl>
                                          <p:spTgt spid="25"/>
                                        </p:tgtEl>
                                        <p:attrNameLst>
                                          <p:attrName>ppt_y</p:attrName>
                                        </p:attrNameLst>
                                      </p:cBhvr>
                                      <p:tavLst>
                                        <p:tav tm="0">
                                          <p:val>
                                            <p:strVal val="#ppt_y+.1"/>
                                          </p:val>
                                        </p:tav>
                                        <p:tav tm="100000">
                                          <p:val>
                                            <p:strVal val="#ppt_y"/>
                                          </p:val>
                                        </p:tav>
                                      </p:tavLst>
                                    </p:anim>
                                  </p:childTnLst>
                                </p:cTn>
                              </p:par>
                            </p:childTnLst>
                          </p:cTn>
                        </p:par>
                        <p:par>
                          <p:cTn id="28" fill="hold">
                            <p:stCondLst>
                              <p:cond delay="1500"/>
                            </p:stCondLst>
                            <p:childTnLst>
                              <p:par>
                                <p:cTn id="29" presetID="2" presetClass="entr" presetSubtype="8" fill="hold" nodeType="afterEffect">
                                  <p:stCondLst>
                                    <p:cond delay="0"/>
                                  </p:stCondLst>
                                  <p:childTnLst>
                                    <p:set>
                                      <p:cBhvr>
                                        <p:cTn id="30" dur="1" fill="hold">
                                          <p:stCondLst>
                                            <p:cond delay="0"/>
                                          </p:stCondLst>
                                        </p:cTn>
                                        <p:tgtEl>
                                          <p:spTgt spid="12"/>
                                        </p:tgtEl>
                                        <p:attrNameLst>
                                          <p:attrName>style.visibility</p:attrName>
                                        </p:attrNameLst>
                                      </p:cBhvr>
                                      <p:to>
                                        <p:strVal val="visible"/>
                                      </p:to>
                                    </p:set>
                                    <p:anim calcmode="lin" valueType="num">
                                      <p:cBhvr additive="base">
                                        <p:cTn id="31" dur="500" fill="hold"/>
                                        <p:tgtEl>
                                          <p:spTgt spid="12"/>
                                        </p:tgtEl>
                                        <p:attrNameLst>
                                          <p:attrName>ppt_x</p:attrName>
                                        </p:attrNameLst>
                                      </p:cBhvr>
                                      <p:tavLst>
                                        <p:tav tm="0">
                                          <p:val>
                                            <p:strVal val="0-#ppt_w/2"/>
                                          </p:val>
                                        </p:tav>
                                        <p:tav tm="100000">
                                          <p:val>
                                            <p:strVal val="#ppt_x"/>
                                          </p:val>
                                        </p:tav>
                                      </p:tavLst>
                                    </p:anim>
                                    <p:anim calcmode="lin" valueType="num">
                                      <p:cBhvr additive="base">
                                        <p:cTn id="32" dur="500" fill="hold"/>
                                        <p:tgtEl>
                                          <p:spTgt spid="12"/>
                                        </p:tgtEl>
                                        <p:attrNameLst>
                                          <p:attrName>ppt_y</p:attrName>
                                        </p:attrNameLst>
                                      </p:cBhvr>
                                      <p:tavLst>
                                        <p:tav tm="0">
                                          <p:val>
                                            <p:strVal val="#ppt_y"/>
                                          </p:val>
                                        </p:tav>
                                        <p:tav tm="100000">
                                          <p:val>
                                            <p:strVal val="#ppt_y"/>
                                          </p:val>
                                        </p:tav>
                                      </p:tavLst>
                                    </p:anim>
                                  </p:childTnLst>
                                </p:cTn>
                              </p:par>
                            </p:childTnLst>
                          </p:cTn>
                        </p:par>
                        <p:par>
                          <p:cTn id="33" fill="hold">
                            <p:stCondLst>
                              <p:cond delay="2000"/>
                            </p:stCondLst>
                            <p:childTnLst>
                              <p:par>
                                <p:cTn id="34" presetID="42" presetClass="entr" presetSubtype="0" fill="hold" grpId="0" nodeType="afterEffect">
                                  <p:stCondLst>
                                    <p:cond delay="0"/>
                                  </p:stCondLst>
                                  <p:childTnLst>
                                    <p:set>
                                      <p:cBhvr>
                                        <p:cTn id="35" dur="1" fill="hold">
                                          <p:stCondLst>
                                            <p:cond delay="0"/>
                                          </p:stCondLst>
                                        </p:cTn>
                                        <p:tgtEl>
                                          <p:spTgt spid="28"/>
                                        </p:tgtEl>
                                        <p:attrNameLst>
                                          <p:attrName>style.visibility</p:attrName>
                                        </p:attrNameLst>
                                      </p:cBhvr>
                                      <p:to>
                                        <p:strVal val="visible"/>
                                      </p:to>
                                    </p:set>
                                    <p:animEffect transition="in" filter="fade">
                                      <p:cBhvr>
                                        <p:cTn id="36" dur="1000"/>
                                        <p:tgtEl>
                                          <p:spTgt spid="28"/>
                                        </p:tgtEl>
                                      </p:cBhvr>
                                    </p:animEffect>
                                    <p:anim calcmode="lin" valueType="num">
                                      <p:cBhvr>
                                        <p:cTn id="37" dur="1000" fill="hold"/>
                                        <p:tgtEl>
                                          <p:spTgt spid="28"/>
                                        </p:tgtEl>
                                        <p:attrNameLst>
                                          <p:attrName>ppt_x</p:attrName>
                                        </p:attrNameLst>
                                      </p:cBhvr>
                                      <p:tavLst>
                                        <p:tav tm="0">
                                          <p:val>
                                            <p:strVal val="#ppt_x"/>
                                          </p:val>
                                        </p:tav>
                                        <p:tav tm="100000">
                                          <p:val>
                                            <p:strVal val="#ppt_x"/>
                                          </p:val>
                                        </p:tav>
                                      </p:tavLst>
                                    </p:anim>
                                    <p:anim calcmode="lin" valueType="num">
                                      <p:cBhvr>
                                        <p:cTn id="38" dur="1000" fill="hold"/>
                                        <p:tgtEl>
                                          <p:spTgt spid="28"/>
                                        </p:tgtEl>
                                        <p:attrNameLst>
                                          <p:attrName>ppt_y</p:attrName>
                                        </p:attrNameLst>
                                      </p:cBhvr>
                                      <p:tavLst>
                                        <p:tav tm="0">
                                          <p:val>
                                            <p:strVal val="#ppt_y+.1"/>
                                          </p:val>
                                        </p:tav>
                                        <p:tav tm="100000">
                                          <p:val>
                                            <p:strVal val="#ppt_y"/>
                                          </p:val>
                                        </p:tav>
                                      </p:tavLst>
                                    </p:anim>
                                  </p:childTnLst>
                                </p:cTn>
                              </p:par>
                              <p:par>
                                <p:cTn id="39" presetID="42" presetClass="entr" presetSubtype="0" fill="hold" grpId="0" nodeType="withEffect">
                                  <p:stCondLst>
                                    <p:cond delay="0"/>
                                  </p:stCondLst>
                                  <p:childTnLst>
                                    <p:set>
                                      <p:cBhvr>
                                        <p:cTn id="40" dur="1" fill="hold">
                                          <p:stCondLst>
                                            <p:cond delay="0"/>
                                          </p:stCondLst>
                                        </p:cTn>
                                        <p:tgtEl>
                                          <p:spTgt spid="27"/>
                                        </p:tgtEl>
                                        <p:attrNameLst>
                                          <p:attrName>style.visibility</p:attrName>
                                        </p:attrNameLst>
                                      </p:cBhvr>
                                      <p:to>
                                        <p:strVal val="visible"/>
                                      </p:to>
                                    </p:set>
                                    <p:animEffect transition="in" filter="fade">
                                      <p:cBhvr>
                                        <p:cTn id="41" dur="1000"/>
                                        <p:tgtEl>
                                          <p:spTgt spid="27"/>
                                        </p:tgtEl>
                                      </p:cBhvr>
                                    </p:animEffect>
                                    <p:anim calcmode="lin" valueType="num">
                                      <p:cBhvr>
                                        <p:cTn id="42" dur="1000" fill="hold"/>
                                        <p:tgtEl>
                                          <p:spTgt spid="27"/>
                                        </p:tgtEl>
                                        <p:attrNameLst>
                                          <p:attrName>ppt_x</p:attrName>
                                        </p:attrNameLst>
                                      </p:cBhvr>
                                      <p:tavLst>
                                        <p:tav tm="0">
                                          <p:val>
                                            <p:strVal val="#ppt_x"/>
                                          </p:val>
                                        </p:tav>
                                        <p:tav tm="100000">
                                          <p:val>
                                            <p:strVal val="#ppt_x"/>
                                          </p:val>
                                        </p:tav>
                                      </p:tavLst>
                                    </p:anim>
                                    <p:anim calcmode="lin" valueType="num">
                                      <p:cBhvr>
                                        <p:cTn id="43" dur="1000" fill="hold"/>
                                        <p:tgtEl>
                                          <p:spTgt spid="27"/>
                                        </p:tgtEl>
                                        <p:attrNameLst>
                                          <p:attrName>ppt_y</p:attrName>
                                        </p:attrNameLst>
                                      </p:cBhvr>
                                      <p:tavLst>
                                        <p:tav tm="0">
                                          <p:val>
                                            <p:strVal val="#ppt_y+.1"/>
                                          </p:val>
                                        </p:tav>
                                        <p:tav tm="100000">
                                          <p:val>
                                            <p:strVal val="#ppt_y"/>
                                          </p:val>
                                        </p:tav>
                                      </p:tavLst>
                                    </p:anim>
                                  </p:childTnLst>
                                </p:cTn>
                              </p:par>
                            </p:childTnLst>
                          </p:cTn>
                        </p:par>
                        <p:par>
                          <p:cTn id="44" fill="hold">
                            <p:stCondLst>
                              <p:cond delay="3000"/>
                            </p:stCondLst>
                            <p:childTnLst>
                              <p:par>
                                <p:cTn id="45" presetID="2" presetClass="entr" presetSubtype="8" fill="hold" nodeType="afterEffect">
                                  <p:stCondLst>
                                    <p:cond delay="0"/>
                                  </p:stCondLst>
                                  <p:childTnLst>
                                    <p:set>
                                      <p:cBhvr>
                                        <p:cTn id="46" dur="1" fill="hold">
                                          <p:stCondLst>
                                            <p:cond delay="0"/>
                                          </p:stCondLst>
                                        </p:cTn>
                                        <p:tgtEl>
                                          <p:spTgt spid="16"/>
                                        </p:tgtEl>
                                        <p:attrNameLst>
                                          <p:attrName>style.visibility</p:attrName>
                                        </p:attrNameLst>
                                      </p:cBhvr>
                                      <p:to>
                                        <p:strVal val="visible"/>
                                      </p:to>
                                    </p:set>
                                    <p:anim calcmode="lin" valueType="num">
                                      <p:cBhvr additive="base">
                                        <p:cTn id="47" dur="500" fill="hold"/>
                                        <p:tgtEl>
                                          <p:spTgt spid="16"/>
                                        </p:tgtEl>
                                        <p:attrNameLst>
                                          <p:attrName>ppt_x</p:attrName>
                                        </p:attrNameLst>
                                      </p:cBhvr>
                                      <p:tavLst>
                                        <p:tav tm="0">
                                          <p:val>
                                            <p:strVal val="0-#ppt_w/2"/>
                                          </p:val>
                                        </p:tav>
                                        <p:tav tm="100000">
                                          <p:val>
                                            <p:strVal val="#ppt_x"/>
                                          </p:val>
                                        </p:tav>
                                      </p:tavLst>
                                    </p:anim>
                                    <p:anim calcmode="lin" valueType="num">
                                      <p:cBhvr additive="base">
                                        <p:cTn id="48" dur="500" fill="hold"/>
                                        <p:tgtEl>
                                          <p:spTgt spid="16"/>
                                        </p:tgtEl>
                                        <p:attrNameLst>
                                          <p:attrName>ppt_y</p:attrName>
                                        </p:attrNameLst>
                                      </p:cBhvr>
                                      <p:tavLst>
                                        <p:tav tm="0">
                                          <p:val>
                                            <p:strVal val="#ppt_y"/>
                                          </p:val>
                                        </p:tav>
                                        <p:tav tm="100000">
                                          <p:val>
                                            <p:strVal val="#ppt_y"/>
                                          </p:val>
                                        </p:tav>
                                      </p:tavLst>
                                    </p:anim>
                                  </p:childTnLst>
                                </p:cTn>
                              </p:par>
                            </p:childTnLst>
                          </p:cTn>
                        </p:par>
                        <p:par>
                          <p:cTn id="49" fill="hold">
                            <p:stCondLst>
                              <p:cond delay="3500"/>
                            </p:stCondLst>
                            <p:childTnLst>
                              <p:par>
                                <p:cTn id="50" presetID="42" presetClass="entr" presetSubtype="0" fill="hold" grpId="0" nodeType="afterEffect">
                                  <p:stCondLst>
                                    <p:cond delay="0"/>
                                  </p:stCondLst>
                                  <p:childTnLst>
                                    <p:set>
                                      <p:cBhvr>
                                        <p:cTn id="51" dur="1" fill="hold">
                                          <p:stCondLst>
                                            <p:cond delay="0"/>
                                          </p:stCondLst>
                                        </p:cTn>
                                        <p:tgtEl>
                                          <p:spTgt spid="30"/>
                                        </p:tgtEl>
                                        <p:attrNameLst>
                                          <p:attrName>style.visibility</p:attrName>
                                        </p:attrNameLst>
                                      </p:cBhvr>
                                      <p:to>
                                        <p:strVal val="visible"/>
                                      </p:to>
                                    </p:set>
                                    <p:animEffect transition="in" filter="fade">
                                      <p:cBhvr>
                                        <p:cTn id="52" dur="1000"/>
                                        <p:tgtEl>
                                          <p:spTgt spid="30"/>
                                        </p:tgtEl>
                                      </p:cBhvr>
                                    </p:animEffect>
                                    <p:anim calcmode="lin" valueType="num">
                                      <p:cBhvr>
                                        <p:cTn id="53" dur="1000" fill="hold"/>
                                        <p:tgtEl>
                                          <p:spTgt spid="30"/>
                                        </p:tgtEl>
                                        <p:attrNameLst>
                                          <p:attrName>ppt_x</p:attrName>
                                        </p:attrNameLst>
                                      </p:cBhvr>
                                      <p:tavLst>
                                        <p:tav tm="0">
                                          <p:val>
                                            <p:strVal val="#ppt_x"/>
                                          </p:val>
                                        </p:tav>
                                        <p:tav tm="100000">
                                          <p:val>
                                            <p:strVal val="#ppt_x"/>
                                          </p:val>
                                        </p:tav>
                                      </p:tavLst>
                                    </p:anim>
                                    <p:anim calcmode="lin" valueType="num">
                                      <p:cBhvr>
                                        <p:cTn id="54" dur="1000" fill="hold"/>
                                        <p:tgtEl>
                                          <p:spTgt spid="30"/>
                                        </p:tgtEl>
                                        <p:attrNameLst>
                                          <p:attrName>ppt_y</p:attrName>
                                        </p:attrNameLst>
                                      </p:cBhvr>
                                      <p:tavLst>
                                        <p:tav tm="0">
                                          <p:val>
                                            <p:strVal val="#ppt_y+.1"/>
                                          </p:val>
                                        </p:tav>
                                        <p:tav tm="100000">
                                          <p:val>
                                            <p:strVal val="#ppt_y"/>
                                          </p:val>
                                        </p:tav>
                                      </p:tavLst>
                                    </p:anim>
                                  </p:childTnLst>
                                </p:cTn>
                              </p:par>
                              <p:par>
                                <p:cTn id="55" presetID="42" presetClass="entr" presetSubtype="0" fill="hold" grpId="0" nodeType="withEffect">
                                  <p:stCondLst>
                                    <p:cond delay="0"/>
                                  </p:stCondLst>
                                  <p:childTnLst>
                                    <p:set>
                                      <p:cBhvr>
                                        <p:cTn id="56" dur="1" fill="hold">
                                          <p:stCondLst>
                                            <p:cond delay="0"/>
                                          </p:stCondLst>
                                        </p:cTn>
                                        <p:tgtEl>
                                          <p:spTgt spid="29"/>
                                        </p:tgtEl>
                                        <p:attrNameLst>
                                          <p:attrName>style.visibility</p:attrName>
                                        </p:attrNameLst>
                                      </p:cBhvr>
                                      <p:to>
                                        <p:strVal val="visible"/>
                                      </p:to>
                                    </p:set>
                                    <p:animEffect transition="in" filter="fade">
                                      <p:cBhvr>
                                        <p:cTn id="57" dur="1000"/>
                                        <p:tgtEl>
                                          <p:spTgt spid="29"/>
                                        </p:tgtEl>
                                      </p:cBhvr>
                                    </p:animEffect>
                                    <p:anim calcmode="lin" valueType="num">
                                      <p:cBhvr>
                                        <p:cTn id="58" dur="1000" fill="hold"/>
                                        <p:tgtEl>
                                          <p:spTgt spid="29"/>
                                        </p:tgtEl>
                                        <p:attrNameLst>
                                          <p:attrName>ppt_x</p:attrName>
                                        </p:attrNameLst>
                                      </p:cBhvr>
                                      <p:tavLst>
                                        <p:tav tm="0">
                                          <p:val>
                                            <p:strVal val="#ppt_x"/>
                                          </p:val>
                                        </p:tav>
                                        <p:tav tm="100000">
                                          <p:val>
                                            <p:strVal val="#ppt_x"/>
                                          </p:val>
                                        </p:tav>
                                      </p:tavLst>
                                    </p:anim>
                                    <p:anim calcmode="lin" valueType="num">
                                      <p:cBhvr>
                                        <p:cTn id="59" dur="1000" fill="hold"/>
                                        <p:tgtEl>
                                          <p:spTgt spid="29"/>
                                        </p:tgtEl>
                                        <p:attrNameLst>
                                          <p:attrName>ppt_y</p:attrName>
                                        </p:attrNameLst>
                                      </p:cBhvr>
                                      <p:tavLst>
                                        <p:tav tm="0">
                                          <p:val>
                                            <p:strVal val="#ppt_y+.1"/>
                                          </p:val>
                                        </p:tav>
                                        <p:tav tm="100000">
                                          <p:val>
                                            <p:strVal val="#ppt_y"/>
                                          </p:val>
                                        </p:tav>
                                      </p:tavLst>
                                    </p:anim>
                                  </p:childTnLst>
                                </p:cTn>
                              </p:par>
                            </p:childTnLst>
                          </p:cTn>
                        </p:par>
                        <p:par>
                          <p:cTn id="60" fill="hold">
                            <p:stCondLst>
                              <p:cond delay="4500"/>
                            </p:stCondLst>
                            <p:childTnLst>
                              <p:par>
                                <p:cTn id="61" presetID="2" presetClass="entr" presetSubtype="8" fill="hold" nodeType="afterEffect">
                                  <p:stCondLst>
                                    <p:cond delay="0"/>
                                  </p:stCondLst>
                                  <p:childTnLst>
                                    <p:set>
                                      <p:cBhvr>
                                        <p:cTn id="62" dur="1" fill="hold">
                                          <p:stCondLst>
                                            <p:cond delay="0"/>
                                          </p:stCondLst>
                                        </p:cTn>
                                        <p:tgtEl>
                                          <p:spTgt spid="20"/>
                                        </p:tgtEl>
                                        <p:attrNameLst>
                                          <p:attrName>style.visibility</p:attrName>
                                        </p:attrNameLst>
                                      </p:cBhvr>
                                      <p:to>
                                        <p:strVal val="visible"/>
                                      </p:to>
                                    </p:set>
                                    <p:anim calcmode="lin" valueType="num">
                                      <p:cBhvr additive="base">
                                        <p:cTn id="63" dur="500" fill="hold"/>
                                        <p:tgtEl>
                                          <p:spTgt spid="20"/>
                                        </p:tgtEl>
                                        <p:attrNameLst>
                                          <p:attrName>ppt_x</p:attrName>
                                        </p:attrNameLst>
                                      </p:cBhvr>
                                      <p:tavLst>
                                        <p:tav tm="0">
                                          <p:val>
                                            <p:strVal val="0-#ppt_w/2"/>
                                          </p:val>
                                        </p:tav>
                                        <p:tav tm="100000">
                                          <p:val>
                                            <p:strVal val="#ppt_x"/>
                                          </p:val>
                                        </p:tav>
                                      </p:tavLst>
                                    </p:anim>
                                    <p:anim calcmode="lin" valueType="num">
                                      <p:cBhvr additive="base">
                                        <p:cTn id="64" dur="500" fill="hold"/>
                                        <p:tgtEl>
                                          <p:spTgt spid="20"/>
                                        </p:tgtEl>
                                        <p:attrNameLst>
                                          <p:attrName>ppt_y</p:attrName>
                                        </p:attrNameLst>
                                      </p:cBhvr>
                                      <p:tavLst>
                                        <p:tav tm="0">
                                          <p:val>
                                            <p:strVal val="#ppt_y"/>
                                          </p:val>
                                        </p:tav>
                                        <p:tav tm="100000">
                                          <p:val>
                                            <p:strVal val="#ppt_y"/>
                                          </p:val>
                                        </p:tav>
                                      </p:tavLst>
                                    </p:anim>
                                  </p:childTnLst>
                                </p:cTn>
                              </p:par>
                            </p:childTnLst>
                          </p:cTn>
                        </p:par>
                        <p:par>
                          <p:cTn id="65" fill="hold">
                            <p:stCondLst>
                              <p:cond delay="5000"/>
                            </p:stCondLst>
                            <p:childTnLst>
                              <p:par>
                                <p:cTn id="66" presetID="42" presetClass="entr" presetSubtype="0" fill="hold" grpId="0" nodeType="afterEffect">
                                  <p:stCondLst>
                                    <p:cond delay="0"/>
                                  </p:stCondLst>
                                  <p:childTnLst>
                                    <p:set>
                                      <p:cBhvr>
                                        <p:cTn id="67" dur="1" fill="hold">
                                          <p:stCondLst>
                                            <p:cond delay="0"/>
                                          </p:stCondLst>
                                        </p:cTn>
                                        <p:tgtEl>
                                          <p:spTgt spid="32"/>
                                        </p:tgtEl>
                                        <p:attrNameLst>
                                          <p:attrName>style.visibility</p:attrName>
                                        </p:attrNameLst>
                                      </p:cBhvr>
                                      <p:to>
                                        <p:strVal val="visible"/>
                                      </p:to>
                                    </p:set>
                                    <p:animEffect transition="in" filter="fade">
                                      <p:cBhvr>
                                        <p:cTn id="68" dur="1000"/>
                                        <p:tgtEl>
                                          <p:spTgt spid="32"/>
                                        </p:tgtEl>
                                      </p:cBhvr>
                                    </p:animEffect>
                                    <p:anim calcmode="lin" valueType="num">
                                      <p:cBhvr>
                                        <p:cTn id="69" dur="1000" fill="hold"/>
                                        <p:tgtEl>
                                          <p:spTgt spid="32"/>
                                        </p:tgtEl>
                                        <p:attrNameLst>
                                          <p:attrName>ppt_x</p:attrName>
                                        </p:attrNameLst>
                                      </p:cBhvr>
                                      <p:tavLst>
                                        <p:tav tm="0">
                                          <p:val>
                                            <p:strVal val="#ppt_x"/>
                                          </p:val>
                                        </p:tav>
                                        <p:tav tm="100000">
                                          <p:val>
                                            <p:strVal val="#ppt_x"/>
                                          </p:val>
                                        </p:tav>
                                      </p:tavLst>
                                    </p:anim>
                                    <p:anim calcmode="lin" valueType="num">
                                      <p:cBhvr>
                                        <p:cTn id="70" dur="1000" fill="hold"/>
                                        <p:tgtEl>
                                          <p:spTgt spid="32"/>
                                        </p:tgtEl>
                                        <p:attrNameLst>
                                          <p:attrName>ppt_y</p:attrName>
                                        </p:attrNameLst>
                                      </p:cBhvr>
                                      <p:tavLst>
                                        <p:tav tm="0">
                                          <p:val>
                                            <p:strVal val="#ppt_y+.1"/>
                                          </p:val>
                                        </p:tav>
                                        <p:tav tm="100000">
                                          <p:val>
                                            <p:strVal val="#ppt_y"/>
                                          </p:val>
                                        </p:tav>
                                      </p:tavLst>
                                    </p:anim>
                                  </p:childTnLst>
                                </p:cTn>
                              </p:par>
                              <p:par>
                                <p:cTn id="71" presetID="42" presetClass="entr" presetSubtype="0" fill="hold" grpId="0" nodeType="withEffect">
                                  <p:stCondLst>
                                    <p:cond delay="0"/>
                                  </p:stCondLst>
                                  <p:childTnLst>
                                    <p:set>
                                      <p:cBhvr>
                                        <p:cTn id="72" dur="1" fill="hold">
                                          <p:stCondLst>
                                            <p:cond delay="0"/>
                                          </p:stCondLst>
                                        </p:cTn>
                                        <p:tgtEl>
                                          <p:spTgt spid="31"/>
                                        </p:tgtEl>
                                        <p:attrNameLst>
                                          <p:attrName>style.visibility</p:attrName>
                                        </p:attrNameLst>
                                      </p:cBhvr>
                                      <p:to>
                                        <p:strVal val="visible"/>
                                      </p:to>
                                    </p:set>
                                    <p:animEffect transition="in" filter="fade">
                                      <p:cBhvr>
                                        <p:cTn id="73" dur="1000"/>
                                        <p:tgtEl>
                                          <p:spTgt spid="31"/>
                                        </p:tgtEl>
                                      </p:cBhvr>
                                    </p:animEffect>
                                    <p:anim calcmode="lin" valueType="num">
                                      <p:cBhvr>
                                        <p:cTn id="74" dur="1000" fill="hold"/>
                                        <p:tgtEl>
                                          <p:spTgt spid="31"/>
                                        </p:tgtEl>
                                        <p:attrNameLst>
                                          <p:attrName>ppt_x</p:attrName>
                                        </p:attrNameLst>
                                      </p:cBhvr>
                                      <p:tavLst>
                                        <p:tav tm="0">
                                          <p:val>
                                            <p:strVal val="#ppt_x"/>
                                          </p:val>
                                        </p:tav>
                                        <p:tav tm="100000">
                                          <p:val>
                                            <p:strVal val="#ppt_x"/>
                                          </p:val>
                                        </p:tav>
                                      </p:tavLst>
                                    </p:anim>
                                    <p:anim calcmode="lin" valueType="num">
                                      <p:cBhvr>
                                        <p:cTn id="75" dur="1000" fill="hold"/>
                                        <p:tgtEl>
                                          <p:spTgt spid="3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1" grpId="0"/>
      <p:bldP spid="25" grpId="0"/>
      <p:bldP spid="26" grpId="0"/>
      <p:bldP spid="27" grpId="0"/>
      <p:bldP spid="28" grpId="0"/>
      <p:bldP spid="29" grpId="0"/>
      <p:bldP spid="30" grpId="0"/>
      <p:bldP spid="31" grpId="0"/>
      <p:bldP spid="3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五边形 3"/>
          <p:cNvSpPr/>
          <p:nvPr/>
        </p:nvSpPr>
        <p:spPr>
          <a:xfrm>
            <a:off x="508000" y="337220"/>
            <a:ext cx="3419872" cy="576064"/>
          </a:xfrm>
          <a:prstGeom prst="homePlate">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 name="TextBox 4"/>
          <p:cNvSpPr txBox="1"/>
          <p:nvPr/>
        </p:nvSpPr>
        <p:spPr>
          <a:xfrm>
            <a:off x="687515" y="440586"/>
            <a:ext cx="2031325" cy="369332"/>
          </a:xfrm>
          <a:prstGeom prst="rect">
            <a:avLst/>
          </a:prstGeom>
          <a:noFill/>
        </p:spPr>
        <p:txBody>
          <a:bodyPr wrap="none" rtlCol="0">
            <a:spAutoFit/>
          </a:bodyPr>
          <a:lstStyle/>
          <a:p>
            <a:r>
              <a:rPr lang="zh-CN" altLang="en-US" b="1" dirty="0">
                <a:solidFill>
                  <a:schemeClr val="bg1"/>
                </a:solidFill>
                <a:latin typeface="微软雅黑" panose="020B0503020204020204" pitchFamily="34" charset="-122"/>
                <a:ea typeface="微软雅黑" panose="020B0503020204020204" pitchFamily="34" charset="-122"/>
              </a:rPr>
              <a:t>点击添加相关标题</a:t>
            </a:r>
          </a:p>
        </p:txBody>
      </p:sp>
      <p:sp>
        <p:nvSpPr>
          <p:cNvPr id="21" name="矩形 20"/>
          <p:cNvSpPr/>
          <p:nvPr/>
        </p:nvSpPr>
        <p:spPr>
          <a:xfrm>
            <a:off x="508000" y="5593804"/>
            <a:ext cx="9144000" cy="144016"/>
          </a:xfrm>
          <a:prstGeom prst="rect">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矩形 49"/>
          <p:cNvSpPr/>
          <p:nvPr/>
        </p:nvSpPr>
        <p:spPr>
          <a:xfrm>
            <a:off x="7904955" y="477524"/>
            <a:ext cx="295456" cy="295456"/>
          </a:xfrm>
          <a:prstGeom prst="rect">
            <a:avLst/>
          </a:prstGeom>
          <a:solidFill>
            <a:srgbClr val="FFCC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矩形 50"/>
          <p:cNvSpPr/>
          <p:nvPr/>
        </p:nvSpPr>
        <p:spPr>
          <a:xfrm>
            <a:off x="8272419" y="477524"/>
            <a:ext cx="295456" cy="295456"/>
          </a:xfrm>
          <a:prstGeom prst="rect">
            <a:avLst/>
          </a:prstGeom>
          <a:solidFill>
            <a:srgbClr val="E559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矩形 51"/>
          <p:cNvSpPr/>
          <p:nvPr/>
        </p:nvSpPr>
        <p:spPr>
          <a:xfrm>
            <a:off x="8632459" y="477524"/>
            <a:ext cx="295456" cy="295456"/>
          </a:xfrm>
          <a:prstGeom prst="rect">
            <a:avLst/>
          </a:prstGeom>
          <a:solidFill>
            <a:srgbClr val="37B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矩形 52"/>
          <p:cNvSpPr/>
          <p:nvPr/>
        </p:nvSpPr>
        <p:spPr>
          <a:xfrm>
            <a:off x="8999923" y="477524"/>
            <a:ext cx="295456" cy="295456"/>
          </a:xfrm>
          <a:prstGeom prst="rect">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 name="组合 8"/>
          <p:cNvGrpSpPr/>
          <p:nvPr/>
        </p:nvGrpSpPr>
        <p:grpSpPr>
          <a:xfrm>
            <a:off x="1292992" y="2511197"/>
            <a:ext cx="1327474" cy="1410442"/>
            <a:chOff x="395537" y="2426415"/>
            <a:chExt cx="1327474" cy="1410442"/>
          </a:xfrm>
          <a:solidFill>
            <a:srgbClr val="19547C"/>
          </a:solidFill>
        </p:grpSpPr>
        <p:sp>
          <p:nvSpPr>
            <p:cNvPr id="10" name="六边形 9"/>
            <p:cNvSpPr/>
            <p:nvPr/>
          </p:nvSpPr>
          <p:spPr>
            <a:xfrm rot="16200000">
              <a:off x="354053" y="2467899"/>
              <a:ext cx="1410442" cy="1327474"/>
            </a:xfrm>
            <a:prstGeom prst="hexagon">
              <a:avLst/>
            </a:prstGeom>
            <a:grpFill/>
            <a:ln w="15875" cap="rnd">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TextBox 10"/>
            <p:cNvSpPr txBox="1"/>
            <p:nvPr/>
          </p:nvSpPr>
          <p:spPr>
            <a:xfrm>
              <a:off x="576707" y="2931581"/>
              <a:ext cx="954107" cy="400110"/>
            </a:xfrm>
            <a:prstGeom prst="rect">
              <a:avLst/>
            </a:prstGeom>
            <a:grpFill/>
            <a:ln>
              <a:noFill/>
            </a:ln>
          </p:spPr>
          <p:txBody>
            <a:bodyPr wrap="none" rtlCol="0">
              <a:spAutoFit/>
            </a:bodyPr>
            <a:lstStyle/>
            <a:p>
              <a:r>
                <a:rPr lang="zh-CN" altLang="en-US" sz="2000" b="1" dirty="0">
                  <a:solidFill>
                    <a:schemeClr val="bg1"/>
                  </a:solidFill>
                  <a:latin typeface="微软雅黑" panose="020B0503020204020204" pitchFamily="34" charset="-122"/>
                  <a:ea typeface="微软雅黑" panose="020B0503020204020204" pitchFamily="34" charset="-122"/>
                </a:rPr>
                <a:t>关键词</a:t>
              </a:r>
            </a:p>
          </p:txBody>
        </p:sp>
      </p:grpSp>
      <p:sp>
        <p:nvSpPr>
          <p:cNvPr id="12" name="等腰三角形 11"/>
          <p:cNvSpPr/>
          <p:nvPr/>
        </p:nvSpPr>
        <p:spPr>
          <a:xfrm rot="5400000">
            <a:off x="2700790" y="3144416"/>
            <a:ext cx="224916" cy="193893"/>
          </a:xfrm>
          <a:prstGeom prst="triangle">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等腰三角形 12"/>
          <p:cNvSpPr/>
          <p:nvPr/>
        </p:nvSpPr>
        <p:spPr>
          <a:xfrm rot="5400000">
            <a:off x="2938947" y="3141150"/>
            <a:ext cx="224916" cy="193893"/>
          </a:xfrm>
          <a:prstGeom prst="triangle">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六边形 13"/>
          <p:cNvSpPr/>
          <p:nvPr/>
        </p:nvSpPr>
        <p:spPr>
          <a:xfrm rot="16200000">
            <a:off x="3149447" y="1812267"/>
            <a:ext cx="2983834" cy="2808313"/>
          </a:xfrm>
          <a:prstGeom prst="hexagon">
            <a:avLst/>
          </a:prstGeom>
          <a:blipFill dpi="0" rotWithShape="1">
            <a:blip r:embed="rId3" cstate="screen">
              <a:extLst>
                <a:ext uri="{28A0092B-C50C-407E-A947-70E740481C1C}">
                  <a14:useLocalDpi xmlns:a14="http://schemas.microsoft.com/office/drawing/2010/main"/>
                </a:ext>
              </a:extLst>
            </a:blip>
            <a:srcRect/>
            <a:stretch>
              <a:fillRect/>
            </a:stretch>
          </a:blipFill>
          <a:ln w="15875" cap="rnd">
            <a:solidFill>
              <a:srgbClr val="DDDD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六边形 14"/>
          <p:cNvSpPr/>
          <p:nvPr/>
        </p:nvSpPr>
        <p:spPr>
          <a:xfrm rot="16200000">
            <a:off x="5085964" y="1669592"/>
            <a:ext cx="797366" cy="750462"/>
          </a:xfrm>
          <a:prstGeom prst="hexagon">
            <a:avLst/>
          </a:prstGeom>
          <a:solidFill>
            <a:srgbClr val="19547C"/>
          </a:solidFill>
          <a:ln w="15875" cap="rnd">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TextBox 15"/>
          <p:cNvSpPr txBox="1"/>
          <p:nvPr/>
        </p:nvSpPr>
        <p:spPr>
          <a:xfrm>
            <a:off x="5165658" y="1781447"/>
            <a:ext cx="665567" cy="584775"/>
          </a:xfrm>
          <a:prstGeom prst="rect">
            <a:avLst/>
          </a:prstGeom>
          <a:noFill/>
        </p:spPr>
        <p:txBody>
          <a:bodyPr wrap="none" rtlCol="0">
            <a:spAutoFit/>
          </a:bodyPr>
          <a:lstStyle/>
          <a:p>
            <a:r>
              <a:rPr lang="en-US" altLang="zh-CN" sz="3200" dirty="0">
                <a:solidFill>
                  <a:schemeClr val="bg1"/>
                </a:solidFill>
                <a:latin typeface="微软雅黑" panose="020B0503020204020204" pitchFamily="34" charset="-122"/>
                <a:ea typeface="微软雅黑" panose="020B0503020204020204" pitchFamily="34" charset="-122"/>
              </a:rPr>
              <a:t>01</a:t>
            </a:r>
            <a:endParaRPr lang="zh-CN" altLang="en-US" sz="3200" dirty="0">
              <a:solidFill>
                <a:schemeClr val="bg1"/>
              </a:solidFill>
              <a:latin typeface="微软雅黑" panose="020B0503020204020204" pitchFamily="34" charset="-122"/>
              <a:ea typeface="微软雅黑" panose="020B0503020204020204" pitchFamily="34" charset="-122"/>
            </a:endParaRPr>
          </a:p>
        </p:txBody>
      </p:sp>
      <p:sp>
        <p:nvSpPr>
          <p:cNvPr id="17" name="六边形 16"/>
          <p:cNvSpPr/>
          <p:nvPr/>
        </p:nvSpPr>
        <p:spPr>
          <a:xfrm rot="16200000">
            <a:off x="5646838" y="2841186"/>
            <a:ext cx="797366" cy="750462"/>
          </a:xfrm>
          <a:prstGeom prst="hexagon">
            <a:avLst/>
          </a:prstGeom>
          <a:solidFill>
            <a:srgbClr val="19547C"/>
          </a:solidFill>
          <a:ln w="15875" cap="rnd">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TextBox 17"/>
          <p:cNvSpPr txBox="1"/>
          <p:nvPr/>
        </p:nvSpPr>
        <p:spPr>
          <a:xfrm>
            <a:off x="5726532" y="2953045"/>
            <a:ext cx="665567" cy="584775"/>
          </a:xfrm>
          <a:prstGeom prst="rect">
            <a:avLst/>
          </a:prstGeom>
          <a:noFill/>
        </p:spPr>
        <p:txBody>
          <a:bodyPr wrap="none" rtlCol="0">
            <a:spAutoFit/>
          </a:bodyPr>
          <a:lstStyle/>
          <a:p>
            <a:r>
              <a:rPr lang="en-US" altLang="zh-CN" sz="3200" dirty="0">
                <a:solidFill>
                  <a:schemeClr val="bg1"/>
                </a:solidFill>
                <a:latin typeface="微软雅黑" panose="020B0503020204020204" pitchFamily="34" charset="-122"/>
                <a:ea typeface="微软雅黑" panose="020B0503020204020204" pitchFamily="34" charset="-122"/>
              </a:rPr>
              <a:t>02</a:t>
            </a:r>
            <a:endParaRPr lang="zh-CN" altLang="en-US" sz="3200" dirty="0">
              <a:solidFill>
                <a:schemeClr val="bg1"/>
              </a:solidFill>
              <a:latin typeface="微软雅黑" panose="020B0503020204020204" pitchFamily="34" charset="-122"/>
              <a:ea typeface="微软雅黑" panose="020B0503020204020204" pitchFamily="34" charset="-122"/>
            </a:endParaRPr>
          </a:p>
        </p:txBody>
      </p:sp>
      <p:sp>
        <p:nvSpPr>
          <p:cNvPr id="19" name="六边形 18"/>
          <p:cNvSpPr/>
          <p:nvPr/>
        </p:nvSpPr>
        <p:spPr>
          <a:xfrm rot="16200000">
            <a:off x="5143375" y="4103966"/>
            <a:ext cx="797366" cy="750462"/>
          </a:xfrm>
          <a:prstGeom prst="hexagon">
            <a:avLst/>
          </a:prstGeom>
          <a:solidFill>
            <a:srgbClr val="19547C"/>
          </a:solidFill>
          <a:ln w="15875" cap="rnd">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TextBox 19"/>
          <p:cNvSpPr txBox="1"/>
          <p:nvPr/>
        </p:nvSpPr>
        <p:spPr>
          <a:xfrm>
            <a:off x="5223069" y="4215826"/>
            <a:ext cx="665567" cy="584775"/>
          </a:xfrm>
          <a:prstGeom prst="rect">
            <a:avLst/>
          </a:prstGeom>
          <a:noFill/>
        </p:spPr>
        <p:txBody>
          <a:bodyPr wrap="none" rtlCol="0">
            <a:spAutoFit/>
          </a:bodyPr>
          <a:lstStyle/>
          <a:p>
            <a:r>
              <a:rPr lang="en-US" altLang="zh-CN" sz="3200" dirty="0">
                <a:solidFill>
                  <a:schemeClr val="bg1"/>
                </a:solidFill>
                <a:latin typeface="微软雅黑" panose="020B0503020204020204" pitchFamily="34" charset="-122"/>
                <a:ea typeface="微软雅黑" panose="020B0503020204020204" pitchFamily="34" charset="-122"/>
              </a:rPr>
              <a:t>03</a:t>
            </a:r>
            <a:endParaRPr lang="zh-CN" altLang="en-US" sz="3200" dirty="0">
              <a:solidFill>
                <a:schemeClr val="bg1"/>
              </a:solidFill>
              <a:latin typeface="微软雅黑" panose="020B0503020204020204" pitchFamily="34" charset="-122"/>
              <a:ea typeface="微软雅黑" panose="020B0503020204020204" pitchFamily="34" charset="-122"/>
            </a:endParaRPr>
          </a:p>
        </p:txBody>
      </p:sp>
      <p:sp>
        <p:nvSpPr>
          <p:cNvPr id="22" name="TextBox 21"/>
          <p:cNvSpPr txBox="1"/>
          <p:nvPr/>
        </p:nvSpPr>
        <p:spPr bwMode="auto">
          <a:xfrm>
            <a:off x="6134378" y="1502123"/>
            <a:ext cx="2834054" cy="923330"/>
          </a:xfrm>
          <a:prstGeom prst="rect">
            <a:avLst/>
          </a:prstGeom>
          <a:noFill/>
        </p:spPr>
        <p:txBody>
          <a:bodyPr wrap="square">
            <a:spAutoFit/>
          </a:bodyPr>
          <a:lstStyle/>
          <a:p>
            <a:pPr>
              <a:lnSpc>
                <a:spcPct val="150000"/>
              </a:lnSpc>
            </a:pPr>
            <a:r>
              <a:rPr lang="zh-CN" altLang="en-US" sz="1200" dirty="0">
                <a:solidFill>
                  <a:srgbClr val="404040"/>
                </a:solidFill>
              </a:rPr>
              <a:t>这里输入简单的文字概述这里输入简单文字概述简单的文字概述这里输入简单的文字概述这里输入简单</a:t>
            </a:r>
            <a:endParaRPr lang="zh-CN" altLang="en-US" sz="1200" dirty="0">
              <a:solidFill>
                <a:srgbClr val="404040"/>
              </a:solidFill>
              <a:latin typeface="Calibri" pitchFamily="34" charset="0"/>
            </a:endParaRPr>
          </a:p>
        </p:txBody>
      </p:sp>
      <p:sp>
        <p:nvSpPr>
          <p:cNvPr id="23" name="TextBox 22"/>
          <p:cNvSpPr txBox="1"/>
          <p:nvPr/>
        </p:nvSpPr>
        <p:spPr bwMode="auto">
          <a:xfrm>
            <a:off x="6638434" y="2718087"/>
            <a:ext cx="2834054" cy="923330"/>
          </a:xfrm>
          <a:prstGeom prst="rect">
            <a:avLst/>
          </a:prstGeom>
          <a:noFill/>
        </p:spPr>
        <p:txBody>
          <a:bodyPr wrap="square">
            <a:spAutoFit/>
          </a:bodyPr>
          <a:lstStyle/>
          <a:p>
            <a:pPr>
              <a:lnSpc>
                <a:spcPct val="150000"/>
              </a:lnSpc>
            </a:pPr>
            <a:r>
              <a:rPr lang="zh-CN" altLang="en-US" sz="1200" dirty="0">
                <a:solidFill>
                  <a:srgbClr val="404040"/>
                </a:solidFill>
              </a:rPr>
              <a:t>这里输入简单的文字概述这里输入简单文字概述简单的文字概述这里输入简单的文字概述这里输入简单</a:t>
            </a:r>
            <a:endParaRPr lang="zh-CN" altLang="en-US" sz="1200" dirty="0">
              <a:solidFill>
                <a:srgbClr val="404040"/>
              </a:solidFill>
              <a:latin typeface="Calibri" pitchFamily="34" charset="0"/>
            </a:endParaRPr>
          </a:p>
        </p:txBody>
      </p:sp>
      <p:sp>
        <p:nvSpPr>
          <p:cNvPr id="24" name="TextBox 23"/>
          <p:cNvSpPr txBox="1"/>
          <p:nvPr/>
        </p:nvSpPr>
        <p:spPr bwMode="auto">
          <a:xfrm>
            <a:off x="6134378" y="4022402"/>
            <a:ext cx="2834054" cy="923330"/>
          </a:xfrm>
          <a:prstGeom prst="rect">
            <a:avLst/>
          </a:prstGeom>
          <a:noFill/>
        </p:spPr>
        <p:txBody>
          <a:bodyPr wrap="square">
            <a:spAutoFit/>
          </a:bodyPr>
          <a:lstStyle/>
          <a:p>
            <a:pPr>
              <a:lnSpc>
                <a:spcPct val="150000"/>
              </a:lnSpc>
            </a:pPr>
            <a:r>
              <a:rPr lang="zh-CN" altLang="en-US" sz="1200" dirty="0">
                <a:solidFill>
                  <a:srgbClr val="404040"/>
                </a:solidFill>
              </a:rPr>
              <a:t>这里输入简单的文字概述这里输入简单文字概述简单的文字概述这里输入简单的文字概述这里输入简单</a:t>
            </a:r>
            <a:endParaRPr lang="zh-CN" altLang="en-US" sz="1200" dirty="0">
              <a:solidFill>
                <a:srgbClr val="404040"/>
              </a:solidFill>
              <a:latin typeface="Calibri" pitchFamily="34" charset="0"/>
            </a:endParaRPr>
          </a:p>
        </p:txBody>
      </p:sp>
    </p:spTree>
    <p:extLst>
      <p:ext uri="{BB962C8B-B14F-4D97-AF65-F5344CB8AC3E}">
        <p14:creationId xmlns:p14="http://schemas.microsoft.com/office/powerpoint/2010/main" val="4139815060"/>
      </p:ext>
    </p:extLst>
  </p:cSld>
  <p:clrMapOvr>
    <a:masterClrMapping/>
  </p:clrMapOvr>
  <p:transition spd="slow">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1000" fill="hold"/>
                                        <p:tgtEl>
                                          <p:spTgt spid="9"/>
                                        </p:tgtEl>
                                        <p:attrNameLst>
                                          <p:attrName>ppt_w</p:attrName>
                                        </p:attrNameLst>
                                      </p:cBhvr>
                                      <p:tavLst>
                                        <p:tav tm="0">
                                          <p:val>
                                            <p:fltVal val="0"/>
                                          </p:val>
                                        </p:tav>
                                        <p:tav tm="100000">
                                          <p:val>
                                            <p:strVal val="#ppt_w"/>
                                          </p:val>
                                        </p:tav>
                                      </p:tavLst>
                                    </p:anim>
                                    <p:anim calcmode="lin" valueType="num">
                                      <p:cBhvr>
                                        <p:cTn id="8" dur="1000" fill="hold"/>
                                        <p:tgtEl>
                                          <p:spTgt spid="9"/>
                                        </p:tgtEl>
                                        <p:attrNameLst>
                                          <p:attrName>ppt_h</p:attrName>
                                        </p:attrNameLst>
                                      </p:cBhvr>
                                      <p:tavLst>
                                        <p:tav tm="0">
                                          <p:val>
                                            <p:fltVal val="0"/>
                                          </p:val>
                                        </p:tav>
                                        <p:tav tm="100000">
                                          <p:val>
                                            <p:strVal val="#ppt_h"/>
                                          </p:val>
                                        </p:tav>
                                      </p:tavLst>
                                    </p:anim>
                                    <p:anim calcmode="lin" valueType="num">
                                      <p:cBhvr>
                                        <p:cTn id="9" dur="1000" fill="hold"/>
                                        <p:tgtEl>
                                          <p:spTgt spid="9"/>
                                        </p:tgtEl>
                                        <p:attrNameLst>
                                          <p:attrName>style.rotation</p:attrName>
                                        </p:attrNameLst>
                                      </p:cBhvr>
                                      <p:tavLst>
                                        <p:tav tm="0">
                                          <p:val>
                                            <p:fltVal val="90"/>
                                          </p:val>
                                        </p:tav>
                                        <p:tav tm="100000">
                                          <p:val>
                                            <p:fltVal val="0"/>
                                          </p:val>
                                        </p:tav>
                                      </p:tavLst>
                                    </p:anim>
                                    <p:animEffect transition="in" filter="fade">
                                      <p:cBhvr>
                                        <p:cTn id="10" dur="1000"/>
                                        <p:tgtEl>
                                          <p:spTgt spid="9"/>
                                        </p:tgtEl>
                                      </p:cBhvr>
                                    </p:animEffect>
                                  </p:childTnLst>
                                </p:cTn>
                              </p:par>
                            </p:childTnLst>
                          </p:cTn>
                        </p:par>
                        <p:par>
                          <p:cTn id="11" fill="hold">
                            <p:stCondLst>
                              <p:cond delay="1000"/>
                            </p:stCondLst>
                            <p:childTnLst>
                              <p:par>
                                <p:cTn id="12" presetID="22" presetClass="entr" presetSubtype="8" fill="hold" grpId="0" nodeType="afterEffect">
                                  <p:stCondLst>
                                    <p:cond delay="0"/>
                                  </p:stCondLst>
                                  <p:childTnLst>
                                    <p:set>
                                      <p:cBhvr>
                                        <p:cTn id="13" dur="1" fill="hold">
                                          <p:stCondLst>
                                            <p:cond delay="0"/>
                                          </p:stCondLst>
                                        </p:cTn>
                                        <p:tgtEl>
                                          <p:spTgt spid="12"/>
                                        </p:tgtEl>
                                        <p:attrNameLst>
                                          <p:attrName>style.visibility</p:attrName>
                                        </p:attrNameLst>
                                      </p:cBhvr>
                                      <p:to>
                                        <p:strVal val="visible"/>
                                      </p:to>
                                    </p:set>
                                    <p:animEffect transition="in" filter="wipe(left)">
                                      <p:cBhvr>
                                        <p:cTn id="14" dur="500"/>
                                        <p:tgtEl>
                                          <p:spTgt spid="12"/>
                                        </p:tgtEl>
                                      </p:cBhvr>
                                    </p:animEffect>
                                  </p:childTnLst>
                                </p:cTn>
                              </p:par>
                            </p:childTnLst>
                          </p:cTn>
                        </p:par>
                        <p:par>
                          <p:cTn id="15" fill="hold">
                            <p:stCondLst>
                              <p:cond delay="1500"/>
                            </p:stCondLst>
                            <p:childTnLst>
                              <p:par>
                                <p:cTn id="16" presetID="22" presetClass="entr" presetSubtype="8" fill="hold" grpId="0" nodeType="afterEffect">
                                  <p:stCondLst>
                                    <p:cond delay="0"/>
                                  </p:stCondLst>
                                  <p:childTnLst>
                                    <p:set>
                                      <p:cBhvr>
                                        <p:cTn id="17" dur="1" fill="hold">
                                          <p:stCondLst>
                                            <p:cond delay="0"/>
                                          </p:stCondLst>
                                        </p:cTn>
                                        <p:tgtEl>
                                          <p:spTgt spid="13"/>
                                        </p:tgtEl>
                                        <p:attrNameLst>
                                          <p:attrName>style.visibility</p:attrName>
                                        </p:attrNameLst>
                                      </p:cBhvr>
                                      <p:to>
                                        <p:strVal val="visible"/>
                                      </p:to>
                                    </p:set>
                                    <p:animEffect transition="in" filter="wipe(left)">
                                      <p:cBhvr>
                                        <p:cTn id="18" dur="500"/>
                                        <p:tgtEl>
                                          <p:spTgt spid="13"/>
                                        </p:tgtEl>
                                      </p:cBhvr>
                                    </p:animEffect>
                                  </p:childTnLst>
                                </p:cTn>
                              </p:par>
                            </p:childTnLst>
                          </p:cTn>
                        </p:par>
                        <p:par>
                          <p:cTn id="19" fill="hold">
                            <p:stCondLst>
                              <p:cond delay="2000"/>
                            </p:stCondLst>
                            <p:childTnLst>
                              <p:par>
                                <p:cTn id="20" presetID="53" presetClass="entr" presetSubtype="16" fill="hold" grpId="0" nodeType="afterEffect">
                                  <p:stCondLst>
                                    <p:cond delay="0"/>
                                  </p:stCondLst>
                                  <p:childTnLst>
                                    <p:set>
                                      <p:cBhvr>
                                        <p:cTn id="21" dur="1" fill="hold">
                                          <p:stCondLst>
                                            <p:cond delay="0"/>
                                          </p:stCondLst>
                                        </p:cTn>
                                        <p:tgtEl>
                                          <p:spTgt spid="14"/>
                                        </p:tgtEl>
                                        <p:attrNameLst>
                                          <p:attrName>style.visibility</p:attrName>
                                        </p:attrNameLst>
                                      </p:cBhvr>
                                      <p:to>
                                        <p:strVal val="visible"/>
                                      </p:to>
                                    </p:set>
                                    <p:anim calcmode="lin" valueType="num">
                                      <p:cBhvr>
                                        <p:cTn id="22" dur="500" fill="hold"/>
                                        <p:tgtEl>
                                          <p:spTgt spid="14"/>
                                        </p:tgtEl>
                                        <p:attrNameLst>
                                          <p:attrName>ppt_w</p:attrName>
                                        </p:attrNameLst>
                                      </p:cBhvr>
                                      <p:tavLst>
                                        <p:tav tm="0">
                                          <p:val>
                                            <p:fltVal val="0"/>
                                          </p:val>
                                        </p:tav>
                                        <p:tav tm="100000">
                                          <p:val>
                                            <p:strVal val="#ppt_w"/>
                                          </p:val>
                                        </p:tav>
                                      </p:tavLst>
                                    </p:anim>
                                    <p:anim calcmode="lin" valueType="num">
                                      <p:cBhvr>
                                        <p:cTn id="23" dur="500" fill="hold"/>
                                        <p:tgtEl>
                                          <p:spTgt spid="14"/>
                                        </p:tgtEl>
                                        <p:attrNameLst>
                                          <p:attrName>ppt_h</p:attrName>
                                        </p:attrNameLst>
                                      </p:cBhvr>
                                      <p:tavLst>
                                        <p:tav tm="0">
                                          <p:val>
                                            <p:fltVal val="0"/>
                                          </p:val>
                                        </p:tav>
                                        <p:tav tm="100000">
                                          <p:val>
                                            <p:strVal val="#ppt_h"/>
                                          </p:val>
                                        </p:tav>
                                      </p:tavLst>
                                    </p:anim>
                                    <p:animEffect transition="in" filter="fade">
                                      <p:cBhvr>
                                        <p:cTn id="24" dur="500"/>
                                        <p:tgtEl>
                                          <p:spTgt spid="14"/>
                                        </p:tgtEl>
                                      </p:cBhvr>
                                    </p:animEffect>
                                  </p:childTnLst>
                                </p:cTn>
                              </p:par>
                            </p:childTnLst>
                          </p:cTn>
                        </p:par>
                        <p:par>
                          <p:cTn id="25" fill="hold">
                            <p:stCondLst>
                              <p:cond delay="2500"/>
                            </p:stCondLst>
                            <p:childTnLst>
                              <p:par>
                                <p:cTn id="26" presetID="2" presetClass="entr" presetSubtype="8" fill="hold" grpId="0" nodeType="afterEffect">
                                  <p:stCondLst>
                                    <p:cond delay="0"/>
                                  </p:stCondLst>
                                  <p:childTnLst>
                                    <p:set>
                                      <p:cBhvr>
                                        <p:cTn id="27" dur="1" fill="hold">
                                          <p:stCondLst>
                                            <p:cond delay="0"/>
                                          </p:stCondLst>
                                        </p:cTn>
                                        <p:tgtEl>
                                          <p:spTgt spid="15"/>
                                        </p:tgtEl>
                                        <p:attrNameLst>
                                          <p:attrName>style.visibility</p:attrName>
                                        </p:attrNameLst>
                                      </p:cBhvr>
                                      <p:to>
                                        <p:strVal val="visible"/>
                                      </p:to>
                                    </p:set>
                                    <p:anim calcmode="lin" valueType="num">
                                      <p:cBhvr additive="base">
                                        <p:cTn id="28" dur="500" fill="hold"/>
                                        <p:tgtEl>
                                          <p:spTgt spid="15"/>
                                        </p:tgtEl>
                                        <p:attrNameLst>
                                          <p:attrName>ppt_x</p:attrName>
                                        </p:attrNameLst>
                                      </p:cBhvr>
                                      <p:tavLst>
                                        <p:tav tm="0">
                                          <p:val>
                                            <p:strVal val="0-#ppt_w/2"/>
                                          </p:val>
                                        </p:tav>
                                        <p:tav tm="100000">
                                          <p:val>
                                            <p:strVal val="#ppt_x"/>
                                          </p:val>
                                        </p:tav>
                                      </p:tavLst>
                                    </p:anim>
                                    <p:anim calcmode="lin" valueType="num">
                                      <p:cBhvr additive="base">
                                        <p:cTn id="29" dur="500" fill="hold"/>
                                        <p:tgtEl>
                                          <p:spTgt spid="15"/>
                                        </p:tgtEl>
                                        <p:attrNameLst>
                                          <p:attrName>ppt_y</p:attrName>
                                        </p:attrNameLst>
                                      </p:cBhvr>
                                      <p:tavLst>
                                        <p:tav tm="0">
                                          <p:val>
                                            <p:strVal val="#ppt_y"/>
                                          </p:val>
                                        </p:tav>
                                        <p:tav tm="100000">
                                          <p:val>
                                            <p:strVal val="#ppt_y"/>
                                          </p:val>
                                        </p:tav>
                                      </p:tavLst>
                                    </p:anim>
                                  </p:childTnLst>
                                </p:cTn>
                              </p:par>
                              <p:par>
                                <p:cTn id="30" presetID="2" presetClass="entr" presetSubtype="8" fill="hold" grpId="0" nodeType="withEffect">
                                  <p:stCondLst>
                                    <p:cond delay="0"/>
                                  </p:stCondLst>
                                  <p:childTnLst>
                                    <p:set>
                                      <p:cBhvr>
                                        <p:cTn id="31" dur="1" fill="hold">
                                          <p:stCondLst>
                                            <p:cond delay="0"/>
                                          </p:stCondLst>
                                        </p:cTn>
                                        <p:tgtEl>
                                          <p:spTgt spid="16"/>
                                        </p:tgtEl>
                                        <p:attrNameLst>
                                          <p:attrName>style.visibility</p:attrName>
                                        </p:attrNameLst>
                                      </p:cBhvr>
                                      <p:to>
                                        <p:strVal val="visible"/>
                                      </p:to>
                                    </p:set>
                                    <p:anim calcmode="lin" valueType="num">
                                      <p:cBhvr additive="base">
                                        <p:cTn id="32" dur="500" fill="hold"/>
                                        <p:tgtEl>
                                          <p:spTgt spid="16"/>
                                        </p:tgtEl>
                                        <p:attrNameLst>
                                          <p:attrName>ppt_x</p:attrName>
                                        </p:attrNameLst>
                                      </p:cBhvr>
                                      <p:tavLst>
                                        <p:tav tm="0">
                                          <p:val>
                                            <p:strVal val="0-#ppt_w/2"/>
                                          </p:val>
                                        </p:tav>
                                        <p:tav tm="100000">
                                          <p:val>
                                            <p:strVal val="#ppt_x"/>
                                          </p:val>
                                        </p:tav>
                                      </p:tavLst>
                                    </p:anim>
                                    <p:anim calcmode="lin" valueType="num">
                                      <p:cBhvr additive="base">
                                        <p:cTn id="33" dur="500" fill="hold"/>
                                        <p:tgtEl>
                                          <p:spTgt spid="16"/>
                                        </p:tgtEl>
                                        <p:attrNameLst>
                                          <p:attrName>ppt_y</p:attrName>
                                        </p:attrNameLst>
                                      </p:cBhvr>
                                      <p:tavLst>
                                        <p:tav tm="0">
                                          <p:val>
                                            <p:strVal val="#ppt_y"/>
                                          </p:val>
                                        </p:tav>
                                        <p:tav tm="100000">
                                          <p:val>
                                            <p:strVal val="#ppt_y"/>
                                          </p:val>
                                        </p:tav>
                                      </p:tavLst>
                                    </p:anim>
                                  </p:childTnLst>
                                </p:cTn>
                              </p:par>
                            </p:childTnLst>
                          </p:cTn>
                        </p:par>
                        <p:par>
                          <p:cTn id="34" fill="hold">
                            <p:stCondLst>
                              <p:cond delay="3000"/>
                            </p:stCondLst>
                            <p:childTnLst>
                              <p:par>
                                <p:cTn id="35" presetID="42" presetClass="entr" presetSubtype="0" fill="hold" grpId="0" nodeType="afterEffect">
                                  <p:stCondLst>
                                    <p:cond delay="0"/>
                                  </p:stCondLst>
                                  <p:childTnLst>
                                    <p:set>
                                      <p:cBhvr>
                                        <p:cTn id="36" dur="1" fill="hold">
                                          <p:stCondLst>
                                            <p:cond delay="0"/>
                                          </p:stCondLst>
                                        </p:cTn>
                                        <p:tgtEl>
                                          <p:spTgt spid="22"/>
                                        </p:tgtEl>
                                        <p:attrNameLst>
                                          <p:attrName>style.visibility</p:attrName>
                                        </p:attrNameLst>
                                      </p:cBhvr>
                                      <p:to>
                                        <p:strVal val="visible"/>
                                      </p:to>
                                    </p:set>
                                    <p:animEffect transition="in" filter="fade">
                                      <p:cBhvr>
                                        <p:cTn id="37" dur="1000"/>
                                        <p:tgtEl>
                                          <p:spTgt spid="22"/>
                                        </p:tgtEl>
                                      </p:cBhvr>
                                    </p:animEffect>
                                    <p:anim calcmode="lin" valueType="num">
                                      <p:cBhvr>
                                        <p:cTn id="38" dur="1000" fill="hold"/>
                                        <p:tgtEl>
                                          <p:spTgt spid="22"/>
                                        </p:tgtEl>
                                        <p:attrNameLst>
                                          <p:attrName>ppt_x</p:attrName>
                                        </p:attrNameLst>
                                      </p:cBhvr>
                                      <p:tavLst>
                                        <p:tav tm="0">
                                          <p:val>
                                            <p:strVal val="#ppt_x"/>
                                          </p:val>
                                        </p:tav>
                                        <p:tav tm="100000">
                                          <p:val>
                                            <p:strVal val="#ppt_x"/>
                                          </p:val>
                                        </p:tav>
                                      </p:tavLst>
                                    </p:anim>
                                    <p:anim calcmode="lin" valueType="num">
                                      <p:cBhvr>
                                        <p:cTn id="39" dur="1000" fill="hold"/>
                                        <p:tgtEl>
                                          <p:spTgt spid="22"/>
                                        </p:tgtEl>
                                        <p:attrNameLst>
                                          <p:attrName>ppt_y</p:attrName>
                                        </p:attrNameLst>
                                      </p:cBhvr>
                                      <p:tavLst>
                                        <p:tav tm="0">
                                          <p:val>
                                            <p:strVal val="#ppt_y+.1"/>
                                          </p:val>
                                        </p:tav>
                                        <p:tav tm="100000">
                                          <p:val>
                                            <p:strVal val="#ppt_y"/>
                                          </p:val>
                                        </p:tav>
                                      </p:tavLst>
                                    </p:anim>
                                  </p:childTnLst>
                                </p:cTn>
                              </p:par>
                            </p:childTnLst>
                          </p:cTn>
                        </p:par>
                        <p:par>
                          <p:cTn id="40" fill="hold">
                            <p:stCondLst>
                              <p:cond delay="4000"/>
                            </p:stCondLst>
                            <p:childTnLst>
                              <p:par>
                                <p:cTn id="41" presetID="2" presetClass="entr" presetSubtype="8" fill="hold" grpId="0" nodeType="afterEffect">
                                  <p:stCondLst>
                                    <p:cond delay="0"/>
                                  </p:stCondLst>
                                  <p:childTnLst>
                                    <p:set>
                                      <p:cBhvr>
                                        <p:cTn id="42" dur="1" fill="hold">
                                          <p:stCondLst>
                                            <p:cond delay="0"/>
                                          </p:stCondLst>
                                        </p:cTn>
                                        <p:tgtEl>
                                          <p:spTgt spid="18"/>
                                        </p:tgtEl>
                                        <p:attrNameLst>
                                          <p:attrName>style.visibility</p:attrName>
                                        </p:attrNameLst>
                                      </p:cBhvr>
                                      <p:to>
                                        <p:strVal val="visible"/>
                                      </p:to>
                                    </p:set>
                                    <p:anim calcmode="lin" valueType="num">
                                      <p:cBhvr additive="base">
                                        <p:cTn id="43" dur="500" fill="hold"/>
                                        <p:tgtEl>
                                          <p:spTgt spid="18"/>
                                        </p:tgtEl>
                                        <p:attrNameLst>
                                          <p:attrName>ppt_x</p:attrName>
                                        </p:attrNameLst>
                                      </p:cBhvr>
                                      <p:tavLst>
                                        <p:tav tm="0">
                                          <p:val>
                                            <p:strVal val="0-#ppt_w/2"/>
                                          </p:val>
                                        </p:tav>
                                        <p:tav tm="100000">
                                          <p:val>
                                            <p:strVal val="#ppt_x"/>
                                          </p:val>
                                        </p:tav>
                                      </p:tavLst>
                                    </p:anim>
                                    <p:anim calcmode="lin" valueType="num">
                                      <p:cBhvr additive="base">
                                        <p:cTn id="44" dur="500" fill="hold"/>
                                        <p:tgtEl>
                                          <p:spTgt spid="18"/>
                                        </p:tgtEl>
                                        <p:attrNameLst>
                                          <p:attrName>ppt_y</p:attrName>
                                        </p:attrNameLst>
                                      </p:cBhvr>
                                      <p:tavLst>
                                        <p:tav tm="0">
                                          <p:val>
                                            <p:strVal val="#ppt_y"/>
                                          </p:val>
                                        </p:tav>
                                        <p:tav tm="100000">
                                          <p:val>
                                            <p:strVal val="#ppt_y"/>
                                          </p:val>
                                        </p:tav>
                                      </p:tavLst>
                                    </p:anim>
                                  </p:childTnLst>
                                </p:cTn>
                              </p:par>
                              <p:par>
                                <p:cTn id="45" presetID="2" presetClass="entr" presetSubtype="8" fill="hold" grpId="0" nodeType="withEffect">
                                  <p:stCondLst>
                                    <p:cond delay="0"/>
                                  </p:stCondLst>
                                  <p:childTnLst>
                                    <p:set>
                                      <p:cBhvr>
                                        <p:cTn id="46" dur="1" fill="hold">
                                          <p:stCondLst>
                                            <p:cond delay="0"/>
                                          </p:stCondLst>
                                        </p:cTn>
                                        <p:tgtEl>
                                          <p:spTgt spid="17"/>
                                        </p:tgtEl>
                                        <p:attrNameLst>
                                          <p:attrName>style.visibility</p:attrName>
                                        </p:attrNameLst>
                                      </p:cBhvr>
                                      <p:to>
                                        <p:strVal val="visible"/>
                                      </p:to>
                                    </p:set>
                                    <p:anim calcmode="lin" valueType="num">
                                      <p:cBhvr additive="base">
                                        <p:cTn id="47" dur="500" fill="hold"/>
                                        <p:tgtEl>
                                          <p:spTgt spid="17"/>
                                        </p:tgtEl>
                                        <p:attrNameLst>
                                          <p:attrName>ppt_x</p:attrName>
                                        </p:attrNameLst>
                                      </p:cBhvr>
                                      <p:tavLst>
                                        <p:tav tm="0">
                                          <p:val>
                                            <p:strVal val="0-#ppt_w/2"/>
                                          </p:val>
                                        </p:tav>
                                        <p:tav tm="100000">
                                          <p:val>
                                            <p:strVal val="#ppt_x"/>
                                          </p:val>
                                        </p:tav>
                                      </p:tavLst>
                                    </p:anim>
                                    <p:anim calcmode="lin" valueType="num">
                                      <p:cBhvr additive="base">
                                        <p:cTn id="48" dur="500" fill="hold"/>
                                        <p:tgtEl>
                                          <p:spTgt spid="17"/>
                                        </p:tgtEl>
                                        <p:attrNameLst>
                                          <p:attrName>ppt_y</p:attrName>
                                        </p:attrNameLst>
                                      </p:cBhvr>
                                      <p:tavLst>
                                        <p:tav tm="0">
                                          <p:val>
                                            <p:strVal val="#ppt_y"/>
                                          </p:val>
                                        </p:tav>
                                        <p:tav tm="100000">
                                          <p:val>
                                            <p:strVal val="#ppt_y"/>
                                          </p:val>
                                        </p:tav>
                                      </p:tavLst>
                                    </p:anim>
                                  </p:childTnLst>
                                </p:cTn>
                              </p:par>
                            </p:childTnLst>
                          </p:cTn>
                        </p:par>
                        <p:par>
                          <p:cTn id="49" fill="hold">
                            <p:stCondLst>
                              <p:cond delay="4500"/>
                            </p:stCondLst>
                            <p:childTnLst>
                              <p:par>
                                <p:cTn id="50" presetID="42" presetClass="entr" presetSubtype="0" fill="hold" grpId="0" nodeType="afterEffect">
                                  <p:stCondLst>
                                    <p:cond delay="0"/>
                                  </p:stCondLst>
                                  <p:childTnLst>
                                    <p:set>
                                      <p:cBhvr>
                                        <p:cTn id="51" dur="1" fill="hold">
                                          <p:stCondLst>
                                            <p:cond delay="0"/>
                                          </p:stCondLst>
                                        </p:cTn>
                                        <p:tgtEl>
                                          <p:spTgt spid="23"/>
                                        </p:tgtEl>
                                        <p:attrNameLst>
                                          <p:attrName>style.visibility</p:attrName>
                                        </p:attrNameLst>
                                      </p:cBhvr>
                                      <p:to>
                                        <p:strVal val="visible"/>
                                      </p:to>
                                    </p:set>
                                    <p:animEffect transition="in" filter="fade">
                                      <p:cBhvr>
                                        <p:cTn id="52" dur="1000"/>
                                        <p:tgtEl>
                                          <p:spTgt spid="23"/>
                                        </p:tgtEl>
                                      </p:cBhvr>
                                    </p:animEffect>
                                    <p:anim calcmode="lin" valueType="num">
                                      <p:cBhvr>
                                        <p:cTn id="53" dur="1000" fill="hold"/>
                                        <p:tgtEl>
                                          <p:spTgt spid="23"/>
                                        </p:tgtEl>
                                        <p:attrNameLst>
                                          <p:attrName>ppt_x</p:attrName>
                                        </p:attrNameLst>
                                      </p:cBhvr>
                                      <p:tavLst>
                                        <p:tav tm="0">
                                          <p:val>
                                            <p:strVal val="#ppt_x"/>
                                          </p:val>
                                        </p:tav>
                                        <p:tav tm="100000">
                                          <p:val>
                                            <p:strVal val="#ppt_x"/>
                                          </p:val>
                                        </p:tav>
                                      </p:tavLst>
                                    </p:anim>
                                    <p:anim calcmode="lin" valueType="num">
                                      <p:cBhvr>
                                        <p:cTn id="54" dur="1000" fill="hold"/>
                                        <p:tgtEl>
                                          <p:spTgt spid="23"/>
                                        </p:tgtEl>
                                        <p:attrNameLst>
                                          <p:attrName>ppt_y</p:attrName>
                                        </p:attrNameLst>
                                      </p:cBhvr>
                                      <p:tavLst>
                                        <p:tav tm="0">
                                          <p:val>
                                            <p:strVal val="#ppt_y+.1"/>
                                          </p:val>
                                        </p:tav>
                                        <p:tav tm="100000">
                                          <p:val>
                                            <p:strVal val="#ppt_y"/>
                                          </p:val>
                                        </p:tav>
                                      </p:tavLst>
                                    </p:anim>
                                  </p:childTnLst>
                                </p:cTn>
                              </p:par>
                            </p:childTnLst>
                          </p:cTn>
                        </p:par>
                        <p:par>
                          <p:cTn id="55" fill="hold">
                            <p:stCondLst>
                              <p:cond delay="5500"/>
                            </p:stCondLst>
                            <p:childTnLst>
                              <p:par>
                                <p:cTn id="56" presetID="2" presetClass="entr" presetSubtype="8" fill="hold" grpId="0" nodeType="afterEffect">
                                  <p:stCondLst>
                                    <p:cond delay="0"/>
                                  </p:stCondLst>
                                  <p:childTnLst>
                                    <p:set>
                                      <p:cBhvr>
                                        <p:cTn id="57" dur="1" fill="hold">
                                          <p:stCondLst>
                                            <p:cond delay="0"/>
                                          </p:stCondLst>
                                        </p:cTn>
                                        <p:tgtEl>
                                          <p:spTgt spid="20"/>
                                        </p:tgtEl>
                                        <p:attrNameLst>
                                          <p:attrName>style.visibility</p:attrName>
                                        </p:attrNameLst>
                                      </p:cBhvr>
                                      <p:to>
                                        <p:strVal val="visible"/>
                                      </p:to>
                                    </p:set>
                                    <p:anim calcmode="lin" valueType="num">
                                      <p:cBhvr additive="base">
                                        <p:cTn id="58" dur="500" fill="hold"/>
                                        <p:tgtEl>
                                          <p:spTgt spid="20"/>
                                        </p:tgtEl>
                                        <p:attrNameLst>
                                          <p:attrName>ppt_x</p:attrName>
                                        </p:attrNameLst>
                                      </p:cBhvr>
                                      <p:tavLst>
                                        <p:tav tm="0">
                                          <p:val>
                                            <p:strVal val="0-#ppt_w/2"/>
                                          </p:val>
                                        </p:tav>
                                        <p:tav tm="100000">
                                          <p:val>
                                            <p:strVal val="#ppt_x"/>
                                          </p:val>
                                        </p:tav>
                                      </p:tavLst>
                                    </p:anim>
                                    <p:anim calcmode="lin" valueType="num">
                                      <p:cBhvr additive="base">
                                        <p:cTn id="59" dur="500" fill="hold"/>
                                        <p:tgtEl>
                                          <p:spTgt spid="20"/>
                                        </p:tgtEl>
                                        <p:attrNameLst>
                                          <p:attrName>ppt_y</p:attrName>
                                        </p:attrNameLst>
                                      </p:cBhvr>
                                      <p:tavLst>
                                        <p:tav tm="0">
                                          <p:val>
                                            <p:strVal val="#ppt_y"/>
                                          </p:val>
                                        </p:tav>
                                        <p:tav tm="100000">
                                          <p:val>
                                            <p:strVal val="#ppt_y"/>
                                          </p:val>
                                        </p:tav>
                                      </p:tavLst>
                                    </p:anim>
                                  </p:childTnLst>
                                </p:cTn>
                              </p:par>
                              <p:par>
                                <p:cTn id="60" presetID="2" presetClass="entr" presetSubtype="8" fill="hold" grpId="0" nodeType="withEffect">
                                  <p:stCondLst>
                                    <p:cond delay="0"/>
                                  </p:stCondLst>
                                  <p:childTnLst>
                                    <p:set>
                                      <p:cBhvr>
                                        <p:cTn id="61" dur="1" fill="hold">
                                          <p:stCondLst>
                                            <p:cond delay="0"/>
                                          </p:stCondLst>
                                        </p:cTn>
                                        <p:tgtEl>
                                          <p:spTgt spid="19"/>
                                        </p:tgtEl>
                                        <p:attrNameLst>
                                          <p:attrName>style.visibility</p:attrName>
                                        </p:attrNameLst>
                                      </p:cBhvr>
                                      <p:to>
                                        <p:strVal val="visible"/>
                                      </p:to>
                                    </p:set>
                                    <p:anim calcmode="lin" valueType="num">
                                      <p:cBhvr additive="base">
                                        <p:cTn id="62" dur="500" fill="hold"/>
                                        <p:tgtEl>
                                          <p:spTgt spid="19"/>
                                        </p:tgtEl>
                                        <p:attrNameLst>
                                          <p:attrName>ppt_x</p:attrName>
                                        </p:attrNameLst>
                                      </p:cBhvr>
                                      <p:tavLst>
                                        <p:tav tm="0">
                                          <p:val>
                                            <p:strVal val="0-#ppt_w/2"/>
                                          </p:val>
                                        </p:tav>
                                        <p:tav tm="100000">
                                          <p:val>
                                            <p:strVal val="#ppt_x"/>
                                          </p:val>
                                        </p:tav>
                                      </p:tavLst>
                                    </p:anim>
                                    <p:anim calcmode="lin" valueType="num">
                                      <p:cBhvr additive="base">
                                        <p:cTn id="63" dur="500" fill="hold"/>
                                        <p:tgtEl>
                                          <p:spTgt spid="19"/>
                                        </p:tgtEl>
                                        <p:attrNameLst>
                                          <p:attrName>ppt_y</p:attrName>
                                        </p:attrNameLst>
                                      </p:cBhvr>
                                      <p:tavLst>
                                        <p:tav tm="0">
                                          <p:val>
                                            <p:strVal val="#ppt_y"/>
                                          </p:val>
                                        </p:tav>
                                        <p:tav tm="100000">
                                          <p:val>
                                            <p:strVal val="#ppt_y"/>
                                          </p:val>
                                        </p:tav>
                                      </p:tavLst>
                                    </p:anim>
                                  </p:childTnLst>
                                </p:cTn>
                              </p:par>
                            </p:childTnLst>
                          </p:cTn>
                        </p:par>
                        <p:par>
                          <p:cTn id="64" fill="hold">
                            <p:stCondLst>
                              <p:cond delay="6000"/>
                            </p:stCondLst>
                            <p:childTnLst>
                              <p:par>
                                <p:cTn id="65" presetID="42" presetClass="entr" presetSubtype="0" fill="hold" grpId="0" nodeType="afterEffect">
                                  <p:stCondLst>
                                    <p:cond delay="0"/>
                                  </p:stCondLst>
                                  <p:childTnLst>
                                    <p:set>
                                      <p:cBhvr>
                                        <p:cTn id="66" dur="1" fill="hold">
                                          <p:stCondLst>
                                            <p:cond delay="0"/>
                                          </p:stCondLst>
                                        </p:cTn>
                                        <p:tgtEl>
                                          <p:spTgt spid="24"/>
                                        </p:tgtEl>
                                        <p:attrNameLst>
                                          <p:attrName>style.visibility</p:attrName>
                                        </p:attrNameLst>
                                      </p:cBhvr>
                                      <p:to>
                                        <p:strVal val="visible"/>
                                      </p:to>
                                    </p:set>
                                    <p:animEffect transition="in" filter="fade">
                                      <p:cBhvr>
                                        <p:cTn id="67" dur="1000"/>
                                        <p:tgtEl>
                                          <p:spTgt spid="24"/>
                                        </p:tgtEl>
                                      </p:cBhvr>
                                    </p:animEffect>
                                    <p:anim calcmode="lin" valueType="num">
                                      <p:cBhvr>
                                        <p:cTn id="68" dur="1000" fill="hold"/>
                                        <p:tgtEl>
                                          <p:spTgt spid="24"/>
                                        </p:tgtEl>
                                        <p:attrNameLst>
                                          <p:attrName>ppt_x</p:attrName>
                                        </p:attrNameLst>
                                      </p:cBhvr>
                                      <p:tavLst>
                                        <p:tav tm="0">
                                          <p:val>
                                            <p:strVal val="#ppt_x"/>
                                          </p:val>
                                        </p:tav>
                                        <p:tav tm="100000">
                                          <p:val>
                                            <p:strVal val="#ppt_x"/>
                                          </p:val>
                                        </p:tav>
                                      </p:tavLst>
                                    </p:anim>
                                    <p:anim calcmode="lin" valueType="num">
                                      <p:cBhvr>
                                        <p:cTn id="69" dur="1000" fill="hold"/>
                                        <p:tgtEl>
                                          <p:spTgt spid="2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P spid="14" grpId="0" animBg="1"/>
      <p:bldP spid="15" grpId="0" animBg="1"/>
      <p:bldP spid="16" grpId="0"/>
      <p:bldP spid="17" grpId="0" animBg="1"/>
      <p:bldP spid="18" grpId="0"/>
      <p:bldP spid="19" grpId="0" animBg="1"/>
      <p:bldP spid="20" grpId="0"/>
      <p:bldP spid="22" grpId="0"/>
      <p:bldP spid="23" grpId="0"/>
      <p:bldP spid="24"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五边形 3"/>
          <p:cNvSpPr/>
          <p:nvPr/>
        </p:nvSpPr>
        <p:spPr>
          <a:xfrm>
            <a:off x="508000" y="337220"/>
            <a:ext cx="3419872" cy="576064"/>
          </a:xfrm>
          <a:prstGeom prst="homePlate">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 name="TextBox 4"/>
          <p:cNvSpPr txBox="1"/>
          <p:nvPr/>
        </p:nvSpPr>
        <p:spPr>
          <a:xfrm>
            <a:off x="687515" y="440586"/>
            <a:ext cx="2031325" cy="369332"/>
          </a:xfrm>
          <a:prstGeom prst="rect">
            <a:avLst/>
          </a:prstGeom>
          <a:noFill/>
        </p:spPr>
        <p:txBody>
          <a:bodyPr wrap="none" rtlCol="0">
            <a:spAutoFit/>
          </a:bodyPr>
          <a:lstStyle/>
          <a:p>
            <a:r>
              <a:rPr lang="zh-CN" altLang="en-US" b="1" dirty="0">
                <a:solidFill>
                  <a:schemeClr val="bg1"/>
                </a:solidFill>
                <a:latin typeface="微软雅黑" panose="020B0503020204020204" pitchFamily="34" charset="-122"/>
                <a:ea typeface="微软雅黑" panose="020B0503020204020204" pitchFamily="34" charset="-122"/>
              </a:rPr>
              <a:t>点击添加相关标题</a:t>
            </a:r>
          </a:p>
        </p:txBody>
      </p:sp>
      <p:sp>
        <p:nvSpPr>
          <p:cNvPr id="21" name="矩形 20"/>
          <p:cNvSpPr/>
          <p:nvPr/>
        </p:nvSpPr>
        <p:spPr>
          <a:xfrm>
            <a:off x="508000" y="5593804"/>
            <a:ext cx="9144000" cy="144016"/>
          </a:xfrm>
          <a:prstGeom prst="rect">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矩形 49"/>
          <p:cNvSpPr/>
          <p:nvPr/>
        </p:nvSpPr>
        <p:spPr>
          <a:xfrm>
            <a:off x="7904955" y="477524"/>
            <a:ext cx="295456" cy="295456"/>
          </a:xfrm>
          <a:prstGeom prst="rect">
            <a:avLst/>
          </a:prstGeom>
          <a:solidFill>
            <a:srgbClr val="FFCC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矩形 50"/>
          <p:cNvSpPr/>
          <p:nvPr/>
        </p:nvSpPr>
        <p:spPr>
          <a:xfrm>
            <a:off x="8272419" y="477524"/>
            <a:ext cx="295456" cy="295456"/>
          </a:xfrm>
          <a:prstGeom prst="rect">
            <a:avLst/>
          </a:prstGeom>
          <a:solidFill>
            <a:srgbClr val="E559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矩形 51"/>
          <p:cNvSpPr/>
          <p:nvPr/>
        </p:nvSpPr>
        <p:spPr>
          <a:xfrm>
            <a:off x="8632459" y="477524"/>
            <a:ext cx="295456" cy="295456"/>
          </a:xfrm>
          <a:prstGeom prst="rect">
            <a:avLst/>
          </a:prstGeom>
          <a:solidFill>
            <a:srgbClr val="37B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矩形 52"/>
          <p:cNvSpPr/>
          <p:nvPr/>
        </p:nvSpPr>
        <p:spPr>
          <a:xfrm>
            <a:off x="8999923" y="477524"/>
            <a:ext cx="295456" cy="295456"/>
          </a:xfrm>
          <a:prstGeom prst="rect">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TextBox 24"/>
          <p:cNvSpPr txBox="1"/>
          <p:nvPr/>
        </p:nvSpPr>
        <p:spPr>
          <a:xfrm>
            <a:off x="1231942" y="3776710"/>
            <a:ext cx="2074834" cy="1200329"/>
          </a:xfrm>
          <a:prstGeom prst="rect">
            <a:avLst/>
          </a:prstGeom>
          <a:noFill/>
        </p:spPr>
        <p:txBody>
          <a:bodyPr wrap="square" rtlCol="0">
            <a:spAutoFit/>
          </a:bodyPr>
          <a:lstStyle/>
          <a:p>
            <a:pPr>
              <a:lnSpc>
                <a:spcPct val="150000"/>
              </a:lnSpc>
            </a:pPr>
            <a:r>
              <a:rPr lang="zh-CN" altLang="en-US" sz="1200" dirty="0">
                <a:solidFill>
                  <a:schemeClr val="tx1">
                    <a:lumMod val="75000"/>
                    <a:lumOff val="25000"/>
                  </a:schemeClr>
                </a:solidFill>
              </a:rPr>
              <a:t>这里输入简单的文字概述这里输入简单文字概述这里输入简单的文字概述这里入简</a:t>
            </a:r>
            <a:endParaRPr lang="en-US" altLang="zh-CN" sz="1200" dirty="0">
              <a:solidFill>
                <a:schemeClr val="tx1">
                  <a:lumMod val="75000"/>
                  <a:lumOff val="25000"/>
                </a:schemeClr>
              </a:solidFill>
            </a:endParaRPr>
          </a:p>
          <a:p>
            <a:pPr>
              <a:lnSpc>
                <a:spcPct val="150000"/>
              </a:lnSpc>
            </a:pPr>
            <a:r>
              <a:rPr lang="zh-CN" altLang="en-US" sz="1200" dirty="0">
                <a:solidFill>
                  <a:schemeClr val="tx1">
                    <a:lumMod val="75000"/>
                    <a:lumOff val="25000"/>
                  </a:schemeClr>
                </a:solidFill>
              </a:rPr>
              <a:t>单的文字概述这里输入述</a:t>
            </a:r>
          </a:p>
        </p:txBody>
      </p:sp>
      <p:sp>
        <p:nvSpPr>
          <p:cNvPr id="26" name="TextBox 25"/>
          <p:cNvSpPr txBox="1"/>
          <p:nvPr/>
        </p:nvSpPr>
        <p:spPr>
          <a:xfrm>
            <a:off x="4098865" y="1541082"/>
            <a:ext cx="2074834" cy="1200329"/>
          </a:xfrm>
          <a:prstGeom prst="rect">
            <a:avLst/>
          </a:prstGeom>
          <a:noFill/>
        </p:spPr>
        <p:txBody>
          <a:bodyPr wrap="square" rtlCol="0">
            <a:spAutoFit/>
          </a:bodyPr>
          <a:lstStyle/>
          <a:p>
            <a:pPr>
              <a:lnSpc>
                <a:spcPct val="150000"/>
              </a:lnSpc>
            </a:pPr>
            <a:r>
              <a:rPr lang="zh-CN" altLang="en-US" sz="1200" dirty="0">
                <a:solidFill>
                  <a:schemeClr val="tx1">
                    <a:lumMod val="75000"/>
                    <a:lumOff val="25000"/>
                  </a:schemeClr>
                </a:solidFill>
              </a:rPr>
              <a:t>这里输入简单的文字概述这里输入简单文字概述这里输入简单的文字概述这里入简</a:t>
            </a:r>
            <a:endParaRPr lang="en-US" altLang="zh-CN" sz="1200" dirty="0">
              <a:solidFill>
                <a:schemeClr val="tx1">
                  <a:lumMod val="75000"/>
                  <a:lumOff val="25000"/>
                </a:schemeClr>
              </a:solidFill>
            </a:endParaRPr>
          </a:p>
          <a:p>
            <a:pPr>
              <a:lnSpc>
                <a:spcPct val="150000"/>
              </a:lnSpc>
            </a:pPr>
            <a:r>
              <a:rPr lang="zh-CN" altLang="en-US" sz="1200" dirty="0">
                <a:solidFill>
                  <a:schemeClr val="tx1">
                    <a:lumMod val="75000"/>
                    <a:lumOff val="25000"/>
                  </a:schemeClr>
                </a:solidFill>
              </a:rPr>
              <a:t>单的文字概述这里输入述</a:t>
            </a:r>
          </a:p>
        </p:txBody>
      </p:sp>
      <p:sp>
        <p:nvSpPr>
          <p:cNvPr id="27" name="TextBox 26"/>
          <p:cNvSpPr txBox="1"/>
          <p:nvPr/>
        </p:nvSpPr>
        <p:spPr>
          <a:xfrm>
            <a:off x="6927368" y="3764659"/>
            <a:ext cx="2074834" cy="1200329"/>
          </a:xfrm>
          <a:prstGeom prst="rect">
            <a:avLst/>
          </a:prstGeom>
          <a:noFill/>
        </p:spPr>
        <p:txBody>
          <a:bodyPr wrap="square" rtlCol="0">
            <a:spAutoFit/>
          </a:bodyPr>
          <a:lstStyle/>
          <a:p>
            <a:pPr>
              <a:lnSpc>
                <a:spcPct val="150000"/>
              </a:lnSpc>
            </a:pPr>
            <a:r>
              <a:rPr lang="zh-CN" altLang="en-US" sz="1200" dirty="0">
                <a:solidFill>
                  <a:schemeClr val="tx1">
                    <a:lumMod val="75000"/>
                    <a:lumOff val="25000"/>
                  </a:schemeClr>
                </a:solidFill>
              </a:rPr>
              <a:t>这里输入简单的文字概述这里输入简单文字概述这里输入简单的文字概述这里入简</a:t>
            </a:r>
            <a:endParaRPr lang="en-US" altLang="zh-CN" sz="1200" dirty="0">
              <a:solidFill>
                <a:schemeClr val="tx1">
                  <a:lumMod val="75000"/>
                  <a:lumOff val="25000"/>
                </a:schemeClr>
              </a:solidFill>
            </a:endParaRPr>
          </a:p>
          <a:p>
            <a:pPr>
              <a:lnSpc>
                <a:spcPct val="150000"/>
              </a:lnSpc>
            </a:pPr>
            <a:r>
              <a:rPr lang="zh-CN" altLang="en-US" sz="1200" dirty="0">
                <a:solidFill>
                  <a:schemeClr val="tx1">
                    <a:lumMod val="75000"/>
                    <a:lumOff val="25000"/>
                  </a:schemeClr>
                </a:solidFill>
              </a:rPr>
              <a:t>单的文字概述这里输入述</a:t>
            </a:r>
          </a:p>
        </p:txBody>
      </p:sp>
      <p:sp>
        <p:nvSpPr>
          <p:cNvPr id="28" name="椭圆 27"/>
          <p:cNvSpPr/>
          <p:nvPr/>
        </p:nvSpPr>
        <p:spPr>
          <a:xfrm>
            <a:off x="1283766" y="1454950"/>
            <a:ext cx="1872187" cy="1872187"/>
          </a:xfrm>
          <a:prstGeom prst="ellipse">
            <a:avLst/>
          </a:prstGeom>
          <a:blipFill dpi="0" rotWithShape="1">
            <a:blip r:embed="rId3" cstate="screen">
              <a:extLst>
                <a:ext uri="{28A0092B-C50C-407E-A947-70E740481C1C}">
                  <a14:useLocalDpi xmlns:a14="http://schemas.microsoft.com/office/drawing/2010/main"/>
                </a:ext>
              </a:extLst>
            </a:blip>
            <a:srcRect/>
            <a:stretch>
              <a:fillRect/>
            </a:stretch>
          </a:blipFill>
          <a:ln w="76200">
            <a:solidFill>
              <a:srgbClr val="37BED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椭圆 28"/>
          <p:cNvSpPr/>
          <p:nvPr/>
        </p:nvSpPr>
        <p:spPr>
          <a:xfrm>
            <a:off x="2576514" y="1417340"/>
            <a:ext cx="723900" cy="723900"/>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30" name="TextBox 29"/>
          <p:cNvSpPr txBox="1"/>
          <p:nvPr/>
        </p:nvSpPr>
        <p:spPr>
          <a:xfrm>
            <a:off x="2583505" y="1517680"/>
            <a:ext cx="723276" cy="523220"/>
          </a:xfrm>
          <a:prstGeom prst="rect">
            <a:avLst/>
          </a:prstGeom>
          <a:noFill/>
        </p:spPr>
        <p:txBody>
          <a:bodyPr wrap="none" rtlCol="0">
            <a:spAutoFit/>
          </a:bodyPr>
          <a:lstStyle/>
          <a:p>
            <a:pPr algn="ctr"/>
            <a:r>
              <a:rPr lang="zh-CN" altLang="en-US" sz="1400" dirty="0">
                <a:solidFill>
                  <a:schemeClr val="bg1"/>
                </a:solidFill>
                <a:latin typeface="+mn-ea"/>
              </a:rPr>
              <a:t>重点</a:t>
            </a:r>
            <a:endParaRPr lang="en-US" altLang="zh-CN" sz="1400" dirty="0">
              <a:solidFill>
                <a:schemeClr val="bg1"/>
              </a:solidFill>
              <a:latin typeface="+mn-ea"/>
            </a:endParaRPr>
          </a:p>
          <a:p>
            <a:pPr algn="ctr"/>
            <a:r>
              <a:rPr lang="zh-CN" altLang="en-US" sz="1400" dirty="0">
                <a:solidFill>
                  <a:schemeClr val="bg1"/>
                </a:solidFill>
                <a:latin typeface="+mn-ea"/>
              </a:rPr>
              <a:t>工作一</a:t>
            </a:r>
          </a:p>
        </p:txBody>
      </p:sp>
      <p:sp>
        <p:nvSpPr>
          <p:cNvPr id="31" name="椭圆 30"/>
          <p:cNvSpPr/>
          <p:nvPr/>
        </p:nvSpPr>
        <p:spPr>
          <a:xfrm>
            <a:off x="4098867" y="3183145"/>
            <a:ext cx="1872187" cy="1872187"/>
          </a:xfrm>
          <a:prstGeom prst="ellipse">
            <a:avLst/>
          </a:prstGeom>
          <a:blipFill dpi="0" rotWithShape="1">
            <a:blip r:embed="rId4" cstate="screen">
              <a:extLst>
                <a:ext uri="{28A0092B-C50C-407E-A947-70E740481C1C}">
                  <a14:useLocalDpi xmlns:a14="http://schemas.microsoft.com/office/drawing/2010/main"/>
                </a:ext>
              </a:extLst>
            </a:blip>
            <a:srcRect/>
            <a:stretch>
              <a:fillRect/>
            </a:stretch>
          </a:blipFill>
          <a:ln w="76200">
            <a:solidFill>
              <a:srgbClr val="19547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椭圆 31"/>
          <p:cNvSpPr/>
          <p:nvPr/>
        </p:nvSpPr>
        <p:spPr>
          <a:xfrm>
            <a:off x="5391615" y="3145535"/>
            <a:ext cx="723900" cy="723900"/>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33" name="TextBox 32"/>
          <p:cNvSpPr txBox="1"/>
          <p:nvPr/>
        </p:nvSpPr>
        <p:spPr>
          <a:xfrm>
            <a:off x="5398606" y="3245872"/>
            <a:ext cx="723276" cy="523220"/>
          </a:xfrm>
          <a:prstGeom prst="rect">
            <a:avLst/>
          </a:prstGeom>
          <a:noFill/>
        </p:spPr>
        <p:txBody>
          <a:bodyPr wrap="none" rtlCol="0">
            <a:spAutoFit/>
          </a:bodyPr>
          <a:lstStyle/>
          <a:p>
            <a:pPr algn="ctr"/>
            <a:r>
              <a:rPr lang="zh-CN" altLang="en-US" sz="1400" dirty="0">
                <a:solidFill>
                  <a:schemeClr val="bg1"/>
                </a:solidFill>
                <a:latin typeface="+mn-ea"/>
              </a:rPr>
              <a:t>重点</a:t>
            </a:r>
            <a:endParaRPr lang="en-US" altLang="zh-CN" sz="1400" dirty="0">
              <a:solidFill>
                <a:schemeClr val="bg1"/>
              </a:solidFill>
              <a:latin typeface="+mn-ea"/>
            </a:endParaRPr>
          </a:p>
          <a:p>
            <a:pPr algn="ctr"/>
            <a:r>
              <a:rPr lang="zh-CN" altLang="en-US" sz="1400" dirty="0">
                <a:solidFill>
                  <a:schemeClr val="bg1"/>
                </a:solidFill>
                <a:latin typeface="+mn-ea"/>
              </a:rPr>
              <a:t>工作二</a:t>
            </a:r>
          </a:p>
        </p:txBody>
      </p:sp>
      <p:sp>
        <p:nvSpPr>
          <p:cNvPr id="34" name="椭圆 33"/>
          <p:cNvSpPr/>
          <p:nvPr/>
        </p:nvSpPr>
        <p:spPr>
          <a:xfrm>
            <a:off x="6974896" y="1526088"/>
            <a:ext cx="1872187" cy="1872187"/>
          </a:xfrm>
          <a:prstGeom prst="ellipse">
            <a:avLst/>
          </a:prstGeom>
          <a:blipFill dpi="0" rotWithShape="1">
            <a:blip r:embed="rId5" cstate="screen">
              <a:extLst>
                <a:ext uri="{28A0092B-C50C-407E-A947-70E740481C1C}">
                  <a14:useLocalDpi xmlns:a14="http://schemas.microsoft.com/office/drawing/2010/main"/>
                </a:ext>
              </a:extLst>
            </a:blip>
            <a:srcRect/>
            <a:stretch>
              <a:fillRect/>
            </a:stretch>
          </a:blipFill>
          <a:ln w="76200">
            <a:solidFill>
              <a:srgbClr val="E5594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椭圆 34"/>
          <p:cNvSpPr/>
          <p:nvPr/>
        </p:nvSpPr>
        <p:spPr>
          <a:xfrm>
            <a:off x="8267640" y="1488481"/>
            <a:ext cx="723900" cy="723900"/>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36" name="TextBox 35"/>
          <p:cNvSpPr txBox="1"/>
          <p:nvPr/>
        </p:nvSpPr>
        <p:spPr>
          <a:xfrm>
            <a:off x="8274630" y="1588818"/>
            <a:ext cx="723276" cy="523220"/>
          </a:xfrm>
          <a:prstGeom prst="rect">
            <a:avLst/>
          </a:prstGeom>
          <a:noFill/>
        </p:spPr>
        <p:txBody>
          <a:bodyPr wrap="none" rtlCol="0">
            <a:spAutoFit/>
          </a:bodyPr>
          <a:lstStyle/>
          <a:p>
            <a:pPr algn="ctr"/>
            <a:r>
              <a:rPr lang="zh-CN" altLang="en-US" sz="1400" dirty="0">
                <a:solidFill>
                  <a:schemeClr val="bg1"/>
                </a:solidFill>
                <a:latin typeface="+mn-ea"/>
              </a:rPr>
              <a:t>重点</a:t>
            </a:r>
            <a:endParaRPr lang="en-US" altLang="zh-CN" sz="1400" dirty="0">
              <a:solidFill>
                <a:schemeClr val="bg1"/>
              </a:solidFill>
              <a:latin typeface="+mn-ea"/>
            </a:endParaRPr>
          </a:p>
          <a:p>
            <a:pPr algn="ctr"/>
            <a:r>
              <a:rPr lang="zh-CN" altLang="en-US" sz="1400" dirty="0">
                <a:solidFill>
                  <a:schemeClr val="bg1"/>
                </a:solidFill>
                <a:latin typeface="+mn-ea"/>
              </a:rPr>
              <a:t>工作三</a:t>
            </a:r>
          </a:p>
        </p:txBody>
      </p:sp>
    </p:spTree>
    <p:extLst>
      <p:ext uri="{BB962C8B-B14F-4D97-AF65-F5344CB8AC3E}">
        <p14:creationId xmlns:p14="http://schemas.microsoft.com/office/powerpoint/2010/main" val="367207997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28"/>
                                        </p:tgtEl>
                                        <p:attrNameLst>
                                          <p:attrName>style.visibility</p:attrName>
                                        </p:attrNameLst>
                                      </p:cBhvr>
                                      <p:to>
                                        <p:strVal val="visible"/>
                                      </p:to>
                                    </p:set>
                                    <p:anim calcmode="lin" valueType="num">
                                      <p:cBhvr additive="base">
                                        <p:cTn id="7" dur="500" fill="hold"/>
                                        <p:tgtEl>
                                          <p:spTgt spid="28"/>
                                        </p:tgtEl>
                                        <p:attrNameLst>
                                          <p:attrName>ppt_x</p:attrName>
                                        </p:attrNameLst>
                                      </p:cBhvr>
                                      <p:tavLst>
                                        <p:tav tm="0">
                                          <p:val>
                                            <p:strVal val="#ppt_x"/>
                                          </p:val>
                                        </p:tav>
                                        <p:tav tm="100000">
                                          <p:val>
                                            <p:strVal val="#ppt_x"/>
                                          </p:val>
                                        </p:tav>
                                      </p:tavLst>
                                    </p:anim>
                                    <p:anim calcmode="lin" valueType="num">
                                      <p:cBhvr additive="base">
                                        <p:cTn id="8" dur="500" fill="hold"/>
                                        <p:tgtEl>
                                          <p:spTgt spid="28"/>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52" presetClass="entr" presetSubtype="0" fill="hold" grpId="0" nodeType="afterEffect">
                                  <p:stCondLst>
                                    <p:cond delay="0"/>
                                  </p:stCondLst>
                                  <p:childTnLst>
                                    <p:set>
                                      <p:cBhvr>
                                        <p:cTn id="11" dur="1" fill="hold">
                                          <p:stCondLst>
                                            <p:cond delay="0"/>
                                          </p:stCondLst>
                                        </p:cTn>
                                        <p:tgtEl>
                                          <p:spTgt spid="29"/>
                                        </p:tgtEl>
                                        <p:attrNameLst>
                                          <p:attrName>style.visibility</p:attrName>
                                        </p:attrNameLst>
                                      </p:cBhvr>
                                      <p:to>
                                        <p:strVal val="visible"/>
                                      </p:to>
                                    </p:set>
                                    <p:animScale>
                                      <p:cBhvr>
                                        <p:cTn id="12" dur="1000" decel="50000" fill="hold">
                                          <p:stCondLst>
                                            <p:cond delay="0"/>
                                          </p:stCondLst>
                                        </p:cTn>
                                        <p:tgtEl>
                                          <p:spTgt spid="2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3" dur="1000" decel="50000" fill="hold">
                                          <p:stCondLst>
                                            <p:cond delay="0"/>
                                          </p:stCondLst>
                                        </p:cTn>
                                        <p:tgtEl>
                                          <p:spTgt spid="29"/>
                                        </p:tgtEl>
                                        <p:attrNameLst>
                                          <p:attrName>ppt_x</p:attrName>
                                          <p:attrName>ppt_y</p:attrName>
                                        </p:attrNameLst>
                                      </p:cBhvr>
                                    </p:animMotion>
                                    <p:animEffect transition="in" filter="fade">
                                      <p:cBhvr>
                                        <p:cTn id="14" dur="1000"/>
                                        <p:tgtEl>
                                          <p:spTgt spid="29"/>
                                        </p:tgtEl>
                                      </p:cBhvr>
                                    </p:animEffect>
                                  </p:childTnLst>
                                </p:cTn>
                              </p:par>
                              <p:par>
                                <p:cTn id="15" presetID="52" presetClass="entr" presetSubtype="0" fill="hold" grpId="0" nodeType="withEffect">
                                  <p:stCondLst>
                                    <p:cond delay="0"/>
                                  </p:stCondLst>
                                  <p:childTnLst>
                                    <p:set>
                                      <p:cBhvr>
                                        <p:cTn id="16" dur="1" fill="hold">
                                          <p:stCondLst>
                                            <p:cond delay="0"/>
                                          </p:stCondLst>
                                        </p:cTn>
                                        <p:tgtEl>
                                          <p:spTgt spid="30"/>
                                        </p:tgtEl>
                                        <p:attrNameLst>
                                          <p:attrName>style.visibility</p:attrName>
                                        </p:attrNameLst>
                                      </p:cBhvr>
                                      <p:to>
                                        <p:strVal val="visible"/>
                                      </p:to>
                                    </p:set>
                                    <p:animScale>
                                      <p:cBhvr>
                                        <p:cTn id="17" dur="1000" decel="50000" fill="hold">
                                          <p:stCondLst>
                                            <p:cond delay="0"/>
                                          </p:stCondLst>
                                        </p:cTn>
                                        <p:tgtEl>
                                          <p:spTgt spid="3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8" dur="1000" decel="50000" fill="hold">
                                          <p:stCondLst>
                                            <p:cond delay="0"/>
                                          </p:stCondLst>
                                        </p:cTn>
                                        <p:tgtEl>
                                          <p:spTgt spid="30"/>
                                        </p:tgtEl>
                                        <p:attrNameLst>
                                          <p:attrName>ppt_x</p:attrName>
                                          <p:attrName>ppt_y</p:attrName>
                                        </p:attrNameLst>
                                      </p:cBhvr>
                                    </p:animMotion>
                                    <p:animEffect transition="in" filter="fade">
                                      <p:cBhvr>
                                        <p:cTn id="19" dur="1000"/>
                                        <p:tgtEl>
                                          <p:spTgt spid="30"/>
                                        </p:tgtEl>
                                      </p:cBhvr>
                                    </p:animEffect>
                                  </p:childTnLst>
                                </p:cTn>
                              </p:par>
                            </p:childTnLst>
                          </p:cTn>
                        </p:par>
                        <p:par>
                          <p:cTn id="20" fill="hold">
                            <p:stCondLst>
                              <p:cond delay="1500"/>
                            </p:stCondLst>
                            <p:childTnLst>
                              <p:par>
                                <p:cTn id="21" presetID="2" presetClass="entr" presetSubtype="4" fill="hold" grpId="0" nodeType="afterEffect">
                                  <p:stCondLst>
                                    <p:cond delay="0"/>
                                  </p:stCondLst>
                                  <p:childTnLst>
                                    <p:set>
                                      <p:cBhvr>
                                        <p:cTn id="22" dur="1" fill="hold">
                                          <p:stCondLst>
                                            <p:cond delay="0"/>
                                          </p:stCondLst>
                                        </p:cTn>
                                        <p:tgtEl>
                                          <p:spTgt spid="25"/>
                                        </p:tgtEl>
                                        <p:attrNameLst>
                                          <p:attrName>style.visibility</p:attrName>
                                        </p:attrNameLst>
                                      </p:cBhvr>
                                      <p:to>
                                        <p:strVal val="visible"/>
                                      </p:to>
                                    </p:set>
                                    <p:anim calcmode="lin" valueType="num">
                                      <p:cBhvr additive="base">
                                        <p:cTn id="23" dur="500" fill="hold"/>
                                        <p:tgtEl>
                                          <p:spTgt spid="25"/>
                                        </p:tgtEl>
                                        <p:attrNameLst>
                                          <p:attrName>ppt_x</p:attrName>
                                        </p:attrNameLst>
                                      </p:cBhvr>
                                      <p:tavLst>
                                        <p:tav tm="0">
                                          <p:val>
                                            <p:strVal val="#ppt_x"/>
                                          </p:val>
                                        </p:tav>
                                        <p:tav tm="100000">
                                          <p:val>
                                            <p:strVal val="#ppt_x"/>
                                          </p:val>
                                        </p:tav>
                                      </p:tavLst>
                                    </p:anim>
                                    <p:anim calcmode="lin" valueType="num">
                                      <p:cBhvr additive="base">
                                        <p:cTn id="24" dur="500" fill="hold"/>
                                        <p:tgtEl>
                                          <p:spTgt spid="25"/>
                                        </p:tgtEl>
                                        <p:attrNameLst>
                                          <p:attrName>ppt_y</p:attrName>
                                        </p:attrNameLst>
                                      </p:cBhvr>
                                      <p:tavLst>
                                        <p:tav tm="0">
                                          <p:val>
                                            <p:strVal val="1+#ppt_h/2"/>
                                          </p:val>
                                        </p:tav>
                                        <p:tav tm="100000">
                                          <p:val>
                                            <p:strVal val="#ppt_y"/>
                                          </p:val>
                                        </p:tav>
                                      </p:tavLst>
                                    </p:anim>
                                  </p:childTnLst>
                                </p:cTn>
                              </p:par>
                            </p:childTnLst>
                          </p:cTn>
                        </p:par>
                        <p:par>
                          <p:cTn id="25" fill="hold">
                            <p:stCondLst>
                              <p:cond delay="2000"/>
                            </p:stCondLst>
                            <p:childTnLst>
                              <p:par>
                                <p:cTn id="26" presetID="2" presetClass="entr" presetSubtype="4" fill="hold" grpId="0" nodeType="afterEffect">
                                  <p:stCondLst>
                                    <p:cond delay="0"/>
                                  </p:stCondLst>
                                  <p:childTnLst>
                                    <p:set>
                                      <p:cBhvr>
                                        <p:cTn id="27" dur="1" fill="hold">
                                          <p:stCondLst>
                                            <p:cond delay="0"/>
                                          </p:stCondLst>
                                        </p:cTn>
                                        <p:tgtEl>
                                          <p:spTgt spid="31"/>
                                        </p:tgtEl>
                                        <p:attrNameLst>
                                          <p:attrName>style.visibility</p:attrName>
                                        </p:attrNameLst>
                                      </p:cBhvr>
                                      <p:to>
                                        <p:strVal val="visible"/>
                                      </p:to>
                                    </p:set>
                                    <p:anim calcmode="lin" valueType="num">
                                      <p:cBhvr additive="base">
                                        <p:cTn id="28" dur="500" fill="hold"/>
                                        <p:tgtEl>
                                          <p:spTgt spid="31"/>
                                        </p:tgtEl>
                                        <p:attrNameLst>
                                          <p:attrName>ppt_x</p:attrName>
                                        </p:attrNameLst>
                                      </p:cBhvr>
                                      <p:tavLst>
                                        <p:tav tm="0">
                                          <p:val>
                                            <p:strVal val="#ppt_x"/>
                                          </p:val>
                                        </p:tav>
                                        <p:tav tm="100000">
                                          <p:val>
                                            <p:strVal val="#ppt_x"/>
                                          </p:val>
                                        </p:tav>
                                      </p:tavLst>
                                    </p:anim>
                                    <p:anim calcmode="lin" valueType="num">
                                      <p:cBhvr additive="base">
                                        <p:cTn id="29" dur="500" fill="hold"/>
                                        <p:tgtEl>
                                          <p:spTgt spid="31"/>
                                        </p:tgtEl>
                                        <p:attrNameLst>
                                          <p:attrName>ppt_y</p:attrName>
                                        </p:attrNameLst>
                                      </p:cBhvr>
                                      <p:tavLst>
                                        <p:tav tm="0">
                                          <p:val>
                                            <p:strVal val="1+#ppt_h/2"/>
                                          </p:val>
                                        </p:tav>
                                        <p:tav tm="100000">
                                          <p:val>
                                            <p:strVal val="#ppt_y"/>
                                          </p:val>
                                        </p:tav>
                                      </p:tavLst>
                                    </p:anim>
                                  </p:childTnLst>
                                </p:cTn>
                              </p:par>
                            </p:childTnLst>
                          </p:cTn>
                        </p:par>
                        <p:par>
                          <p:cTn id="30" fill="hold">
                            <p:stCondLst>
                              <p:cond delay="2500"/>
                            </p:stCondLst>
                            <p:childTnLst>
                              <p:par>
                                <p:cTn id="31" presetID="52" presetClass="entr" presetSubtype="0" fill="hold" grpId="0" nodeType="afterEffect">
                                  <p:stCondLst>
                                    <p:cond delay="0"/>
                                  </p:stCondLst>
                                  <p:childTnLst>
                                    <p:set>
                                      <p:cBhvr>
                                        <p:cTn id="32" dur="1" fill="hold">
                                          <p:stCondLst>
                                            <p:cond delay="0"/>
                                          </p:stCondLst>
                                        </p:cTn>
                                        <p:tgtEl>
                                          <p:spTgt spid="33"/>
                                        </p:tgtEl>
                                        <p:attrNameLst>
                                          <p:attrName>style.visibility</p:attrName>
                                        </p:attrNameLst>
                                      </p:cBhvr>
                                      <p:to>
                                        <p:strVal val="visible"/>
                                      </p:to>
                                    </p:set>
                                    <p:animScale>
                                      <p:cBhvr>
                                        <p:cTn id="33" dur="1000" decel="50000" fill="hold">
                                          <p:stCondLst>
                                            <p:cond delay="0"/>
                                          </p:stCondLst>
                                        </p:cTn>
                                        <p:tgtEl>
                                          <p:spTgt spid="3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4" dur="1000" decel="50000" fill="hold">
                                          <p:stCondLst>
                                            <p:cond delay="0"/>
                                          </p:stCondLst>
                                        </p:cTn>
                                        <p:tgtEl>
                                          <p:spTgt spid="33"/>
                                        </p:tgtEl>
                                        <p:attrNameLst>
                                          <p:attrName>ppt_x</p:attrName>
                                          <p:attrName>ppt_y</p:attrName>
                                        </p:attrNameLst>
                                      </p:cBhvr>
                                    </p:animMotion>
                                    <p:animEffect transition="in" filter="fade">
                                      <p:cBhvr>
                                        <p:cTn id="35" dur="1000"/>
                                        <p:tgtEl>
                                          <p:spTgt spid="33"/>
                                        </p:tgtEl>
                                      </p:cBhvr>
                                    </p:animEffect>
                                  </p:childTnLst>
                                </p:cTn>
                              </p:par>
                              <p:par>
                                <p:cTn id="36" presetID="52" presetClass="entr" presetSubtype="0" fill="hold" grpId="0" nodeType="withEffect">
                                  <p:stCondLst>
                                    <p:cond delay="0"/>
                                  </p:stCondLst>
                                  <p:childTnLst>
                                    <p:set>
                                      <p:cBhvr>
                                        <p:cTn id="37" dur="1" fill="hold">
                                          <p:stCondLst>
                                            <p:cond delay="0"/>
                                          </p:stCondLst>
                                        </p:cTn>
                                        <p:tgtEl>
                                          <p:spTgt spid="32"/>
                                        </p:tgtEl>
                                        <p:attrNameLst>
                                          <p:attrName>style.visibility</p:attrName>
                                        </p:attrNameLst>
                                      </p:cBhvr>
                                      <p:to>
                                        <p:strVal val="visible"/>
                                      </p:to>
                                    </p:set>
                                    <p:animScale>
                                      <p:cBhvr>
                                        <p:cTn id="38" dur="1000" decel="50000" fill="hold">
                                          <p:stCondLst>
                                            <p:cond delay="0"/>
                                          </p:stCondLst>
                                        </p:cTn>
                                        <p:tgtEl>
                                          <p:spTgt spid="3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9" dur="1000" decel="50000" fill="hold">
                                          <p:stCondLst>
                                            <p:cond delay="0"/>
                                          </p:stCondLst>
                                        </p:cTn>
                                        <p:tgtEl>
                                          <p:spTgt spid="32"/>
                                        </p:tgtEl>
                                        <p:attrNameLst>
                                          <p:attrName>ppt_x</p:attrName>
                                          <p:attrName>ppt_y</p:attrName>
                                        </p:attrNameLst>
                                      </p:cBhvr>
                                    </p:animMotion>
                                    <p:animEffect transition="in" filter="fade">
                                      <p:cBhvr>
                                        <p:cTn id="40" dur="1000"/>
                                        <p:tgtEl>
                                          <p:spTgt spid="32"/>
                                        </p:tgtEl>
                                      </p:cBhvr>
                                    </p:animEffect>
                                  </p:childTnLst>
                                </p:cTn>
                              </p:par>
                            </p:childTnLst>
                          </p:cTn>
                        </p:par>
                        <p:par>
                          <p:cTn id="41" fill="hold">
                            <p:stCondLst>
                              <p:cond delay="3500"/>
                            </p:stCondLst>
                            <p:childTnLst>
                              <p:par>
                                <p:cTn id="42" presetID="2" presetClass="entr" presetSubtype="4" fill="hold" grpId="0" nodeType="afterEffect">
                                  <p:stCondLst>
                                    <p:cond delay="0"/>
                                  </p:stCondLst>
                                  <p:childTnLst>
                                    <p:set>
                                      <p:cBhvr>
                                        <p:cTn id="43" dur="1" fill="hold">
                                          <p:stCondLst>
                                            <p:cond delay="0"/>
                                          </p:stCondLst>
                                        </p:cTn>
                                        <p:tgtEl>
                                          <p:spTgt spid="26"/>
                                        </p:tgtEl>
                                        <p:attrNameLst>
                                          <p:attrName>style.visibility</p:attrName>
                                        </p:attrNameLst>
                                      </p:cBhvr>
                                      <p:to>
                                        <p:strVal val="visible"/>
                                      </p:to>
                                    </p:set>
                                    <p:anim calcmode="lin" valueType="num">
                                      <p:cBhvr additive="base">
                                        <p:cTn id="44" dur="500" fill="hold"/>
                                        <p:tgtEl>
                                          <p:spTgt spid="26"/>
                                        </p:tgtEl>
                                        <p:attrNameLst>
                                          <p:attrName>ppt_x</p:attrName>
                                        </p:attrNameLst>
                                      </p:cBhvr>
                                      <p:tavLst>
                                        <p:tav tm="0">
                                          <p:val>
                                            <p:strVal val="#ppt_x"/>
                                          </p:val>
                                        </p:tav>
                                        <p:tav tm="100000">
                                          <p:val>
                                            <p:strVal val="#ppt_x"/>
                                          </p:val>
                                        </p:tav>
                                      </p:tavLst>
                                    </p:anim>
                                    <p:anim calcmode="lin" valueType="num">
                                      <p:cBhvr additive="base">
                                        <p:cTn id="45" dur="500" fill="hold"/>
                                        <p:tgtEl>
                                          <p:spTgt spid="26"/>
                                        </p:tgtEl>
                                        <p:attrNameLst>
                                          <p:attrName>ppt_y</p:attrName>
                                        </p:attrNameLst>
                                      </p:cBhvr>
                                      <p:tavLst>
                                        <p:tav tm="0">
                                          <p:val>
                                            <p:strVal val="1+#ppt_h/2"/>
                                          </p:val>
                                        </p:tav>
                                        <p:tav tm="100000">
                                          <p:val>
                                            <p:strVal val="#ppt_y"/>
                                          </p:val>
                                        </p:tav>
                                      </p:tavLst>
                                    </p:anim>
                                  </p:childTnLst>
                                </p:cTn>
                              </p:par>
                            </p:childTnLst>
                          </p:cTn>
                        </p:par>
                        <p:par>
                          <p:cTn id="46" fill="hold">
                            <p:stCondLst>
                              <p:cond delay="4000"/>
                            </p:stCondLst>
                            <p:childTnLst>
                              <p:par>
                                <p:cTn id="47" presetID="2" presetClass="entr" presetSubtype="4" fill="hold" grpId="0" nodeType="afterEffect">
                                  <p:stCondLst>
                                    <p:cond delay="0"/>
                                  </p:stCondLst>
                                  <p:childTnLst>
                                    <p:set>
                                      <p:cBhvr>
                                        <p:cTn id="48" dur="1" fill="hold">
                                          <p:stCondLst>
                                            <p:cond delay="0"/>
                                          </p:stCondLst>
                                        </p:cTn>
                                        <p:tgtEl>
                                          <p:spTgt spid="34"/>
                                        </p:tgtEl>
                                        <p:attrNameLst>
                                          <p:attrName>style.visibility</p:attrName>
                                        </p:attrNameLst>
                                      </p:cBhvr>
                                      <p:to>
                                        <p:strVal val="visible"/>
                                      </p:to>
                                    </p:set>
                                    <p:anim calcmode="lin" valueType="num">
                                      <p:cBhvr additive="base">
                                        <p:cTn id="49" dur="500" fill="hold"/>
                                        <p:tgtEl>
                                          <p:spTgt spid="34"/>
                                        </p:tgtEl>
                                        <p:attrNameLst>
                                          <p:attrName>ppt_x</p:attrName>
                                        </p:attrNameLst>
                                      </p:cBhvr>
                                      <p:tavLst>
                                        <p:tav tm="0">
                                          <p:val>
                                            <p:strVal val="#ppt_x"/>
                                          </p:val>
                                        </p:tav>
                                        <p:tav tm="100000">
                                          <p:val>
                                            <p:strVal val="#ppt_x"/>
                                          </p:val>
                                        </p:tav>
                                      </p:tavLst>
                                    </p:anim>
                                    <p:anim calcmode="lin" valueType="num">
                                      <p:cBhvr additive="base">
                                        <p:cTn id="50" dur="500" fill="hold"/>
                                        <p:tgtEl>
                                          <p:spTgt spid="34"/>
                                        </p:tgtEl>
                                        <p:attrNameLst>
                                          <p:attrName>ppt_y</p:attrName>
                                        </p:attrNameLst>
                                      </p:cBhvr>
                                      <p:tavLst>
                                        <p:tav tm="0">
                                          <p:val>
                                            <p:strVal val="1+#ppt_h/2"/>
                                          </p:val>
                                        </p:tav>
                                        <p:tav tm="100000">
                                          <p:val>
                                            <p:strVal val="#ppt_y"/>
                                          </p:val>
                                        </p:tav>
                                      </p:tavLst>
                                    </p:anim>
                                  </p:childTnLst>
                                </p:cTn>
                              </p:par>
                            </p:childTnLst>
                          </p:cTn>
                        </p:par>
                        <p:par>
                          <p:cTn id="51" fill="hold">
                            <p:stCondLst>
                              <p:cond delay="4500"/>
                            </p:stCondLst>
                            <p:childTnLst>
                              <p:par>
                                <p:cTn id="52" presetID="52" presetClass="entr" presetSubtype="0" fill="hold" grpId="0" nodeType="afterEffect">
                                  <p:stCondLst>
                                    <p:cond delay="0"/>
                                  </p:stCondLst>
                                  <p:childTnLst>
                                    <p:set>
                                      <p:cBhvr>
                                        <p:cTn id="53" dur="1" fill="hold">
                                          <p:stCondLst>
                                            <p:cond delay="0"/>
                                          </p:stCondLst>
                                        </p:cTn>
                                        <p:tgtEl>
                                          <p:spTgt spid="36"/>
                                        </p:tgtEl>
                                        <p:attrNameLst>
                                          <p:attrName>style.visibility</p:attrName>
                                        </p:attrNameLst>
                                      </p:cBhvr>
                                      <p:to>
                                        <p:strVal val="visible"/>
                                      </p:to>
                                    </p:set>
                                    <p:animScale>
                                      <p:cBhvr>
                                        <p:cTn id="54" dur="1000" decel="50000" fill="hold">
                                          <p:stCondLst>
                                            <p:cond delay="0"/>
                                          </p:stCondLst>
                                        </p:cTn>
                                        <p:tgtEl>
                                          <p:spTgt spid="3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5" dur="1000" decel="50000" fill="hold">
                                          <p:stCondLst>
                                            <p:cond delay="0"/>
                                          </p:stCondLst>
                                        </p:cTn>
                                        <p:tgtEl>
                                          <p:spTgt spid="36"/>
                                        </p:tgtEl>
                                        <p:attrNameLst>
                                          <p:attrName>ppt_x</p:attrName>
                                          <p:attrName>ppt_y</p:attrName>
                                        </p:attrNameLst>
                                      </p:cBhvr>
                                    </p:animMotion>
                                    <p:animEffect transition="in" filter="fade">
                                      <p:cBhvr>
                                        <p:cTn id="56" dur="1000"/>
                                        <p:tgtEl>
                                          <p:spTgt spid="36"/>
                                        </p:tgtEl>
                                      </p:cBhvr>
                                    </p:animEffect>
                                  </p:childTnLst>
                                </p:cTn>
                              </p:par>
                              <p:par>
                                <p:cTn id="57" presetID="52" presetClass="entr" presetSubtype="0" fill="hold" grpId="0" nodeType="withEffect">
                                  <p:stCondLst>
                                    <p:cond delay="0"/>
                                  </p:stCondLst>
                                  <p:childTnLst>
                                    <p:set>
                                      <p:cBhvr>
                                        <p:cTn id="58" dur="1" fill="hold">
                                          <p:stCondLst>
                                            <p:cond delay="0"/>
                                          </p:stCondLst>
                                        </p:cTn>
                                        <p:tgtEl>
                                          <p:spTgt spid="35"/>
                                        </p:tgtEl>
                                        <p:attrNameLst>
                                          <p:attrName>style.visibility</p:attrName>
                                        </p:attrNameLst>
                                      </p:cBhvr>
                                      <p:to>
                                        <p:strVal val="visible"/>
                                      </p:to>
                                    </p:set>
                                    <p:animScale>
                                      <p:cBhvr>
                                        <p:cTn id="59" dur="1000" decel="50000" fill="hold">
                                          <p:stCondLst>
                                            <p:cond delay="0"/>
                                          </p:stCondLst>
                                        </p:cTn>
                                        <p:tgtEl>
                                          <p:spTgt spid="3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60" dur="1000" decel="50000" fill="hold">
                                          <p:stCondLst>
                                            <p:cond delay="0"/>
                                          </p:stCondLst>
                                        </p:cTn>
                                        <p:tgtEl>
                                          <p:spTgt spid="35"/>
                                        </p:tgtEl>
                                        <p:attrNameLst>
                                          <p:attrName>ppt_x</p:attrName>
                                          <p:attrName>ppt_y</p:attrName>
                                        </p:attrNameLst>
                                      </p:cBhvr>
                                    </p:animMotion>
                                    <p:animEffect transition="in" filter="fade">
                                      <p:cBhvr>
                                        <p:cTn id="61" dur="1000"/>
                                        <p:tgtEl>
                                          <p:spTgt spid="35"/>
                                        </p:tgtEl>
                                      </p:cBhvr>
                                    </p:animEffect>
                                  </p:childTnLst>
                                </p:cTn>
                              </p:par>
                            </p:childTnLst>
                          </p:cTn>
                        </p:par>
                        <p:par>
                          <p:cTn id="62" fill="hold">
                            <p:stCondLst>
                              <p:cond delay="5500"/>
                            </p:stCondLst>
                            <p:childTnLst>
                              <p:par>
                                <p:cTn id="63" presetID="2" presetClass="entr" presetSubtype="4" fill="hold" grpId="0" nodeType="afterEffect">
                                  <p:stCondLst>
                                    <p:cond delay="0"/>
                                  </p:stCondLst>
                                  <p:childTnLst>
                                    <p:set>
                                      <p:cBhvr>
                                        <p:cTn id="64" dur="1" fill="hold">
                                          <p:stCondLst>
                                            <p:cond delay="0"/>
                                          </p:stCondLst>
                                        </p:cTn>
                                        <p:tgtEl>
                                          <p:spTgt spid="27"/>
                                        </p:tgtEl>
                                        <p:attrNameLst>
                                          <p:attrName>style.visibility</p:attrName>
                                        </p:attrNameLst>
                                      </p:cBhvr>
                                      <p:to>
                                        <p:strVal val="visible"/>
                                      </p:to>
                                    </p:set>
                                    <p:anim calcmode="lin" valueType="num">
                                      <p:cBhvr additive="base">
                                        <p:cTn id="65" dur="500" fill="hold"/>
                                        <p:tgtEl>
                                          <p:spTgt spid="27"/>
                                        </p:tgtEl>
                                        <p:attrNameLst>
                                          <p:attrName>ppt_x</p:attrName>
                                        </p:attrNameLst>
                                      </p:cBhvr>
                                      <p:tavLst>
                                        <p:tav tm="0">
                                          <p:val>
                                            <p:strVal val="#ppt_x"/>
                                          </p:val>
                                        </p:tav>
                                        <p:tav tm="100000">
                                          <p:val>
                                            <p:strVal val="#ppt_x"/>
                                          </p:val>
                                        </p:tav>
                                      </p:tavLst>
                                    </p:anim>
                                    <p:anim calcmode="lin" valueType="num">
                                      <p:cBhvr additive="base">
                                        <p:cTn id="66" dur="500" fill="hold"/>
                                        <p:tgtEl>
                                          <p:spTgt spid="2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26" grpId="0"/>
      <p:bldP spid="27" grpId="0"/>
      <p:bldP spid="28" grpId="0" animBg="1"/>
      <p:bldP spid="29" grpId="0" animBg="1"/>
      <p:bldP spid="30" grpId="0"/>
      <p:bldP spid="31" grpId="0" animBg="1"/>
      <p:bldP spid="32" grpId="0" animBg="1"/>
      <p:bldP spid="33" grpId="0"/>
      <p:bldP spid="34" grpId="0" animBg="1"/>
      <p:bldP spid="35" grpId="0" animBg="1"/>
      <p:bldP spid="36"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五边形 3"/>
          <p:cNvSpPr/>
          <p:nvPr/>
        </p:nvSpPr>
        <p:spPr>
          <a:xfrm>
            <a:off x="508000" y="337220"/>
            <a:ext cx="3419872" cy="576064"/>
          </a:xfrm>
          <a:prstGeom prst="homePlate">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 name="TextBox 4"/>
          <p:cNvSpPr txBox="1"/>
          <p:nvPr/>
        </p:nvSpPr>
        <p:spPr>
          <a:xfrm>
            <a:off x="687515" y="440586"/>
            <a:ext cx="2031325" cy="369332"/>
          </a:xfrm>
          <a:prstGeom prst="rect">
            <a:avLst/>
          </a:prstGeom>
          <a:noFill/>
        </p:spPr>
        <p:txBody>
          <a:bodyPr wrap="none" rtlCol="0">
            <a:spAutoFit/>
          </a:bodyPr>
          <a:lstStyle/>
          <a:p>
            <a:r>
              <a:rPr lang="zh-CN" altLang="en-US" b="1" dirty="0">
                <a:solidFill>
                  <a:schemeClr val="bg1"/>
                </a:solidFill>
                <a:latin typeface="微软雅黑" panose="020B0503020204020204" pitchFamily="34" charset="-122"/>
                <a:ea typeface="微软雅黑" panose="020B0503020204020204" pitchFamily="34" charset="-122"/>
              </a:rPr>
              <a:t>点击添加相关标题</a:t>
            </a:r>
          </a:p>
        </p:txBody>
      </p:sp>
      <p:sp>
        <p:nvSpPr>
          <p:cNvPr id="21" name="矩形 20"/>
          <p:cNvSpPr/>
          <p:nvPr/>
        </p:nvSpPr>
        <p:spPr>
          <a:xfrm>
            <a:off x="508000" y="5593804"/>
            <a:ext cx="9144000" cy="144016"/>
          </a:xfrm>
          <a:prstGeom prst="rect">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矩形 49"/>
          <p:cNvSpPr/>
          <p:nvPr/>
        </p:nvSpPr>
        <p:spPr>
          <a:xfrm>
            <a:off x="7904955" y="477524"/>
            <a:ext cx="295456" cy="295456"/>
          </a:xfrm>
          <a:prstGeom prst="rect">
            <a:avLst/>
          </a:prstGeom>
          <a:solidFill>
            <a:srgbClr val="FFCC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矩形 50"/>
          <p:cNvSpPr/>
          <p:nvPr/>
        </p:nvSpPr>
        <p:spPr>
          <a:xfrm>
            <a:off x="8272419" y="477524"/>
            <a:ext cx="295456" cy="295456"/>
          </a:xfrm>
          <a:prstGeom prst="rect">
            <a:avLst/>
          </a:prstGeom>
          <a:solidFill>
            <a:srgbClr val="E559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矩形 51"/>
          <p:cNvSpPr/>
          <p:nvPr/>
        </p:nvSpPr>
        <p:spPr>
          <a:xfrm>
            <a:off x="8632459" y="477524"/>
            <a:ext cx="295456" cy="295456"/>
          </a:xfrm>
          <a:prstGeom prst="rect">
            <a:avLst/>
          </a:prstGeom>
          <a:solidFill>
            <a:srgbClr val="37B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矩形 52"/>
          <p:cNvSpPr/>
          <p:nvPr/>
        </p:nvSpPr>
        <p:spPr>
          <a:xfrm>
            <a:off x="8999923" y="477524"/>
            <a:ext cx="295456" cy="295456"/>
          </a:xfrm>
          <a:prstGeom prst="rect">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泪滴形 8"/>
          <p:cNvSpPr/>
          <p:nvPr/>
        </p:nvSpPr>
        <p:spPr>
          <a:xfrm rot="16200000" flipH="1">
            <a:off x="6774687" y="1345333"/>
            <a:ext cx="1563918" cy="1563918"/>
          </a:xfrm>
          <a:prstGeom prst="teardrop">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泪滴形 9"/>
          <p:cNvSpPr/>
          <p:nvPr/>
        </p:nvSpPr>
        <p:spPr>
          <a:xfrm rot="5400000" flipH="1" flipV="1">
            <a:off x="6774691" y="3040021"/>
            <a:ext cx="2121739" cy="2121739"/>
          </a:xfrm>
          <a:prstGeom prst="teardrop">
            <a:avLst/>
          </a:prstGeom>
          <a:solidFill>
            <a:srgbClr val="37B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泪滴形 10"/>
          <p:cNvSpPr/>
          <p:nvPr/>
        </p:nvSpPr>
        <p:spPr>
          <a:xfrm rot="16200000" flipV="1">
            <a:off x="4533151" y="3040021"/>
            <a:ext cx="2121739" cy="2121739"/>
          </a:xfrm>
          <a:prstGeom prst="teardrop">
            <a:avLst/>
          </a:prstGeom>
          <a:solidFill>
            <a:srgbClr val="E559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Text Box 40"/>
          <p:cNvSpPr txBox="1">
            <a:spLocks noChangeArrowheads="1"/>
          </p:cNvSpPr>
          <p:nvPr/>
        </p:nvSpPr>
        <p:spPr bwMode="gray">
          <a:xfrm>
            <a:off x="1263579" y="1921402"/>
            <a:ext cx="5056765" cy="978729"/>
          </a:xfrm>
          <a:prstGeom prst="rect">
            <a:avLst/>
          </a:prstGeom>
          <a:noFill/>
          <a:ln w="9525">
            <a:noFill/>
            <a:miter lim="800000"/>
            <a:headEnd/>
            <a:tailEnd/>
          </a:ln>
        </p:spPr>
        <p:txBody>
          <a:bodyPr wrap="square">
            <a:spAutoFit/>
          </a:bodyPr>
          <a:lstStyle/>
          <a:p>
            <a:pPr lvl="0">
              <a:lnSpc>
                <a:spcPct val="120000"/>
              </a:lnSpc>
              <a:defRPr/>
            </a:pPr>
            <a:r>
              <a:rPr lang="zh-CN" altLang="en-US" sz="1200" kern="0" dirty="0">
                <a:solidFill>
                  <a:schemeClr val="tx1">
                    <a:lumMod val="75000"/>
                    <a:lumOff val="25000"/>
                  </a:schemeClr>
                </a:solidFill>
                <a:latin typeface="微软雅黑" pitchFamily="34" charset="-122"/>
                <a:ea typeface="微软雅黑" pitchFamily="34" charset="-122"/>
              </a:rPr>
              <a:t>单击此处输入文字单击此处输入文字单击此处输入文字单击此处输入文字单击此处输文字单击此处输文字单击此处输文字单击此处输入文字单击此处输入文字单击此处输入文字单击此处输文字单击此处输入文字单击此处输入文字单击此处输文字单击此处输入文字单击此处输入文字</a:t>
            </a:r>
          </a:p>
        </p:txBody>
      </p:sp>
      <p:sp>
        <p:nvSpPr>
          <p:cNvPr id="13" name="Rectangle 11"/>
          <p:cNvSpPr>
            <a:spLocks noChangeArrowheads="1"/>
          </p:cNvSpPr>
          <p:nvPr/>
        </p:nvSpPr>
        <p:spPr bwMode="gray">
          <a:xfrm>
            <a:off x="4647955" y="1562627"/>
            <a:ext cx="1503511" cy="358775"/>
          </a:xfrm>
          <a:prstGeom prst="rect">
            <a:avLst/>
          </a:prstGeom>
          <a:noFill/>
          <a:ln>
            <a:noFill/>
          </a:ln>
          <a:extLst/>
        </p:spPr>
        <p:txBody>
          <a:bodyPr lIns="0" tIns="0" rIns="0" bIns="0" anchor="ctr"/>
          <a:lstStyle/>
          <a:p>
            <a:pPr lvl="0">
              <a:lnSpc>
                <a:spcPct val="120000"/>
              </a:lnSpc>
              <a:defRPr/>
            </a:pPr>
            <a:r>
              <a:rPr lang="zh-CN" altLang="en-US" sz="1400" b="1" kern="0" dirty="0">
                <a:solidFill>
                  <a:srgbClr val="404040"/>
                </a:solidFill>
                <a:latin typeface="微软雅黑" pitchFamily="34" charset="-122"/>
                <a:ea typeface="微软雅黑" pitchFamily="34" charset="-122"/>
              </a:rPr>
              <a:t>单击此处输入标题</a:t>
            </a:r>
          </a:p>
        </p:txBody>
      </p:sp>
      <p:sp>
        <p:nvSpPr>
          <p:cNvPr id="14" name="TextBox 13"/>
          <p:cNvSpPr txBox="1"/>
          <p:nvPr/>
        </p:nvSpPr>
        <p:spPr>
          <a:xfrm>
            <a:off x="6912880" y="1789574"/>
            <a:ext cx="1364476" cy="707886"/>
          </a:xfrm>
          <a:prstGeom prst="rect">
            <a:avLst/>
          </a:prstGeom>
          <a:noFill/>
        </p:spPr>
        <p:txBody>
          <a:bodyPr wrap="none" rtlCol="0">
            <a:spAutoFit/>
          </a:bodyPr>
          <a:lstStyle/>
          <a:p>
            <a:r>
              <a:rPr lang="zh-CN" altLang="en-US" sz="4000" b="1" spc="600" dirty="0">
                <a:solidFill>
                  <a:schemeClr val="bg1"/>
                </a:solidFill>
                <a:latin typeface="微软雅黑" panose="020B0503020204020204" pitchFamily="34" charset="-122"/>
                <a:ea typeface="微软雅黑" panose="020B0503020204020204" pitchFamily="34" charset="-122"/>
              </a:rPr>
              <a:t>标题</a:t>
            </a:r>
          </a:p>
        </p:txBody>
      </p:sp>
      <p:sp>
        <p:nvSpPr>
          <p:cNvPr id="15" name="Text Box 40"/>
          <p:cNvSpPr txBox="1">
            <a:spLocks noChangeArrowheads="1"/>
          </p:cNvSpPr>
          <p:nvPr/>
        </p:nvSpPr>
        <p:spPr bwMode="gray">
          <a:xfrm>
            <a:off x="4776036" y="3793610"/>
            <a:ext cx="1744124" cy="978729"/>
          </a:xfrm>
          <a:prstGeom prst="rect">
            <a:avLst/>
          </a:prstGeom>
          <a:noFill/>
          <a:ln w="9525">
            <a:noFill/>
            <a:miter lim="800000"/>
            <a:headEnd/>
            <a:tailEnd/>
          </a:ln>
        </p:spPr>
        <p:txBody>
          <a:bodyPr wrap="square">
            <a:spAutoFit/>
          </a:bodyPr>
          <a:lstStyle/>
          <a:p>
            <a:pPr lvl="0">
              <a:lnSpc>
                <a:spcPct val="120000"/>
              </a:lnSpc>
              <a:defRPr/>
            </a:pPr>
            <a:r>
              <a:rPr lang="zh-CN" altLang="en-US" sz="1200" kern="0" dirty="0">
                <a:solidFill>
                  <a:schemeClr val="bg1"/>
                </a:solidFill>
                <a:latin typeface="微软雅黑" pitchFamily="34" charset="-122"/>
                <a:ea typeface="微软雅黑" pitchFamily="34" charset="-122"/>
              </a:rPr>
              <a:t>单击此处输入文字单击此处输入文字单击此处输入文字单击此处输入文字单击此处输文字</a:t>
            </a:r>
          </a:p>
        </p:txBody>
      </p:sp>
      <p:sp>
        <p:nvSpPr>
          <p:cNvPr id="16" name="Rectangle 11"/>
          <p:cNvSpPr>
            <a:spLocks noChangeArrowheads="1"/>
          </p:cNvSpPr>
          <p:nvPr/>
        </p:nvSpPr>
        <p:spPr bwMode="gray">
          <a:xfrm>
            <a:off x="4896346" y="3434835"/>
            <a:ext cx="1503511" cy="358775"/>
          </a:xfrm>
          <a:prstGeom prst="rect">
            <a:avLst/>
          </a:prstGeom>
          <a:noFill/>
          <a:ln>
            <a:noFill/>
          </a:ln>
          <a:extLst/>
        </p:spPr>
        <p:txBody>
          <a:bodyPr lIns="0" tIns="0" rIns="0" bIns="0" anchor="ctr"/>
          <a:lstStyle/>
          <a:p>
            <a:pPr lvl="0">
              <a:lnSpc>
                <a:spcPct val="120000"/>
              </a:lnSpc>
              <a:defRPr/>
            </a:pPr>
            <a:r>
              <a:rPr lang="zh-CN" altLang="en-US" sz="1400" b="1" kern="0" dirty="0">
                <a:solidFill>
                  <a:schemeClr val="bg1"/>
                </a:solidFill>
                <a:latin typeface="微软雅黑" pitchFamily="34" charset="-122"/>
                <a:ea typeface="微软雅黑" pitchFamily="34" charset="-122"/>
              </a:rPr>
              <a:t>单击此处输入标题</a:t>
            </a:r>
          </a:p>
        </p:txBody>
      </p:sp>
      <p:sp>
        <p:nvSpPr>
          <p:cNvPr id="17" name="Text Box 40"/>
          <p:cNvSpPr txBox="1">
            <a:spLocks noChangeArrowheads="1"/>
          </p:cNvSpPr>
          <p:nvPr/>
        </p:nvSpPr>
        <p:spPr bwMode="gray">
          <a:xfrm>
            <a:off x="6963492" y="3793610"/>
            <a:ext cx="1744124" cy="978729"/>
          </a:xfrm>
          <a:prstGeom prst="rect">
            <a:avLst/>
          </a:prstGeom>
          <a:noFill/>
          <a:ln w="9525">
            <a:noFill/>
            <a:miter lim="800000"/>
            <a:headEnd/>
            <a:tailEnd/>
          </a:ln>
        </p:spPr>
        <p:txBody>
          <a:bodyPr wrap="square">
            <a:spAutoFit/>
          </a:bodyPr>
          <a:lstStyle/>
          <a:p>
            <a:pPr lvl="0">
              <a:lnSpc>
                <a:spcPct val="120000"/>
              </a:lnSpc>
              <a:defRPr/>
            </a:pPr>
            <a:r>
              <a:rPr lang="zh-CN" altLang="en-US" sz="1200" kern="0" dirty="0">
                <a:solidFill>
                  <a:schemeClr val="bg1"/>
                </a:solidFill>
                <a:latin typeface="微软雅黑" pitchFamily="34" charset="-122"/>
                <a:ea typeface="微软雅黑" pitchFamily="34" charset="-122"/>
              </a:rPr>
              <a:t>单击此处输入文字单击此处输入文字单击此处输入文字单击此处输入文字单击此处输文字</a:t>
            </a:r>
          </a:p>
        </p:txBody>
      </p:sp>
      <p:sp>
        <p:nvSpPr>
          <p:cNvPr id="18" name="Rectangle 11"/>
          <p:cNvSpPr>
            <a:spLocks noChangeArrowheads="1"/>
          </p:cNvSpPr>
          <p:nvPr/>
        </p:nvSpPr>
        <p:spPr bwMode="gray">
          <a:xfrm>
            <a:off x="7083804" y="3434835"/>
            <a:ext cx="1503511" cy="358775"/>
          </a:xfrm>
          <a:prstGeom prst="rect">
            <a:avLst/>
          </a:prstGeom>
          <a:noFill/>
          <a:ln>
            <a:noFill/>
          </a:ln>
          <a:extLst/>
        </p:spPr>
        <p:txBody>
          <a:bodyPr lIns="0" tIns="0" rIns="0" bIns="0" anchor="ctr"/>
          <a:lstStyle/>
          <a:p>
            <a:pPr lvl="0">
              <a:lnSpc>
                <a:spcPct val="120000"/>
              </a:lnSpc>
              <a:defRPr/>
            </a:pPr>
            <a:r>
              <a:rPr lang="zh-CN" altLang="en-US" sz="1400" b="1" kern="0" dirty="0">
                <a:solidFill>
                  <a:schemeClr val="bg1"/>
                </a:solidFill>
                <a:latin typeface="微软雅黑" pitchFamily="34" charset="-122"/>
                <a:ea typeface="微软雅黑" pitchFamily="34" charset="-122"/>
              </a:rPr>
              <a:t>单击此处输入标题</a:t>
            </a:r>
          </a:p>
        </p:txBody>
      </p:sp>
    </p:spTree>
    <p:extLst>
      <p:ext uri="{BB962C8B-B14F-4D97-AF65-F5344CB8AC3E}">
        <p14:creationId xmlns:p14="http://schemas.microsoft.com/office/powerpoint/2010/main" val="2584470809"/>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3"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1+#ppt_w/2"/>
                                          </p:val>
                                        </p:tav>
                                        <p:tav tm="100000">
                                          <p:val>
                                            <p:strVal val="#ppt_x"/>
                                          </p:val>
                                        </p:tav>
                                      </p:tavLst>
                                    </p:anim>
                                    <p:anim calcmode="lin" valueType="num">
                                      <p:cBhvr additive="base">
                                        <p:cTn id="8" dur="500" fill="hold"/>
                                        <p:tgtEl>
                                          <p:spTgt spid="9"/>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 presetClass="entr" presetSubtype="6" fill="hold" grpId="0" nodeType="after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additive="base">
                                        <p:cTn id="12" dur="500" fill="hold"/>
                                        <p:tgtEl>
                                          <p:spTgt spid="10"/>
                                        </p:tgtEl>
                                        <p:attrNameLst>
                                          <p:attrName>ppt_x</p:attrName>
                                        </p:attrNameLst>
                                      </p:cBhvr>
                                      <p:tavLst>
                                        <p:tav tm="0">
                                          <p:val>
                                            <p:strVal val="1+#ppt_w/2"/>
                                          </p:val>
                                        </p:tav>
                                        <p:tav tm="100000">
                                          <p:val>
                                            <p:strVal val="#ppt_x"/>
                                          </p:val>
                                        </p:tav>
                                      </p:tavLst>
                                    </p:anim>
                                    <p:anim calcmode="lin" valueType="num">
                                      <p:cBhvr additive="base">
                                        <p:cTn id="13" dur="500" fill="hold"/>
                                        <p:tgtEl>
                                          <p:spTgt spid="10"/>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12" fill="hold" grpId="0" nodeType="afterEffect">
                                  <p:stCondLst>
                                    <p:cond delay="0"/>
                                  </p:stCondLst>
                                  <p:childTnLst>
                                    <p:set>
                                      <p:cBhvr>
                                        <p:cTn id="16" dur="1" fill="hold">
                                          <p:stCondLst>
                                            <p:cond delay="0"/>
                                          </p:stCondLst>
                                        </p:cTn>
                                        <p:tgtEl>
                                          <p:spTgt spid="11"/>
                                        </p:tgtEl>
                                        <p:attrNameLst>
                                          <p:attrName>style.visibility</p:attrName>
                                        </p:attrNameLst>
                                      </p:cBhvr>
                                      <p:to>
                                        <p:strVal val="visible"/>
                                      </p:to>
                                    </p:set>
                                    <p:anim calcmode="lin" valueType="num">
                                      <p:cBhvr additive="base">
                                        <p:cTn id="17" dur="500" fill="hold"/>
                                        <p:tgtEl>
                                          <p:spTgt spid="11"/>
                                        </p:tgtEl>
                                        <p:attrNameLst>
                                          <p:attrName>ppt_x</p:attrName>
                                        </p:attrNameLst>
                                      </p:cBhvr>
                                      <p:tavLst>
                                        <p:tav tm="0">
                                          <p:val>
                                            <p:strVal val="0-#ppt_w/2"/>
                                          </p:val>
                                        </p:tav>
                                        <p:tav tm="100000">
                                          <p:val>
                                            <p:strVal val="#ppt_x"/>
                                          </p:val>
                                        </p:tav>
                                      </p:tavLst>
                                    </p:anim>
                                    <p:anim calcmode="lin" valueType="num">
                                      <p:cBhvr additive="base">
                                        <p:cTn id="18" dur="500" fill="hold"/>
                                        <p:tgtEl>
                                          <p:spTgt spid="11"/>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42" presetClass="entr" presetSubtype="0" fill="hold" grpId="0" nodeType="afterEffect">
                                  <p:stCondLst>
                                    <p:cond delay="0"/>
                                  </p:stCondLst>
                                  <p:childTnLst>
                                    <p:set>
                                      <p:cBhvr>
                                        <p:cTn id="21" dur="1" fill="hold">
                                          <p:stCondLst>
                                            <p:cond delay="0"/>
                                          </p:stCondLst>
                                        </p:cTn>
                                        <p:tgtEl>
                                          <p:spTgt spid="14"/>
                                        </p:tgtEl>
                                        <p:attrNameLst>
                                          <p:attrName>style.visibility</p:attrName>
                                        </p:attrNameLst>
                                      </p:cBhvr>
                                      <p:to>
                                        <p:strVal val="visible"/>
                                      </p:to>
                                    </p:set>
                                    <p:animEffect transition="in" filter="fade">
                                      <p:cBhvr>
                                        <p:cTn id="22" dur="1000"/>
                                        <p:tgtEl>
                                          <p:spTgt spid="14"/>
                                        </p:tgtEl>
                                      </p:cBhvr>
                                    </p:animEffect>
                                    <p:anim calcmode="lin" valueType="num">
                                      <p:cBhvr>
                                        <p:cTn id="23" dur="1000" fill="hold"/>
                                        <p:tgtEl>
                                          <p:spTgt spid="14"/>
                                        </p:tgtEl>
                                        <p:attrNameLst>
                                          <p:attrName>ppt_x</p:attrName>
                                        </p:attrNameLst>
                                      </p:cBhvr>
                                      <p:tavLst>
                                        <p:tav tm="0">
                                          <p:val>
                                            <p:strVal val="#ppt_x"/>
                                          </p:val>
                                        </p:tav>
                                        <p:tav tm="100000">
                                          <p:val>
                                            <p:strVal val="#ppt_x"/>
                                          </p:val>
                                        </p:tav>
                                      </p:tavLst>
                                    </p:anim>
                                    <p:anim calcmode="lin" valueType="num">
                                      <p:cBhvr>
                                        <p:cTn id="24" dur="1000" fill="hold"/>
                                        <p:tgtEl>
                                          <p:spTgt spid="14"/>
                                        </p:tgtEl>
                                        <p:attrNameLst>
                                          <p:attrName>ppt_y</p:attrName>
                                        </p:attrNameLst>
                                      </p:cBhvr>
                                      <p:tavLst>
                                        <p:tav tm="0">
                                          <p:val>
                                            <p:strVal val="#ppt_y+.1"/>
                                          </p:val>
                                        </p:tav>
                                        <p:tav tm="100000">
                                          <p:val>
                                            <p:strVal val="#ppt_y"/>
                                          </p:val>
                                        </p:tav>
                                      </p:tavLst>
                                    </p:anim>
                                  </p:childTnLst>
                                </p:cTn>
                              </p:par>
                            </p:childTnLst>
                          </p:cTn>
                        </p:par>
                        <p:par>
                          <p:cTn id="25" fill="hold">
                            <p:stCondLst>
                              <p:cond delay="2500"/>
                            </p:stCondLst>
                            <p:childTnLst>
                              <p:par>
                                <p:cTn id="26" presetID="41" presetClass="entr" presetSubtype="0" fill="hold" grpId="0" nodeType="afterEffect">
                                  <p:stCondLst>
                                    <p:cond delay="0"/>
                                  </p:stCondLst>
                                  <p:iterate type="lt">
                                    <p:tmPct val="10000"/>
                                  </p:iterate>
                                  <p:childTnLst>
                                    <p:set>
                                      <p:cBhvr>
                                        <p:cTn id="27" dur="1" fill="hold">
                                          <p:stCondLst>
                                            <p:cond delay="0"/>
                                          </p:stCondLst>
                                        </p:cTn>
                                        <p:tgtEl>
                                          <p:spTgt spid="16"/>
                                        </p:tgtEl>
                                        <p:attrNameLst>
                                          <p:attrName>style.visibility</p:attrName>
                                        </p:attrNameLst>
                                      </p:cBhvr>
                                      <p:to>
                                        <p:strVal val="visible"/>
                                      </p:to>
                                    </p:set>
                                    <p:anim calcmode="lin" valueType="num">
                                      <p:cBhvr>
                                        <p:cTn id="28" dur="500" fill="hold"/>
                                        <p:tgtEl>
                                          <p:spTgt spid="16"/>
                                        </p:tgtEl>
                                        <p:attrNameLst>
                                          <p:attrName>ppt_x</p:attrName>
                                        </p:attrNameLst>
                                      </p:cBhvr>
                                      <p:tavLst>
                                        <p:tav tm="0">
                                          <p:val>
                                            <p:strVal val="#ppt_x"/>
                                          </p:val>
                                        </p:tav>
                                        <p:tav tm="50000">
                                          <p:val>
                                            <p:strVal val="#ppt_x+.1"/>
                                          </p:val>
                                        </p:tav>
                                        <p:tav tm="100000">
                                          <p:val>
                                            <p:strVal val="#ppt_x"/>
                                          </p:val>
                                        </p:tav>
                                      </p:tavLst>
                                    </p:anim>
                                    <p:anim calcmode="lin" valueType="num">
                                      <p:cBhvr>
                                        <p:cTn id="29" dur="500" fill="hold"/>
                                        <p:tgtEl>
                                          <p:spTgt spid="16"/>
                                        </p:tgtEl>
                                        <p:attrNameLst>
                                          <p:attrName>ppt_y</p:attrName>
                                        </p:attrNameLst>
                                      </p:cBhvr>
                                      <p:tavLst>
                                        <p:tav tm="0">
                                          <p:val>
                                            <p:strVal val="#ppt_y"/>
                                          </p:val>
                                        </p:tav>
                                        <p:tav tm="100000">
                                          <p:val>
                                            <p:strVal val="#ppt_y"/>
                                          </p:val>
                                        </p:tav>
                                      </p:tavLst>
                                    </p:anim>
                                    <p:anim calcmode="lin" valueType="num">
                                      <p:cBhvr>
                                        <p:cTn id="30" dur="500" fill="hold"/>
                                        <p:tgtEl>
                                          <p:spTgt spid="16"/>
                                        </p:tgtEl>
                                        <p:attrNameLst>
                                          <p:attrName>ppt_h</p:attrName>
                                        </p:attrNameLst>
                                      </p:cBhvr>
                                      <p:tavLst>
                                        <p:tav tm="0">
                                          <p:val>
                                            <p:strVal val="#ppt_h/10"/>
                                          </p:val>
                                        </p:tav>
                                        <p:tav tm="50000">
                                          <p:val>
                                            <p:strVal val="#ppt_h+.01"/>
                                          </p:val>
                                        </p:tav>
                                        <p:tav tm="100000">
                                          <p:val>
                                            <p:strVal val="#ppt_h"/>
                                          </p:val>
                                        </p:tav>
                                      </p:tavLst>
                                    </p:anim>
                                    <p:anim calcmode="lin" valueType="num">
                                      <p:cBhvr>
                                        <p:cTn id="31" dur="500" fill="hold"/>
                                        <p:tgtEl>
                                          <p:spTgt spid="16"/>
                                        </p:tgtEl>
                                        <p:attrNameLst>
                                          <p:attrName>ppt_w</p:attrName>
                                        </p:attrNameLst>
                                      </p:cBhvr>
                                      <p:tavLst>
                                        <p:tav tm="0">
                                          <p:val>
                                            <p:strVal val="#ppt_w/10"/>
                                          </p:val>
                                        </p:tav>
                                        <p:tav tm="50000">
                                          <p:val>
                                            <p:strVal val="#ppt_w+.01"/>
                                          </p:val>
                                        </p:tav>
                                        <p:tav tm="100000">
                                          <p:val>
                                            <p:strVal val="#ppt_w"/>
                                          </p:val>
                                        </p:tav>
                                      </p:tavLst>
                                    </p:anim>
                                    <p:animEffect transition="in" filter="fade">
                                      <p:cBhvr>
                                        <p:cTn id="32" dur="500" tmFilter="0,0; .5, 1; 1, 1"/>
                                        <p:tgtEl>
                                          <p:spTgt spid="16"/>
                                        </p:tgtEl>
                                      </p:cBhvr>
                                    </p:animEffect>
                                  </p:childTnLst>
                                </p:cTn>
                              </p:par>
                            </p:childTnLst>
                          </p:cTn>
                        </p:par>
                        <p:par>
                          <p:cTn id="33" fill="hold">
                            <p:stCondLst>
                              <p:cond delay="3350"/>
                            </p:stCondLst>
                            <p:childTnLst>
                              <p:par>
                                <p:cTn id="34" presetID="42" presetClass="entr" presetSubtype="0" fill="hold" grpId="0" nodeType="afterEffect">
                                  <p:stCondLst>
                                    <p:cond delay="0"/>
                                  </p:stCondLst>
                                  <p:childTnLst>
                                    <p:set>
                                      <p:cBhvr>
                                        <p:cTn id="35" dur="1" fill="hold">
                                          <p:stCondLst>
                                            <p:cond delay="0"/>
                                          </p:stCondLst>
                                        </p:cTn>
                                        <p:tgtEl>
                                          <p:spTgt spid="15"/>
                                        </p:tgtEl>
                                        <p:attrNameLst>
                                          <p:attrName>style.visibility</p:attrName>
                                        </p:attrNameLst>
                                      </p:cBhvr>
                                      <p:to>
                                        <p:strVal val="visible"/>
                                      </p:to>
                                    </p:set>
                                    <p:animEffect transition="in" filter="fade">
                                      <p:cBhvr>
                                        <p:cTn id="36" dur="750"/>
                                        <p:tgtEl>
                                          <p:spTgt spid="15"/>
                                        </p:tgtEl>
                                      </p:cBhvr>
                                    </p:animEffect>
                                    <p:anim calcmode="lin" valueType="num">
                                      <p:cBhvr>
                                        <p:cTn id="37" dur="750" fill="hold"/>
                                        <p:tgtEl>
                                          <p:spTgt spid="15"/>
                                        </p:tgtEl>
                                        <p:attrNameLst>
                                          <p:attrName>ppt_x</p:attrName>
                                        </p:attrNameLst>
                                      </p:cBhvr>
                                      <p:tavLst>
                                        <p:tav tm="0">
                                          <p:val>
                                            <p:strVal val="#ppt_x"/>
                                          </p:val>
                                        </p:tav>
                                        <p:tav tm="100000">
                                          <p:val>
                                            <p:strVal val="#ppt_x"/>
                                          </p:val>
                                        </p:tav>
                                      </p:tavLst>
                                    </p:anim>
                                    <p:anim calcmode="lin" valueType="num">
                                      <p:cBhvr>
                                        <p:cTn id="38" dur="750" fill="hold"/>
                                        <p:tgtEl>
                                          <p:spTgt spid="15"/>
                                        </p:tgtEl>
                                        <p:attrNameLst>
                                          <p:attrName>ppt_y</p:attrName>
                                        </p:attrNameLst>
                                      </p:cBhvr>
                                      <p:tavLst>
                                        <p:tav tm="0">
                                          <p:val>
                                            <p:strVal val="#ppt_y+.1"/>
                                          </p:val>
                                        </p:tav>
                                        <p:tav tm="100000">
                                          <p:val>
                                            <p:strVal val="#ppt_y"/>
                                          </p:val>
                                        </p:tav>
                                      </p:tavLst>
                                    </p:anim>
                                  </p:childTnLst>
                                </p:cTn>
                              </p:par>
                            </p:childTnLst>
                          </p:cTn>
                        </p:par>
                        <p:par>
                          <p:cTn id="39" fill="hold">
                            <p:stCondLst>
                              <p:cond delay="4100"/>
                            </p:stCondLst>
                            <p:childTnLst>
                              <p:par>
                                <p:cTn id="40" presetID="41" presetClass="entr" presetSubtype="0" fill="hold" grpId="0" nodeType="afterEffect">
                                  <p:stCondLst>
                                    <p:cond delay="0"/>
                                  </p:stCondLst>
                                  <p:iterate type="lt">
                                    <p:tmPct val="10000"/>
                                  </p:iterate>
                                  <p:childTnLst>
                                    <p:set>
                                      <p:cBhvr>
                                        <p:cTn id="41" dur="1" fill="hold">
                                          <p:stCondLst>
                                            <p:cond delay="0"/>
                                          </p:stCondLst>
                                        </p:cTn>
                                        <p:tgtEl>
                                          <p:spTgt spid="18"/>
                                        </p:tgtEl>
                                        <p:attrNameLst>
                                          <p:attrName>style.visibility</p:attrName>
                                        </p:attrNameLst>
                                      </p:cBhvr>
                                      <p:to>
                                        <p:strVal val="visible"/>
                                      </p:to>
                                    </p:set>
                                    <p:anim calcmode="lin" valueType="num">
                                      <p:cBhvr>
                                        <p:cTn id="42" dur="500" fill="hold"/>
                                        <p:tgtEl>
                                          <p:spTgt spid="18"/>
                                        </p:tgtEl>
                                        <p:attrNameLst>
                                          <p:attrName>ppt_x</p:attrName>
                                        </p:attrNameLst>
                                      </p:cBhvr>
                                      <p:tavLst>
                                        <p:tav tm="0">
                                          <p:val>
                                            <p:strVal val="#ppt_x"/>
                                          </p:val>
                                        </p:tav>
                                        <p:tav tm="50000">
                                          <p:val>
                                            <p:strVal val="#ppt_x+.1"/>
                                          </p:val>
                                        </p:tav>
                                        <p:tav tm="100000">
                                          <p:val>
                                            <p:strVal val="#ppt_x"/>
                                          </p:val>
                                        </p:tav>
                                      </p:tavLst>
                                    </p:anim>
                                    <p:anim calcmode="lin" valueType="num">
                                      <p:cBhvr>
                                        <p:cTn id="43" dur="500" fill="hold"/>
                                        <p:tgtEl>
                                          <p:spTgt spid="18"/>
                                        </p:tgtEl>
                                        <p:attrNameLst>
                                          <p:attrName>ppt_y</p:attrName>
                                        </p:attrNameLst>
                                      </p:cBhvr>
                                      <p:tavLst>
                                        <p:tav tm="0">
                                          <p:val>
                                            <p:strVal val="#ppt_y"/>
                                          </p:val>
                                        </p:tav>
                                        <p:tav tm="100000">
                                          <p:val>
                                            <p:strVal val="#ppt_y"/>
                                          </p:val>
                                        </p:tav>
                                      </p:tavLst>
                                    </p:anim>
                                    <p:anim calcmode="lin" valueType="num">
                                      <p:cBhvr>
                                        <p:cTn id="44" dur="500" fill="hold"/>
                                        <p:tgtEl>
                                          <p:spTgt spid="18"/>
                                        </p:tgtEl>
                                        <p:attrNameLst>
                                          <p:attrName>ppt_h</p:attrName>
                                        </p:attrNameLst>
                                      </p:cBhvr>
                                      <p:tavLst>
                                        <p:tav tm="0">
                                          <p:val>
                                            <p:strVal val="#ppt_h/10"/>
                                          </p:val>
                                        </p:tav>
                                        <p:tav tm="50000">
                                          <p:val>
                                            <p:strVal val="#ppt_h+.01"/>
                                          </p:val>
                                        </p:tav>
                                        <p:tav tm="100000">
                                          <p:val>
                                            <p:strVal val="#ppt_h"/>
                                          </p:val>
                                        </p:tav>
                                      </p:tavLst>
                                    </p:anim>
                                    <p:anim calcmode="lin" valueType="num">
                                      <p:cBhvr>
                                        <p:cTn id="45" dur="500" fill="hold"/>
                                        <p:tgtEl>
                                          <p:spTgt spid="18"/>
                                        </p:tgtEl>
                                        <p:attrNameLst>
                                          <p:attrName>ppt_w</p:attrName>
                                        </p:attrNameLst>
                                      </p:cBhvr>
                                      <p:tavLst>
                                        <p:tav tm="0">
                                          <p:val>
                                            <p:strVal val="#ppt_w/10"/>
                                          </p:val>
                                        </p:tav>
                                        <p:tav tm="50000">
                                          <p:val>
                                            <p:strVal val="#ppt_w+.01"/>
                                          </p:val>
                                        </p:tav>
                                        <p:tav tm="100000">
                                          <p:val>
                                            <p:strVal val="#ppt_w"/>
                                          </p:val>
                                        </p:tav>
                                      </p:tavLst>
                                    </p:anim>
                                    <p:animEffect transition="in" filter="fade">
                                      <p:cBhvr>
                                        <p:cTn id="46" dur="500" tmFilter="0,0; .5, 1; 1, 1"/>
                                        <p:tgtEl>
                                          <p:spTgt spid="18"/>
                                        </p:tgtEl>
                                      </p:cBhvr>
                                    </p:animEffect>
                                  </p:childTnLst>
                                </p:cTn>
                              </p:par>
                            </p:childTnLst>
                          </p:cTn>
                        </p:par>
                        <p:par>
                          <p:cTn id="47" fill="hold">
                            <p:stCondLst>
                              <p:cond delay="4950"/>
                            </p:stCondLst>
                            <p:childTnLst>
                              <p:par>
                                <p:cTn id="48" presetID="42" presetClass="entr" presetSubtype="0" fill="hold" grpId="0" nodeType="afterEffect">
                                  <p:stCondLst>
                                    <p:cond delay="0"/>
                                  </p:stCondLst>
                                  <p:childTnLst>
                                    <p:set>
                                      <p:cBhvr>
                                        <p:cTn id="49" dur="1" fill="hold">
                                          <p:stCondLst>
                                            <p:cond delay="0"/>
                                          </p:stCondLst>
                                        </p:cTn>
                                        <p:tgtEl>
                                          <p:spTgt spid="17"/>
                                        </p:tgtEl>
                                        <p:attrNameLst>
                                          <p:attrName>style.visibility</p:attrName>
                                        </p:attrNameLst>
                                      </p:cBhvr>
                                      <p:to>
                                        <p:strVal val="visible"/>
                                      </p:to>
                                    </p:set>
                                    <p:animEffect transition="in" filter="fade">
                                      <p:cBhvr>
                                        <p:cTn id="50" dur="750"/>
                                        <p:tgtEl>
                                          <p:spTgt spid="17"/>
                                        </p:tgtEl>
                                      </p:cBhvr>
                                    </p:animEffect>
                                    <p:anim calcmode="lin" valueType="num">
                                      <p:cBhvr>
                                        <p:cTn id="51" dur="750" fill="hold"/>
                                        <p:tgtEl>
                                          <p:spTgt spid="17"/>
                                        </p:tgtEl>
                                        <p:attrNameLst>
                                          <p:attrName>ppt_x</p:attrName>
                                        </p:attrNameLst>
                                      </p:cBhvr>
                                      <p:tavLst>
                                        <p:tav tm="0">
                                          <p:val>
                                            <p:strVal val="#ppt_x"/>
                                          </p:val>
                                        </p:tav>
                                        <p:tav tm="100000">
                                          <p:val>
                                            <p:strVal val="#ppt_x"/>
                                          </p:val>
                                        </p:tav>
                                      </p:tavLst>
                                    </p:anim>
                                    <p:anim calcmode="lin" valueType="num">
                                      <p:cBhvr>
                                        <p:cTn id="52" dur="750" fill="hold"/>
                                        <p:tgtEl>
                                          <p:spTgt spid="17"/>
                                        </p:tgtEl>
                                        <p:attrNameLst>
                                          <p:attrName>ppt_y</p:attrName>
                                        </p:attrNameLst>
                                      </p:cBhvr>
                                      <p:tavLst>
                                        <p:tav tm="0">
                                          <p:val>
                                            <p:strVal val="#ppt_y+.1"/>
                                          </p:val>
                                        </p:tav>
                                        <p:tav tm="100000">
                                          <p:val>
                                            <p:strVal val="#ppt_y"/>
                                          </p:val>
                                        </p:tav>
                                      </p:tavLst>
                                    </p:anim>
                                  </p:childTnLst>
                                </p:cTn>
                              </p:par>
                            </p:childTnLst>
                          </p:cTn>
                        </p:par>
                        <p:par>
                          <p:cTn id="53" fill="hold">
                            <p:stCondLst>
                              <p:cond delay="5700"/>
                            </p:stCondLst>
                            <p:childTnLst>
                              <p:par>
                                <p:cTn id="54" presetID="41" presetClass="entr" presetSubtype="0" fill="hold" grpId="0" nodeType="afterEffect">
                                  <p:stCondLst>
                                    <p:cond delay="0"/>
                                  </p:stCondLst>
                                  <p:iterate type="lt">
                                    <p:tmPct val="10000"/>
                                  </p:iterate>
                                  <p:childTnLst>
                                    <p:set>
                                      <p:cBhvr>
                                        <p:cTn id="55" dur="1" fill="hold">
                                          <p:stCondLst>
                                            <p:cond delay="0"/>
                                          </p:stCondLst>
                                        </p:cTn>
                                        <p:tgtEl>
                                          <p:spTgt spid="13"/>
                                        </p:tgtEl>
                                        <p:attrNameLst>
                                          <p:attrName>style.visibility</p:attrName>
                                        </p:attrNameLst>
                                      </p:cBhvr>
                                      <p:to>
                                        <p:strVal val="visible"/>
                                      </p:to>
                                    </p:set>
                                    <p:anim calcmode="lin" valueType="num">
                                      <p:cBhvr>
                                        <p:cTn id="56" dur="500" fill="hold"/>
                                        <p:tgtEl>
                                          <p:spTgt spid="13"/>
                                        </p:tgtEl>
                                        <p:attrNameLst>
                                          <p:attrName>ppt_x</p:attrName>
                                        </p:attrNameLst>
                                      </p:cBhvr>
                                      <p:tavLst>
                                        <p:tav tm="0">
                                          <p:val>
                                            <p:strVal val="#ppt_x"/>
                                          </p:val>
                                        </p:tav>
                                        <p:tav tm="50000">
                                          <p:val>
                                            <p:strVal val="#ppt_x+.1"/>
                                          </p:val>
                                        </p:tav>
                                        <p:tav tm="100000">
                                          <p:val>
                                            <p:strVal val="#ppt_x"/>
                                          </p:val>
                                        </p:tav>
                                      </p:tavLst>
                                    </p:anim>
                                    <p:anim calcmode="lin" valueType="num">
                                      <p:cBhvr>
                                        <p:cTn id="57" dur="500" fill="hold"/>
                                        <p:tgtEl>
                                          <p:spTgt spid="13"/>
                                        </p:tgtEl>
                                        <p:attrNameLst>
                                          <p:attrName>ppt_y</p:attrName>
                                        </p:attrNameLst>
                                      </p:cBhvr>
                                      <p:tavLst>
                                        <p:tav tm="0">
                                          <p:val>
                                            <p:strVal val="#ppt_y"/>
                                          </p:val>
                                        </p:tav>
                                        <p:tav tm="100000">
                                          <p:val>
                                            <p:strVal val="#ppt_y"/>
                                          </p:val>
                                        </p:tav>
                                      </p:tavLst>
                                    </p:anim>
                                    <p:anim calcmode="lin" valueType="num">
                                      <p:cBhvr>
                                        <p:cTn id="58" dur="500" fill="hold"/>
                                        <p:tgtEl>
                                          <p:spTgt spid="13"/>
                                        </p:tgtEl>
                                        <p:attrNameLst>
                                          <p:attrName>ppt_h</p:attrName>
                                        </p:attrNameLst>
                                      </p:cBhvr>
                                      <p:tavLst>
                                        <p:tav tm="0">
                                          <p:val>
                                            <p:strVal val="#ppt_h/10"/>
                                          </p:val>
                                        </p:tav>
                                        <p:tav tm="50000">
                                          <p:val>
                                            <p:strVal val="#ppt_h+.01"/>
                                          </p:val>
                                        </p:tav>
                                        <p:tav tm="100000">
                                          <p:val>
                                            <p:strVal val="#ppt_h"/>
                                          </p:val>
                                        </p:tav>
                                      </p:tavLst>
                                    </p:anim>
                                    <p:anim calcmode="lin" valueType="num">
                                      <p:cBhvr>
                                        <p:cTn id="59" dur="500" fill="hold"/>
                                        <p:tgtEl>
                                          <p:spTgt spid="13"/>
                                        </p:tgtEl>
                                        <p:attrNameLst>
                                          <p:attrName>ppt_w</p:attrName>
                                        </p:attrNameLst>
                                      </p:cBhvr>
                                      <p:tavLst>
                                        <p:tav tm="0">
                                          <p:val>
                                            <p:strVal val="#ppt_w/10"/>
                                          </p:val>
                                        </p:tav>
                                        <p:tav tm="50000">
                                          <p:val>
                                            <p:strVal val="#ppt_w+.01"/>
                                          </p:val>
                                        </p:tav>
                                        <p:tav tm="100000">
                                          <p:val>
                                            <p:strVal val="#ppt_w"/>
                                          </p:val>
                                        </p:tav>
                                      </p:tavLst>
                                    </p:anim>
                                    <p:animEffect transition="in" filter="fade">
                                      <p:cBhvr>
                                        <p:cTn id="60" dur="500" tmFilter="0,0; .5, 1; 1, 1"/>
                                        <p:tgtEl>
                                          <p:spTgt spid="13"/>
                                        </p:tgtEl>
                                      </p:cBhvr>
                                    </p:animEffect>
                                  </p:childTnLst>
                                </p:cTn>
                              </p:par>
                            </p:childTnLst>
                          </p:cTn>
                        </p:par>
                        <p:par>
                          <p:cTn id="61" fill="hold">
                            <p:stCondLst>
                              <p:cond delay="6550"/>
                            </p:stCondLst>
                            <p:childTnLst>
                              <p:par>
                                <p:cTn id="62" presetID="42" presetClass="entr" presetSubtype="0" fill="hold" grpId="0" nodeType="afterEffect">
                                  <p:stCondLst>
                                    <p:cond delay="0"/>
                                  </p:stCondLst>
                                  <p:childTnLst>
                                    <p:set>
                                      <p:cBhvr>
                                        <p:cTn id="63" dur="1" fill="hold">
                                          <p:stCondLst>
                                            <p:cond delay="0"/>
                                          </p:stCondLst>
                                        </p:cTn>
                                        <p:tgtEl>
                                          <p:spTgt spid="12"/>
                                        </p:tgtEl>
                                        <p:attrNameLst>
                                          <p:attrName>style.visibility</p:attrName>
                                        </p:attrNameLst>
                                      </p:cBhvr>
                                      <p:to>
                                        <p:strVal val="visible"/>
                                      </p:to>
                                    </p:set>
                                    <p:animEffect transition="in" filter="fade">
                                      <p:cBhvr>
                                        <p:cTn id="64" dur="750"/>
                                        <p:tgtEl>
                                          <p:spTgt spid="12"/>
                                        </p:tgtEl>
                                      </p:cBhvr>
                                    </p:animEffect>
                                    <p:anim calcmode="lin" valueType="num">
                                      <p:cBhvr>
                                        <p:cTn id="65" dur="750" fill="hold"/>
                                        <p:tgtEl>
                                          <p:spTgt spid="12"/>
                                        </p:tgtEl>
                                        <p:attrNameLst>
                                          <p:attrName>ppt_x</p:attrName>
                                        </p:attrNameLst>
                                      </p:cBhvr>
                                      <p:tavLst>
                                        <p:tav tm="0">
                                          <p:val>
                                            <p:strVal val="#ppt_x"/>
                                          </p:val>
                                        </p:tav>
                                        <p:tav tm="100000">
                                          <p:val>
                                            <p:strVal val="#ppt_x"/>
                                          </p:val>
                                        </p:tav>
                                      </p:tavLst>
                                    </p:anim>
                                    <p:anim calcmode="lin" valueType="num">
                                      <p:cBhvr>
                                        <p:cTn id="66" dur="75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1" grpId="0" animBg="1"/>
      <p:bldP spid="12" grpId="0"/>
      <p:bldP spid="13" grpId="0"/>
      <p:bldP spid="14" grpId="0"/>
      <p:bldP spid="15" grpId="0"/>
      <p:bldP spid="16" grpId="0"/>
      <p:bldP spid="17" grpId="0"/>
      <p:bldP spid="18"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五边形 3"/>
          <p:cNvSpPr/>
          <p:nvPr/>
        </p:nvSpPr>
        <p:spPr>
          <a:xfrm>
            <a:off x="508000" y="337220"/>
            <a:ext cx="3419872" cy="576064"/>
          </a:xfrm>
          <a:prstGeom prst="homePlate">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 name="TextBox 4"/>
          <p:cNvSpPr txBox="1"/>
          <p:nvPr/>
        </p:nvSpPr>
        <p:spPr>
          <a:xfrm>
            <a:off x="687515" y="440586"/>
            <a:ext cx="2031325" cy="369332"/>
          </a:xfrm>
          <a:prstGeom prst="rect">
            <a:avLst/>
          </a:prstGeom>
          <a:noFill/>
        </p:spPr>
        <p:txBody>
          <a:bodyPr wrap="none" rtlCol="0">
            <a:spAutoFit/>
          </a:bodyPr>
          <a:lstStyle/>
          <a:p>
            <a:r>
              <a:rPr lang="zh-CN" altLang="en-US" b="1" dirty="0">
                <a:solidFill>
                  <a:schemeClr val="bg1"/>
                </a:solidFill>
                <a:latin typeface="微软雅黑" panose="020B0503020204020204" pitchFamily="34" charset="-122"/>
                <a:ea typeface="微软雅黑" panose="020B0503020204020204" pitchFamily="34" charset="-122"/>
              </a:rPr>
              <a:t>点击添加相关标题</a:t>
            </a:r>
          </a:p>
        </p:txBody>
      </p:sp>
      <p:sp>
        <p:nvSpPr>
          <p:cNvPr id="21" name="矩形 20"/>
          <p:cNvSpPr/>
          <p:nvPr/>
        </p:nvSpPr>
        <p:spPr>
          <a:xfrm>
            <a:off x="508000" y="5593804"/>
            <a:ext cx="9144000" cy="144016"/>
          </a:xfrm>
          <a:prstGeom prst="rect">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矩形 49"/>
          <p:cNvSpPr/>
          <p:nvPr/>
        </p:nvSpPr>
        <p:spPr>
          <a:xfrm>
            <a:off x="7904955" y="477524"/>
            <a:ext cx="295456" cy="295456"/>
          </a:xfrm>
          <a:prstGeom prst="rect">
            <a:avLst/>
          </a:prstGeom>
          <a:solidFill>
            <a:srgbClr val="FFCC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矩形 50"/>
          <p:cNvSpPr/>
          <p:nvPr/>
        </p:nvSpPr>
        <p:spPr>
          <a:xfrm>
            <a:off x="8272419" y="477524"/>
            <a:ext cx="295456" cy="295456"/>
          </a:xfrm>
          <a:prstGeom prst="rect">
            <a:avLst/>
          </a:prstGeom>
          <a:solidFill>
            <a:srgbClr val="E559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矩形 51"/>
          <p:cNvSpPr/>
          <p:nvPr/>
        </p:nvSpPr>
        <p:spPr>
          <a:xfrm>
            <a:off x="8632459" y="477524"/>
            <a:ext cx="295456" cy="295456"/>
          </a:xfrm>
          <a:prstGeom prst="rect">
            <a:avLst/>
          </a:prstGeom>
          <a:solidFill>
            <a:srgbClr val="37B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矩形 52"/>
          <p:cNvSpPr/>
          <p:nvPr/>
        </p:nvSpPr>
        <p:spPr>
          <a:xfrm>
            <a:off x="8999923" y="477524"/>
            <a:ext cx="295456" cy="295456"/>
          </a:xfrm>
          <a:prstGeom prst="rect">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直角三角形 8"/>
          <p:cNvSpPr/>
          <p:nvPr/>
        </p:nvSpPr>
        <p:spPr>
          <a:xfrm>
            <a:off x="5090362" y="1180692"/>
            <a:ext cx="987388" cy="987388"/>
          </a:xfrm>
          <a:prstGeom prst="rtTriangle">
            <a:avLst/>
          </a:prstGeom>
          <a:solidFill>
            <a:srgbClr val="FFCC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直角三角形 9"/>
          <p:cNvSpPr/>
          <p:nvPr/>
        </p:nvSpPr>
        <p:spPr>
          <a:xfrm flipH="1">
            <a:off x="4122944" y="2168080"/>
            <a:ext cx="987388" cy="987388"/>
          </a:xfrm>
          <a:prstGeom prst="rtTriangle">
            <a:avLst/>
          </a:prstGeom>
          <a:solidFill>
            <a:srgbClr val="E559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直角三角形 10"/>
          <p:cNvSpPr/>
          <p:nvPr/>
        </p:nvSpPr>
        <p:spPr>
          <a:xfrm>
            <a:off x="5090362" y="3162356"/>
            <a:ext cx="987388" cy="987388"/>
          </a:xfrm>
          <a:prstGeom prst="rtTriangle">
            <a:avLst/>
          </a:prstGeom>
          <a:solidFill>
            <a:srgbClr val="37B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直角三角形 11"/>
          <p:cNvSpPr/>
          <p:nvPr/>
        </p:nvSpPr>
        <p:spPr>
          <a:xfrm flipH="1">
            <a:off x="4122944" y="4149744"/>
            <a:ext cx="987388" cy="987388"/>
          </a:xfrm>
          <a:prstGeom prst="rtTriangle">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p:cNvSpPr/>
          <p:nvPr/>
        </p:nvSpPr>
        <p:spPr>
          <a:xfrm>
            <a:off x="5165355" y="1674386"/>
            <a:ext cx="418704" cy="369332"/>
          </a:xfrm>
          <a:prstGeom prst="rect">
            <a:avLst/>
          </a:prstGeom>
        </p:spPr>
        <p:txBody>
          <a:bodyPr wrap="none">
            <a:spAutoFit/>
          </a:bodyPr>
          <a:lstStyle/>
          <a:p>
            <a:pPr algn="ctr">
              <a:defRPr/>
            </a:pPr>
            <a:r>
              <a:rPr lang="en-US" altLang="zh-CN" dirty="0">
                <a:solidFill>
                  <a:schemeClr val="bg1"/>
                </a:solidFill>
              </a:rPr>
              <a:t>01</a:t>
            </a:r>
            <a:endParaRPr lang="zh-CN" altLang="en-US" dirty="0">
              <a:solidFill>
                <a:schemeClr val="bg1"/>
              </a:solidFill>
            </a:endParaRPr>
          </a:p>
        </p:txBody>
      </p:sp>
      <p:sp>
        <p:nvSpPr>
          <p:cNvPr id="14" name="矩形 13"/>
          <p:cNvSpPr/>
          <p:nvPr/>
        </p:nvSpPr>
        <p:spPr>
          <a:xfrm>
            <a:off x="4633767" y="2658901"/>
            <a:ext cx="418704" cy="369332"/>
          </a:xfrm>
          <a:prstGeom prst="rect">
            <a:avLst/>
          </a:prstGeom>
        </p:spPr>
        <p:txBody>
          <a:bodyPr wrap="none">
            <a:spAutoFit/>
          </a:bodyPr>
          <a:lstStyle/>
          <a:p>
            <a:pPr algn="ctr">
              <a:defRPr/>
            </a:pPr>
            <a:r>
              <a:rPr lang="en-US" altLang="zh-CN" dirty="0">
                <a:solidFill>
                  <a:schemeClr val="bg1"/>
                </a:solidFill>
              </a:rPr>
              <a:t>02</a:t>
            </a:r>
            <a:endParaRPr lang="zh-CN" altLang="en-US" dirty="0">
              <a:solidFill>
                <a:schemeClr val="bg1"/>
              </a:solidFill>
            </a:endParaRPr>
          </a:p>
        </p:txBody>
      </p:sp>
      <p:sp>
        <p:nvSpPr>
          <p:cNvPr id="15" name="矩形 14"/>
          <p:cNvSpPr/>
          <p:nvPr/>
        </p:nvSpPr>
        <p:spPr>
          <a:xfrm>
            <a:off x="5165355" y="3656050"/>
            <a:ext cx="418704" cy="369332"/>
          </a:xfrm>
          <a:prstGeom prst="rect">
            <a:avLst/>
          </a:prstGeom>
        </p:spPr>
        <p:txBody>
          <a:bodyPr wrap="none">
            <a:spAutoFit/>
          </a:bodyPr>
          <a:lstStyle/>
          <a:p>
            <a:pPr algn="ctr">
              <a:defRPr/>
            </a:pPr>
            <a:r>
              <a:rPr lang="en-US" altLang="zh-CN" dirty="0">
                <a:solidFill>
                  <a:schemeClr val="bg1"/>
                </a:solidFill>
              </a:rPr>
              <a:t>03</a:t>
            </a:r>
            <a:endParaRPr lang="zh-CN" altLang="en-US" dirty="0">
              <a:solidFill>
                <a:schemeClr val="bg1"/>
              </a:solidFill>
            </a:endParaRPr>
          </a:p>
        </p:txBody>
      </p:sp>
      <p:sp>
        <p:nvSpPr>
          <p:cNvPr id="16" name="矩形 15"/>
          <p:cNvSpPr/>
          <p:nvPr/>
        </p:nvSpPr>
        <p:spPr>
          <a:xfrm>
            <a:off x="4671661" y="4659441"/>
            <a:ext cx="418704" cy="369332"/>
          </a:xfrm>
          <a:prstGeom prst="rect">
            <a:avLst/>
          </a:prstGeom>
        </p:spPr>
        <p:txBody>
          <a:bodyPr wrap="none">
            <a:spAutoFit/>
          </a:bodyPr>
          <a:lstStyle/>
          <a:p>
            <a:pPr algn="ctr">
              <a:defRPr/>
            </a:pPr>
            <a:r>
              <a:rPr lang="en-US" altLang="zh-CN" dirty="0">
                <a:solidFill>
                  <a:schemeClr val="bg1"/>
                </a:solidFill>
              </a:rPr>
              <a:t>04</a:t>
            </a:r>
            <a:endParaRPr lang="zh-CN" altLang="en-US" dirty="0">
              <a:solidFill>
                <a:schemeClr val="bg1"/>
              </a:solidFill>
            </a:endParaRPr>
          </a:p>
        </p:txBody>
      </p:sp>
      <p:sp>
        <p:nvSpPr>
          <p:cNvPr id="17" name="TextBox 16"/>
          <p:cNvSpPr txBox="1"/>
          <p:nvPr/>
        </p:nvSpPr>
        <p:spPr bwMode="auto">
          <a:xfrm>
            <a:off x="1431298" y="1538888"/>
            <a:ext cx="3240360" cy="923330"/>
          </a:xfrm>
          <a:prstGeom prst="rect">
            <a:avLst/>
          </a:prstGeom>
          <a:noFill/>
        </p:spPr>
        <p:txBody>
          <a:bodyPr wrap="square">
            <a:spAutoFit/>
          </a:bodyPr>
          <a:lstStyle/>
          <a:p>
            <a:pPr>
              <a:lnSpc>
                <a:spcPct val="150000"/>
              </a:lnSpc>
            </a:pPr>
            <a:r>
              <a:rPr lang="zh-CN" altLang="en-US" sz="1200" dirty="0">
                <a:solidFill>
                  <a:schemeClr val="tx1">
                    <a:lumMod val="65000"/>
                    <a:lumOff val="35000"/>
                  </a:schemeClr>
                </a:solidFill>
              </a:rPr>
              <a:t>这里输入简单的文字概述这里输入简单文字概述简单的文字概述这里输入简单的文字概述这里输入简单文字概述这里输入</a:t>
            </a:r>
            <a:endParaRPr lang="zh-CN" altLang="en-US" sz="1200" dirty="0">
              <a:solidFill>
                <a:schemeClr val="tx1">
                  <a:lumMod val="65000"/>
                  <a:lumOff val="35000"/>
                </a:schemeClr>
              </a:solidFill>
              <a:latin typeface="Calibri" pitchFamily="34" charset="0"/>
            </a:endParaRPr>
          </a:p>
        </p:txBody>
      </p:sp>
      <p:sp>
        <p:nvSpPr>
          <p:cNvPr id="18" name="TextBox 17"/>
          <p:cNvSpPr txBox="1"/>
          <p:nvPr/>
        </p:nvSpPr>
        <p:spPr bwMode="auto">
          <a:xfrm>
            <a:off x="5584056" y="2490430"/>
            <a:ext cx="3240360" cy="923330"/>
          </a:xfrm>
          <a:prstGeom prst="rect">
            <a:avLst/>
          </a:prstGeom>
          <a:noFill/>
        </p:spPr>
        <p:txBody>
          <a:bodyPr wrap="square">
            <a:spAutoFit/>
          </a:bodyPr>
          <a:lstStyle/>
          <a:p>
            <a:pPr>
              <a:lnSpc>
                <a:spcPct val="150000"/>
              </a:lnSpc>
            </a:pPr>
            <a:r>
              <a:rPr lang="zh-CN" altLang="en-US" sz="1200" dirty="0">
                <a:solidFill>
                  <a:schemeClr val="tx1">
                    <a:lumMod val="65000"/>
                    <a:lumOff val="35000"/>
                  </a:schemeClr>
                </a:solidFill>
              </a:rPr>
              <a:t>这里输入简单的文字概述这里输入简单文字概述简单的文字概述这里输入简单的文字概述这里输入简单文字概述这里输入</a:t>
            </a:r>
            <a:endParaRPr lang="zh-CN" altLang="en-US" sz="1200" dirty="0">
              <a:solidFill>
                <a:schemeClr val="tx1">
                  <a:lumMod val="65000"/>
                  <a:lumOff val="35000"/>
                </a:schemeClr>
              </a:solidFill>
              <a:latin typeface="Calibri" pitchFamily="34" charset="0"/>
            </a:endParaRPr>
          </a:p>
        </p:txBody>
      </p:sp>
      <p:sp>
        <p:nvSpPr>
          <p:cNvPr id="19" name="TextBox 18"/>
          <p:cNvSpPr txBox="1"/>
          <p:nvPr/>
        </p:nvSpPr>
        <p:spPr bwMode="auto">
          <a:xfrm>
            <a:off x="1401186" y="3413759"/>
            <a:ext cx="3240360" cy="923330"/>
          </a:xfrm>
          <a:prstGeom prst="rect">
            <a:avLst/>
          </a:prstGeom>
          <a:noFill/>
        </p:spPr>
        <p:txBody>
          <a:bodyPr wrap="square">
            <a:spAutoFit/>
          </a:bodyPr>
          <a:lstStyle/>
          <a:p>
            <a:pPr>
              <a:lnSpc>
                <a:spcPct val="150000"/>
              </a:lnSpc>
            </a:pPr>
            <a:r>
              <a:rPr lang="zh-CN" altLang="en-US" sz="1200" dirty="0">
                <a:solidFill>
                  <a:schemeClr val="tx1">
                    <a:lumMod val="65000"/>
                    <a:lumOff val="35000"/>
                  </a:schemeClr>
                </a:solidFill>
              </a:rPr>
              <a:t>这里输入简单的文字概述这里输入简单文字概述简单的文字概述这里输入简单的文字概述这里输入简单文字概述这里输入</a:t>
            </a:r>
            <a:endParaRPr lang="zh-CN" altLang="en-US" sz="1200" dirty="0">
              <a:solidFill>
                <a:schemeClr val="tx1">
                  <a:lumMod val="65000"/>
                  <a:lumOff val="35000"/>
                </a:schemeClr>
              </a:solidFill>
              <a:latin typeface="Calibri" pitchFamily="34" charset="0"/>
            </a:endParaRPr>
          </a:p>
        </p:txBody>
      </p:sp>
      <p:sp>
        <p:nvSpPr>
          <p:cNvPr id="20" name="TextBox 19"/>
          <p:cNvSpPr txBox="1"/>
          <p:nvPr/>
        </p:nvSpPr>
        <p:spPr bwMode="auto">
          <a:xfrm>
            <a:off x="5553944" y="4382445"/>
            <a:ext cx="3240360" cy="923330"/>
          </a:xfrm>
          <a:prstGeom prst="rect">
            <a:avLst/>
          </a:prstGeom>
          <a:noFill/>
        </p:spPr>
        <p:txBody>
          <a:bodyPr wrap="square">
            <a:spAutoFit/>
          </a:bodyPr>
          <a:lstStyle/>
          <a:p>
            <a:pPr>
              <a:lnSpc>
                <a:spcPct val="150000"/>
              </a:lnSpc>
            </a:pPr>
            <a:r>
              <a:rPr lang="zh-CN" altLang="en-US" sz="1200" dirty="0">
                <a:solidFill>
                  <a:schemeClr val="tx1">
                    <a:lumMod val="65000"/>
                    <a:lumOff val="35000"/>
                  </a:schemeClr>
                </a:solidFill>
              </a:rPr>
              <a:t>这里输入简单的文字概述这里输入简单文字概述简单的文字概述这里输入简单的文字概述这里输入简单文字概述这里输入</a:t>
            </a:r>
            <a:endParaRPr lang="zh-CN" altLang="en-US" sz="1200" dirty="0">
              <a:solidFill>
                <a:schemeClr val="tx1">
                  <a:lumMod val="65000"/>
                  <a:lumOff val="35000"/>
                </a:schemeClr>
              </a:solidFill>
              <a:latin typeface="Calibri" pitchFamily="34" charset="0"/>
            </a:endParaRPr>
          </a:p>
        </p:txBody>
      </p:sp>
    </p:spTree>
    <p:extLst>
      <p:ext uri="{BB962C8B-B14F-4D97-AF65-F5344CB8AC3E}">
        <p14:creationId xmlns:p14="http://schemas.microsoft.com/office/powerpoint/2010/main" val="3091761290"/>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1+#ppt_w/2"/>
                                          </p:val>
                                        </p:tav>
                                        <p:tav tm="100000">
                                          <p:val>
                                            <p:strVal val="#ppt_x"/>
                                          </p:val>
                                        </p:tav>
                                      </p:tavLst>
                                    </p:anim>
                                    <p:anim calcmode="lin" valueType="num">
                                      <p:cBhvr additive="base">
                                        <p:cTn id="8" dur="500" fill="hold"/>
                                        <p:tgtEl>
                                          <p:spTgt spid="9"/>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10" presetClass="entr" presetSubtype="0" fill="hold" grpId="0" nodeType="after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fade">
                                      <p:cBhvr>
                                        <p:cTn id="12" dur="500"/>
                                        <p:tgtEl>
                                          <p:spTgt spid="13"/>
                                        </p:tgtEl>
                                      </p:cBhvr>
                                    </p:animEffect>
                                  </p:childTnLst>
                                </p:cTn>
                              </p:par>
                            </p:childTnLst>
                          </p:cTn>
                        </p:par>
                        <p:par>
                          <p:cTn id="13" fill="hold">
                            <p:stCondLst>
                              <p:cond delay="1000"/>
                            </p:stCondLst>
                            <p:childTnLst>
                              <p:par>
                                <p:cTn id="14" presetID="2" presetClass="entr" presetSubtype="8" fill="hold" grpId="0" nodeType="afterEffect">
                                  <p:stCondLst>
                                    <p:cond delay="0"/>
                                  </p:stCondLst>
                                  <p:childTnLst>
                                    <p:set>
                                      <p:cBhvr>
                                        <p:cTn id="15" dur="1" fill="hold">
                                          <p:stCondLst>
                                            <p:cond delay="0"/>
                                          </p:stCondLst>
                                        </p:cTn>
                                        <p:tgtEl>
                                          <p:spTgt spid="10"/>
                                        </p:tgtEl>
                                        <p:attrNameLst>
                                          <p:attrName>style.visibility</p:attrName>
                                        </p:attrNameLst>
                                      </p:cBhvr>
                                      <p:to>
                                        <p:strVal val="visible"/>
                                      </p:to>
                                    </p:set>
                                    <p:anim calcmode="lin" valueType="num">
                                      <p:cBhvr additive="base">
                                        <p:cTn id="16" dur="500" fill="hold"/>
                                        <p:tgtEl>
                                          <p:spTgt spid="10"/>
                                        </p:tgtEl>
                                        <p:attrNameLst>
                                          <p:attrName>ppt_x</p:attrName>
                                        </p:attrNameLst>
                                      </p:cBhvr>
                                      <p:tavLst>
                                        <p:tav tm="0">
                                          <p:val>
                                            <p:strVal val="0-#ppt_w/2"/>
                                          </p:val>
                                        </p:tav>
                                        <p:tav tm="100000">
                                          <p:val>
                                            <p:strVal val="#ppt_x"/>
                                          </p:val>
                                        </p:tav>
                                      </p:tavLst>
                                    </p:anim>
                                    <p:anim calcmode="lin" valueType="num">
                                      <p:cBhvr additive="base">
                                        <p:cTn id="17" dur="500" fill="hold"/>
                                        <p:tgtEl>
                                          <p:spTgt spid="10"/>
                                        </p:tgtEl>
                                        <p:attrNameLst>
                                          <p:attrName>ppt_y</p:attrName>
                                        </p:attrNameLst>
                                      </p:cBhvr>
                                      <p:tavLst>
                                        <p:tav tm="0">
                                          <p:val>
                                            <p:strVal val="#ppt_y"/>
                                          </p:val>
                                        </p:tav>
                                        <p:tav tm="100000">
                                          <p:val>
                                            <p:strVal val="#ppt_y"/>
                                          </p:val>
                                        </p:tav>
                                      </p:tavLst>
                                    </p:anim>
                                  </p:childTnLst>
                                </p:cTn>
                              </p:par>
                            </p:childTnLst>
                          </p:cTn>
                        </p:par>
                        <p:par>
                          <p:cTn id="18" fill="hold">
                            <p:stCondLst>
                              <p:cond delay="1500"/>
                            </p:stCondLst>
                            <p:childTnLst>
                              <p:par>
                                <p:cTn id="19" presetID="10" presetClass="entr" presetSubtype="0" fill="hold" grpId="0" nodeType="afterEffect">
                                  <p:stCondLst>
                                    <p:cond delay="0"/>
                                  </p:stCondLst>
                                  <p:childTnLst>
                                    <p:set>
                                      <p:cBhvr>
                                        <p:cTn id="20" dur="1" fill="hold">
                                          <p:stCondLst>
                                            <p:cond delay="0"/>
                                          </p:stCondLst>
                                        </p:cTn>
                                        <p:tgtEl>
                                          <p:spTgt spid="14"/>
                                        </p:tgtEl>
                                        <p:attrNameLst>
                                          <p:attrName>style.visibility</p:attrName>
                                        </p:attrNameLst>
                                      </p:cBhvr>
                                      <p:to>
                                        <p:strVal val="visible"/>
                                      </p:to>
                                    </p:set>
                                    <p:animEffect transition="in" filter="fade">
                                      <p:cBhvr>
                                        <p:cTn id="21" dur="500"/>
                                        <p:tgtEl>
                                          <p:spTgt spid="14"/>
                                        </p:tgtEl>
                                      </p:cBhvr>
                                    </p:animEffect>
                                  </p:childTnLst>
                                </p:cTn>
                              </p:par>
                            </p:childTnLst>
                          </p:cTn>
                        </p:par>
                        <p:par>
                          <p:cTn id="22" fill="hold">
                            <p:stCondLst>
                              <p:cond delay="2000"/>
                            </p:stCondLst>
                            <p:childTnLst>
                              <p:par>
                                <p:cTn id="23" presetID="2" presetClass="entr" presetSubtype="2" fill="hold" grpId="0" nodeType="after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500" fill="hold"/>
                                        <p:tgtEl>
                                          <p:spTgt spid="11"/>
                                        </p:tgtEl>
                                        <p:attrNameLst>
                                          <p:attrName>ppt_x</p:attrName>
                                        </p:attrNameLst>
                                      </p:cBhvr>
                                      <p:tavLst>
                                        <p:tav tm="0">
                                          <p:val>
                                            <p:strVal val="1+#ppt_w/2"/>
                                          </p:val>
                                        </p:tav>
                                        <p:tav tm="100000">
                                          <p:val>
                                            <p:strVal val="#ppt_x"/>
                                          </p:val>
                                        </p:tav>
                                      </p:tavLst>
                                    </p:anim>
                                    <p:anim calcmode="lin" valueType="num">
                                      <p:cBhvr additive="base">
                                        <p:cTn id="26" dur="500" fill="hold"/>
                                        <p:tgtEl>
                                          <p:spTgt spid="11"/>
                                        </p:tgtEl>
                                        <p:attrNameLst>
                                          <p:attrName>ppt_y</p:attrName>
                                        </p:attrNameLst>
                                      </p:cBhvr>
                                      <p:tavLst>
                                        <p:tav tm="0">
                                          <p:val>
                                            <p:strVal val="#ppt_y"/>
                                          </p:val>
                                        </p:tav>
                                        <p:tav tm="100000">
                                          <p:val>
                                            <p:strVal val="#ppt_y"/>
                                          </p:val>
                                        </p:tav>
                                      </p:tavLst>
                                    </p:anim>
                                  </p:childTnLst>
                                </p:cTn>
                              </p:par>
                            </p:childTnLst>
                          </p:cTn>
                        </p:par>
                        <p:par>
                          <p:cTn id="27" fill="hold">
                            <p:stCondLst>
                              <p:cond delay="2500"/>
                            </p:stCondLst>
                            <p:childTnLst>
                              <p:par>
                                <p:cTn id="28" presetID="10" presetClass="entr" presetSubtype="0" fill="hold" grpId="0" nodeType="afterEffect">
                                  <p:stCondLst>
                                    <p:cond delay="0"/>
                                  </p:stCondLst>
                                  <p:childTnLst>
                                    <p:set>
                                      <p:cBhvr>
                                        <p:cTn id="29" dur="1" fill="hold">
                                          <p:stCondLst>
                                            <p:cond delay="0"/>
                                          </p:stCondLst>
                                        </p:cTn>
                                        <p:tgtEl>
                                          <p:spTgt spid="15"/>
                                        </p:tgtEl>
                                        <p:attrNameLst>
                                          <p:attrName>style.visibility</p:attrName>
                                        </p:attrNameLst>
                                      </p:cBhvr>
                                      <p:to>
                                        <p:strVal val="visible"/>
                                      </p:to>
                                    </p:set>
                                    <p:animEffect transition="in" filter="fade">
                                      <p:cBhvr>
                                        <p:cTn id="30" dur="500"/>
                                        <p:tgtEl>
                                          <p:spTgt spid="15"/>
                                        </p:tgtEl>
                                      </p:cBhvr>
                                    </p:animEffect>
                                  </p:childTnLst>
                                </p:cTn>
                              </p:par>
                            </p:childTnLst>
                          </p:cTn>
                        </p:par>
                        <p:par>
                          <p:cTn id="31" fill="hold">
                            <p:stCondLst>
                              <p:cond delay="3000"/>
                            </p:stCondLst>
                            <p:childTnLst>
                              <p:par>
                                <p:cTn id="32" presetID="2" presetClass="entr" presetSubtype="8" fill="hold" grpId="0" nodeType="after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additive="base">
                                        <p:cTn id="34" dur="500" fill="hold"/>
                                        <p:tgtEl>
                                          <p:spTgt spid="12"/>
                                        </p:tgtEl>
                                        <p:attrNameLst>
                                          <p:attrName>ppt_x</p:attrName>
                                        </p:attrNameLst>
                                      </p:cBhvr>
                                      <p:tavLst>
                                        <p:tav tm="0">
                                          <p:val>
                                            <p:strVal val="0-#ppt_w/2"/>
                                          </p:val>
                                        </p:tav>
                                        <p:tav tm="100000">
                                          <p:val>
                                            <p:strVal val="#ppt_x"/>
                                          </p:val>
                                        </p:tav>
                                      </p:tavLst>
                                    </p:anim>
                                    <p:anim calcmode="lin" valueType="num">
                                      <p:cBhvr additive="base">
                                        <p:cTn id="35" dur="500" fill="hold"/>
                                        <p:tgtEl>
                                          <p:spTgt spid="12"/>
                                        </p:tgtEl>
                                        <p:attrNameLst>
                                          <p:attrName>ppt_y</p:attrName>
                                        </p:attrNameLst>
                                      </p:cBhvr>
                                      <p:tavLst>
                                        <p:tav tm="0">
                                          <p:val>
                                            <p:strVal val="#ppt_y"/>
                                          </p:val>
                                        </p:tav>
                                        <p:tav tm="100000">
                                          <p:val>
                                            <p:strVal val="#ppt_y"/>
                                          </p:val>
                                        </p:tav>
                                      </p:tavLst>
                                    </p:anim>
                                  </p:childTnLst>
                                </p:cTn>
                              </p:par>
                            </p:childTnLst>
                          </p:cTn>
                        </p:par>
                        <p:par>
                          <p:cTn id="36" fill="hold">
                            <p:stCondLst>
                              <p:cond delay="3500"/>
                            </p:stCondLst>
                            <p:childTnLst>
                              <p:par>
                                <p:cTn id="37" presetID="10" presetClass="entr" presetSubtype="0" fill="hold" grpId="0" nodeType="afterEffect">
                                  <p:stCondLst>
                                    <p:cond delay="0"/>
                                  </p:stCondLst>
                                  <p:childTnLst>
                                    <p:set>
                                      <p:cBhvr>
                                        <p:cTn id="38" dur="1" fill="hold">
                                          <p:stCondLst>
                                            <p:cond delay="0"/>
                                          </p:stCondLst>
                                        </p:cTn>
                                        <p:tgtEl>
                                          <p:spTgt spid="16"/>
                                        </p:tgtEl>
                                        <p:attrNameLst>
                                          <p:attrName>style.visibility</p:attrName>
                                        </p:attrNameLst>
                                      </p:cBhvr>
                                      <p:to>
                                        <p:strVal val="visible"/>
                                      </p:to>
                                    </p:set>
                                    <p:animEffect transition="in" filter="fade">
                                      <p:cBhvr>
                                        <p:cTn id="39" dur="500"/>
                                        <p:tgtEl>
                                          <p:spTgt spid="16"/>
                                        </p:tgtEl>
                                      </p:cBhvr>
                                    </p:animEffect>
                                  </p:childTnLst>
                                </p:cTn>
                              </p:par>
                            </p:childTnLst>
                          </p:cTn>
                        </p:par>
                        <p:par>
                          <p:cTn id="40" fill="hold">
                            <p:stCondLst>
                              <p:cond delay="4000"/>
                            </p:stCondLst>
                            <p:childTnLst>
                              <p:par>
                                <p:cTn id="41" presetID="42" presetClass="entr" presetSubtype="0" fill="hold" grpId="0" nodeType="afterEffect">
                                  <p:stCondLst>
                                    <p:cond delay="0"/>
                                  </p:stCondLst>
                                  <p:childTnLst>
                                    <p:set>
                                      <p:cBhvr>
                                        <p:cTn id="42" dur="1" fill="hold">
                                          <p:stCondLst>
                                            <p:cond delay="0"/>
                                          </p:stCondLst>
                                        </p:cTn>
                                        <p:tgtEl>
                                          <p:spTgt spid="17"/>
                                        </p:tgtEl>
                                        <p:attrNameLst>
                                          <p:attrName>style.visibility</p:attrName>
                                        </p:attrNameLst>
                                      </p:cBhvr>
                                      <p:to>
                                        <p:strVal val="visible"/>
                                      </p:to>
                                    </p:set>
                                    <p:animEffect transition="in" filter="fade">
                                      <p:cBhvr>
                                        <p:cTn id="43" dur="1000"/>
                                        <p:tgtEl>
                                          <p:spTgt spid="17"/>
                                        </p:tgtEl>
                                      </p:cBhvr>
                                    </p:animEffect>
                                    <p:anim calcmode="lin" valueType="num">
                                      <p:cBhvr>
                                        <p:cTn id="44" dur="1000" fill="hold"/>
                                        <p:tgtEl>
                                          <p:spTgt spid="17"/>
                                        </p:tgtEl>
                                        <p:attrNameLst>
                                          <p:attrName>ppt_x</p:attrName>
                                        </p:attrNameLst>
                                      </p:cBhvr>
                                      <p:tavLst>
                                        <p:tav tm="0">
                                          <p:val>
                                            <p:strVal val="#ppt_x"/>
                                          </p:val>
                                        </p:tav>
                                        <p:tav tm="100000">
                                          <p:val>
                                            <p:strVal val="#ppt_x"/>
                                          </p:val>
                                        </p:tav>
                                      </p:tavLst>
                                    </p:anim>
                                    <p:anim calcmode="lin" valueType="num">
                                      <p:cBhvr>
                                        <p:cTn id="45" dur="1000" fill="hold"/>
                                        <p:tgtEl>
                                          <p:spTgt spid="17"/>
                                        </p:tgtEl>
                                        <p:attrNameLst>
                                          <p:attrName>ppt_y</p:attrName>
                                        </p:attrNameLst>
                                      </p:cBhvr>
                                      <p:tavLst>
                                        <p:tav tm="0">
                                          <p:val>
                                            <p:strVal val="#ppt_y+.1"/>
                                          </p:val>
                                        </p:tav>
                                        <p:tav tm="100000">
                                          <p:val>
                                            <p:strVal val="#ppt_y"/>
                                          </p:val>
                                        </p:tav>
                                      </p:tavLst>
                                    </p:anim>
                                  </p:childTnLst>
                                </p:cTn>
                              </p:par>
                              <p:par>
                                <p:cTn id="46" presetID="42" presetClass="entr" presetSubtype="0" fill="hold" grpId="0" nodeType="withEffect">
                                  <p:stCondLst>
                                    <p:cond delay="0"/>
                                  </p:stCondLst>
                                  <p:childTnLst>
                                    <p:set>
                                      <p:cBhvr>
                                        <p:cTn id="47" dur="1" fill="hold">
                                          <p:stCondLst>
                                            <p:cond delay="0"/>
                                          </p:stCondLst>
                                        </p:cTn>
                                        <p:tgtEl>
                                          <p:spTgt spid="18"/>
                                        </p:tgtEl>
                                        <p:attrNameLst>
                                          <p:attrName>style.visibility</p:attrName>
                                        </p:attrNameLst>
                                      </p:cBhvr>
                                      <p:to>
                                        <p:strVal val="visible"/>
                                      </p:to>
                                    </p:set>
                                    <p:animEffect transition="in" filter="fade">
                                      <p:cBhvr>
                                        <p:cTn id="48" dur="1000"/>
                                        <p:tgtEl>
                                          <p:spTgt spid="18"/>
                                        </p:tgtEl>
                                      </p:cBhvr>
                                    </p:animEffect>
                                    <p:anim calcmode="lin" valueType="num">
                                      <p:cBhvr>
                                        <p:cTn id="49" dur="1000" fill="hold"/>
                                        <p:tgtEl>
                                          <p:spTgt spid="18"/>
                                        </p:tgtEl>
                                        <p:attrNameLst>
                                          <p:attrName>ppt_x</p:attrName>
                                        </p:attrNameLst>
                                      </p:cBhvr>
                                      <p:tavLst>
                                        <p:tav tm="0">
                                          <p:val>
                                            <p:strVal val="#ppt_x"/>
                                          </p:val>
                                        </p:tav>
                                        <p:tav tm="100000">
                                          <p:val>
                                            <p:strVal val="#ppt_x"/>
                                          </p:val>
                                        </p:tav>
                                      </p:tavLst>
                                    </p:anim>
                                    <p:anim calcmode="lin" valueType="num">
                                      <p:cBhvr>
                                        <p:cTn id="50" dur="1000" fill="hold"/>
                                        <p:tgtEl>
                                          <p:spTgt spid="18"/>
                                        </p:tgtEl>
                                        <p:attrNameLst>
                                          <p:attrName>ppt_y</p:attrName>
                                        </p:attrNameLst>
                                      </p:cBhvr>
                                      <p:tavLst>
                                        <p:tav tm="0">
                                          <p:val>
                                            <p:strVal val="#ppt_y+.1"/>
                                          </p:val>
                                        </p:tav>
                                        <p:tav tm="100000">
                                          <p:val>
                                            <p:strVal val="#ppt_y"/>
                                          </p:val>
                                        </p:tav>
                                      </p:tavLst>
                                    </p:anim>
                                  </p:childTnLst>
                                </p:cTn>
                              </p:par>
                              <p:par>
                                <p:cTn id="51" presetID="42" presetClass="entr" presetSubtype="0" fill="hold" grpId="0" nodeType="withEffect">
                                  <p:stCondLst>
                                    <p:cond delay="0"/>
                                  </p:stCondLst>
                                  <p:childTnLst>
                                    <p:set>
                                      <p:cBhvr>
                                        <p:cTn id="52" dur="1" fill="hold">
                                          <p:stCondLst>
                                            <p:cond delay="0"/>
                                          </p:stCondLst>
                                        </p:cTn>
                                        <p:tgtEl>
                                          <p:spTgt spid="19"/>
                                        </p:tgtEl>
                                        <p:attrNameLst>
                                          <p:attrName>style.visibility</p:attrName>
                                        </p:attrNameLst>
                                      </p:cBhvr>
                                      <p:to>
                                        <p:strVal val="visible"/>
                                      </p:to>
                                    </p:set>
                                    <p:animEffect transition="in" filter="fade">
                                      <p:cBhvr>
                                        <p:cTn id="53" dur="1000"/>
                                        <p:tgtEl>
                                          <p:spTgt spid="19"/>
                                        </p:tgtEl>
                                      </p:cBhvr>
                                    </p:animEffect>
                                    <p:anim calcmode="lin" valueType="num">
                                      <p:cBhvr>
                                        <p:cTn id="54" dur="1000" fill="hold"/>
                                        <p:tgtEl>
                                          <p:spTgt spid="19"/>
                                        </p:tgtEl>
                                        <p:attrNameLst>
                                          <p:attrName>ppt_x</p:attrName>
                                        </p:attrNameLst>
                                      </p:cBhvr>
                                      <p:tavLst>
                                        <p:tav tm="0">
                                          <p:val>
                                            <p:strVal val="#ppt_x"/>
                                          </p:val>
                                        </p:tav>
                                        <p:tav tm="100000">
                                          <p:val>
                                            <p:strVal val="#ppt_x"/>
                                          </p:val>
                                        </p:tav>
                                      </p:tavLst>
                                    </p:anim>
                                    <p:anim calcmode="lin" valueType="num">
                                      <p:cBhvr>
                                        <p:cTn id="55" dur="1000" fill="hold"/>
                                        <p:tgtEl>
                                          <p:spTgt spid="19"/>
                                        </p:tgtEl>
                                        <p:attrNameLst>
                                          <p:attrName>ppt_y</p:attrName>
                                        </p:attrNameLst>
                                      </p:cBhvr>
                                      <p:tavLst>
                                        <p:tav tm="0">
                                          <p:val>
                                            <p:strVal val="#ppt_y+.1"/>
                                          </p:val>
                                        </p:tav>
                                        <p:tav tm="100000">
                                          <p:val>
                                            <p:strVal val="#ppt_y"/>
                                          </p:val>
                                        </p:tav>
                                      </p:tavLst>
                                    </p:anim>
                                  </p:childTnLst>
                                </p:cTn>
                              </p:par>
                              <p:par>
                                <p:cTn id="56" presetID="42" presetClass="entr" presetSubtype="0" fill="hold" grpId="0" nodeType="withEffect">
                                  <p:stCondLst>
                                    <p:cond delay="0"/>
                                  </p:stCondLst>
                                  <p:childTnLst>
                                    <p:set>
                                      <p:cBhvr>
                                        <p:cTn id="57" dur="1" fill="hold">
                                          <p:stCondLst>
                                            <p:cond delay="0"/>
                                          </p:stCondLst>
                                        </p:cTn>
                                        <p:tgtEl>
                                          <p:spTgt spid="20"/>
                                        </p:tgtEl>
                                        <p:attrNameLst>
                                          <p:attrName>style.visibility</p:attrName>
                                        </p:attrNameLst>
                                      </p:cBhvr>
                                      <p:to>
                                        <p:strVal val="visible"/>
                                      </p:to>
                                    </p:set>
                                    <p:animEffect transition="in" filter="fade">
                                      <p:cBhvr>
                                        <p:cTn id="58" dur="1000"/>
                                        <p:tgtEl>
                                          <p:spTgt spid="20"/>
                                        </p:tgtEl>
                                      </p:cBhvr>
                                    </p:animEffect>
                                    <p:anim calcmode="lin" valueType="num">
                                      <p:cBhvr>
                                        <p:cTn id="59" dur="1000" fill="hold"/>
                                        <p:tgtEl>
                                          <p:spTgt spid="20"/>
                                        </p:tgtEl>
                                        <p:attrNameLst>
                                          <p:attrName>ppt_x</p:attrName>
                                        </p:attrNameLst>
                                      </p:cBhvr>
                                      <p:tavLst>
                                        <p:tav tm="0">
                                          <p:val>
                                            <p:strVal val="#ppt_x"/>
                                          </p:val>
                                        </p:tav>
                                        <p:tav tm="100000">
                                          <p:val>
                                            <p:strVal val="#ppt_x"/>
                                          </p:val>
                                        </p:tav>
                                      </p:tavLst>
                                    </p:anim>
                                    <p:anim calcmode="lin" valueType="num">
                                      <p:cBhvr>
                                        <p:cTn id="60" dur="1000" fill="hold"/>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1" grpId="0" animBg="1"/>
      <p:bldP spid="12" grpId="0" animBg="1"/>
      <p:bldP spid="13" grpId="0"/>
      <p:bldP spid="14" grpId="0"/>
      <p:bldP spid="15" grpId="0"/>
      <p:bldP spid="16" grpId="0"/>
      <p:bldP spid="17" grpId="0"/>
      <p:bldP spid="18" grpId="0"/>
      <p:bldP spid="19" grpId="0"/>
      <p:bldP spid="20"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五边形 3"/>
          <p:cNvSpPr/>
          <p:nvPr/>
        </p:nvSpPr>
        <p:spPr>
          <a:xfrm>
            <a:off x="508000" y="337220"/>
            <a:ext cx="3419872" cy="576064"/>
          </a:xfrm>
          <a:prstGeom prst="homePlate">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 name="TextBox 4"/>
          <p:cNvSpPr txBox="1"/>
          <p:nvPr/>
        </p:nvSpPr>
        <p:spPr>
          <a:xfrm>
            <a:off x="687515" y="440586"/>
            <a:ext cx="2031325" cy="369332"/>
          </a:xfrm>
          <a:prstGeom prst="rect">
            <a:avLst/>
          </a:prstGeom>
          <a:noFill/>
        </p:spPr>
        <p:txBody>
          <a:bodyPr wrap="none" rtlCol="0">
            <a:spAutoFit/>
          </a:bodyPr>
          <a:lstStyle/>
          <a:p>
            <a:r>
              <a:rPr lang="zh-CN" altLang="en-US" b="1" dirty="0">
                <a:solidFill>
                  <a:schemeClr val="bg1"/>
                </a:solidFill>
                <a:latin typeface="微软雅黑" panose="020B0503020204020204" pitchFamily="34" charset="-122"/>
                <a:ea typeface="微软雅黑" panose="020B0503020204020204" pitchFamily="34" charset="-122"/>
              </a:rPr>
              <a:t>点击添加相关标题</a:t>
            </a:r>
          </a:p>
        </p:txBody>
      </p:sp>
      <p:sp>
        <p:nvSpPr>
          <p:cNvPr id="21" name="矩形 20"/>
          <p:cNvSpPr/>
          <p:nvPr/>
        </p:nvSpPr>
        <p:spPr>
          <a:xfrm>
            <a:off x="508000" y="5593804"/>
            <a:ext cx="9144000" cy="144016"/>
          </a:xfrm>
          <a:prstGeom prst="rect">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矩形 49"/>
          <p:cNvSpPr/>
          <p:nvPr/>
        </p:nvSpPr>
        <p:spPr>
          <a:xfrm>
            <a:off x="7904955" y="477524"/>
            <a:ext cx="295456" cy="295456"/>
          </a:xfrm>
          <a:prstGeom prst="rect">
            <a:avLst/>
          </a:prstGeom>
          <a:solidFill>
            <a:srgbClr val="FFCC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矩形 50"/>
          <p:cNvSpPr/>
          <p:nvPr/>
        </p:nvSpPr>
        <p:spPr>
          <a:xfrm>
            <a:off x="8272419" y="477524"/>
            <a:ext cx="295456" cy="295456"/>
          </a:xfrm>
          <a:prstGeom prst="rect">
            <a:avLst/>
          </a:prstGeom>
          <a:solidFill>
            <a:srgbClr val="E559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矩形 51"/>
          <p:cNvSpPr/>
          <p:nvPr/>
        </p:nvSpPr>
        <p:spPr>
          <a:xfrm>
            <a:off x="8632459" y="477524"/>
            <a:ext cx="295456" cy="295456"/>
          </a:xfrm>
          <a:prstGeom prst="rect">
            <a:avLst/>
          </a:prstGeom>
          <a:solidFill>
            <a:srgbClr val="37B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矩形 52"/>
          <p:cNvSpPr/>
          <p:nvPr/>
        </p:nvSpPr>
        <p:spPr>
          <a:xfrm>
            <a:off x="8999923" y="477524"/>
            <a:ext cx="295456" cy="295456"/>
          </a:xfrm>
          <a:prstGeom prst="rect">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TextBox 21"/>
          <p:cNvSpPr txBox="1"/>
          <p:nvPr/>
        </p:nvSpPr>
        <p:spPr>
          <a:xfrm>
            <a:off x="975550" y="2065417"/>
            <a:ext cx="4392487" cy="900246"/>
          </a:xfrm>
          <a:prstGeom prst="rect">
            <a:avLst/>
          </a:prstGeom>
          <a:noFill/>
        </p:spPr>
        <p:txBody>
          <a:bodyPr wrap="square" rtlCol="0">
            <a:spAutoFit/>
          </a:bodyPr>
          <a:lstStyle/>
          <a:p>
            <a:pPr>
              <a:lnSpc>
                <a:spcPct val="125000"/>
              </a:lnSpc>
            </a:pPr>
            <a:r>
              <a:rPr lang="zh-CN" altLang="en-US" sz="1400" dirty="0">
                <a:solidFill>
                  <a:schemeClr val="bg2">
                    <a:lumMod val="10000"/>
                  </a:schemeClr>
                </a:solidFill>
                <a:latin typeface="Calibri"/>
                <a:ea typeface="微软雅黑"/>
              </a:rPr>
              <a:t>添加文本说明内容添加文本说明内容添加文本说明内容添加文本说明内容添加文本说明内容添加文本说明内容添加文本说明内容添加内容</a:t>
            </a:r>
          </a:p>
        </p:txBody>
      </p:sp>
      <p:sp>
        <p:nvSpPr>
          <p:cNvPr id="23" name="TextBox 6"/>
          <p:cNvSpPr txBox="1"/>
          <p:nvPr/>
        </p:nvSpPr>
        <p:spPr>
          <a:xfrm>
            <a:off x="975545" y="3374659"/>
            <a:ext cx="4104456" cy="415498"/>
          </a:xfrm>
          <a:prstGeom prst="rect">
            <a:avLst/>
          </a:prstGeom>
          <a:noFill/>
        </p:spPr>
        <p:txBody>
          <a:bodyPr wrap="square" rtlCol="0">
            <a:spAutoFit/>
          </a:bodyPr>
          <a:lstStyle/>
          <a:p>
            <a:pPr>
              <a:lnSpc>
                <a:spcPct val="150000"/>
              </a:lnSpc>
            </a:pPr>
            <a:r>
              <a:rPr lang="zh-CN" altLang="en-US" sz="1400" dirty="0">
                <a:solidFill>
                  <a:schemeClr val="bg2">
                    <a:lumMod val="10000"/>
                  </a:schemeClr>
                </a:solidFill>
                <a:latin typeface="Calibri"/>
                <a:ea typeface="微软雅黑"/>
              </a:rPr>
              <a:t>添加文本说明内容添加文本说明内容添加文本</a:t>
            </a:r>
          </a:p>
        </p:txBody>
      </p:sp>
      <p:sp>
        <p:nvSpPr>
          <p:cNvPr id="24" name="对角圆角矩形 23"/>
          <p:cNvSpPr/>
          <p:nvPr/>
        </p:nvSpPr>
        <p:spPr>
          <a:xfrm>
            <a:off x="1047553" y="1705378"/>
            <a:ext cx="1425644" cy="381387"/>
          </a:xfrm>
          <a:prstGeom prst="round2DiagRect">
            <a:avLst>
              <a:gd name="adj1" fmla="val 30205"/>
              <a:gd name="adj2" fmla="val 0"/>
            </a:avLst>
          </a:prstGeom>
          <a:solidFill>
            <a:srgbClr val="37B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b="1" dirty="0">
                <a:solidFill>
                  <a:schemeClr val="bg1"/>
                </a:solidFill>
                <a:latin typeface="微软雅黑" pitchFamily="34" charset="-122"/>
                <a:ea typeface="微软雅黑" pitchFamily="34" charset="-122"/>
              </a:rPr>
              <a:t>标题一</a:t>
            </a:r>
          </a:p>
        </p:txBody>
      </p:sp>
      <p:sp>
        <p:nvSpPr>
          <p:cNvPr id="37" name="对角圆角矩形 36"/>
          <p:cNvSpPr/>
          <p:nvPr/>
        </p:nvSpPr>
        <p:spPr>
          <a:xfrm>
            <a:off x="1047553" y="3038537"/>
            <a:ext cx="1425644" cy="381387"/>
          </a:xfrm>
          <a:prstGeom prst="round2DiagRect">
            <a:avLst>
              <a:gd name="adj1" fmla="val 30205"/>
              <a:gd name="adj2" fmla="val 0"/>
            </a:avLst>
          </a:prstGeom>
          <a:solidFill>
            <a:srgbClr val="E559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b="1" dirty="0">
                <a:solidFill>
                  <a:schemeClr val="bg1"/>
                </a:solidFill>
                <a:latin typeface="微软雅黑" pitchFamily="34" charset="-122"/>
                <a:ea typeface="微软雅黑" pitchFamily="34" charset="-122"/>
              </a:rPr>
              <a:t>标题二</a:t>
            </a:r>
          </a:p>
        </p:txBody>
      </p:sp>
      <p:sp>
        <p:nvSpPr>
          <p:cNvPr id="38" name="对角圆角矩形 37"/>
          <p:cNvSpPr/>
          <p:nvPr/>
        </p:nvSpPr>
        <p:spPr>
          <a:xfrm>
            <a:off x="1047553" y="3861700"/>
            <a:ext cx="1425644" cy="381387"/>
          </a:xfrm>
          <a:prstGeom prst="round2DiagRect">
            <a:avLst>
              <a:gd name="adj1" fmla="val 30205"/>
              <a:gd name="adj2" fmla="val 0"/>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b="1" dirty="0">
                <a:solidFill>
                  <a:schemeClr val="bg1"/>
                </a:solidFill>
                <a:latin typeface="微软雅黑" pitchFamily="34" charset="-122"/>
                <a:ea typeface="微软雅黑" pitchFamily="34" charset="-122"/>
              </a:rPr>
              <a:t>标题三</a:t>
            </a:r>
          </a:p>
        </p:txBody>
      </p:sp>
      <p:sp>
        <p:nvSpPr>
          <p:cNvPr id="39" name="TextBox 6"/>
          <p:cNvSpPr txBox="1"/>
          <p:nvPr/>
        </p:nvSpPr>
        <p:spPr>
          <a:xfrm>
            <a:off x="975550" y="4231671"/>
            <a:ext cx="4392487" cy="630942"/>
          </a:xfrm>
          <a:prstGeom prst="rect">
            <a:avLst/>
          </a:prstGeom>
          <a:noFill/>
        </p:spPr>
        <p:txBody>
          <a:bodyPr wrap="square" rtlCol="0">
            <a:spAutoFit/>
          </a:bodyPr>
          <a:lstStyle>
            <a:defPPr>
              <a:defRPr lang="zh-CN"/>
            </a:defPPr>
            <a:lvl1pPr fontAlgn="auto">
              <a:lnSpc>
                <a:spcPct val="125000"/>
              </a:lnSpc>
              <a:spcBef>
                <a:spcPts val="0"/>
              </a:spcBef>
              <a:spcAft>
                <a:spcPts val="0"/>
              </a:spcAft>
              <a:defRPr sz="1400">
                <a:solidFill>
                  <a:schemeClr val="bg1"/>
                </a:solidFill>
                <a:latin typeface="Calibri"/>
                <a:ea typeface="微软雅黑"/>
              </a:defRPr>
            </a:lvl1pPr>
          </a:lstStyle>
          <a:p>
            <a:r>
              <a:rPr lang="zh-CN" altLang="en-US" dirty="0">
                <a:solidFill>
                  <a:schemeClr val="bg2">
                    <a:lumMod val="10000"/>
                  </a:schemeClr>
                </a:solidFill>
              </a:rPr>
              <a:t>添加文本说明内容添加文本说明内容添加文本说明内容添加文本说明内容添加内容</a:t>
            </a:r>
          </a:p>
        </p:txBody>
      </p:sp>
      <p:pic>
        <p:nvPicPr>
          <p:cNvPr id="40" name="Picture 2"/>
          <p:cNvPicPr>
            <a:picLocks noChangeAspect="1" noChangeArrowheads="1"/>
          </p:cNvPicPr>
          <p:nvPr/>
        </p:nvPicPr>
        <p:blipFill>
          <a:blip r:embed="rId3" cstate="screen">
            <a:extLst>
              <a:ext uri="{28A0092B-C50C-407E-A947-70E740481C1C}">
                <a14:useLocalDpi xmlns:a14="http://schemas.microsoft.com/office/drawing/2010/main"/>
              </a:ext>
            </a:extLst>
          </a:blip>
          <a:stretch>
            <a:fillRect/>
          </a:stretch>
        </p:blipFill>
        <p:spPr bwMode="auto">
          <a:xfrm>
            <a:off x="5742012" y="2198388"/>
            <a:ext cx="2759859" cy="1724911"/>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a:extLst/>
        </p:spPr>
      </p:pic>
      <p:pic>
        <p:nvPicPr>
          <p:cNvPr id="41" name="Picture 4"/>
          <p:cNvPicPr>
            <a:picLocks noChangeAspect="1" noChangeArrowheads="1"/>
          </p:cNvPicPr>
          <p:nvPr/>
        </p:nvPicPr>
        <p:blipFill>
          <a:blip r:embed="rId4" cstate="screen">
            <a:extLst>
              <a:ext uri="{28A0092B-C50C-407E-A947-70E740481C1C}">
                <a14:useLocalDpi xmlns:a14="http://schemas.microsoft.com/office/drawing/2010/main"/>
              </a:ext>
            </a:extLst>
          </a:blip>
          <a:stretch>
            <a:fillRect/>
          </a:stretch>
        </p:blipFill>
        <p:spPr bwMode="auto">
          <a:xfrm rot="422593">
            <a:off x="6270639" y="2456722"/>
            <a:ext cx="2888945" cy="2200564"/>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a:extLst/>
        </p:spPr>
      </p:pic>
      <p:pic>
        <p:nvPicPr>
          <p:cNvPr id="42" name="Picture 6"/>
          <p:cNvPicPr>
            <a:picLocks noChangeAspect="1" noChangeArrowheads="1"/>
          </p:cNvPicPr>
          <p:nvPr/>
        </p:nvPicPr>
        <p:blipFill>
          <a:blip r:embed="rId5" cstate="screen">
            <a:extLst>
              <a:ext uri="{28A0092B-C50C-407E-A947-70E740481C1C}">
                <a14:useLocalDpi xmlns:a14="http://schemas.microsoft.com/office/drawing/2010/main"/>
              </a:ext>
            </a:extLst>
          </a:blip>
          <a:stretch>
            <a:fillRect/>
          </a:stretch>
        </p:blipFill>
        <p:spPr bwMode="auto">
          <a:xfrm rot="854817">
            <a:off x="5728110" y="3348123"/>
            <a:ext cx="2562324" cy="1822221"/>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a:extLst/>
        </p:spPr>
      </p:pic>
    </p:spTree>
    <p:extLst>
      <p:ext uri="{BB962C8B-B14F-4D97-AF65-F5344CB8AC3E}">
        <p14:creationId xmlns:p14="http://schemas.microsoft.com/office/powerpoint/2010/main" val="2427112722"/>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fade">
                                      <p:cBhvr>
                                        <p:cTn id="7" dur="1000"/>
                                        <p:tgtEl>
                                          <p:spTgt spid="24"/>
                                        </p:tgtEl>
                                      </p:cBhvr>
                                    </p:animEffect>
                                    <p:anim calcmode="lin" valueType="num">
                                      <p:cBhvr>
                                        <p:cTn id="8" dur="1000" fill="hold"/>
                                        <p:tgtEl>
                                          <p:spTgt spid="24"/>
                                        </p:tgtEl>
                                        <p:attrNameLst>
                                          <p:attrName>ppt_x</p:attrName>
                                        </p:attrNameLst>
                                      </p:cBhvr>
                                      <p:tavLst>
                                        <p:tav tm="0">
                                          <p:val>
                                            <p:strVal val="#ppt_x"/>
                                          </p:val>
                                        </p:tav>
                                        <p:tav tm="100000">
                                          <p:val>
                                            <p:strVal val="#ppt_x"/>
                                          </p:val>
                                        </p:tav>
                                      </p:tavLst>
                                    </p:anim>
                                    <p:anim calcmode="lin" valueType="num">
                                      <p:cBhvr>
                                        <p:cTn id="9" dur="1000" fill="hold"/>
                                        <p:tgtEl>
                                          <p:spTgt spid="2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250"/>
                                  </p:stCondLst>
                                  <p:childTnLst>
                                    <p:set>
                                      <p:cBhvr>
                                        <p:cTn id="12" dur="1" fill="hold">
                                          <p:stCondLst>
                                            <p:cond delay="0"/>
                                          </p:stCondLst>
                                        </p:cTn>
                                        <p:tgtEl>
                                          <p:spTgt spid="22"/>
                                        </p:tgtEl>
                                        <p:attrNameLst>
                                          <p:attrName>style.visibility</p:attrName>
                                        </p:attrNameLst>
                                      </p:cBhvr>
                                      <p:to>
                                        <p:strVal val="visible"/>
                                      </p:to>
                                    </p:set>
                                    <p:animEffect transition="in" filter="fade">
                                      <p:cBhvr>
                                        <p:cTn id="13" dur="1000"/>
                                        <p:tgtEl>
                                          <p:spTgt spid="22"/>
                                        </p:tgtEl>
                                      </p:cBhvr>
                                    </p:animEffect>
                                    <p:anim calcmode="lin" valueType="num">
                                      <p:cBhvr>
                                        <p:cTn id="14" dur="1000" fill="hold"/>
                                        <p:tgtEl>
                                          <p:spTgt spid="22"/>
                                        </p:tgtEl>
                                        <p:attrNameLst>
                                          <p:attrName>ppt_x</p:attrName>
                                        </p:attrNameLst>
                                      </p:cBhvr>
                                      <p:tavLst>
                                        <p:tav tm="0">
                                          <p:val>
                                            <p:strVal val="#ppt_x"/>
                                          </p:val>
                                        </p:tav>
                                        <p:tav tm="100000">
                                          <p:val>
                                            <p:strVal val="#ppt_x"/>
                                          </p:val>
                                        </p:tav>
                                      </p:tavLst>
                                    </p:anim>
                                    <p:anim calcmode="lin" valueType="num">
                                      <p:cBhvr>
                                        <p:cTn id="15" dur="1000" fill="hold"/>
                                        <p:tgtEl>
                                          <p:spTgt spid="22"/>
                                        </p:tgtEl>
                                        <p:attrNameLst>
                                          <p:attrName>ppt_y</p:attrName>
                                        </p:attrNameLst>
                                      </p:cBhvr>
                                      <p:tavLst>
                                        <p:tav tm="0">
                                          <p:val>
                                            <p:strVal val="#ppt_y+.1"/>
                                          </p:val>
                                        </p:tav>
                                        <p:tav tm="100000">
                                          <p:val>
                                            <p:strVal val="#ppt_y"/>
                                          </p:val>
                                        </p:tav>
                                      </p:tavLst>
                                    </p:anim>
                                  </p:childTnLst>
                                </p:cTn>
                              </p:par>
                            </p:childTnLst>
                          </p:cTn>
                        </p:par>
                        <p:par>
                          <p:cTn id="16" fill="hold">
                            <p:stCondLst>
                              <p:cond delay="2250"/>
                            </p:stCondLst>
                            <p:childTnLst>
                              <p:par>
                                <p:cTn id="17" presetID="49" presetClass="entr" presetSubtype="0" decel="100000" fill="hold" nodeType="afterEffect">
                                  <p:stCondLst>
                                    <p:cond delay="0"/>
                                  </p:stCondLst>
                                  <p:childTnLst>
                                    <p:set>
                                      <p:cBhvr>
                                        <p:cTn id="18" dur="1" fill="hold">
                                          <p:stCondLst>
                                            <p:cond delay="0"/>
                                          </p:stCondLst>
                                        </p:cTn>
                                        <p:tgtEl>
                                          <p:spTgt spid="40"/>
                                        </p:tgtEl>
                                        <p:attrNameLst>
                                          <p:attrName>style.visibility</p:attrName>
                                        </p:attrNameLst>
                                      </p:cBhvr>
                                      <p:to>
                                        <p:strVal val="visible"/>
                                      </p:to>
                                    </p:set>
                                    <p:anim calcmode="lin" valueType="num">
                                      <p:cBhvr>
                                        <p:cTn id="19" dur="500" fill="hold"/>
                                        <p:tgtEl>
                                          <p:spTgt spid="40"/>
                                        </p:tgtEl>
                                        <p:attrNameLst>
                                          <p:attrName>ppt_w</p:attrName>
                                        </p:attrNameLst>
                                      </p:cBhvr>
                                      <p:tavLst>
                                        <p:tav tm="0">
                                          <p:val>
                                            <p:fltVal val="0"/>
                                          </p:val>
                                        </p:tav>
                                        <p:tav tm="100000">
                                          <p:val>
                                            <p:strVal val="#ppt_w"/>
                                          </p:val>
                                        </p:tav>
                                      </p:tavLst>
                                    </p:anim>
                                    <p:anim calcmode="lin" valueType="num">
                                      <p:cBhvr>
                                        <p:cTn id="20" dur="500" fill="hold"/>
                                        <p:tgtEl>
                                          <p:spTgt spid="40"/>
                                        </p:tgtEl>
                                        <p:attrNameLst>
                                          <p:attrName>ppt_h</p:attrName>
                                        </p:attrNameLst>
                                      </p:cBhvr>
                                      <p:tavLst>
                                        <p:tav tm="0">
                                          <p:val>
                                            <p:fltVal val="0"/>
                                          </p:val>
                                        </p:tav>
                                        <p:tav tm="100000">
                                          <p:val>
                                            <p:strVal val="#ppt_h"/>
                                          </p:val>
                                        </p:tav>
                                      </p:tavLst>
                                    </p:anim>
                                    <p:anim calcmode="lin" valueType="num">
                                      <p:cBhvr>
                                        <p:cTn id="21" dur="500" fill="hold"/>
                                        <p:tgtEl>
                                          <p:spTgt spid="40"/>
                                        </p:tgtEl>
                                        <p:attrNameLst>
                                          <p:attrName>style.rotation</p:attrName>
                                        </p:attrNameLst>
                                      </p:cBhvr>
                                      <p:tavLst>
                                        <p:tav tm="0">
                                          <p:val>
                                            <p:fltVal val="360"/>
                                          </p:val>
                                        </p:tav>
                                        <p:tav tm="100000">
                                          <p:val>
                                            <p:fltVal val="0"/>
                                          </p:val>
                                        </p:tav>
                                      </p:tavLst>
                                    </p:anim>
                                    <p:animEffect transition="in" filter="fade">
                                      <p:cBhvr>
                                        <p:cTn id="22" dur="500"/>
                                        <p:tgtEl>
                                          <p:spTgt spid="40"/>
                                        </p:tgtEl>
                                      </p:cBhvr>
                                    </p:animEffect>
                                  </p:childTnLst>
                                </p:cTn>
                              </p:par>
                            </p:childTnLst>
                          </p:cTn>
                        </p:par>
                        <p:par>
                          <p:cTn id="23" fill="hold">
                            <p:stCondLst>
                              <p:cond delay="2750"/>
                            </p:stCondLst>
                            <p:childTnLst>
                              <p:par>
                                <p:cTn id="24" presetID="6" presetClass="emph" presetSubtype="0" fill="hold" nodeType="afterEffect">
                                  <p:stCondLst>
                                    <p:cond delay="0"/>
                                  </p:stCondLst>
                                  <p:childTnLst>
                                    <p:animScale>
                                      <p:cBhvr>
                                        <p:cTn id="25" dur="2000" fill="hold"/>
                                        <p:tgtEl>
                                          <p:spTgt spid="40"/>
                                        </p:tgtEl>
                                      </p:cBhvr>
                                      <p:by x="75000" y="75000"/>
                                    </p:animScale>
                                  </p:childTnLst>
                                </p:cTn>
                              </p:par>
                              <p:par>
                                <p:cTn id="26" presetID="56" presetClass="path" presetSubtype="0" accel="50000" decel="50000" fill="hold" nodeType="withEffect">
                                  <p:stCondLst>
                                    <p:cond delay="250"/>
                                  </p:stCondLst>
                                  <p:childTnLst>
                                    <p:animMotion origin="layout" path="M 3.88889E-6 -2.22222E-6 L -0.07848 -0.26611 " pathEditMode="relative" rAng="0" ptsTypes="AA">
                                      <p:cBhvr>
                                        <p:cTn id="27" dur="750" fill="hold"/>
                                        <p:tgtEl>
                                          <p:spTgt spid="40"/>
                                        </p:tgtEl>
                                        <p:attrNameLst>
                                          <p:attrName>ppt_x</p:attrName>
                                          <p:attrName>ppt_y</p:attrName>
                                        </p:attrNameLst>
                                      </p:cBhvr>
                                      <p:rCtr x="-3924" y="-13306"/>
                                    </p:animMotion>
                                  </p:childTnLst>
                                </p:cTn>
                              </p:par>
                            </p:childTnLst>
                          </p:cTn>
                        </p:par>
                        <p:par>
                          <p:cTn id="28" fill="hold">
                            <p:stCondLst>
                              <p:cond delay="4750"/>
                            </p:stCondLst>
                            <p:childTnLst>
                              <p:par>
                                <p:cTn id="29" presetID="42" presetClass="entr" presetSubtype="0" fill="hold" grpId="0" nodeType="afterEffect">
                                  <p:stCondLst>
                                    <p:cond delay="0"/>
                                  </p:stCondLst>
                                  <p:childTnLst>
                                    <p:set>
                                      <p:cBhvr>
                                        <p:cTn id="30" dur="1" fill="hold">
                                          <p:stCondLst>
                                            <p:cond delay="0"/>
                                          </p:stCondLst>
                                        </p:cTn>
                                        <p:tgtEl>
                                          <p:spTgt spid="37"/>
                                        </p:tgtEl>
                                        <p:attrNameLst>
                                          <p:attrName>style.visibility</p:attrName>
                                        </p:attrNameLst>
                                      </p:cBhvr>
                                      <p:to>
                                        <p:strVal val="visible"/>
                                      </p:to>
                                    </p:set>
                                    <p:animEffect transition="in" filter="fade">
                                      <p:cBhvr>
                                        <p:cTn id="31" dur="1000"/>
                                        <p:tgtEl>
                                          <p:spTgt spid="37"/>
                                        </p:tgtEl>
                                      </p:cBhvr>
                                    </p:animEffect>
                                    <p:anim calcmode="lin" valueType="num">
                                      <p:cBhvr>
                                        <p:cTn id="32" dur="1000" fill="hold"/>
                                        <p:tgtEl>
                                          <p:spTgt spid="37"/>
                                        </p:tgtEl>
                                        <p:attrNameLst>
                                          <p:attrName>ppt_x</p:attrName>
                                        </p:attrNameLst>
                                      </p:cBhvr>
                                      <p:tavLst>
                                        <p:tav tm="0">
                                          <p:val>
                                            <p:strVal val="#ppt_x"/>
                                          </p:val>
                                        </p:tav>
                                        <p:tav tm="100000">
                                          <p:val>
                                            <p:strVal val="#ppt_x"/>
                                          </p:val>
                                        </p:tav>
                                      </p:tavLst>
                                    </p:anim>
                                    <p:anim calcmode="lin" valueType="num">
                                      <p:cBhvr>
                                        <p:cTn id="33" dur="1000" fill="hold"/>
                                        <p:tgtEl>
                                          <p:spTgt spid="37"/>
                                        </p:tgtEl>
                                        <p:attrNameLst>
                                          <p:attrName>ppt_y</p:attrName>
                                        </p:attrNameLst>
                                      </p:cBhvr>
                                      <p:tavLst>
                                        <p:tav tm="0">
                                          <p:val>
                                            <p:strVal val="#ppt_y+.1"/>
                                          </p:val>
                                        </p:tav>
                                        <p:tav tm="100000">
                                          <p:val>
                                            <p:strVal val="#ppt_y"/>
                                          </p:val>
                                        </p:tav>
                                      </p:tavLst>
                                    </p:anim>
                                  </p:childTnLst>
                                </p:cTn>
                              </p:par>
                              <p:par>
                                <p:cTn id="34" presetID="42" presetClass="entr" presetSubtype="0" fill="hold" grpId="0" nodeType="withEffect">
                                  <p:stCondLst>
                                    <p:cond delay="250"/>
                                  </p:stCondLst>
                                  <p:childTnLst>
                                    <p:set>
                                      <p:cBhvr>
                                        <p:cTn id="35" dur="1" fill="hold">
                                          <p:stCondLst>
                                            <p:cond delay="0"/>
                                          </p:stCondLst>
                                        </p:cTn>
                                        <p:tgtEl>
                                          <p:spTgt spid="23"/>
                                        </p:tgtEl>
                                        <p:attrNameLst>
                                          <p:attrName>style.visibility</p:attrName>
                                        </p:attrNameLst>
                                      </p:cBhvr>
                                      <p:to>
                                        <p:strVal val="visible"/>
                                      </p:to>
                                    </p:set>
                                    <p:animEffect transition="in" filter="fade">
                                      <p:cBhvr>
                                        <p:cTn id="36" dur="1000"/>
                                        <p:tgtEl>
                                          <p:spTgt spid="23"/>
                                        </p:tgtEl>
                                      </p:cBhvr>
                                    </p:animEffect>
                                    <p:anim calcmode="lin" valueType="num">
                                      <p:cBhvr>
                                        <p:cTn id="37" dur="1000" fill="hold"/>
                                        <p:tgtEl>
                                          <p:spTgt spid="23"/>
                                        </p:tgtEl>
                                        <p:attrNameLst>
                                          <p:attrName>ppt_x</p:attrName>
                                        </p:attrNameLst>
                                      </p:cBhvr>
                                      <p:tavLst>
                                        <p:tav tm="0">
                                          <p:val>
                                            <p:strVal val="#ppt_x"/>
                                          </p:val>
                                        </p:tav>
                                        <p:tav tm="100000">
                                          <p:val>
                                            <p:strVal val="#ppt_x"/>
                                          </p:val>
                                        </p:tav>
                                      </p:tavLst>
                                    </p:anim>
                                    <p:anim calcmode="lin" valueType="num">
                                      <p:cBhvr>
                                        <p:cTn id="38" dur="1000" fill="hold"/>
                                        <p:tgtEl>
                                          <p:spTgt spid="23"/>
                                        </p:tgtEl>
                                        <p:attrNameLst>
                                          <p:attrName>ppt_y</p:attrName>
                                        </p:attrNameLst>
                                      </p:cBhvr>
                                      <p:tavLst>
                                        <p:tav tm="0">
                                          <p:val>
                                            <p:strVal val="#ppt_y+.1"/>
                                          </p:val>
                                        </p:tav>
                                        <p:tav tm="100000">
                                          <p:val>
                                            <p:strVal val="#ppt_y"/>
                                          </p:val>
                                        </p:tav>
                                      </p:tavLst>
                                    </p:anim>
                                  </p:childTnLst>
                                </p:cTn>
                              </p:par>
                            </p:childTnLst>
                          </p:cTn>
                        </p:par>
                        <p:par>
                          <p:cTn id="39" fill="hold">
                            <p:stCondLst>
                              <p:cond delay="6000"/>
                            </p:stCondLst>
                            <p:childTnLst>
                              <p:par>
                                <p:cTn id="40" presetID="49" presetClass="entr" presetSubtype="0" decel="100000" fill="hold" nodeType="afterEffect">
                                  <p:stCondLst>
                                    <p:cond delay="0"/>
                                  </p:stCondLst>
                                  <p:childTnLst>
                                    <p:set>
                                      <p:cBhvr>
                                        <p:cTn id="41" dur="1" fill="hold">
                                          <p:stCondLst>
                                            <p:cond delay="0"/>
                                          </p:stCondLst>
                                        </p:cTn>
                                        <p:tgtEl>
                                          <p:spTgt spid="41"/>
                                        </p:tgtEl>
                                        <p:attrNameLst>
                                          <p:attrName>style.visibility</p:attrName>
                                        </p:attrNameLst>
                                      </p:cBhvr>
                                      <p:to>
                                        <p:strVal val="visible"/>
                                      </p:to>
                                    </p:set>
                                    <p:anim calcmode="lin" valueType="num">
                                      <p:cBhvr>
                                        <p:cTn id="42" dur="500" fill="hold"/>
                                        <p:tgtEl>
                                          <p:spTgt spid="41"/>
                                        </p:tgtEl>
                                        <p:attrNameLst>
                                          <p:attrName>ppt_w</p:attrName>
                                        </p:attrNameLst>
                                      </p:cBhvr>
                                      <p:tavLst>
                                        <p:tav tm="0">
                                          <p:val>
                                            <p:fltVal val="0"/>
                                          </p:val>
                                        </p:tav>
                                        <p:tav tm="100000">
                                          <p:val>
                                            <p:strVal val="#ppt_w"/>
                                          </p:val>
                                        </p:tav>
                                      </p:tavLst>
                                    </p:anim>
                                    <p:anim calcmode="lin" valueType="num">
                                      <p:cBhvr>
                                        <p:cTn id="43" dur="500" fill="hold"/>
                                        <p:tgtEl>
                                          <p:spTgt spid="41"/>
                                        </p:tgtEl>
                                        <p:attrNameLst>
                                          <p:attrName>ppt_h</p:attrName>
                                        </p:attrNameLst>
                                      </p:cBhvr>
                                      <p:tavLst>
                                        <p:tav tm="0">
                                          <p:val>
                                            <p:fltVal val="0"/>
                                          </p:val>
                                        </p:tav>
                                        <p:tav tm="100000">
                                          <p:val>
                                            <p:strVal val="#ppt_h"/>
                                          </p:val>
                                        </p:tav>
                                      </p:tavLst>
                                    </p:anim>
                                    <p:anim calcmode="lin" valueType="num">
                                      <p:cBhvr>
                                        <p:cTn id="44" dur="500" fill="hold"/>
                                        <p:tgtEl>
                                          <p:spTgt spid="41"/>
                                        </p:tgtEl>
                                        <p:attrNameLst>
                                          <p:attrName>style.rotation</p:attrName>
                                        </p:attrNameLst>
                                      </p:cBhvr>
                                      <p:tavLst>
                                        <p:tav tm="0">
                                          <p:val>
                                            <p:fltVal val="360"/>
                                          </p:val>
                                        </p:tav>
                                        <p:tav tm="100000">
                                          <p:val>
                                            <p:fltVal val="0"/>
                                          </p:val>
                                        </p:tav>
                                      </p:tavLst>
                                    </p:anim>
                                    <p:animEffect transition="in" filter="fade">
                                      <p:cBhvr>
                                        <p:cTn id="45" dur="500"/>
                                        <p:tgtEl>
                                          <p:spTgt spid="41"/>
                                        </p:tgtEl>
                                      </p:cBhvr>
                                    </p:animEffect>
                                  </p:childTnLst>
                                </p:cTn>
                              </p:par>
                            </p:childTnLst>
                          </p:cTn>
                        </p:par>
                        <p:par>
                          <p:cTn id="46" fill="hold">
                            <p:stCondLst>
                              <p:cond delay="6500"/>
                            </p:stCondLst>
                            <p:childTnLst>
                              <p:par>
                                <p:cTn id="47" presetID="6" presetClass="emph" presetSubtype="0" fill="hold" nodeType="afterEffect">
                                  <p:stCondLst>
                                    <p:cond delay="0"/>
                                  </p:stCondLst>
                                  <p:childTnLst>
                                    <p:animScale>
                                      <p:cBhvr>
                                        <p:cTn id="48" dur="2000" fill="hold"/>
                                        <p:tgtEl>
                                          <p:spTgt spid="41"/>
                                        </p:tgtEl>
                                      </p:cBhvr>
                                      <p:by x="75000" y="75000"/>
                                    </p:animScale>
                                  </p:childTnLst>
                                </p:cTn>
                              </p:par>
                              <p:par>
                                <p:cTn id="49" presetID="56" presetClass="path" presetSubtype="0" accel="50000" decel="50000" fill="hold" nodeType="withEffect">
                                  <p:stCondLst>
                                    <p:cond delay="250"/>
                                  </p:stCondLst>
                                  <p:childTnLst>
                                    <p:animMotion origin="layout" path="M 3.05556E-6 0 L -0.00625 -0.16028 " pathEditMode="relative" rAng="0" ptsTypes="AA">
                                      <p:cBhvr>
                                        <p:cTn id="50" dur="750" fill="hold"/>
                                        <p:tgtEl>
                                          <p:spTgt spid="41"/>
                                        </p:tgtEl>
                                        <p:attrNameLst>
                                          <p:attrName>ppt_x</p:attrName>
                                          <p:attrName>ppt_y</p:attrName>
                                        </p:attrNameLst>
                                      </p:cBhvr>
                                      <p:rCtr x="-313" y="-8028"/>
                                    </p:animMotion>
                                  </p:childTnLst>
                                </p:cTn>
                              </p:par>
                            </p:childTnLst>
                          </p:cTn>
                        </p:par>
                        <p:par>
                          <p:cTn id="51" fill="hold">
                            <p:stCondLst>
                              <p:cond delay="8500"/>
                            </p:stCondLst>
                            <p:childTnLst>
                              <p:par>
                                <p:cTn id="52" presetID="42" presetClass="entr" presetSubtype="0" fill="hold" grpId="0" nodeType="afterEffect">
                                  <p:stCondLst>
                                    <p:cond delay="0"/>
                                  </p:stCondLst>
                                  <p:childTnLst>
                                    <p:set>
                                      <p:cBhvr>
                                        <p:cTn id="53" dur="1" fill="hold">
                                          <p:stCondLst>
                                            <p:cond delay="0"/>
                                          </p:stCondLst>
                                        </p:cTn>
                                        <p:tgtEl>
                                          <p:spTgt spid="38"/>
                                        </p:tgtEl>
                                        <p:attrNameLst>
                                          <p:attrName>style.visibility</p:attrName>
                                        </p:attrNameLst>
                                      </p:cBhvr>
                                      <p:to>
                                        <p:strVal val="visible"/>
                                      </p:to>
                                    </p:set>
                                    <p:animEffect transition="in" filter="fade">
                                      <p:cBhvr>
                                        <p:cTn id="54" dur="1000"/>
                                        <p:tgtEl>
                                          <p:spTgt spid="38"/>
                                        </p:tgtEl>
                                      </p:cBhvr>
                                    </p:animEffect>
                                    <p:anim calcmode="lin" valueType="num">
                                      <p:cBhvr>
                                        <p:cTn id="55" dur="1000" fill="hold"/>
                                        <p:tgtEl>
                                          <p:spTgt spid="38"/>
                                        </p:tgtEl>
                                        <p:attrNameLst>
                                          <p:attrName>ppt_x</p:attrName>
                                        </p:attrNameLst>
                                      </p:cBhvr>
                                      <p:tavLst>
                                        <p:tav tm="0">
                                          <p:val>
                                            <p:strVal val="#ppt_x"/>
                                          </p:val>
                                        </p:tav>
                                        <p:tav tm="100000">
                                          <p:val>
                                            <p:strVal val="#ppt_x"/>
                                          </p:val>
                                        </p:tav>
                                      </p:tavLst>
                                    </p:anim>
                                    <p:anim calcmode="lin" valueType="num">
                                      <p:cBhvr>
                                        <p:cTn id="56" dur="1000" fill="hold"/>
                                        <p:tgtEl>
                                          <p:spTgt spid="38"/>
                                        </p:tgtEl>
                                        <p:attrNameLst>
                                          <p:attrName>ppt_y</p:attrName>
                                        </p:attrNameLst>
                                      </p:cBhvr>
                                      <p:tavLst>
                                        <p:tav tm="0">
                                          <p:val>
                                            <p:strVal val="#ppt_y+.1"/>
                                          </p:val>
                                        </p:tav>
                                        <p:tav tm="100000">
                                          <p:val>
                                            <p:strVal val="#ppt_y"/>
                                          </p:val>
                                        </p:tav>
                                      </p:tavLst>
                                    </p:anim>
                                  </p:childTnLst>
                                </p:cTn>
                              </p:par>
                              <p:par>
                                <p:cTn id="57" presetID="42" presetClass="entr" presetSubtype="0" fill="hold" grpId="0" nodeType="withEffect">
                                  <p:stCondLst>
                                    <p:cond delay="250"/>
                                  </p:stCondLst>
                                  <p:childTnLst>
                                    <p:set>
                                      <p:cBhvr>
                                        <p:cTn id="58" dur="1" fill="hold">
                                          <p:stCondLst>
                                            <p:cond delay="0"/>
                                          </p:stCondLst>
                                        </p:cTn>
                                        <p:tgtEl>
                                          <p:spTgt spid="39"/>
                                        </p:tgtEl>
                                        <p:attrNameLst>
                                          <p:attrName>style.visibility</p:attrName>
                                        </p:attrNameLst>
                                      </p:cBhvr>
                                      <p:to>
                                        <p:strVal val="visible"/>
                                      </p:to>
                                    </p:set>
                                    <p:animEffect transition="in" filter="fade">
                                      <p:cBhvr>
                                        <p:cTn id="59" dur="1000"/>
                                        <p:tgtEl>
                                          <p:spTgt spid="39"/>
                                        </p:tgtEl>
                                      </p:cBhvr>
                                    </p:animEffect>
                                    <p:anim calcmode="lin" valueType="num">
                                      <p:cBhvr>
                                        <p:cTn id="60" dur="1000" fill="hold"/>
                                        <p:tgtEl>
                                          <p:spTgt spid="39"/>
                                        </p:tgtEl>
                                        <p:attrNameLst>
                                          <p:attrName>ppt_x</p:attrName>
                                        </p:attrNameLst>
                                      </p:cBhvr>
                                      <p:tavLst>
                                        <p:tav tm="0">
                                          <p:val>
                                            <p:strVal val="#ppt_x"/>
                                          </p:val>
                                        </p:tav>
                                        <p:tav tm="100000">
                                          <p:val>
                                            <p:strVal val="#ppt_x"/>
                                          </p:val>
                                        </p:tav>
                                      </p:tavLst>
                                    </p:anim>
                                    <p:anim calcmode="lin" valueType="num">
                                      <p:cBhvr>
                                        <p:cTn id="61" dur="1000" fill="hold"/>
                                        <p:tgtEl>
                                          <p:spTgt spid="39"/>
                                        </p:tgtEl>
                                        <p:attrNameLst>
                                          <p:attrName>ppt_y</p:attrName>
                                        </p:attrNameLst>
                                      </p:cBhvr>
                                      <p:tavLst>
                                        <p:tav tm="0">
                                          <p:val>
                                            <p:strVal val="#ppt_y+.1"/>
                                          </p:val>
                                        </p:tav>
                                        <p:tav tm="100000">
                                          <p:val>
                                            <p:strVal val="#ppt_y"/>
                                          </p:val>
                                        </p:tav>
                                      </p:tavLst>
                                    </p:anim>
                                  </p:childTnLst>
                                </p:cTn>
                              </p:par>
                            </p:childTnLst>
                          </p:cTn>
                        </p:par>
                        <p:par>
                          <p:cTn id="62" fill="hold">
                            <p:stCondLst>
                              <p:cond delay="9750"/>
                            </p:stCondLst>
                            <p:childTnLst>
                              <p:par>
                                <p:cTn id="63" presetID="49" presetClass="entr" presetSubtype="0" decel="100000" fill="hold" nodeType="afterEffect">
                                  <p:stCondLst>
                                    <p:cond delay="0"/>
                                  </p:stCondLst>
                                  <p:childTnLst>
                                    <p:set>
                                      <p:cBhvr>
                                        <p:cTn id="64" dur="1" fill="hold">
                                          <p:stCondLst>
                                            <p:cond delay="0"/>
                                          </p:stCondLst>
                                        </p:cTn>
                                        <p:tgtEl>
                                          <p:spTgt spid="42"/>
                                        </p:tgtEl>
                                        <p:attrNameLst>
                                          <p:attrName>style.visibility</p:attrName>
                                        </p:attrNameLst>
                                      </p:cBhvr>
                                      <p:to>
                                        <p:strVal val="visible"/>
                                      </p:to>
                                    </p:set>
                                    <p:anim calcmode="lin" valueType="num">
                                      <p:cBhvr>
                                        <p:cTn id="65" dur="500" fill="hold"/>
                                        <p:tgtEl>
                                          <p:spTgt spid="42"/>
                                        </p:tgtEl>
                                        <p:attrNameLst>
                                          <p:attrName>ppt_w</p:attrName>
                                        </p:attrNameLst>
                                      </p:cBhvr>
                                      <p:tavLst>
                                        <p:tav tm="0">
                                          <p:val>
                                            <p:fltVal val="0"/>
                                          </p:val>
                                        </p:tav>
                                        <p:tav tm="100000">
                                          <p:val>
                                            <p:strVal val="#ppt_w"/>
                                          </p:val>
                                        </p:tav>
                                      </p:tavLst>
                                    </p:anim>
                                    <p:anim calcmode="lin" valueType="num">
                                      <p:cBhvr>
                                        <p:cTn id="66" dur="500" fill="hold"/>
                                        <p:tgtEl>
                                          <p:spTgt spid="42"/>
                                        </p:tgtEl>
                                        <p:attrNameLst>
                                          <p:attrName>ppt_h</p:attrName>
                                        </p:attrNameLst>
                                      </p:cBhvr>
                                      <p:tavLst>
                                        <p:tav tm="0">
                                          <p:val>
                                            <p:fltVal val="0"/>
                                          </p:val>
                                        </p:tav>
                                        <p:tav tm="100000">
                                          <p:val>
                                            <p:strVal val="#ppt_h"/>
                                          </p:val>
                                        </p:tav>
                                      </p:tavLst>
                                    </p:anim>
                                    <p:anim calcmode="lin" valueType="num">
                                      <p:cBhvr>
                                        <p:cTn id="67" dur="500" fill="hold"/>
                                        <p:tgtEl>
                                          <p:spTgt spid="42"/>
                                        </p:tgtEl>
                                        <p:attrNameLst>
                                          <p:attrName>style.rotation</p:attrName>
                                        </p:attrNameLst>
                                      </p:cBhvr>
                                      <p:tavLst>
                                        <p:tav tm="0">
                                          <p:val>
                                            <p:fltVal val="360"/>
                                          </p:val>
                                        </p:tav>
                                        <p:tav tm="100000">
                                          <p:val>
                                            <p:fltVal val="0"/>
                                          </p:val>
                                        </p:tav>
                                      </p:tavLst>
                                    </p:anim>
                                    <p:animEffect transition="in" filter="fade">
                                      <p:cBhvr>
                                        <p:cTn id="68"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P spid="23" grpId="0"/>
      <p:bldP spid="24" grpId="0" animBg="1"/>
      <p:bldP spid="37" grpId="0" animBg="1"/>
      <p:bldP spid="38" grpId="0" animBg="1"/>
      <p:bldP spid="39"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五边形 3"/>
          <p:cNvSpPr/>
          <p:nvPr/>
        </p:nvSpPr>
        <p:spPr>
          <a:xfrm>
            <a:off x="508000" y="337220"/>
            <a:ext cx="3419872" cy="576064"/>
          </a:xfrm>
          <a:prstGeom prst="homePlate">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 name="TextBox 4"/>
          <p:cNvSpPr txBox="1"/>
          <p:nvPr/>
        </p:nvSpPr>
        <p:spPr>
          <a:xfrm>
            <a:off x="687515" y="440586"/>
            <a:ext cx="2031325" cy="369332"/>
          </a:xfrm>
          <a:prstGeom prst="rect">
            <a:avLst/>
          </a:prstGeom>
          <a:noFill/>
        </p:spPr>
        <p:txBody>
          <a:bodyPr wrap="none" rtlCol="0">
            <a:spAutoFit/>
          </a:bodyPr>
          <a:lstStyle/>
          <a:p>
            <a:r>
              <a:rPr lang="zh-CN" altLang="en-US" b="1" dirty="0">
                <a:solidFill>
                  <a:schemeClr val="bg1"/>
                </a:solidFill>
                <a:latin typeface="微软雅黑" panose="020B0503020204020204" pitchFamily="34" charset="-122"/>
                <a:ea typeface="微软雅黑" panose="020B0503020204020204" pitchFamily="34" charset="-122"/>
              </a:rPr>
              <a:t>点击添加相关标题</a:t>
            </a:r>
          </a:p>
        </p:txBody>
      </p:sp>
      <p:sp>
        <p:nvSpPr>
          <p:cNvPr id="21" name="矩形 20"/>
          <p:cNvSpPr/>
          <p:nvPr/>
        </p:nvSpPr>
        <p:spPr>
          <a:xfrm>
            <a:off x="508000" y="5593804"/>
            <a:ext cx="9144000" cy="144016"/>
          </a:xfrm>
          <a:prstGeom prst="rect">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矩形 49"/>
          <p:cNvSpPr/>
          <p:nvPr/>
        </p:nvSpPr>
        <p:spPr>
          <a:xfrm>
            <a:off x="7904955" y="477524"/>
            <a:ext cx="295456" cy="295456"/>
          </a:xfrm>
          <a:prstGeom prst="rect">
            <a:avLst/>
          </a:prstGeom>
          <a:solidFill>
            <a:srgbClr val="FFCC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矩形 50"/>
          <p:cNvSpPr/>
          <p:nvPr/>
        </p:nvSpPr>
        <p:spPr>
          <a:xfrm>
            <a:off x="8272419" y="477524"/>
            <a:ext cx="295456" cy="295456"/>
          </a:xfrm>
          <a:prstGeom prst="rect">
            <a:avLst/>
          </a:prstGeom>
          <a:solidFill>
            <a:srgbClr val="E559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矩形 51"/>
          <p:cNvSpPr/>
          <p:nvPr/>
        </p:nvSpPr>
        <p:spPr>
          <a:xfrm>
            <a:off x="8632459" y="477524"/>
            <a:ext cx="295456" cy="295456"/>
          </a:xfrm>
          <a:prstGeom prst="rect">
            <a:avLst/>
          </a:prstGeom>
          <a:solidFill>
            <a:srgbClr val="37B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矩形 52"/>
          <p:cNvSpPr/>
          <p:nvPr/>
        </p:nvSpPr>
        <p:spPr>
          <a:xfrm>
            <a:off x="8999923" y="477524"/>
            <a:ext cx="295456" cy="295456"/>
          </a:xfrm>
          <a:prstGeom prst="rect">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2" name="组合 31"/>
          <p:cNvGrpSpPr>
            <a:grpSpLocks/>
          </p:cNvGrpSpPr>
          <p:nvPr/>
        </p:nvGrpSpPr>
        <p:grpSpPr bwMode="auto">
          <a:xfrm>
            <a:off x="3150374" y="2192567"/>
            <a:ext cx="2898775" cy="2897187"/>
            <a:chOff x="3868719" y="1776670"/>
            <a:chExt cx="2628619" cy="2628031"/>
          </a:xfrm>
        </p:grpSpPr>
        <p:sp>
          <p:nvSpPr>
            <p:cNvPr id="33" name="Freeform 4"/>
            <p:cNvSpPr>
              <a:spLocks/>
            </p:cNvSpPr>
            <p:nvPr/>
          </p:nvSpPr>
          <p:spPr bwMode="auto">
            <a:xfrm>
              <a:off x="3868719" y="1776670"/>
              <a:ext cx="2628619" cy="2628031"/>
            </a:xfrm>
            <a:custGeom>
              <a:avLst/>
              <a:gdLst>
                <a:gd name="T0" fmla="*/ 800 w 1050"/>
                <a:gd name="T1" fmla="*/ 903 h 1049"/>
                <a:gd name="T2" fmla="*/ 766 w 1050"/>
                <a:gd name="T3" fmla="*/ 996 h 1049"/>
                <a:gd name="T4" fmla="*/ 671 w 1050"/>
                <a:gd name="T5" fmla="*/ 969 h 1049"/>
                <a:gd name="T6" fmla="*/ 625 w 1050"/>
                <a:gd name="T7" fmla="*/ 1044 h 1049"/>
                <a:gd name="T8" fmla="*/ 526 w 1050"/>
                <a:gd name="T9" fmla="*/ 991 h 1049"/>
                <a:gd name="T10" fmla="*/ 443 w 1050"/>
                <a:gd name="T11" fmla="*/ 1047 h 1049"/>
                <a:gd name="T12" fmla="*/ 381 w 1050"/>
                <a:gd name="T13" fmla="*/ 969 h 1049"/>
                <a:gd name="T14" fmla="*/ 301 w 1050"/>
                <a:gd name="T15" fmla="*/ 1003 h 1049"/>
                <a:gd name="T16" fmla="*/ 272 w 1050"/>
                <a:gd name="T17" fmla="*/ 917 h 1049"/>
                <a:gd name="T18" fmla="*/ 232 w 1050"/>
                <a:gd name="T19" fmla="*/ 888 h 1049"/>
                <a:gd name="T20" fmla="*/ 140 w 1050"/>
                <a:gd name="T21" fmla="*/ 886 h 1049"/>
                <a:gd name="T22" fmla="*/ 134 w 1050"/>
                <a:gd name="T23" fmla="*/ 778 h 1049"/>
                <a:gd name="T24" fmla="*/ 47 w 1050"/>
                <a:gd name="T25" fmla="*/ 750 h 1049"/>
                <a:gd name="T26" fmla="*/ 78 w 1050"/>
                <a:gd name="T27" fmla="*/ 657 h 1049"/>
                <a:gd name="T28" fmla="*/ 0 w 1050"/>
                <a:gd name="T29" fmla="*/ 590 h 1049"/>
                <a:gd name="T30" fmla="*/ 60 w 1050"/>
                <a:gd name="T31" fmla="*/ 500 h 1049"/>
                <a:gd name="T32" fmla="*/ 6 w 1050"/>
                <a:gd name="T33" fmla="*/ 426 h 1049"/>
                <a:gd name="T34" fmla="*/ 86 w 1050"/>
                <a:gd name="T35" fmla="*/ 368 h 1049"/>
                <a:gd name="T36" fmla="*/ 55 w 1050"/>
                <a:gd name="T37" fmla="*/ 284 h 1049"/>
                <a:gd name="T38" fmla="*/ 148 w 1050"/>
                <a:gd name="T39" fmla="*/ 250 h 1049"/>
                <a:gd name="T40" fmla="*/ 140 w 1050"/>
                <a:gd name="T41" fmla="*/ 163 h 1049"/>
                <a:gd name="T42" fmla="*/ 232 w 1050"/>
                <a:gd name="T43" fmla="*/ 162 h 1049"/>
                <a:gd name="T44" fmla="*/ 271 w 1050"/>
                <a:gd name="T45" fmla="*/ 61 h 1049"/>
                <a:gd name="T46" fmla="*/ 358 w 1050"/>
                <a:gd name="T47" fmla="*/ 88 h 1049"/>
                <a:gd name="T48" fmla="*/ 405 w 1050"/>
                <a:gd name="T49" fmla="*/ 73 h 1049"/>
                <a:gd name="T50" fmla="*/ 501 w 1050"/>
                <a:gd name="T51" fmla="*/ 58 h 1049"/>
                <a:gd name="T52" fmla="*/ 592 w 1050"/>
                <a:gd name="T53" fmla="*/ 0 h 1049"/>
                <a:gd name="T54" fmla="*/ 646 w 1050"/>
                <a:gd name="T55" fmla="*/ 73 h 1049"/>
                <a:gd name="T56" fmla="*/ 694 w 1050"/>
                <a:gd name="T57" fmla="*/ 88 h 1049"/>
                <a:gd name="T58" fmla="*/ 781 w 1050"/>
                <a:gd name="T59" fmla="*/ 61 h 1049"/>
                <a:gd name="T60" fmla="*/ 810 w 1050"/>
                <a:gd name="T61" fmla="*/ 155 h 1049"/>
                <a:gd name="T62" fmla="*/ 900 w 1050"/>
                <a:gd name="T63" fmla="*/ 151 h 1049"/>
                <a:gd name="T64" fmla="*/ 904 w 1050"/>
                <a:gd name="T65" fmla="*/ 250 h 1049"/>
                <a:gd name="T66" fmla="*/ 997 w 1050"/>
                <a:gd name="T67" fmla="*/ 284 h 1049"/>
                <a:gd name="T68" fmla="*/ 970 w 1050"/>
                <a:gd name="T69" fmla="*/ 380 h 1049"/>
                <a:gd name="T70" fmla="*/ 1045 w 1050"/>
                <a:gd name="T71" fmla="*/ 426 h 1049"/>
                <a:gd name="T72" fmla="*/ 993 w 1050"/>
                <a:gd name="T73" fmla="*/ 524 h 1049"/>
                <a:gd name="T74" fmla="*/ 1048 w 1050"/>
                <a:gd name="T75" fmla="*/ 607 h 1049"/>
                <a:gd name="T76" fmla="*/ 970 w 1050"/>
                <a:gd name="T77" fmla="*/ 669 h 1049"/>
                <a:gd name="T78" fmla="*/ 1005 w 1050"/>
                <a:gd name="T79" fmla="*/ 750 h 1049"/>
                <a:gd name="T80" fmla="*/ 918 w 1050"/>
                <a:gd name="T81" fmla="*/ 778 h 1049"/>
                <a:gd name="T82" fmla="*/ 889 w 1050"/>
                <a:gd name="T83" fmla="*/ 818 h 1049"/>
                <a:gd name="T84" fmla="*/ 888 w 1050"/>
                <a:gd name="T85" fmla="*/ 911 h 10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050" h="1049">
                  <a:moveTo>
                    <a:pt x="888" y="911"/>
                  </a:moveTo>
                  <a:lnTo>
                    <a:pt x="820" y="888"/>
                  </a:lnTo>
                  <a:lnTo>
                    <a:pt x="800" y="903"/>
                  </a:lnTo>
                  <a:lnTo>
                    <a:pt x="780" y="917"/>
                  </a:lnTo>
                  <a:lnTo>
                    <a:pt x="781" y="988"/>
                  </a:lnTo>
                  <a:lnTo>
                    <a:pt x="766" y="996"/>
                  </a:lnTo>
                  <a:lnTo>
                    <a:pt x="751" y="1003"/>
                  </a:lnTo>
                  <a:lnTo>
                    <a:pt x="694" y="961"/>
                  </a:lnTo>
                  <a:lnTo>
                    <a:pt x="671" y="969"/>
                  </a:lnTo>
                  <a:lnTo>
                    <a:pt x="658" y="972"/>
                  </a:lnTo>
                  <a:lnTo>
                    <a:pt x="646" y="976"/>
                  </a:lnTo>
                  <a:lnTo>
                    <a:pt x="625" y="1044"/>
                  </a:lnTo>
                  <a:lnTo>
                    <a:pt x="592" y="1049"/>
                  </a:lnTo>
                  <a:lnTo>
                    <a:pt x="551" y="991"/>
                  </a:lnTo>
                  <a:lnTo>
                    <a:pt x="526" y="991"/>
                  </a:lnTo>
                  <a:lnTo>
                    <a:pt x="501" y="991"/>
                  </a:lnTo>
                  <a:lnTo>
                    <a:pt x="460" y="1049"/>
                  </a:lnTo>
                  <a:lnTo>
                    <a:pt x="443" y="1047"/>
                  </a:lnTo>
                  <a:lnTo>
                    <a:pt x="426" y="1044"/>
                  </a:lnTo>
                  <a:lnTo>
                    <a:pt x="405" y="976"/>
                  </a:lnTo>
                  <a:lnTo>
                    <a:pt x="381" y="969"/>
                  </a:lnTo>
                  <a:lnTo>
                    <a:pt x="369" y="965"/>
                  </a:lnTo>
                  <a:lnTo>
                    <a:pt x="358" y="961"/>
                  </a:lnTo>
                  <a:lnTo>
                    <a:pt x="301" y="1003"/>
                  </a:lnTo>
                  <a:lnTo>
                    <a:pt x="286" y="996"/>
                  </a:lnTo>
                  <a:lnTo>
                    <a:pt x="271" y="988"/>
                  </a:lnTo>
                  <a:lnTo>
                    <a:pt x="272" y="917"/>
                  </a:lnTo>
                  <a:lnTo>
                    <a:pt x="252" y="903"/>
                  </a:lnTo>
                  <a:lnTo>
                    <a:pt x="242" y="895"/>
                  </a:lnTo>
                  <a:lnTo>
                    <a:pt x="232" y="888"/>
                  </a:lnTo>
                  <a:lnTo>
                    <a:pt x="164" y="911"/>
                  </a:lnTo>
                  <a:lnTo>
                    <a:pt x="152" y="899"/>
                  </a:lnTo>
                  <a:lnTo>
                    <a:pt x="140" y="886"/>
                  </a:lnTo>
                  <a:lnTo>
                    <a:pt x="163" y="818"/>
                  </a:lnTo>
                  <a:lnTo>
                    <a:pt x="148" y="799"/>
                  </a:lnTo>
                  <a:lnTo>
                    <a:pt x="134" y="778"/>
                  </a:lnTo>
                  <a:lnTo>
                    <a:pt x="63" y="779"/>
                  </a:lnTo>
                  <a:lnTo>
                    <a:pt x="55" y="765"/>
                  </a:lnTo>
                  <a:lnTo>
                    <a:pt x="47" y="750"/>
                  </a:lnTo>
                  <a:lnTo>
                    <a:pt x="90" y="693"/>
                  </a:lnTo>
                  <a:lnTo>
                    <a:pt x="82" y="669"/>
                  </a:lnTo>
                  <a:lnTo>
                    <a:pt x="78" y="657"/>
                  </a:lnTo>
                  <a:lnTo>
                    <a:pt x="75" y="645"/>
                  </a:lnTo>
                  <a:lnTo>
                    <a:pt x="6" y="623"/>
                  </a:lnTo>
                  <a:lnTo>
                    <a:pt x="0" y="590"/>
                  </a:lnTo>
                  <a:lnTo>
                    <a:pt x="60" y="549"/>
                  </a:lnTo>
                  <a:lnTo>
                    <a:pt x="59" y="524"/>
                  </a:lnTo>
                  <a:lnTo>
                    <a:pt x="60" y="500"/>
                  </a:lnTo>
                  <a:lnTo>
                    <a:pt x="0" y="459"/>
                  </a:lnTo>
                  <a:lnTo>
                    <a:pt x="3" y="442"/>
                  </a:lnTo>
                  <a:lnTo>
                    <a:pt x="6" y="426"/>
                  </a:lnTo>
                  <a:lnTo>
                    <a:pt x="75" y="405"/>
                  </a:lnTo>
                  <a:lnTo>
                    <a:pt x="82" y="380"/>
                  </a:lnTo>
                  <a:lnTo>
                    <a:pt x="86" y="368"/>
                  </a:lnTo>
                  <a:lnTo>
                    <a:pt x="90" y="356"/>
                  </a:lnTo>
                  <a:lnTo>
                    <a:pt x="47" y="299"/>
                  </a:lnTo>
                  <a:lnTo>
                    <a:pt x="55" y="284"/>
                  </a:lnTo>
                  <a:lnTo>
                    <a:pt x="63" y="270"/>
                  </a:lnTo>
                  <a:lnTo>
                    <a:pt x="134" y="271"/>
                  </a:lnTo>
                  <a:lnTo>
                    <a:pt x="148" y="250"/>
                  </a:lnTo>
                  <a:lnTo>
                    <a:pt x="155" y="240"/>
                  </a:lnTo>
                  <a:lnTo>
                    <a:pt x="163" y="231"/>
                  </a:lnTo>
                  <a:lnTo>
                    <a:pt x="140" y="163"/>
                  </a:lnTo>
                  <a:lnTo>
                    <a:pt x="152" y="151"/>
                  </a:lnTo>
                  <a:lnTo>
                    <a:pt x="164" y="139"/>
                  </a:lnTo>
                  <a:lnTo>
                    <a:pt x="232" y="162"/>
                  </a:lnTo>
                  <a:lnTo>
                    <a:pt x="252" y="147"/>
                  </a:lnTo>
                  <a:lnTo>
                    <a:pt x="272" y="133"/>
                  </a:lnTo>
                  <a:lnTo>
                    <a:pt x="271" y="61"/>
                  </a:lnTo>
                  <a:lnTo>
                    <a:pt x="286" y="53"/>
                  </a:lnTo>
                  <a:lnTo>
                    <a:pt x="301" y="46"/>
                  </a:lnTo>
                  <a:lnTo>
                    <a:pt x="358" y="88"/>
                  </a:lnTo>
                  <a:lnTo>
                    <a:pt x="381" y="80"/>
                  </a:lnTo>
                  <a:lnTo>
                    <a:pt x="393" y="76"/>
                  </a:lnTo>
                  <a:lnTo>
                    <a:pt x="405" y="73"/>
                  </a:lnTo>
                  <a:lnTo>
                    <a:pt x="426" y="5"/>
                  </a:lnTo>
                  <a:lnTo>
                    <a:pt x="460" y="0"/>
                  </a:lnTo>
                  <a:lnTo>
                    <a:pt x="501" y="58"/>
                  </a:lnTo>
                  <a:lnTo>
                    <a:pt x="526" y="57"/>
                  </a:lnTo>
                  <a:lnTo>
                    <a:pt x="551" y="58"/>
                  </a:lnTo>
                  <a:lnTo>
                    <a:pt x="592" y="0"/>
                  </a:lnTo>
                  <a:lnTo>
                    <a:pt x="608" y="2"/>
                  </a:lnTo>
                  <a:lnTo>
                    <a:pt x="625" y="5"/>
                  </a:lnTo>
                  <a:lnTo>
                    <a:pt x="646" y="73"/>
                  </a:lnTo>
                  <a:lnTo>
                    <a:pt x="671" y="80"/>
                  </a:lnTo>
                  <a:lnTo>
                    <a:pt x="682" y="84"/>
                  </a:lnTo>
                  <a:lnTo>
                    <a:pt x="694" y="88"/>
                  </a:lnTo>
                  <a:lnTo>
                    <a:pt x="751" y="46"/>
                  </a:lnTo>
                  <a:lnTo>
                    <a:pt x="766" y="53"/>
                  </a:lnTo>
                  <a:lnTo>
                    <a:pt x="781" y="61"/>
                  </a:lnTo>
                  <a:lnTo>
                    <a:pt x="780" y="133"/>
                  </a:lnTo>
                  <a:lnTo>
                    <a:pt x="800" y="147"/>
                  </a:lnTo>
                  <a:lnTo>
                    <a:pt x="810" y="155"/>
                  </a:lnTo>
                  <a:lnTo>
                    <a:pt x="820" y="162"/>
                  </a:lnTo>
                  <a:lnTo>
                    <a:pt x="888" y="139"/>
                  </a:lnTo>
                  <a:lnTo>
                    <a:pt x="900" y="151"/>
                  </a:lnTo>
                  <a:lnTo>
                    <a:pt x="912" y="163"/>
                  </a:lnTo>
                  <a:lnTo>
                    <a:pt x="889" y="231"/>
                  </a:lnTo>
                  <a:lnTo>
                    <a:pt x="904" y="250"/>
                  </a:lnTo>
                  <a:lnTo>
                    <a:pt x="918" y="271"/>
                  </a:lnTo>
                  <a:lnTo>
                    <a:pt x="989" y="270"/>
                  </a:lnTo>
                  <a:lnTo>
                    <a:pt x="997" y="284"/>
                  </a:lnTo>
                  <a:lnTo>
                    <a:pt x="1005" y="299"/>
                  </a:lnTo>
                  <a:lnTo>
                    <a:pt x="962" y="356"/>
                  </a:lnTo>
                  <a:lnTo>
                    <a:pt x="970" y="380"/>
                  </a:lnTo>
                  <a:lnTo>
                    <a:pt x="974" y="393"/>
                  </a:lnTo>
                  <a:lnTo>
                    <a:pt x="977" y="405"/>
                  </a:lnTo>
                  <a:lnTo>
                    <a:pt x="1045" y="426"/>
                  </a:lnTo>
                  <a:lnTo>
                    <a:pt x="1050" y="459"/>
                  </a:lnTo>
                  <a:lnTo>
                    <a:pt x="992" y="500"/>
                  </a:lnTo>
                  <a:lnTo>
                    <a:pt x="993" y="524"/>
                  </a:lnTo>
                  <a:lnTo>
                    <a:pt x="992" y="549"/>
                  </a:lnTo>
                  <a:lnTo>
                    <a:pt x="1050" y="590"/>
                  </a:lnTo>
                  <a:lnTo>
                    <a:pt x="1048" y="607"/>
                  </a:lnTo>
                  <a:lnTo>
                    <a:pt x="1045" y="623"/>
                  </a:lnTo>
                  <a:lnTo>
                    <a:pt x="977" y="645"/>
                  </a:lnTo>
                  <a:lnTo>
                    <a:pt x="970" y="669"/>
                  </a:lnTo>
                  <a:lnTo>
                    <a:pt x="966" y="681"/>
                  </a:lnTo>
                  <a:lnTo>
                    <a:pt x="962" y="693"/>
                  </a:lnTo>
                  <a:lnTo>
                    <a:pt x="1005" y="750"/>
                  </a:lnTo>
                  <a:lnTo>
                    <a:pt x="997" y="765"/>
                  </a:lnTo>
                  <a:lnTo>
                    <a:pt x="989" y="779"/>
                  </a:lnTo>
                  <a:lnTo>
                    <a:pt x="918" y="778"/>
                  </a:lnTo>
                  <a:lnTo>
                    <a:pt x="904" y="799"/>
                  </a:lnTo>
                  <a:lnTo>
                    <a:pt x="897" y="809"/>
                  </a:lnTo>
                  <a:lnTo>
                    <a:pt x="889" y="818"/>
                  </a:lnTo>
                  <a:lnTo>
                    <a:pt x="912" y="886"/>
                  </a:lnTo>
                  <a:lnTo>
                    <a:pt x="900" y="899"/>
                  </a:lnTo>
                  <a:lnTo>
                    <a:pt x="888" y="911"/>
                  </a:lnTo>
                  <a:close/>
                </a:path>
              </a:pathLst>
            </a:custGeom>
            <a:solidFill>
              <a:srgbClr val="E55948"/>
            </a:solidFill>
            <a:ln w="3175" cap="flat" cmpd="sng" algn="ctr">
              <a:noFill/>
              <a:prstDash val="solid"/>
            </a:ln>
            <a:effectLst/>
            <a:extLst/>
          </p:spPr>
          <p:txBody>
            <a:bodyPr lIns="0" rIns="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1008005">
                <a:lnSpc>
                  <a:spcPct val="120000"/>
                </a:lnSpc>
                <a:spcBef>
                  <a:spcPts val="661"/>
                </a:spcBef>
                <a:spcAft>
                  <a:spcPts val="661"/>
                </a:spcAft>
                <a:defRPr/>
              </a:pPr>
              <a:endParaRPr lang="en-US" sz="3100" kern="0" dirty="0">
                <a:solidFill>
                  <a:schemeClr val="accent1">
                    <a:lumMod val="25000"/>
                  </a:schemeClr>
                </a:solidFill>
                <a:latin typeface="Impact" pitchFamily="34" charset="0"/>
              </a:endParaRPr>
            </a:p>
          </p:txBody>
        </p:sp>
        <p:sp>
          <p:nvSpPr>
            <p:cNvPr id="34" name="Oval 5"/>
            <p:cNvSpPr>
              <a:spLocks noChangeArrowheads="1"/>
            </p:cNvSpPr>
            <p:nvPr/>
          </p:nvSpPr>
          <p:spPr bwMode="auto">
            <a:xfrm>
              <a:off x="4274672" y="2176995"/>
              <a:ext cx="1822471" cy="1827381"/>
            </a:xfrm>
            <a:prstGeom prst="ellipse">
              <a:avLst/>
            </a:prstGeom>
            <a:solidFill>
              <a:schemeClr val="bg1">
                <a:lumMod val="95000"/>
              </a:schemeClr>
            </a:solidFill>
            <a:ln w="22225">
              <a:noFill/>
              <a:round/>
              <a:headEnd/>
              <a:tailEnd/>
            </a:ln>
            <a:effectLst/>
            <a:extLst/>
          </p:spPr>
          <p:txBody>
            <a:bodyPr anchor="ctr" anchorCtr="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1008005">
                <a:defRPr/>
              </a:pPr>
              <a:r>
                <a:rPr lang="zh-CN" altLang="en-US" sz="2000" kern="0" dirty="0">
                  <a:solidFill>
                    <a:schemeClr val="tx1">
                      <a:lumMod val="75000"/>
                      <a:lumOff val="25000"/>
                    </a:schemeClr>
                  </a:solidFill>
                  <a:latin typeface="Calibri"/>
                </a:rPr>
                <a:t>单击此处添加文本</a:t>
              </a:r>
              <a:endParaRPr lang="en-US" sz="2000" kern="0" dirty="0">
                <a:solidFill>
                  <a:schemeClr val="tx1">
                    <a:lumMod val="75000"/>
                    <a:lumOff val="25000"/>
                  </a:schemeClr>
                </a:solidFill>
                <a:latin typeface="Calibri"/>
              </a:endParaRPr>
            </a:p>
          </p:txBody>
        </p:sp>
      </p:grpSp>
      <p:grpSp>
        <p:nvGrpSpPr>
          <p:cNvPr id="35" name="组合 34"/>
          <p:cNvGrpSpPr>
            <a:grpSpLocks/>
          </p:cNvGrpSpPr>
          <p:nvPr/>
        </p:nvGrpSpPr>
        <p:grpSpPr bwMode="auto">
          <a:xfrm>
            <a:off x="5701481" y="1660751"/>
            <a:ext cx="1974850" cy="1973263"/>
            <a:chOff x="6012485" y="1170407"/>
            <a:chExt cx="1487948" cy="1487615"/>
          </a:xfrm>
        </p:grpSpPr>
        <p:sp>
          <p:nvSpPr>
            <p:cNvPr id="36" name="Freeform 6"/>
            <p:cNvSpPr>
              <a:spLocks/>
            </p:cNvSpPr>
            <p:nvPr/>
          </p:nvSpPr>
          <p:spPr bwMode="auto">
            <a:xfrm>
              <a:off x="6012485" y="1170407"/>
              <a:ext cx="1487948" cy="1487615"/>
            </a:xfrm>
            <a:custGeom>
              <a:avLst/>
              <a:gdLst>
                <a:gd name="T0" fmla="*/ 441 w 637"/>
                <a:gd name="T1" fmla="*/ 550 h 638"/>
                <a:gd name="T2" fmla="*/ 420 w 637"/>
                <a:gd name="T3" fmla="*/ 560 h 638"/>
                <a:gd name="T4" fmla="*/ 397 w 637"/>
                <a:gd name="T5" fmla="*/ 568 h 638"/>
                <a:gd name="T6" fmla="*/ 362 w 637"/>
                <a:gd name="T7" fmla="*/ 636 h 638"/>
                <a:gd name="T8" fmla="*/ 312 w 637"/>
                <a:gd name="T9" fmla="*/ 579 h 638"/>
                <a:gd name="T10" fmla="*/ 288 w 637"/>
                <a:gd name="T11" fmla="*/ 577 h 638"/>
                <a:gd name="T12" fmla="*/ 264 w 637"/>
                <a:gd name="T13" fmla="*/ 573 h 638"/>
                <a:gd name="T14" fmla="*/ 209 w 637"/>
                <a:gd name="T15" fmla="*/ 619 h 638"/>
                <a:gd name="T16" fmla="*/ 181 w 637"/>
                <a:gd name="T17" fmla="*/ 608 h 638"/>
                <a:gd name="T18" fmla="*/ 174 w 637"/>
                <a:gd name="T19" fmla="*/ 533 h 638"/>
                <a:gd name="T20" fmla="*/ 155 w 637"/>
                <a:gd name="T21" fmla="*/ 519 h 638"/>
                <a:gd name="T22" fmla="*/ 79 w 637"/>
                <a:gd name="T23" fmla="*/ 531 h 638"/>
                <a:gd name="T24" fmla="*/ 56 w 637"/>
                <a:gd name="T25" fmla="*/ 502 h 638"/>
                <a:gd name="T26" fmla="*/ 89 w 637"/>
                <a:gd name="T27" fmla="*/ 432 h 638"/>
                <a:gd name="T28" fmla="*/ 78 w 637"/>
                <a:gd name="T29" fmla="*/ 410 h 638"/>
                <a:gd name="T30" fmla="*/ 6 w 637"/>
                <a:gd name="T31" fmla="*/ 383 h 638"/>
                <a:gd name="T32" fmla="*/ 0 w 637"/>
                <a:gd name="T33" fmla="*/ 346 h 638"/>
                <a:gd name="T34" fmla="*/ 64 w 637"/>
                <a:gd name="T35" fmla="*/ 301 h 638"/>
                <a:gd name="T36" fmla="*/ 67 w 637"/>
                <a:gd name="T37" fmla="*/ 276 h 638"/>
                <a:gd name="T38" fmla="*/ 17 w 637"/>
                <a:gd name="T39" fmla="*/ 215 h 638"/>
                <a:gd name="T40" fmla="*/ 30 w 637"/>
                <a:gd name="T41" fmla="*/ 182 h 638"/>
                <a:gd name="T42" fmla="*/ 109 w 637"/>
                <a:gd name="T43" fmla="*/ 175 h 638"/>
                <a:gd name="T44" fmla="*/ 124 w 637"/>
                <a:gd name="T45" fmla="*/ 155 h 638"/>
                <a:gd name="T46" fmla="*/ 111 w 637"/>
                <a:gd name="T47" fmla="*/ 76 h 638"/>
                <a:gd name="T48" fmla="*/ 138 w 637"/>
                <a:gd name="T49" fmla="*/ 55 h 638"/>
                <a:gd name="T50" fmla="*/ 211 w 637"/>
                <a:gd name="T51" fmla="*/ 88 h 638"/>
                <a:gd name="T52" fmla="*/ 234 w 637"/>
                <a:gd name="T53" fmla="*/ 79 h 638"/>
                <a:gd name="T54" fmla="*/ 261 w 637"/>
                <a:gd name="T55" fmla="*/ 4 h 638"/>
                <a:gd name="T56" fmla="*/ 279 w 637"/>
                <a:gd name="T57" fmla="*/ 1 h 638"/>
                <a:gd name="T58" fmla="*/ 330 w 637"/>
                <a:gd name="T59" fmla="*/ 64 h 638"/>
                <a:gd name="T60" fmla="*/ 355 w 637"/>
                <a:gd name="T61" fmla="*/ 66 h 638"/>
                <a:gd name="T62" fmla="*/ 379 w 637"/>
                <a:gd name="T63" fmla="*/ 70 h 638"/>
                <a:gd name="T64" fmla="*/ 436 w 637"/>
                <a:gd name="T65" fmla="*/ 21 h 638"/>
                <a:gd name="T66" fmla="*/ 461 w 637"/>
                <a:gd name="T67" fmla="*/ 32 h 638"/>
                <a:gd name="T68" fmla="*/ 468 w 637"/>
                <a:gd name="T69" fmla="*/ 110 h 638"/>
                <a:gd name="T70" fmla="*/ 488 w 637"/>
                <a:gd name="T71" fmla="*/ 125 h 638"/>
                <a:gd name="T72" fmla="*/ 562 w 637"/>
                <a:gd name="T73" fmla="*/ 112 h 638"/>
                <a:gd name="T74" fmla="*/ 579 w 637"/>
                <a:gd name="T75" fmla="*/ 136 h 638"/>
                <a:gd name="T76" fmla="*/ 548 w 637"/>
                <a:gd name="T77" fmla="*/ 201 h 638"/>
                <a:gd name="T78" fmla="*/ 554 w 637"/>
                <a:gd name="T79" fmla="*/ 213 h 638"/>
                <a:gd name="T80" fmla="*/ 563 w 637"/>
                <a:gd name="T81" fmla="*/ 235 h 638"/>
                <a:gd name="T82" fmla="*/ 632 w 637"/>
                <a:gd name="T83" fmla="*/ 261 h 638"/>
                <a:gd name="T84" fmla="*/ 637 w 637"/>
                <a:gd name="T85" fmla="*/ 301 h 638"/>
                <a:gd name="T86" fmla="*/ 577 w 637"/>
                <a:gd name="T87" fmla="*/ 344 h 638"/>
                <a:gd name="T88" fmla="*/ 574 w 637"/>
                <a:gd name="T89" fmla="*/ 367 h 638"/>
                <a:gd name="T90" fmla="*/ 620 w 637"/>
                <a:gd name="T91" fmla="*/ 424 h 638"/>
                <a:gd name="T92" fmla="*/ 604 w 637"/>
                <a:gd name="T93" fmla="*/ 462 h 638"/>
                <a:gd name="T94" fmla="*/ 532 w 637"/>
                <a:gd name="T95" fmla="*/ 469 h 638"/>
                <a:gd name="T96" fmla="*/ 518 w 637"/>
                <a:gd name="T97" fmla="*/ 488 h 638"/>
                <a:gd name="T98" fmla="*/ 529 w 637"/>
                <a:gd name="T99" fmla="*/ 559 h 638"/>
                <a:gd name="T100" fmla="*/ 505 w 637"/>
                <a:gd name="T101" fmla="*/ 579 h 6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637" h="638">
                  <a:moveTo>
                    <a:pt x="496" y="585"/>
                  </a:moveTo>
                  <a:lnTo>
                    <a:pt x="441" y="550"/>
                  </a:lnTo>
                  <a:lnTo>
                    <a:pt x="431" y="555"/>
                  </a:lnTo>
                  <a:lnTo>
                    <a:pt x="420" y="560"/>
                  </a:lnTo>
                  <a:lnTo>
                    <a:pt x="409" y="564"/>
                  </a:lnTo>
                  <a:lnTo>
                    <a:pt x="397" y="568"/>
                  </a:lnTo>
                  <a:lnTo>
                    <a:pt x="382" y="633"/>
                  </a:lnTo>
                  <a:lnTo>
                    <a:pt x="362" y="636"/>
                  </a:lnTo>
                  <a:lnTo>
                    <a:pt x="342" y="638"/>
                  </a:lnTo>
                  <a:lnTo>
                    <a:pt x="312" y="579"/>
                  </a:lnTo>
                  <a:lnTo>
                    <a:pt x="300" y="579"/>
                  </a:lnTo>
                  <a:lnTo>
                    <a:pt x="288" y="577"/>
                  </a:lnTo>
                  <a:lnTo>
                    <a:pt x="275" y="576"/>
                  </a:lnTo>
                  <a:lnTo>
                    <a:pt x="264" y="573"/>
                  </a:lnTo>
                  <a:lnTo>
                    <a:pt x="219" y="622"/>
                  </a:lnTo>
                  <a:lnTo>
                    <a:pt x="209" y="619"/>
                  </a:lnTo>
                  <a:lnTo>
                    <a:pt x="200" y="616"/>
                  </a:lnTo>
                  <a:lnTo>
                    <a:pt x="181" y="608"/>
                  </a:lnTo>
                  <a:lnTo>
                    <a:pt x="184" y="540"/>
                  </a:lnTo>
                  <a:lnTo>
                    <a:pt x="174" y="533"/>
                  </a:lnTo>
                  <a:lnTo>
                    <a:pt x="164" y="526"/>
                  </a:lnTo>
                  <a:lnTo>
                    <a:pt x="155" y="519"/>
                  </a:lnTo>
                  <a:lnTo>
                    <a:pt x="146" y="511"/>
                  </a:lnTo>
                  <a:lnTo>
                    <a:pt x="79" y="531"/>
                  </a:lnTo>
                  <a:lnTo>
                    <a:pt x="67" y="517"/>
                  </a:lnTo>
                  <a:lnTo>
                    <a:pt x="56" y="502"/>
                  </a:lnTo>
                  <a:lnTo>
                    <a:pt x="94" y="443"/>
                  </a:lnTo>
                  <a:lnTo>
                    <a:pt x="89" y="432"/>
                  </a:lnTo>
                  <a:lnTo>
                    <a:pt x="83" y="421"/>
                  </a:lnTo>
                  <a:lnTo>
                    <a:pt x="78" y="410"/>
                  </a:lnTo>
                  <a:lnTo>
                    <a:pt x="74" y="398"/>
                  </a:lnTo>
                  <a:lnTo>
                    <a:pt x="6" y="383"/>
                  </a:lnTo>
                  <a:lnTo>
                    <a:pt x="3" y="364"/>
                  </a:lnTo>
                  <a:lnTo>
                    <a:pt x="0" y="346"/>
                  </a:lnTo>
                  <a:lnTo>
                    <a:pt x="63" y="314"/>
                  </a:lnTo>
                  <a:lnTo>
                    <a:pt x="64" y="301"/>
                  </a:lnTo>
                  <a:lnTo>
                    <a:pt x="65" y="288"/>
                  </a:lnTo>
                  <a:lnTo>
                    <a:pt x="67" y="276"/>
                  </a:lnTo>
                  <a:lnTo>
                    <a:pt x="69" y="264"/>
                  </a:lnTo>
                  <a:lnTo>
                    <a:pt x="17" y="215"/>
                  </a:lnTo>
                  <a:lnTo>
                    <a:pt x="23" y="198"/>
                  </a:lnTo>
                  <a:lnTo>
                    <a:pt x="30" y="182"/>
                  </a:lnTo>
                  <a:lnTo>
                    <a:pt x="102" y="185"/>
                  </a:lnTo>
                  <a:lnTo>
                    <a:pt x="109" y="175"/>
                  </a:lnTo>
                  <a:lnTo>
                    <a:pt x="117" y="165"/>
                  </a:lnTo>
                  <a:lnTo>
                    <a:pt x="124" y="155"/>
                  </a:lnTo>
                  <a:lnTo>
                    <a:pt x="133" y="146"/>
                  </a:lnTo>
                  <a:lnTo>
                    <a:pt x="111" y="76"/>
                  </a:lnTo>
                  <a:lnTo>
                    <a:pt x="124" y="65"/>
                  </a:lnTo>
                  <a:lnTo>
                    <a:pt x="138" y="55"/>
                  </a:lnTo>
                  <a:lnTo>
                    <a:pt x="200" y="94"/>
                  </a:lnTo>
                  <a:lnTo>
                    <a:pt x="211" y="88"/>
                  </a:lnTo>
                  <a:lnTo>
                    <a:pt x="222" y="83"/>
                  </a:lnTo>
                  <a:lnTo>
                    <a:pt x="234" y="79"/>
                  </a:lnTo>
                  <a:lnTo>
                    <a:pt x="246" y="75"/>
                  </a:lnTo>
                  <a:lnTo>
                    <a:pt x="261" y="4"/>
                  </a:lnTo>
                  <a:lnTo>
                    <a:pt x="270" y="3"/>
                  </a:lnTo>
                  <a:lnTo>
                    <a:pt x="279" y="1"/>
                  </a:lnTo>
                  <a:lnTo>
                    <a:pt x="297" y="0"/>
                  </a:lnTo>
                  <a:lnTo>
                    <a:pt x="330" y="64"/>
                  </a:lnTo>
                  <a:lnTo>
                    <a:pt x="343" y="65"/>
                  </a:lnTo>
                  <a:lnTo>
                    <a:pt x="355" y="66"/>
                  </a:lnTo>
                  <a:lnTo>
                    <a:pt x="367" y="68"/>
                  </a:lnTo>
                  <a:lnTo>
                    <a:pt x="379" y="70"/>
                  </a:lnTo>
                  <a:lnTo>
                    <a:pt x="427" y="18"/>
                  </a:lnTo>
                  <a:lnTo>
                    <a:pt x="436" y="21"/>
                  </a:lnTo>
                  <a:lnTo>
                    <a:pt x="444" y="25"/>
                  </a:lnTo>
                  <a:lnTo>
                    <a:pt x="461" y="32"/>
                  </a:lnTo>
                  <a:lnTo>
                    <a:pt x="458" y="103"/>
                  </a:lnTo>
                  <a:lnTo>
                    <a:pt x="468" y="110"/>
                  </a:lnTo>
                  <a:lnTo>
                    <a:pt x="478" y="117"/>
                  </a:lnTo>
                  <a:lnTo>
                    <a:pt x="488" y="125"/>
                  </a:lnTo>
                  <a:lnTo>
                    <a:pt x="497" y="134"/>
                  </a:lnTo>
                  <a:lnTo>
                    <a:pt x="562" y="112"/>
                  </a:lnTo>
                  <a:lnTo>
                    <a:pt x="574" y="128"/>
                  </a:lnTo>
                  <a:lnTo>
                    <a:pt x="579" y="136"/>
                  </a:lnTo>
                  <a:lnTo>
                    <a:pt x="586" y="144"/>
                  </a:lnTo>
                  <a:lnTo>
                    <a:pt x="548" y="201"/>
                  </a:lnTo>
                  <a:lnTo>
                    <a:pt x="551" y="206"/>
                  </a:lnTo>
                  <a:lnTo>
                    <a:pt x="554" y="213"/>
                  </a:lnTo>
                  <a:lnTo>
                    <a:pt x="559" y="224"/>
                  </a:lnTo>
                  <a:lnTo>
                    <a:pt x="563" y="235"/>
                  </a:lnTo>
                  <a:lnTo>
                    <a:pt x="567" y="247"/>
                  </a:lnTo>
                  <a:lnTo>
                    <a:pt x="632" y="261"/>
                  </a:lnTo>
                  <a:lnTo>
                    <a:pt x="635" y="280"/>
                  </a:lnTo>
                  <a:lnTo>
                    <a:pt x="637" y="301"/>
                  </a:lnTo>
                  <a:lnTo>
                    <a:pt x="578" y="332"/>
                  </a:lnTo>
                  <a:lnTo>
                    <a:pt x="577" y="344"/>
                  </a:lnTo>
                  <a:lnTo>
                    <a:pt x="576" y="356"/>
                  </a:lnTo>
                  <a:lnTo>
                    <a:pt x="574" y="367"/>
                  </a:lnTo>
                  <a:lnTo>
                    <a:pt x="571" y="380"/>
                  </a:lnTo>
                  <a:lnTo>
                    <a:pt x="620" y="424"/>
                  </a:lnTo>
                  <a:lnTo>
                    <a:pt x="613" y="443"/>
                  </a:lnTo>
                  <a:lnTo>
                    <a:pt x="604" y="462"/>
                  </a:lnTo>
                  <a:lnTo>
                    <a:pt x="539" y="458"/>
                  </a:lnTo>
                  <a:lnTo>
                    <a:pt x="532" y="469"/>
                  </a:lnTo>
                  <a:lnTo>
                    <a:pt x="525" y="479"/>
                  </a:lnTo>
                  <a:lnTo>
                    <a:pt x="518" y="488"/>
                  </a:lnTo>
                  <a:lnTo>
                    <a:pt x="510" y="497"/>
                  </a:lnTo>
                  <a:lnTo>
                    <a:pt x="529" y="559"/>
                  </a:lnTo>
                  <a:lnTo>
                    <a:pt x="513" y="573"/>
                  </a:lnTo>
                  <a:lnTo>
                    <a:pt x="505" y="579"/>
                  </a:lnTo>
                  <a:lnTo>
                    <a:pt x="496" y="585"/>
                  </a:lnTo>
                  <a:close/>
                </a:path>
              </a:pathLst>
            </a:custGeom>
            <a:solidFill>
              <a:srgbClr val="37BEDE"/>
            </a:solidFill>
            <a:ln w="3175" cap="flat" cmpd="sng" algn="ctr">
              <a:noFill/>
              <a:prstDash val="solid"/>
            </a:ln>
            <a:effectLst/>
            <a:extLst/>
          </p:spPr>
          <p:txBody>
            <a:bodyPr lIns="0" rIns="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1008005">
                <a:lnSpc>
                  <a:spcPct val="120000"/>
                </a:lnSpc>
                <a:spcBef>
                  <a:spcPts val="661"/>
                </a:spcBef>
                <a:spcAft>
                  <a:spcPts val="661"/>
                </a:spcAft>
                <a:defRPr/>
              </a:pPr>
              <a:endParaRPr lang="en-US" sz="3100" kern="0" dirty="0">
                <a:solidFill>
                  <a:schemeClr val="accent1">
                    <a:lumMod val="25000"/>
                  </a:schemeClr>
                </a:solidFill>
                <a:latin typeface="Impact" pitchFamily="34" charset="0"/>
              </a:endParaRPr>
            </a:p>
          </p:txBody>
        </p:sp>
        <p:sp>
          <p:nvSpPr>
            <p:cNvPr id="37" name="Oval 7"/>
            <p:cNvSpPr>
              <a:spLocks noChangeArrowheads="1"/>
            </p:cNvSpPr>
            <p:nvPr/>
          </p:nvSpPr>
          <p:spPr bwMode="auto">
            <a:xfrm>
              <a:off x="6307921" y="1468409"/>
              <a:ext cx="897075" cy="891611"/>
            </a:xfrm>
            <a:prstGeom prst="ellipse">
              <a:avLst/>
            </a:prstGeom>
            <a:solidFill>
              <a:schemeClr val="bg1">
                <a:lumMod val="95000"/>
              </a:schemeClr>
            </a:solidFill>
            <a:ln w="22225">
              <a:noFill/>
              <a:round/>
              <a:headEnd/>
              <a:tailEnd/>
            </a:ln>
            <a:effectLst/>
            <a:extLst/>
          </p:spPr>
          <p:txBody>
            <a:bodyPr anchor="ctr" anchorCtr="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r>
                <a:rPr lang="zh-CN" altLang="en-US" sz="1300" kern="0" dirty="0">
                  <a:solidFill>
                    <a:schemeClr val="tx1">
                      <a:lumMod val="75000"/>
                      <a:lumOff val="25000"/>
                    </a:schemeClr>
                  </a:solidFill>
                  <a:latin typeface="Calibri"/>
                </a:rPr>
                <a:t>单击此处添加文本</a:t>
              </a:r>
              <a:endParaRPr lang="en-US" altLang="zh-CN" sz="1300" kern="0" dirty="0">
                <a:solidFill>
                  <a:schemeClr val="tx1">
                    <a:lumMod val="75000"/>
                    <a:lumOff val="25000"/>
                  </a:schemeClr>
                </a:solidFill>
                <a:latin typeface="Calibri"/>
              </a:endParaRPr>
            </a:p>
          </p:txBody>
        </p:sp>
      </p:grpSp>
      <p:grpSp>
        <p:nvGrpSpPr>
          <p:cNvPr id="38" name="组合 37"/>
          <p:cNvGrpSpPr>
            <a:grpSpLocks/>
          </p:cNvGrpSpPr>
          <p:nvPr/>
        </p:nvGrpSpPr>
        <p:grpSpPr bwMode="auto">
          <a:xfrm>
            <a:off x="1021537" y="1956023"/>
            <a:ext cx="2287587" cy="2293938"/>
            <a:chOff x="2057536" y="1194444"/>
            <a:chExt cx="2075647" cy="2080525"/>
          </a:xfrm>
        </p:grpSpPr>
        <p:sp>
          <p:nvSpPr>
            <p:cNvPr id="39" name="Freeform 8"/>
            <p:cNvSpPr>
              <a:spLocks/>
            </p:cNvSpPr>
            <p:nvPr/>
          </p:nvSpPr>
          <p:spPr bwMode="auto">
            <a:xfrm>
              <a:off x="2057536" y="1194444"/>
              <a:ext cx="2075647" cy="2080525"/>
            </a:xfrm>
            <a:custGeom>
              <a:avLst/>
              <a:gdLst>
                <a:gd name="T0" fmla="*/ 587 w 808"/>
                <a:gd name="T1" fmla="*/ 691 h 810"/>
                <a:gd name="T2" fmla="*/ 553 w 808"/>
                <a:gd name="T3" fmla="*/ 710 h 810"/>
                <a:gd name="T4" fmla="*/ 535 w 808"/>
                <a:gd name="T5" fmla="*/ 789 h 810"/>
                <a:gd name="T6" fmla="*/ 509 w 808"/>
                <a:gd name="T7" fmla="*/ 797 h 810"/>
                <a:gd name="T8" fmla="*/ 450 w 808"/>
                <a:gd name="T9" fmla="*/ 741 h 810"/>
                <a:gd name="T10" fmla="*/ 425 w 808"/>
                <a:gd name="T11" fmla="*/ 744 h 810"/>
                <a:gd name="T12" fmla="*/ 378 w 808"/>
                <a:gd name="T13" fmla="*/ 810 h 810"/>
                <a:gd name="T14" fmla="*/ 351 w 808"/>
                <a:gd name="T15" fmla="*/ 807 h 810"/>
                <a:gd name="T16" fmla="*/ 317 w 808"/>
                <a:gd name="T17" fmla="*/ 733 h 810"/>
                <a:gd name="T18" fmla="*/ 292 w 808"/>
                <a:gd name="T19" fmla="*/ 726 h 810"/>
                <a:gd name="T20" fmla="*/ 225 w 808"/>
                <a:gd name="T21" fmla="*/ 769 h 810"/>
                <a:gd name="T22" fmla="*/ 199 w 808"/>
                <a:gd name="T23" fmla="*/ 755 h 810"/>
                <a:gd name="T24" fmla="*/ 197 w 808"/>
                <a:gd name="T25" fmla="*/ 675 h 810"/>
                <a:gd name="T26" fmla="*/ 177 w 808"/>
                <a:gd name="T27" fmla="*/ 658 h 810"/>
                <a:gd name="T28" fmla="*/ 99 w 808"/>
                <a:gd name="T29" fmla="*/ 672 h 810"/>
                <a:gd name="T30" fmla="*/ 81 w 808"/>
                <a:gd name="T31" fmla="*/ 649 h 810"/>
                <a:gd name="T32" fmla="*/ 103 w 808"/>
                <a:gd name="T33" fmla="*/ 563 h 810"/>
                <a:gd name="T34" fmla="*/ 92 w 808"/>
                <a:gd name="T35" fmla="*/ 540 h 810"/>
                <a:gd name="T36" fmla="*/ 16 w 808"/>
                <a:gd name="T37" fmla="*/ 521 h 810"/>
                <a:gd name="T38" fmla="*/ 67 w 808"/>
                <a:gd name="T39" fmla="*/ 461 h 810"/>
                <a:gd name="T40" fmla="*/ 64 w 808"/>
                <a:gd name="T41" fmla="*/ 436 h 810"/>
                <a:gd name="T42" fmla="*/ 62 w 808"/>
                <a:gd name="T43" fmla="*/ 410 h 810"/>
                <a:gd name="T44" fmla="*/ 1 w 808"/>
                <a:gd name="T45" fmla="*/ 362 h 810"/>
                <a:gd name="T46" fmla="*/ 70 w 808"/>
                <a:gd name="T47" fmla="*/ 328 h 810"/>
                <a:gd name="T48" fmla="*/ 78 w 808"/>
                <a:gd name="T49" fmla="*/ 303 h 810"/>
                <a:gd name="T50" fmla="*/ 86 w 808"/>
                <a:gd name="T51" fmla="*/ 278 h 810"/>
                <a:gd name="T52" fmla="*/ 48 w 808"/>
                <a:gd name="T53" fmla="*/ 212 h 810"/>
                <a:gd name="T54" fmla="*/ 125 w 808"/>
                <a:gd name="T55" fmla="*/ 206 h 810"/>
                <a:gd name="T56" fmla="*/ 140 w 808"/>
                <a:gd name="T57" fmla="*/ 186 h 810"/>
                <a:gd name="T58" fmla="*/ 157 w 808"/>
                <a:gd name="T59" fmla="*/ 166 h 810"/>
                <a:gd name="T60" fmla="*/ 148 w 808"/>
                <a:gd name="T61" fmla="*/ 91 h 810"/>
                <a:gd name="T62" fmla="*/ 221 w 808"/>
                <a:gd name="T63" fmla="*/ 114 h 810"/>
                <a:gd name="T64" fmla="*/ 255 w 808"/>
                <a:gd name="T65" fmla="*/ 95 h 810"/>
                <a:gd name="T66" fmla="*/ 272 w 808"/>
                <a:gd name="T67" fmla="*/ 21 h 810"/>
                <a:gd name="T68" fmla="*/ 302 w 808"/>
                <a:gd name="T69" fmla="*/ 12 h 810"/>
                <a:gd name="T70" fmla="*/ 358 w 808"/>
                <a:gd name="T71" fmla="*/ 63 h 810"/>
                <a:gd name="T72" fmla="*/ 383 w 808"/>
                <a:gd name="T73" fmla="*/ 61 h 810"/>
                <a:gd name="T74" fmla="*/ 427 w 808"/>
                <a:gd name="T75" fmla="*/ 0 h 810"/>
                <a:gd name="T76" fmla="*/ 459 w 808"/>
                <a:gd name="T77" fmla="*/ 3 h 810"/>
                <a:gd name="T78" fmla="*/ 491 w 808"/>
                <a:gd name="T79" fmla="*/ 71 h 810"/>
                <a:gd name="T80" fmla="*/ 515 w 808"/>
                <a:gd name="T81" fmla="*/ 78 h 810"/>
                <a:gd name="T82" fmla="*/ 579 w 808"/>
                <a:gd name="T83" fmla="*/ 39 h 810"/>
                <a:gd name="T84" fmla="*/ 607 w 808"/>
                <a:gd name="T85" fmla="*/ 54 h 810"/>
                <a:gd name="T86" fmla="*/ 611 w 808"/>
                <a:gd name="T87" fmla="*/ 130 h 810"/>
                <a:gd name="T88" fmla="*/ 630 w 808"/>
                <a:gd name="T89" fmla="*/ 146 h 810"/>
                <a:gd name="T90" fmla="*/ 705 w 808"/>
                <a:gd name="T91" fmla="*/ 134 h 810"/>
                <a:gd name="T92" fmla="*/ 725 w 808"/>
                <a:gd name="T93" fmla="*/ 158 h 810"/>
                <a:gd name="T94" fmla="*/ 705 w 808"/>
                <a:gd name="T95" fmla="*/ 241 h 810"/>
                <a:gd name="T96" fmla="*/ 716 w 808"/>
                <a:gd name="T97" fmla="*/ 264 h 810"/>
                <a:gd name="T98" fmla="*/ 791 w 808"/>
                <a:gd name="T99" fmla="*/ 285 h 810"/>
                <a:gd name="T100" fmla="*/ 740 w 808"/>
                <a:gd name="T101" fmla="*/ 343 h 810"/>
                <a:gd name="T102" fmla="*/ 744 w 808"/>
                <a:gd name="T103" fmla="*/ 368 h 810"/>
                <a:gd name="T104" fmla="*/ 745 w 808"/>
                <a:gd name="T105" fmla="*/ 395 h 810"/>
                <a:gd name="T106" fmla="*/ 807 w 808"/>
                <a:gd name="T107" fmla="*/ 442 h 810"/>
                <a:gd name="T108" fmla="*/ 737 w 808"/>
                <a:gd name="T109" fmla="*/ 477 h 810"/>
                <a:gd name="T110" fmla="*/ 730 w 808"/>
                <a:gd name="T111" fmla="*/ 502 h 810"/>
                <a:gd name="T112" fmla="*/ 722 w 808"/>
                <a:gd name="T113" fmla="*/ 526 h 810"/>
                <a:gd name="T114" fmla="*/ 762 w 808"/>
                <a:gd name="T115" fmla="*/ 595 h 810"/>
                <a:gd name="T116" fmla="*/ 683 w 808"/>
                <a:gd name="T117" fmla="*/ 599 h 810"/>
                <a:gd name="T118" fmla="*/ 668 w 808"/>
                <a:gd name="T119" fmla="*/ 620 h 810"/>
                <a:gd name="T120" fmla="*/ 651 w 808"/>
                <a:gd name="T121" fmla="*/ 639 h 810"/>
                <a:gd name="T122" fmla="*/ 662 w 808"/>
                <a:gd name="T123" fmla="*/ 718 h 8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808" h="810">
                  <a:moveTo>
                    <a:pt x="651" y="726"/>
                  </a:moveTo>
                  <a:lnTo>
                    <a:pt x="587" y="691"/>
                  </a:lnTo>
                  <a:lnTo>
                    <a:pt x="565" y="704"/>
                  </a:lnTo>
                  <a:lnTo>
                    <a:pt x="553" y="710"/>
                  </a:lnTo>
                  <a:lnTo>
                    <a:pt x="542" y="716"/>
                  </a:lnTo>
                  <a:lnTo>
                    <a:pt x="535" y="789"/>
                  </a:lnTo>
                  <a:lnTo>
                    <a:pt x="522" y="794"/>
                  </a:lnTo>
                  <a:lnTo>
                    <a:pt x="509" y="797"/>
                  </a:lnTo>
                  <a:lnTo>
                    <a:pt x="462" y="739"/>
                  </a:lnTo>
                  <a:lnTo>
                    <a:pt x="450" y="741"/>
                  </a:lnTo>
                  <a:lnTo>
                    <a:pt x="437" y="743"/>
                  </a:lnTo>
                  <a:lnTo>
                    <a:pt x="425" y="744"/>
                  </a:lnTo>
                  <a:lnTo>
                    <a:pt x="412" y="744"/>
                  </a:lnTo>
                  <a:lnTo>
                    <a:pt x="378" y="810"/>
                  </a:lnTo>
                  <a:lnTo>
                    <a:pt x="364" y="809"/>
                  </a:lnTo>
                  <a:lnTo>
                    <a:pt x="351" y="807"/>
                  </a:lnTo>
                  <a:lnTo>
                    <a:pt x="329" y="736"/>
                  </a:lnTo>
                  <a:lnTo>
                    <a:pt x="317" y="733"/>
                  </a:lnTo>
                  <a:lnTo>
                    <a:pt x="304" y="730"/>
                  </a:lnTo>
                  <a:lnTo>
                    <a:pt x="292" y="726"/>
                  </a:lnTo>
                  <a:lnTo>
                    <a:pt x="280" y="721"/>
                  </a:lnTo>
                  <a:lnTo>
                    <a:pt x="225" y="769"/>
                  </a:lnTo>
                  <a:lnTo>
                    <a:pt x="212" y="763"/>
                  </a:lnTo>
                  <a:lnTo>
                    <a:pt x="199" y="755"/>
                  </a:lnTo>
                  <a:lnTo>
                    <a:pt x="207" y="683"/>
                  </a:lnTo>
                  <a:lnTo>
                    <a:pt x="197" y="675"/>
                  </a:lnTo>
                  <a:lnTo>
                    <a:pt x="187" y="667"/>
                  </a:lnTo>
                  <a:lnTo>
                    <a:pt x="177" y="658"/>
                  </a:lnTo>
                  <a:lnTo>
                    <a:pt x="168" y="650"/>
                  </a:lnTo>
                  <a:lnTo>
                    <a:pt x="99" y="672"/>
                  </a:lnTo>
                  <a:lnTo>
                    <a:pt x="90" y="661"/>
                  </a:lnTo>
                  <a:lnTo>
                    <a:pt x="81" y="649"/>
                  </a:lnTo>
                  <a:lnTo>
                    <a:pt x="116" y="586"/>
                  </a:lnTo>
                  <a:lnTo>
                    <a:pt x="103" y="563"/>
                  </a:lnTo>
                  <a:lnTo>
                    <a:pt x="97" y="552"/>
                  </a:lnTo>
                  <a:lnTo>
                    <a:pt x="92" y="540"/>
                  </a:lnTo>
                  <a:lnTo>
                    <a:pt x="20" y="534"/>
                  </a:lnTo>
                  <a:lnTo>
                    <a:pt x="16" y="521"/>
                  </a:lnTo>
                  <a:lnTo>
                    <a:pt x="12" y="507"/>
                  </a:lnTo>
                  <a:lnTo>
                    <a:pt x="67" y="461"/>
                  </a:lnTo>
                  <a:lnTo>
                    <a:pt x="65" y="449"/>
                  </a:lnTo>
                  <a:lnTo>
                    <a:pt x="64" y="436"/>
                  </a:lnTo>
                  <a:lnTo>
                    <a:pt x="63" y="423"/>
                  </a:lnTo>
                  <a:lnTo>
                    <a:pt x="62" y="410"/>
                  </a:lnTo>
                  <a:lnTo>
                    <a:pt x="0" y="378"/>
                  </a:lnTo>
                  <a:lnTo>
                    <a:pt x="1" y="362"/>
                  </a:lnTo>
                  <a:lnTo>
                    <a:pt x="3" y="348"/>
                  </a:lnTo>
                  <a:lnTo>
                    <a:pt x="70" y="328"/>
                  </a:lnTo>
                  <a:lnTo>
                    <a:pt x="73" y="316"/>
                  </a:lnTo>
                  <a:lnTo>
                    <a:pt x="78" y="303"/>
                  </a:lnTo>
                  <a:lnTo>
                    <a:pt x="82" y="291"/>
                  </a:lnTo>
                  <a:lnTo>
                    <a:pt x="86" y="278"/>
                  </a:lnTo>
                  <a:lnTo>
                    <a:pt x="41" y="225"/>
                  </a:lnTo>
                  <a:lnTo>
                    <a:pt x="48" y="212"/>
                  </a:lnTo>
                  <a:lnTo>
                    <a:pt x="55" y="199"/>
                  </a:lnTo>
                  <a:lnTo>
                    <a:pt x="125" y="206"/>
                  </a:lnTo>
                  <a:lnTo>
                    <a:pt x="132" y="196"/>
                  </a:lnTo>
                  <a:lnTo>
                    <a:pt x="140" y="186"/>
                  </a:lnTo>
                  <a:lnTo>
                    <a:pt x="148" y="175"/>
                  </a:lnTo>
                  <a:lnTo>
                    <a:pt x="157" y="166"/>
                  </a:lnTo>
                  <a:lnTo>
                    <a:pt x="136" y="101"/>
                  </a:lnTo>
                  <a:lnTo>
                    <a:pt x="148" y="91"/>
                  </a:lnTo>
                  <a:lnTo>
                    <a:pt x="160" y="80"/>
                  </a:lnTo>
                  <a:lnTo>
                    <a:pt x="221" y="114"/>
                  </a:lnTo>
                  <a:lnTo>
                    <a:pt x="243" y="101"/>
                  </a:lnTo>
                  <a:lnTo>
                    <a:pt x="255" y="95"/>
                  </a:lnTo>
                  <a:lnTo>
                    <a:pt x="266" y="90"/>
                  </a:lnTo>
                  <a:lnTo>
                    <a:pt x="272" y="21"/>
                  </a:lnTo>
                  <a:lnTo>
                    <a:pt x="287" y="16"/>
                  </a:lnTo>
                  <a:lnTo>
                    <a:pt x="302" y="12"/>
                  </a:lnTo>
                  <a:lnTo>
                    <a:pt x="345" y="65"/>
                  </a:lnTo>
                  <a:lnTo>
                    <a:pt x="358" y="63"/>
                  </a:lnTo>
                  <a:lnTo>
                    <a:pt x="371" y="62"/>
                  </a:lnTo>
                  <a:lnTo>
                    <a:pt x="383" y="61"/>
                  </a:lnTo>
                  <a:lnTo>
                    <a:pt x="396" y="60"/>
                  </a:lnTo>
                  <a:lnTo>
                    <a:pt x="427" y="0"/>
                  </a:lnTo>
                  <a:lnTo>
                    <a:pt x="443" y="1"/>
                  </a:lnTo>
                  <a:lnTo>
                    <a:pt x="459" y="3"/>
                  </a:lnTo>
                  <a:lnTo>
                    <a:pt x="479" y="68"/>
                  </a:lnTo>
                  <a:lnTo>
                    <a:pt x="491" y="71"/>
                  </a:lnTo>
                  <a:lnTo>
                    <a:pt x="503" y="75"/>
                  </a:lnTo>
                  <a:lnTo>
                    <a:pt x="515" y="78"/>
                  </a:lnTo>
                  <a:lnTo>
                    <a:pt x="527" y="83"/>
                  </a:lnTo>
                  <a:lnTo>
                    <a:pt x="579" y="39"/>
                  </a:lnTo>
                  <a:lnTo>
                    <a:pt x="593" y="46"/>
                  </a:lnTo>
                  <a:lnTo>
                    <a:pt x="607" y="54"/>
                  </a:lnTo>
                  <a:lnTo>
                    <a:pt x="599" y="122"/>
                  </a:lnTo>
                  <a:lnTo>
                    <a:pt x="611" y="130"/>
                  </a:lnTo>
                  <a:lnTo>
                    <a:pt x="621" y="138"/>
                  </a:lnTo>
                  <a:lnTo>
                    <a:pt x="630" y="146"/>
                  </a:lnTo>
                  <a:lnTo>
                    <a:pt x="640" y="155"/>
                  </a:lnTo>
                  <a:lnTo>
                    <a:pt x="705" y="134"/>
                  </a:lnTo>
                  <a:lnTo>
                    <a:pt x="715" y="146"/>
                  </a:lnTo>
                  <a:lnTo>
                    <a:pt x="725" y="158"/>
                  </a:lnTo>
                  <a:lnTo>
                    <a:pt x="692" y="219"/>
                  </a:lnTo>
                  <a:lnTo>
                    <a:pt x="705" y="241"/>
                  </a:lnTo>
                  <a:lnTo>
                    <a:pt x="710" y="252"/>
                  </a:lnTo>
                  <a:lnTo>
                    <a:pt x="716" y="264"/>
                  </a:lnTo>
                  <a:lnTo>
                    <a:pt x="786" y="270"/>
                  </a:lnTo>
                  <a:lnTo>
                    <a:pt x="791" y="285"/>
                  </a:lnTo>
                  <a:lnTo>
                    <a:pt x="795" y="300"/>
                  </a:lnTo>
                  <a:lnTo>
                    <a:pt x="740" y="343"/>
                  </a:lnTo>
                  <a:lnTo>
                    <a:pt x="742" y="356"/>
                  </a:lnTo>
                  <a:lnTo>
                    <a:pt x="744" y="368"/>
                  </a:lnTo>
                  <a:lnTo>
                    <a:pt x="745" y="382"/>
                  </a:lnTo>
                  <a:lnTo>
                    <a:pt x="745" y="395"/>
                  </a:lnTo>
                  <a:lnTo>
                    <a:pt x="808" y="427"/>
                  </a:lnTo>
                  <a:lnTo>
                    <a:pt x="807" y="442"/>
                  </a:lnTo>
                  <a:lnTo>
                    <a:pt x="805" y="457"/>
                  </a:lnTo>
                  <a:lnTo>
                    <a:pt x="737" y="477"/>
                  </a:lnTo>
                  <a:lnTo>
                    <a:pt x="734" y="490"/>
                  </a:lnTo>
                  <a:lnTo>
                    <a:pt x="730" y="502"/>
                  </a:lnTo>
                  <a:lnTo>
                    <a:pt x="726" y="514"/>
                  </a:lnTo>
                  <a:lnTo>
                    <a:pt x="722" y="526"/>
                  </a:lnTo>
                  <a:lnTo>
                    <a:pt x="769" y="582"/>
                  </a:lnTo>
                  <a:lnTo>
                    <a:pt x="762" y="595"/>
                  </a:lnTo>
                  <a:lnTo>
                    <a:pt x="756" y="607"/>
                  </a:lnTo>
                  <a:lnTo>
                    <a:pt x="683" y="599"/>
                  </a:lnTo>
                  <a:lnTo>
                    <a:pt x="676" y="609"/>
                  </a:lnTo>
                  <a:lnTo>
                    <a:pt x="668" y="620"/>
                  </a:lnTo>
                  <a:lnTo>
                    <a:pt x="659" y="629"/>
                  </a:lnTo>
                  <a:lnTo>
                    <a:pt x="651" y="639"/>
                  </a:lnTo>
                  <a:lnTo>
                    <a:pt x="673" y="709"/>
                  </a:lnTo>
                  <a:lnTo>
                    <a:pt x="662" y="718"/>
                  </a:lnTo>
                  <a:lnTo>
                    <a:pt x="651" y="726"/>
                  </a:lnTo>
                  <a:close/>
                </a:path>
              </a:pathLst>
            </a:custGeom>
            <a:solidFill>
              <a:srgbClr val="FFCC4C"/>
            </a:solidFill>
            <a:ln w="3175" cap="flat" cmpd="sng" algn="ctr">
              <a:noFill/>
              <a:prstDash val="solid"/>
            </a:ln>
            <a:effectLst/>
            <a:extLst/>
          </p:spPr>
          <p:txBody>
            <a:bodyPr lIns="0" rIns="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1008005">
                <a:lnSpc>
                  <a:spcPct val="120000"/>
                </a:lnSpc>
                <a:spcBef>
                  <a:spcPts val="661"/>
                </a:spcBef>
                <a:spcAft>
                  <a:spcPts val="661"/>
                </a:spcAft>
                <a:defRPr/>
              </a:pPr>
              <a:endParaRPr lang="en-US" sz="3100" kern="0" dirty="0">
                <a:solidFill>
                  <a:schemeClr val="accent1">
                    <a:lumMod val="25000"/>
                  </a:schemeClr>
                </a:solidFill>
                <a:latin typeface="Impact" pitchFamily="34" charset="0"/>
              </a:endParaRPr>
            </a:p>
          </p:txBody>
        </p:sp>
        <p:sp>
          <p:nvSpPr>
            <p:cNvPr id="40" name="Oval 9"/>
            <p:cNvSpPr>
              <a:spLocks noChangeArrowheads="1"/>
            </p:cNvSpPr>
            <p:nvPr/>
          </p:nvSpPr>
          <p:spPr bwMode="auto">
            <a:xfrm>
              <a:off x="2404677" y="1544318"/>
              <a:ext cx="1378484" cy="1377897"/>
            </a:xfrm>
            <a:prstGeom prst="ellipse">
              <a:avLst/>
            </a:prstGeom>
            <a:solidFill>
              <a:schemeClr val="bg1">
                <a:lumMod val="95000"/>
              </a:schemeClr>
            </a:solidFill>
            <a:ln w="22225">
              <a:noFill/>
              <a:round/>
              <a:headEnd/>
              <a:tailEnd/>
            </a:ln>
            <a:effectLst/>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1008005">
                <a:defRPr/>
              </a:pPr>
              <a:r>
                <a:rPr lang="zh-CN" altLang="en-US" sz="1500" kern="0" dirty="0">
                  <a:solidFill>
                    <a:schemeClr val="tx1">
                      <a:lumMod val="75000"/>
                      <a:lumOff val="25000"/>
                    </a:schemeClr>
                  </a:solidFill>
                  <a:latin typeface="Calibri"/>
                </a:rPr>
                <a:t>单击此处添加文本</a:t>
              </a:r>
              <a:endParaRPr lang="en-US" sz="1500" kern="0" dirty="0">
                <a:solidFill>
                  <a:schemeClr val="tx1">
                    <a:lumMod val="75000"/>
                    <a:lumOff val="25000"/>
                  </a:schemeClr>
                </a:solidFill>
                <a:latin typeface="Calibri"/>
              </a:endParaRPr>
            </a:p>
          </p:txBody>
        </p:sp>
      </p:grpSp>
      <p:sp>
        <p:nvSpPr>
          <p:cNvPr id="41" name="TextBox 53"/>
          <p:cNvSpPr txBox="1">
            <a:spLocks noChangeArrowheads="1"/>
          </p:cNvSpPr>
          <p:nvPr/>
        </p:nvSpPr>
        <p:spPr bwMode="auto">
          <a:xfrm>
            <a:off x="1086621" y="1548039"/>
            <a:ext cx="1905000" cy="3326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0803" tIns="50402" rIns="100803" bIns="50402">
            <a:spAutoFit/>
          </a:bodyPr>
          <a:lstStyle>
            <a:lvl1pPr defTabSz="1006475" eaLnBrk="0" hangingPunct="0">
              <a:defRPr>
                <a:solidFill>
                  <a:schemeClr val="tx1"/>
                </a:solidFill>
                <a:latin typeface="Arial" charset="0"/>
                <a:ea typeface="宋体" pitchFamily="2" charset="-122"/>
              </a:defRPr>
            </a:lvl1pPr>
            <a:lvl2pPr marL="742950" indent="-285750" defTabSz="1006475" eaLnBrk="0" hangingPunct="0">
              <a:defRPr>
                <a:solidFill>
                  <a:schemeClr val="tx1"/>
                </a:solidFill>
                <a:latin typeface="Arial" charset="0"/>
                <a:ea typeface="宋体" pitchFamily="2" charset="-122"/>
              </a:defRPr>
            </a:lvl2pPr>
            <a:lvl3pPr marL="1143000" indent="-228600" defTabSz="1006475" eaLnBrk="0" hangingPunct="0">
              <a:defRPr>
                <a:solidFill>
                  <a:schemeClr val="tx1"/>
                </a:solidFill>
                <a:latin typeface="Arial" charset="0"/>
                <a:ea typeface="宋体" pitchFamily="2" charset="-122"/>
              </a:defRPr>
            </a:lvl3pPr>
            <a:lvl4pPr marL="1600200" indent="-228600" defTabSz="1006475" eaLnBrk="0" hangingPunct="0">
              <a:defRPr>
                <a:solidFill>
                  <a:schemeClr val="tx1"/>
                </a:solidFill>
                <a:latin typeface="Arial" charset="0"/>
                <a:ea typeface="宋体" pitchFamily="2" charset="-122"/>
              </a:defRPr>
            </a:lvl4pPr>
            <a:lvl5pPr marL="2057400" indent="-228600" defTabSz="1006475" eaLnBrk="0" hangingPunct="0">
              <a:defRPr>
                <a:solidFill>
                  <a:schemeClr val="tx1"/>
                </a:solidFill>
                <a:latin typeface="Arial" charset="0"/>
                <a:ea typeface="宋体" pitchFamily="2" charset="-122"/>
              </a:defRPr>
            </a:lvl5pPr>
            <a:lvl6pPr marL="2514600" indent="-228600" defTabSz="1006475" eaLnBrk="0" fontAlgn="base" hangingPunct="0">
              <a:spcBef>
                <a:spcPct val="0"/>
              </a:spcBef>
              <a:spcAft>
                <a:spcPct val="0"/>
              </a:spcAft>
              <a:defRPr>
                <a:solidFill>
                  <a:schemeClr val="tx1"/>
                </a:solidFill>
                <a:latin typeface="Arial" charset="0"/>
                <a:ea typeface="宋体" pitchFamily="2" charset="-122"/>
              </a:defRPr>
            </a:lvl6pPr>
            <a:lvl7pPr marL="2971800" indent="-228600" defTabSz="1006475" eaLnBrk="0" fontAlgn="base" hangingPunct="0">
              <a:spcBef>
                <a:spcPct val="0"/>
              </a:spcBef>
              <a:spcAft>
                <a:spcPct val="0"/>
              </a:spcAft>
              <a:defRPr>
                <a:solidFill>
                  <a:schemeClr val="tx1"/>
                </a:solidFill>
                <a:latin typeface="Arial" charset="0"/>
                <a:ea typeface="宋体" pitchFamily="2" charset="-122"/>
              </a:defRPr>
            </a:lvl7pPr>
            <a:lvl8pPr marL="3429000" indent="-228600" defTabSz="1006475" eaLnBrk="0" fontAlgn="base" hangingPunct="0">
              <a:spcBef>
                <a:spcPct val="0"/>
              </a:spcBef>
              <a:spcAft>
                <a:spcPct val="0"/>
              </a:spcAft>
              <a:defRPr>
                <a:solidFill>
                  <a:schemeClr val="tx1"/>
                </a:solidFill>
                <a:latin typeface="Arial" charset="0"/>
                <a:ea typeface="宋体" pitchFamily="2" charset="-122"/>
              </a:defRPr>
            </a:lvl8pPr>
            <a:lvl9pPr marL="3886200" indent="-228600" defTabSz="1006475" eaLnBrk="0" fontAlgn="base" hangingPunct="0">
              <a:spcBef>
                <a:spcPct val="0"/>
              </a:spcBef>
              <a:spcAft>
                <a:spcPct val="0"/>
              </a:spcAft>
              <a:defRPr>
                <a:solidFill>
                  <a:schemeClr val="tx1"/>
                </a:solidFill>
                <a:latin typeface="Arial" charset="0"/>
                <a:ea typeface="宋体" pitchFamily="2" charset="-122"/>
              </a:defRPr>
            </a:lvl9pPr>
          </a:lstStyle>
          <a:p>
            <a:pPr algn="ctr" eaLnBrk="1" hangingPunct="1"/>
            <a:r>
              <a:rPr lang="zh-CN" altLang="en-US" sz="1500" b="1">
                <a:solidFill>
                  <a:srgbClr val="363636"/>
                </a:solidFill>
                <a:latin typeface="微软雅黑" pitchFamily="34" charset="-122"/>
                <a:ea typeface="微软雅黑" pitchFamily="34" charset="-122"/>
                <a:cs typeface="宋体" pitchFamily="2" charset="-122"/>
              </a:rPr>
              <a:t>单击添加标题</a:t>
            </a:r>
            <a:endParaRPr lang="zh-CN" altLang="en-US" sz="2200">
              <a:solidFill>
                <a:srgbClr val="363636"/>
              </a:solidFill>
              <a:ea typeface="微软雅黑" pitchFamily="34" charset="-122"/>
              <a:cs typeface="宋体" pitchFamily="2" charset="-122"/>
            </a:endParaRPr>
          </a:p>
        </p:txBody>
      </p:sp>
      <p:sp>
        <p:nvSpPr>
          <p:cNvPr id="42" name="TextBox 53"/>
          <p:cNvSpPr txBox="1">
            <a:spLocks noChangeArrowheads="1"/>
          </p:cNvSpPr>
          <p:nvPr/>
        </p:nvSpPr>
        <p:spPr bwMode="auto">
          <a:xfrm>
            <a:off x="3547246" y="1808389"/>
            <a:ext cx="1906588" cy="3326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0803" tIns="50402" rIns="100803" bIns="50402">
            <a:spAutoFit/>
          </a:bodyPr>
          <a:lstStyle>
            <a:lvl1pPr defTabSz="1006475" eaLnBrk="0" hangingPunct="0">
              <a:defRPr>
                <a:solidFill>
                  <a:schemeClr val="tx1"/>
                </a:solidFill>
                <a:latin typeface="Arial" charset="0"/>
                <a:ea typeface="宋体" pitchFamily="2" charset="-122"/>
              </a:defRPr>
            </a:lvl1pPr>
            <a:lvl2pPr marL="742950" indent="-285750" defTabSz="1006475" eaLnBrk="0" hangingPunct="0">
              <a:defRPr>
                <a:solidFill>
                  <a:schemeClr val="tx1"/>
                </a:solidFill>
                <a:latin typeface="Arial" charset="0"/>
                <a:ea typeface="宋体" pitchFamily="2" charset="-122"/>
              </a:defRPr>
            </a:lvl2pPr>
            <a:lvl3pPr marL="1143000" indent="-228600" defTabSz="1006475" eaLnBrk="0" hangingPunct="0">
              <a:defRPr>
                <a:solidFill>
                  <a:schemeClr val="tx1"/>
                </a:solidFill>
                <a:latin typeface="Arial" charset="0"/>
                <a:ea typeface="宋体" pitchFamily="2" charset="-122"/>
              </a:defRPr>
            </a:lvl3pPr>
            <a:lvl4pPr marL="1600200" indent="-228600" defTabSz="1006475" eaLnBrk="0" hangingPunct="0">
              <a:defRPr>
                <a:solidFill>
                  <a:schemeClr val="tx1"/>
                </a:solidFill>
                <a:latin typeface="Arial" charset="0"/>
                <a:ea typeface="宋体" pitchFamily="2" charset="-122"/>
              </a:defRPr>
            </a:lvl4pPr>
            <a:lvl5pPr marL="2057400" indent="-228600" defTabSz="1006475" eaLnBrk="0" hangingPunct="0">
              <a:defRPr>
                <a:solidFill>
                  <a:schemeClr val="tx1"/>
                </a:solidFill>
                <a:latin typeface="Arial" charset="0"/>
                <a:ea typeface="宋体" pitchFamily="2" charset="-122"/>
              </a:defRPr>
            </a:lvl5pPr>
            <a:lvl6pPr marL="2514600" indent="-228600" defTabSz="1006475" eaLnBrk="0" fontAlgn="base" hangingPunct="0">
              <a:spcBef>
                <a:spcPct val="0"/>
              </a:spcBef>
              <a:spcAft>
                <a:spcPct val="0"/>
              </a:spcAft>
              <a:defRPr>
                <a:solidFill>
                  <a:schemeClr val="tx1"/>
                </a:solidFill>
                <a:latin typeface="Arial" charset="0"/>
                <a:ea typeface="宋体" pitchFamily="2" charset="-122"/>
              </a:defRPr>
            </a:lvl6pPr>
            <a:lvl7pPr marL="2971800" indent="-228600" defTabSz="1006475" eaLnBrk="0" fontAlgn="base" hangingPunct="0">
              <a:spcBef>
                <a:spcPct val="0"/>
              </a:spcBef>
              <a:spcAft>
                <a:spcPct val="0"/>
              </a:spcAft>
              <a:defRPr>
                <a:solidFill>
                  <a:schemeClr val="tx1"/>
                </a:solidFill>
                <a:latin typeface="Arial" charset="0"/>
                <a:ea typeface="宋体" pitchFamily="2" charset="-122"/>
              </a:defRPr>
            </a:lvl7pPr>
            <a:lvl8pPr marL="3429000" indent="-228600" defTabSz="1006475" eaLnBrk="0" fontAlgn="base" hangingPunct="0">
              <a:spcBef>
                <a:spcPct val="0"/>
              </a:spcBef>
              <a:spcAft>
                <a:spcPct val="0"/>
              </a:spcAft>
              <a:defRPr>
                <a:solidFill>
                  <a:schemeClr val="tx1"/>
                </a:solidFill>
                <a:latin typeface="Arial" charset="0"/>
                <a:ea typeface="宋体" pitchFamily="2" charset="-122"/>
              </a:defRPr>
            </a:lvl8pPr>
            <a:lvl9pPr marL="3886200" indent="-228600" defTabSz="1006475" eaLnBrk="0" fontAlgn="base" hangingPunct="0">
              <a:spcBef>
                <a:spcPct val="0"/>
              </a:spcBef>
              <a:spcAft>
                <a:spcPct val="0"/>
              </a:spcAft>
              <a:defRPr>
                <a:solidFill>
                  <a:schemeClr val="tx1"/>
                </a:solidFill>
                <a:latin typeface="Arial" charset="0"/>
                <a:ea typeface="宋体" pitchFamily="2" charset="-122"/>
              </a:defRPr>
            </a:lvl9pPr>
          </a:lstStyle>
          <a:p>
            <a:pPr algn="ctr" eaLnBrk="1" hangingPunct="1"/>
            <a:r>
              <a:rPr lang="zh-CN" altLang="en-US" sz="1500" b="1">
                <a:solidFill>
                  <a:srgbClr val="363636"/>
                </a:solidFill>
                <a:latin typeface="微软雅黑" pitchFamily="34" charset="-122"/>
                <a:ea typeface="微软雅黑" pitchFamily="34" charset="-122"/>
                <a:cs typeface="宋体" pitchFamily="2" charset="-122"/>
              </a:rPr>
              <a:t>单击添加标题</a:t>
            </a:r>
            <a:endParaRPr lang="zh-CN" altLang="en-US" sz="2200">
              <a:solidFill>
                <a:srgbClr val="363636"/>
              </a:solidFill>
              <a:ea typeface="微软雅黑" pitchFamily="34" charset="-122"/>
              <a:cs typeface="宋体" pitchFamily="2" charset="-122"/>
            </a:endParaRPr>
          </a:p>
        </p:txBody>
      </p:sp>
      <p:sp>
        <p:nvSpPr>
          <p:cNvPr id="43" name="TextBox 53"/>
          <p:cNvSpPr txBox="1">
            <a:spLocks noChangeArrowheads="1"/>
          </p:cNvSpPr>
          <p:nvPr/>
        </p:nvSpPr>
        <p:spPr bwMode="auto">
          <a:xfrm>
            <a:off x="7438212" y="2183039"/>
            <a:ext cx="1666875" cy="3326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0803" tIns="50402" rIns="100803" bIns="50402">
            <a:spAutoFit/>
          </a:bodyPr>
          <a:lstStyle>
            <a:lvl1pPr defTabSz="1006475" eaLnBrk="0" hangingPunct="0">
              <a:defRPr>
                <a:solidFill>
                  <a:schemeClr val="tx1"/>
                </a:solidFill>
                <a:latin typeface="Arial" charset="0"/>
                <a:ea typeface="宋体" pitchFamily="2" charset="-122"/>
              </a:defRPr>
            </a:lvl1pPr>
            <a:lvl2pPr marL="742950" indent="-285750" defTabSz="1006475" eaLnBrk="0" hangingPunct="0">
              <a:defRPr>
                <a:solidFill>
                  <a:schemeClr val="tx1"/>
                </a:solidFill>
                <a:latin typeface="Arial" charset="0"/>
                <a:ea typeface="宋体" pitchFamily="2" charset="-122"/>
              </a:defRPr>
            </a:lvl2pPr>
            <a:lvl3pPr marL="1143000" indent="-228600" defTabSz="1006475" eaLnBrk="0" hangingPunct="0">
              <a:defRPr>
                <a:solidFill>
                  <a:schemeClr val="tx1"/>
                </a:solidFill>
                <a:latin typeface="Arial" charset="0"/>
                <a:ea typeface="宋体" pitchFamily="2" charset="-122"/>
              </a:defRPr>
            </a:lvl3pPr>
            <a:lvl4pPr marL="1600200" indent="-228600" defTabSz="1006475" eaLnBrk="0" hangingPunct="0">
              <a:defRPr>
                <a:solidFill>
                  <a:schemeClr val="tx1"/>
                </a:solidFill>
                <a:latin typeface="Arial" charset="0"/>
                <a:ea typeface="宋体" pitchFamily="2" charset="-122"/>
              </a:defRPr>
            </a:lvl4pPr>
            <a:lvl5pPr marL="2057400" indent="-228600" defTabSz="1006475" eaLnBrk="0" hangingPunct="0">
              <a:defRPr>
                <a:solidFill>
                  <a:schemeClr val="tx1"/>
                </a:solidFill>
                <a:latin typeface="Arial" charset="0"/>
                <a:ea typeface="宋体" pitchFamily="2" charset="-122"/>
              </a:defRPr>
            </a:lvl5pPr>
            <a:lvl6pPr marL="2514600" indent="-228600" defTabSz="1006475" eaLnBrk="0" fontAlgn="base" hangingPunct="0">
              <a:spcBef>
                <a:spcPct val="0"/>
              </a:spcBef>
              <a:spcAft>
                <a:spcPct val="0"/>
              </a:spcAft>
              <a:defRPr>
                <a:solidFill>
                  <a:schemeClr val="tx1"/>
                </a:solidFill>
                <a:latin typeface="Arial" charset="0"/>
                <a:ea typeface="宋体" pitchFamily="2" charset="-122"/>
              </a:defRPr>
            </a:lvl6pPr>
            <a:lvl7pPr marL="2971800" indent="-228600" defTabSz="1006475" eaLnBrk="0" fontAlgn="base" hangingPunct="0">
              <a:spcBef>
                <a:spcPct val="0"/>
              </a:spcBef>
              <a:spcAft>
                <a:spcPct val="0"/>
              </a:spcAft>
              <a:defRPr>
                <a:solidFill>
                  <a:schemeClr val="tx1"/>
                </a:solidFill>
                <a:latin typeface="Arial" charset="0"/>
                <a:ea typeface="宋体" pitchFamily="2" charset="-122"/>
              </a:defRPr>
            </a:lvl7pPr>
            <a:lvl8pPr marL="3429000" indent="-228600" defTabSz="1006475" eaLnBrk="0" fontAlgn="base" hangingPunct="0">
              <a:spcBef>
                <a:spcPct val="0"/>
              </a:spcBef>
              <a:spcAft>
                <a:spcPct val="0"/>
              </a:spcAft>
              <a:defRPr>
                <a:solidFill>
                  <a:schemeClr val="tx1"/>
                </a:solidFill>
                <a:latin typeface="Arial" charset="0"/>
                <a:ea typeface="宋体" pitchFamily="2" charset="-122"/>
              </a:defRPr>
            </a:lvl8pPr>
            <a:lvl9pPr marL="3886200" indent="-228600" defTabSz="1006475" eaLnBrk="0" fontAlgn="base" hangingPunct="0">
              <a:spcBef>
                <a:spcPct val="0"/>
              </a:spcBef>
              <a:spcAft>
                <a:spcPct val="0"/>
              </a:spcAft>
              <a:defRPr>
                <a:solidFill>
                  <a:schemeClr val="tx1"/>
                </a:solidFill>
                <a:latin typeface="Arial" charset="0"/>
                <a:ea typeface="宋体" pitchFamily="2" charset="-122"/>
              </a:defRPr>
            </a:lvl9pPr>
          </a:lstStyle>
          <a:p>
            <a:pPr algn="ctr" eaLnBrk="1" hangingPunct="1"/>
            <a:r>
              <a:rPr lang="zh-CN" altLang="en-US" sz="1500" b="1">
                <a:solidFill>
                  <a:srgbClr val="363636"/>
                </a:solidFill>
                <a:latin typeface="微软雅黑" pitchFamily="34" charset="-122"/>
                <a:ea typeface="微软雅黑" pitchFamily="34" charset="-122"/>
                <a:cs typeface="宋体" pitchFamily="2" charset="-122"/>
              </a:rPr>
              <a:t>单击添加标题</a:t>
            </a:r>
            <a:endParaRPr lang="zh-CN" altLang="en-US" sz="2200">
              <a:solidFill>
                <a:srgbClr val="363636"/>
              </a:solidFill>
              <a:ea typeface="微软雅黑" pitchFamily="34" charset="-122"/>
              <a:cs typeface="宋体" pitchFamily="2" charset="-122"/>
            </a:endParaRPr>
          </a:p>
        </p:txBody>
      </p:sp>
      <p:grpSp>
        <p:nvGrpSpPr>
          <p:cNvPr id="44" name="组合 43"/>
          <p:cNvGrpSpPr>
            <a:grpSpLocks/>
          </p:cNvGrpSpPr>
          <p:nvPr/>
        </p:nvGrpSpPr>
        <p:grpSpPr bwMode="auto">
          <a:xfrm>
            <a:off x="7358834" y="2676748"/>
            <a:ext cx="1825625" cy="1830388"/>
            <a:chOff x="2057536" y="1194444"/>
            <a:chExt cx="2075647" cy="2080525"/>
          </a:xfrm>
        </p:grpSpPr>
        <p:sp>
          <p:nvSpPr>
            <p:cNvPr id="45" name="Freeform 8"/>
            <p:cNvSpPr>
              <a:spLocks/>
            </p:cNvSpPr>
            <p:nvPr/>
          </p:nvSpPr>
          <p:spPr bwMode="auto">
            <a:xfrm>
              <a:off x="2057536" y="1194444"/>
              <a:ext cx="2075647" cy="2080525"/>
            </a:xfrm>
            <a:custGeom>
              <a:avLst/>
              <a:gdLst>
                <a:gd name="T0" fmla="*/ 587 w 808"/>
                <a:gd name="T1" fmla="*/ 691 h 810"/>
                <a:gd name="T2" fmla="*/ 553 w 808"/>
                <a:gd name="T3" fmla="*/ 710 h 810"/>
                <a:gd name="T4" fmla="*/ 535 w 808"/>
                <a:gd name="T5" fmla="*/ 789 h 810"/>
                <a:gd name="T6" fmla="*/ 509 w 808"/>
                <a:gd name="T7" fmla="*/ 797 h 810"/>
                <a:gd name="T8" fmla="*/ 450 w 808"/>
                <a:gd name="T9" fmla="*/ 741 h 810"/>
                <a:gd name="T10" fmla="*/ 425 w 808"/>
                <a:gd name="T11" fmla="*/ 744 h 810"/>
                <a:gd name="T12" fmla="*/ 378 w 808"/>
                <a:gd name="T13" fmla="*/ 810 h 810"/>
                <a:gd name="T14" fmla="*/ 351 w 808"/>
                <a:gd name="T15" fmla="*/ 807 h 810"/>
                <a:gd name="T16" fmla="*/ 317 w 808"/>
                <a:gd name="T17" fmla="*/ 733 h 810"/>
                <a:gd name="T18" fmla="*/ 292 w 808"/>
                <a:gd name="T19" fmla="*/ 726 h 810"/>
                <a:gd name="T20" fmla="*/ 225 w 808"/>
                <a:gd name="T21" fmla="*/ 769 h 810"/>
                <a:gd name="T22" fmla="*/ 199 w 808"/>
                <a:gd name="T23" fmla="*/ 755 h 810"/>
                <a:gd name="T24" fmla="*/ 197 w 808"/>
                <a:gd name="T25" fmla="*/ 675 h 810"/>
                <a:gd name="T26" fmla="*/ 177 w 808"/>
                <a:gd name="T27" fmla="*/ 658 h 810"/>
                <a:gd name="T28" fmla="*/ 99 w 808"/>
                <a:gd name="T29" fmla="*/ 672 h 810"/>
                <a:gd name="T30" fmla="*/ 81 w 808"/>
                <a:gd name="T31" fmla="*/ 649 h 810"/>
                <a:gd name="T32" fmla="*/ 103 w 808"/>
                <a:gd name="T33" fmla="*/ 563 h 810"/>
                <a:gd name="T34" fmla="*/ 92 w 808"/>
                <a:gd name="T35" fmla="*/ 540 h 810"/>
                <a:gd name="T36" fmla="*/ 16 w 808"/>
                <a:gd name="T37" fmla="*/ 521 h 810"/>
                <a:gd name="T38" fmla="*/ 67 w 808"/>
                <a:gd name="T39" fmla="*/ 461 h 810"/>
                <a:gd name="T40" fmla="*/ 64 w 808"/>
                <a:gd name="T41" fmla="*/ 436 h 810"/>
                <a:gd name="T42" fmla="*/ 62 w 808"/>
                <a:gd name="T43" fmla="*/ 410 h 810"/>
                <a:gd name="T44" fmla="*/ 1 w 808"/>
                <a:gd name="T45" fmla="*/ 362 h 810"/>
                <a:gd name="T46" fmla="*/ 70 w 808"/>
                <a:gd name="T47" fmla="*/ 328 h 810"/>
                <a:gd name="T48" fmla="*/ 78 w 808"/>
                <a:gd name="T49" fmla="*/ 303 h 810"/>
                <a:gd name="T50" fmla="*/ 86 w 808"/>
                <a:gd name="T51" fmla="*/ 278 h 810"/>
                <a:gd name="T52" fmla="*/ 48 w 808"/>
                <a:gd name="T53" fmla="*/ 212 h 810"/>
                <a:gd name="T54" fmla="*/ 125 w 808"/>
                <a:gd name="T55" fmla="*/ 206 h 810"/>
                <a:gd name="T56" fmla="*/ 140 w 808"/>
                <a:gd name="T57" fmla="*/ 186 h 810"/>
                <a:gd name="T58" fmla="*/ 157 w 808"/>
                <a:gd name="T59" fmla="*/ 166 h 810"/>
                <a:gd name="T60" fmla="*/ 148 w 808"/>
                <a:gd name="T61" fmla="*/ 91 h 810"/>
                <a:gd name="T62" fmla="*/ 221 w 808"/>
                <a:gd name="T63" fmla="*/ 114 h 810"/>
                <a:gd name="T64" fmla="*/ 255 w 808"/>
                <a:gd name="T65" fmla="*/ 95 h 810"/>
                <a:gd name="T66" fmla="*/ 272 w 808"/>
                <a:gd name="T67" fmla="*/ 21 h 810"/>
                <a:gd name="T68" fmla="*/ 302 w 808"/>
                <a:gd name="T69" fmla="*/ 12 h 810"/>
                <a:gd name="T70" fmla="*/ 358 w 808"/>
                <a:gd name="T71" fmla="*/ 63 h 810"/>
                <a:gd name="T72" fmla="*/ 383 w 808"/>
                <a:gd name="T73" fmla="*/ 61 h 810"/>
                <a:gd name="T74" fmla="*/ 427 w 808"/>
                <a:gd name="T75" fmla="*/ 0 h 810"/>
                <a:gd name="T76" fmla="*/ 459 w 808"/>
                <a:gd name="T77" fmla="*/ 3 h 810"/>
                <a:gd name="T78" fmla="*/ 491 w 808"/>
                <a:gd name="T79" fmla="*/ 71 h 810"/>
                <a:gd name="T80" fmla="*/ 515 w 808"/>
                <a:gd name="T81" fmla="*/ 78 h 810"/>
                <a:gd name="T82" fmla="*/ 579 w 808"/>
                <a:gd name="T83" fmla="*/ 39 h 810"/>
                <a:gd name="T84" fmla="*/ 607 w 808"/>
                <a:gd name="T85" fmla="*/ 54 h 810"/>
                <a:gd name="T86" fmla="*/ 611 w 808"/>
                <a:gd name="T87" fmla="*/ 130 h 810"/>
                <a:gd name="T88" fmla="*/ 630 w 808"/>
                <a:gd name="T89" fmla="*/ 146 h 810"/>
                <a:gd name="T90" fmla="*/ 705 w 808"/>
                <a:gd name="T91" fmla="*/ 134 h 810"/>
                <a:gd name="T92" fmla="*/ 725 w 808"/>
                <a:gd name="T93" fmla="*/ 158 h 810"/>
                <a:gd name="T94" fmla="*/ 705 w 808"/>
                <a:gd name="T95" fmla="*/ 241 h 810"/>
                <a:gd name="T96" fmla="*/ 716 w 808"/>
                <a:gd name="T97" fmla="*/ 264 h 810"/>
                <a:gd name="T98" fmla="*/ 791 w 808"/>
                <a:gd name="T99" fmla="*/ 285 h 810"/>
                <a:gd name="T100" fmla="*/ 740 w 808"/>
                <a:gd name="T101" fmla="*/ 343 h 810"/>
                <a:gd name="T102" fmla="*/ 744 w 808"/>
                <a:gd name="T103" fmla="*/ 368 h 810"/>
                <a:gd name="T104" fmla="*/ 745 w 808"/>
                <a:gd name="T105" fmla="*/ 395 h 810"/>
                <a:gd name="T106" fmla="*/ 807 w 808"/>
                <a:gd name="T107" fmla="*/ 442 h 810"/>
                <a:gd name="T108" fmla="*/ 737 w 808"/>
                <a:gd name="T109" fmla="*/ 477 h 810"/>
                <a:gd name="T110" fmla="*/ 730 w 808"/>
                <a:gd name="T111" fmla="*/ 502 h 810"/>
                <a:gd name="T112" fmla="*/ 722 w 808"/>
                <a:gd name="T113" fmla="*/ 526 h 810"/>
                <a:gd name="T114" fmla="*/ 762 w 808"/>
                <a:gd name="T115" fmla="*/ 595 h 810"/>
                <a:gd name="T116" fmla="*/ 683 w 808"/>
                <a:gd name="T117" fmla="*/ 599 h 810"/>
                <a:gd name="T118" fmla="*/ 668 w 808"/>
                <a:gd name="T119" fmla="*/ 620 h 810"/>
                <a:gd name="T120" fmla="*/ 651 w 808"/>
                <a:gd name="T121" fmla="*/ 639 h 810"/>
                <a:gd name="T122" fmla="*/ 662 w 808"/>
                <a:gd name="T123" fmla="*/ 718 h 8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808" h="810">
                  <a:moveTo>
                    <a:pt x="651" y="726"/>
                  </a:moveTo>
                  <a:lnTo>
                    <a:pt x="587" y="691"/>
                  </a:lnTo>
                  <a:lnTo>
                    <a:pt x="565" y="704"/>
                  </a:lnTo>
                  <a:lnTo>
                    <a:pt x="553" y="710"/>
                  </a:lnTo>
                  <a:lnTo>
                    <a:pt x="542" y="716"/>
                  </a:lnTo>
                  <a:lnTo>
                    <a:pt x="535" y="789"/>
                  </a:lnTo>
                  <a:lnTo>
                    <a:pt x="522" y="794"/>
                  </a:lnTo>
                  <a:lnTo>
                    <a:pt x="509" y="797"/>
                  </a:lnTo>
                  <a:lnTo>
                    <a:pt x="462" y="739"/>
                  </a:lnTo>
                  <a:lnTo>
                    <a:pt x="450" y="741"/>
                  </a:lnTo>
                  <a:lnTo>
                    <a:pt x="437" y="743"/>
                  </a:lnTo>
                  <a:lnTo>
                    <a:pt x="425" y="744"/>
                  </a:lnTo>
                  <a:lnTo>
                    <a:pt x="412" y="744"/>
                  </a:lnTo>
                  <a:lnTo>
                    <a:pt x="378" y="810"/>
                  </a:lnTo>
                  <a:lnTo>
                    <a:pt x="364" y="809"/>
                  </a:lnTo>
                  <a:lnTo>
                    <a:pt x="351" y="807"/>
                  </a:lnTo>
                  <a:lnTo>
                    <a:pt x="329" y="736"/>
                  </a:lnTo>
                  <a:lnTo>
                    <a:pt x="317" y="733"/>
                  </a:lnTo>
                  <a:lnTo>
                    <a:pt x="304" y="730"/>
                  </a:lnTo>
                  <a:lnTo>
                    <a:pt x="292" y="726"/>
                  </a:lnTo>
                  <a:lnTo>
                    <a:pt x="280" y="721"/>
                  </a:lnTo>
                  <a:lnTo>
                    <a:pt x="225" y="769"/>
                  </a:lnTo>
                  <a:lnTo>
                    <a:pt x="212" y="763"/>
                  </a:lnTo>
                  <a:lnTo>
                    <a:pt x="199" y="755"/>
                  </a:lnTo>
                  <a:lnTo>
                    <a:pt x="207" y="683"/>
                  </a:lnTo>
                  <a:lnTo>
                    <a:pt x="197" y="675"/>
                  </a:lnTo>
                  <a:lnTo>
                    <a:pt x="187" y="667"/>
                  </a:lnTo>
                  <a:lnTo>
                    <a:pt x="177" y="658"/>
                  </a:lnTo>
                  <a:lnTo>
                    <a:pt x="168" y="650"/>
                  </a:lnTo>
                  <a:lnTo>
                    <a:pt x="99" y="672"/>
                  </a:lnTo>
                  <a:lnTo>
                    <a:pt x="90" y="661"/>
                  </a:lnTo>
                  <a:lnTo>
                    <a:pt x="81" y="649"/>
                  </a:lnTo>
                  <a:lnTo>
                    <a:pt x="116" y="586"/>
                  </a:lnTo>
                  <a:lnTo>
                    <a:pt x="103" y="563"/>
                  </a:lnTo>
                  <a:lnTo>
                    <a:pt x="97" y="552"/>
                  </a:lnTo>
                  <a:lnTo>
                    <a:pt x="92" y="540"/>
                  </a:lnTo>
                  <a:lnTo>
                    <a:pt x="20" y="534"/>
                  </a:lnTo>
                  <a:lnTo>
                    <a:pt x="16" y="521"/>
                  </a:lnTo>
                  <a:lnTo>
                    <a:pt x="12" y="507"/>
                  </a:lnTo>
                  <a:lnTo>
                    <a:pt x="67" y="461"/>
                  </a:lnTo>
                  <a:lnTo>
                    <a:pt x="65" y="449"/>
                  </a:lnTo>
                  <a:lnTo>
                    <a:pt x="64" y="436"/>
                  </a:lnTo>
                  <a:lnTo>
                    <a:pt x="63" y="423"/>
                  </a:lnTo>
                  <a:lnTo>
                    <a:pt x="62" y="410"/>
                  </a:lnTo>
                  <a:lnTo>
                    <a:pt x="0" y="378"/>
                  </a:lnTo>
                  <a:lnTo>
                    <a:pt x="1" y="362"/>
                  </a:lnTo>
                  <a:lnTo>
                    <a:pt x="3" y="348"/>
                  </a:lnTo>
                  <a:lnTo>
                    <a:pt x="70" y="328"/>
                  </a:lnTo>
                  <a:lnTo>
                    <a:pt x="73" y="316"/>
                  </a:lnTo>
                  <a:lnTo>
                    <a:pt x="78" y="303"/>
                  </a:lnTo>
                  <a:lnTo>
                    <a:pt x="82" y="291"/>
                  </a:lnTo>
                  <a:lnTo>
                    <a:pt x="86" y="278"/>
                  </a:lnTo>
                  <a:lnTo>
                    <a:pt x="41" y="225"/>
                  </a:lnTo>
                  <a:lnTo>
                    <a:pt x="48" y="212"/>
                  </a:lnTo>
                  <a:lnTo>
                    <a:pt x="55" y="199"/>
                  </a:lnTo>
                  <a:lnTo>
                    <a:pt x="125" y="206"/>
                  </a:lnTo>
                  <a:lnTo>
                    <a:pt x="132" y="196"/>
                  </a:lnTo>
                  <a:lnTo>
                    <a:pt x="140" y="186"/>
                  </a:lnTo>
                  <a:lnTo>
                    <a:pt x="148" y="175"/>
                  </a:lnTo>
                  <a:lnTo>
                    <a:pt x="157" y="166"/>
                  </a:lnTo>
                  <a:lnTo>
                    <a:pt x="136" y="101"/>
                  </a:lnTo>
                  <a:lnTo>
                    <a:pt x="148" y="91"/>
                  </a:lnTo>
                  <a:lnTo>
                    <a:pt x="160" y="80"/>
                  </a:lnTo>
                  <a:lnTo>
                    <a:pt x="221" y="114"/>
                  </a:lnTo>
                  <a:lnTo>
                    <a:pt x="243" y="101"/>
                  </a:lnTo>
                  <a:lnTo>
                    <a:pt x="255" y="95"/>
                  </a:lnTo>
                  <a:lnTo>
                    <a:pt x="266" y="90"/>
                  </a:lnTo>
                  <a:lnTo>
                    <a:pt x="272" y="21"/>
                  </a:lnTo>
                  <a:lnTo>
                    <a:pt x="287" y="16"/>
                  </a:lnTo>
                  <a:lnTo>
                    <a:pt x="302" y="12"/>
                  </a:lnTo>
                  <a:lnTo>
                    <a:pt x="345" y="65"/>
                  </a:lnTo>
                  <a:lnTo>
                    <a:pt x="358" y="63"/>
                  </a:lnTo>
                  <a:lnTo>
                    <a:pt x="371" y="62"/>
                  </a:lnTo>
                  <a:lnTo>
                    <a:pt x="383" y="61"/>
                  </a:lnTo>
                  <a:lnTo>
                    <a:pt x="396" y="60"/>
                  </a:lnTo>
                  <a:lnTo>
                    <a:pt x="427" y="0"/>
                  </a:lnTo>
                  <a:lnTo>
                    <a:pt x="443" y="1"/>
                  </a:lnTo>
                  <a:lnTo>
                    <a:pt x="459" y="3"/>
                  </a:lnTo>
                  <a:lnTo>
                    <a:pt x="479" y="68"/>
                  </a:lnTo>
                  <a:lnTo>
                    <a:pt x="491" y="71"/>
                  </a:lnTo>
                  <a:lnTo>
                    <a:pt x="503" y="75"/>
                  </a:lnTo>
                  <a:lnTo>
                    <a:pt x="515" y="78"/>
                  </a:lnTo>
                  <a:lnTo>
                    <a:pt x="527" y="83"/>
                  </a:lnTo>
                  <a:lnTo>
                    <a:pt x="579" y="39"/>
                  </a:lnTo>
                  <a:lnTo>
                    <a:pt x="593" y="46"/>
                  </a:lnTo>
                  <a:lnTo>
                    <a:pt x="607" y="54"/>
                  </a:lnTo>
                  <a:lnTo>
                    <a:pt x="599" y="122"/>
                  </a:lnTo>
                  <a:lnTo>
                    <a:pt x="611" y="130"/>
                  </a:lnTo>
                  <a:lnTo>
                    <a:pt x="621" y="138"/>
                  </a:lnTo>
                  <a:lnTo>
                    <a:pt x="630" y="146"/>
                  </a:lnTo>
                  <a:lnTo>
                    <a:pt x="640" y="155"/>
                  </a:lnTo>
                  <a:lnTo>
                    <a:pt x="705" y="134"/>
                  </a:lnTo>
                  <a:lnTo>
                    <a:pt x="715" y="146"/>
                  </a:lnTo>
                  <a:lnTo>
                    <a:pt x="725" y="158"/>
                  </a:lnTo>
                  <a:lnTo>
                    <a:pt x="692" y="219"/>
                  </a:lnTo>
                  <a:lnTo>
                    <a:pt x="705" y="241"/>
                  </a:lnTo>
                  <a:lnTo>
                    <a:pt x="710" y="252"/>
                  </a:lnTo>
                  <a:lnTo>
                    <a:pt x="716" y="264"/>
                  </a:lnTo>
                  <a:lnTo>
                    <a:pt x="786" y="270"/>
                  </a:lnTo>
                  <a:lnTo>
                    <a:pt x="791" y="285"/>
                  </a:lnTo>
                  <a:lnTo>
                    <a:pt x="795" y="300"/>
                  </a:lnTo>
                  <a:lnTo>
                    <a:pt x="740" y="343"/>
                  </a:lnTo>
                  <a:lnTo>
                    <a:pt x="742" y="356"/>
                  </a:lnTo>
                  <a:lnTo>
                    <a:pt x="744" y="368"/>
                  </a:lnTo>
                  <a:lnTo>
                    <a:pt x="745" y="382"/>
                  </a:lnTo>
                  <a:lnTo>
                    <a:pt x="745" y="395"/>
                  </a:lnTo>
                  <a:lnTo>
                    <a:pt x="808" y="427"/>
                  </a:lnTo>
                  <a:lnTo>
                    <a:pt x="807" y="442"/>
                  </a:lnTo>
                  <a:lnTo>
                    <a:pt x="805" y="457"/>
                  </a:lnTo>
                  <a:lnTo>
                    <a:pt x="737" y="477"/>
                  </a:lnTo>
                  <a:lnTo>
                    <a:pt x="734" y="490"/>
                  </a:lnTo>
                  <a:lnTo>
                    <a:pt x="730" y="502"/>
                  </a:lnTo>
                  <a:lnTo>
                    <a:pt x="726" y="514"/>
                  </a:lnTo>
                  <a:lnTo>
                    <a:pt x="722" y="526"/>
                  </a:lnTo>
                  <a:lnTo>
                    <a:pt x="769" y="582"/>
                  </a:lnTo>
                  <a:lnTo>
                    <a:pt x="762" y="595"/>
                  </a:lnTo>
                  <a:lnTo>
                    <a:pt x="756" y="607"/>
                  </a:lnTo>
                  <a:lnTo>
                    <a:pt x="683" y="599"/>
                  </a:lnTo>
                  <a:lnTo>
                    <a:pt x="676" y="609"/>
                  </a:lnTo>
                  <a:lnTo>
                    <a:pt x="668" y="620"/>
                  </a:lnTo>
                  <a:lnTo>
                    <a:pt x="659" y="629"/>
                  </a:lnTo>
                  <a:lnTo>
                    <a:pt x="651" y="639"/>
                  </a:lnTo>
                  <a:lnTo>
                    <a:pt x="673" y="709"/>
                  </a:lnTo>
                  <a:lnTo>
                    <a:pt x="662" y="718"/>
                  </a:lnTo>
                  <a:lnTo>
                    <a:pt x="651" y="726"/>
                  </a:lnTo>
                  <a:close/>
                </a:path>
              </a:pathLst>
            </a:custGeom>
            <a:solidFill>
              <a:srgbClr val="19547C"/>
            </a:solidFill>
            <a:ln w="3175" cap="flat" cmpd="sng" algn="ctr">
              <a:noFill/>
              <a:prstDash val="solid"/>
            </a:ln>
            <a:effectLst/>
            <a:extLst/>
          </p:spPr>
          <p:txBody>
            <a:bodyPr lIns="0" rIns="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1008005">
                <a:lnSpc>
                  <a:spcPct val="120000"/>
                </a:lnSpc>
                <a:spcBef>
                  <a:spcPts val="661"/>
                </a:spcBef>
                <a:spcAft>
                  <a:spcPts val="661"/>
                </a:spcAft>
                <a:defRPr/>
              </a:pPr>
              <a:endParaRPr lang="en-US" sz="3100" kern="0" dirty="0">
                <a:solidFill>
                  <a:schemeClr val="accent1">
                    <a:lumMod val="25000"/>
                  </a:schemeClr>
                </a:solidFill>
                <a:latin typeface="Impact" pitchFamily="34" charset="0"/>
              </a:endParaRPr>
            </a:p>
          </p:txBody>
        </p:sp>
        <p:sp>
          <p:nvSpPr>
            <p:cNvPr id="46" name="Oval 9"/>
            <p:cNvSpPr>
              <a:spLocks noChangeArrowheads="1"/>
            </p:cNvSpPr>
            <p:nvPr/>
          </p:nvSpPr>
          <p:spPr bwMode="auto">
            <a:xfrm>
              <a:off x="2404079" y="1544506"/>
              <a:ext cx="1378952" cy="1378596"/>
            </a:xfrm>
            <a:prstGeom prst="ellipse">
              <a:avLst/>
            </a:prstGeom>
            <a:solidFill>
              <a:schemeClr val="bg1">
                <a:lumMod val="95000"/>
              </a:schemeClr>
            </a:solidFill>
            <a:ln w="22225">
              <a:noFill/>
              <a:round/>
              <a:headEnd/>
              <a:tailEnd/>
            </a:ln>
            <a:effectLst/>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1008005">
                <a:defRPr/>
              </a:pPr>
              <a:r>
                <a:rPr lang="zh-CN" altLang="en-US" sz="1500" kern="0" dirty="0">
                  <a:solidFill>
                    <a:schemeClr val="tx1">
                      <a:lumMod val="75000"/>
                      <a:lumOff val="25000"/>
                    </a:schemeClr>
                  </a:solidFill>
                  <a:latin typeface="Calibri"/>
                </a:rPr>
                <a:t>单击此处添加文本</a:t>
              </a:r>
              <a:endParaRPr lang="en-US" sz="1500" kern="0" dirty="0">
                <a:solidFill>
                  <a:schemeClr val="tx1">
                    <a:lumMod val="75000"/>
                    <a:lumOff val="25000"/>
                  </a:schemeClr>
                </a:solidFill>
                <a:latin typeface="Calibri"/>
              </a:endParaRPr>
            </a:p>
          </p:txBody>
        </p:sp>
      </p:grpSp>
      <p:sp>
        <p:nvSpPr>
          <p:cNvPr id="47" name="TextBox 53"/>
          <p:cNvSpPr txBox="1">
            <a:spLocks noChangeArrowheads="1"/>
          </p:cNvSpPr>
          <p:nvPr/>
        </p:nvSpPr>
        <p:spPr bwMode="auto">
          <a:xfrm>
            <a:off x="5701485" y="1252764"/>
            <a:ext cx="1906587" cy="3326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0803" tIns="50402" rIns="100803" bIns="50402">
            <a:spAutoFit/>
          </a:bodyPr>
          <a:lstStyle>
            <a:lvl1pPr defTabSz="1006475" eaLnBrk="0" hangingPunct="0">
              <a:defRPr>
                <a:solidFill>
                  <a:schemeClr val="tx1"/>
                </a:solidFill>
                <a:latin typeface="Arial" charset="0"/>
                <a:ea typeface="宋体" pitchFamily="2" charset="-122"/>
              </a:defRPr>
            </a:lvl1pPr>
            <a:lvl2pPr marL="742950" indent="-285750" defTabSz="1006475" eaLnBrk="0" hangingPunct="0">
              <a:defRPr>
                <a:solidFill>
                  <a:schemeClr val="tx1"/>
                </a:solidFill>
                <a:latin typeface="Arial" charset="0"/>
                <a:ea typeface="宋体" pitchFamily="2" charset="-122"/>
              </a:defRPr>
            </a:lvl2pPr>
            <a:lvl3pPr marL="1143000" indent="-228600" defTabSz="1006475" eaLnBrk="0" hangingPunct="0">
              <a:defRPr>
                <a:solidFill>
                  <a:schemeClr val="tx1"/>
                </a:solidFill>
                <a:latin typeface="Arial" charset="0"/>
                <a:ea typeface="宋体" pitchFamily="2" charset="-122"/>
              </a:defRPr>
            </a:lvl3pPr>
            <a:lvl4pPr marL="1600200" indent="-228600" defTabSz="1006475" eaLnBrk="0" hangingPunct="0">
              <a:defRPr>
                <a:solidFill>
                  <a:schemeClr val="tx1"/>
                </a:solidFill>
                <a:latin typeface="Arial" charset="0"/>
                <a:ea typeface="宋体" pitchFamily="2" charset="-122"/>
              </a:defRPr>
            </a:lvl4pPr>
            <a:lvl5pPr marL="2057400" indent="-228600" defTabSz="1006475" eaLnBrk="0" hangingPunct="0">
              <a:defRPr>
                <a:solidFill>
                  <a:schemeClr val="tx1"/>
                </a:solidFill>
                <a:latin typeface="Arial" charset="0"/>
                <a:ea typeface="宋体" pitchFamily="2" charset="-122"/>
              </a:defRPr>
            </a:lvl5pPr>
            <a:lvl6pPr marL="2514600" indent="-228600" defTabSz="1006475" eaLnBrk="0" fontAlgn="base" hangingPunct="0">
              <a:spcBef>
                <a:spcPct val="0"/>
              </a:spcBef>
              <a:spcAft>
                <a:spcPct val="0"/>
              </a:spcAft>
              <a:defRPr>
                <a:solidFill>
                  <a:schemeClr val="tx1"/>
                </a:solidFill>
                <a:latin typeface="Arial" charset="0"/>
                <a:ea typeface="宋体" pitchFamily="2" charset="-122"/>
              </a:defRPr>
            </a:lvl6pPr>
            <a:lvl7pPr marL="2971800" indent="-228600" defTabSz="1006475" eaLnBrk="0" fontAlgn="base" hangingPunct="0">
              <a:spcBef>
                <a:spcPct val="0"/>
              </a:spcBef>
              <a:spcAft>
                <a:spcPct val="0"/>
              </a:spcAft>
              <a:defRPr>
                <a:solidFill>
                  <a:schemeClr val="tx1"/>
                </a:solidFill>
                <a:latin typeface="Arial" charset="0"/>
                <a:ea typeface="宋体" pitchFamily="2" charset="-122"/>
              </a:defRPr>
            </a:lvl7pPr>
            <a:lvl8pPr marL="3429000" indent="-228600" defTabSz="1006475" eaLnBrk="0" fontAlgn="base" hangingPunct="0">
              <a:spcBef>
                <a:spcPct val="0"/>
              </a:spcBef>
              <a:spcAft>
                <a:spcPct val="0"/>
              </a:spcAft>
              <a:defRPr>
                <a:solidFill>
                  <a:schemeClr val="tx1"/>
                </a:solidFill>
                <a:latin typeface="Arial" charset="0"/>
                <a:ea typeface="宋体" pitchFamily="2" charset="-122"/>
              </a:defRPr>
            </a:lvl8pPr>
            <a:lvl9pPr marL="3886200" indent="-228600" defTabSz="1006475" eaLnBrk="0" fontAlgn="base" hangingPunct="0">
              <a:spcBef>
                <a:spcPct val="0"/>
              </a:spcBef>
              <a:spcAft>
                <a:spcPct val="0"/>
              </a:spcAft>
              <a:defRPr>
                <a:solidFill>
                  <a:schemeClr val="tx1"/>
                </a:solidFill>
                <a:latin typeface="Arial" charset="0"/>
                <a:ea typeface="宋体" pitchFamily="2" charset="-122"/>
              </a:defRPr>
            </a:lvl9pPr>
          </a:lstStyle>
          <a:p>
            <a:pPr algn="ctr" eaLnBrk="1" hangingPunct="1"/>
            <a:r>
              <a:rPr lang="zh-CN" altLang="en-US" sz="1500" b="1">
                <a:solidFill>
                  <a:srgbClr val="363636"/>
                </a:solidFill>
                <a:latin typeface="微软雅黑" pitchFamily="34" charset="-122"/>
                <a:ea typeface="微软雅黑" pitchFamily="34" charset="-122"/>
                <a:cs typeface="宋体" pitchFamily="2" charset="-122"/>
              </a:rPr>
              <a:t>单击添加标题</a:t>
            </a:r>
            <a:endParaRPr lang="zh-CN" altLang="en-US" sz="2200">
              <a:solidFill>
                <a:srgbClr val="363636"/>
              </a:solidFill>
              <a:ea typeface="微软雅黑" pitchFamily="34" charset="-122"/>
              <a:cs typeface="宋体" pitchFamily="2" charset="-122"/>
            </a:endParaRPr>
          </a:p>
        </p:txBody>
      </p:sp>
    </p:spTree>
    <p:extLst>
      <p:ext uri="{BB962C8B-B14F-4D97-AF65-F5344CB8AC3E}">
        <p14:creationId xmlns:p14="http://schemas.microsoft.com/office/powerpoint/2010/main" val="1534573675"/>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32"/>
                                        </p:tgtEl>
                                        <p:attrNameLst>
                                          <p:attrName>style.visibility</p:attrName>
                                        </p:attrNameLst>
                                      </p:cBhvr>
                                      <p:to>
                                        <p:strVal val="visible"/>
                                      </p:to>
                                    </p:set>
                                    <p:animEffect transition="in" filter="fade">
                                      <p:cBhvr>
                                        <p:cTn id="7" dur="500"/>
                                        <p:tgtEl>
                                          <p:spTgt spid="32"/>
                                        </p:tgtEl>
                                      </p:cBhvr>
                                    </p:animEffect>
                                  </p:childTnLst>
                                </p:cTn>
                              </p:par>
                              <p:par>
                                <p:cTn id="8" presetID="10" presetClass="entr" presetSubtype="0" fill="hold" nodeType="withEffect">
                                  <p:stCondLst>
                                    <p:cond delay="400"/>
                                  </p:stCondLst>
                                  <p:childTnLst>
                                    <p:set>
                                      <p:cBhvr>
                                        <p:cTn id="9" dur="1" fill="hold">
                                          <p:stCondLst>
                                            <p:cond delay="0"/>
                                          </p:stCondLst>
                                        </p:cTn>
                                        <p:tgtEl>
                                          <p:spTgt spid="38"/>
                                        </p:tgtEl>
                                        <p:attrNameLst>
                                          <p:attrName>style.visibility</p:attrName>
                                        </p:attrNameLst>
                                      </p:cBhvr>
                                      <p:to>
                                        <p:strVal val="visible"/>
                                      </p:to>
                                    </p:set>
                                    <p:animEffect transition="in" filter="fade">
                                      <p:cBhvr>
                                        <p:cTn id="10" dur="500"/>
                                        <p:tgtEl>
                                          <p:spTgt spid="38"/>
                                        </p:tgtEl>
                                      </p:cBhvr>
                                    </p:animEffect>
                                  </p:childTnLst>
                                </p:cTn>
                              </p:par>
                              <p:par>
                                <p:cTn id="11" presetID="10" presetClass="entr" presetSubtype="0" fill="hold" nodeType="withEffect">
                                  <p:stCondLst>
                                    <p:cond delay="600"/>
                                  </p:stCondLst>
                                  <p:childTnLst>
                                    <p:set>
                                      <p:cBhvr>
                                        <p:cTn id="12" dur="1" fill="hold">
                                          <p:stCondLst>
                                            <p:cond delay="0"/>
                                          </p:stCondLst>
                                        </p:cTn>
                                        <p:tgtEl>
                                          <p:spTgt spid="35"/>
                                        </p:tgtEl>
                                        <p:attrNameLst>
                                          <p:attrName>style.visibility</p:attrName>
                                        </p:attrNameLst>
                                      </p:cBhvr>
                                      <p:to>
                                        <p:strVal val="visible"/>
                                      </p:to>
                                    </p:set>
                                    <p:animEffect transition="in" filter="fade">
                                      <p:cBhvr>
                                        <p:cTn id="13" dur="500"/>
                                        <p:tgtEl>
                                          <p:spTgt spid="35"/>
                                        </p:tgtEl>
                                      </p:cBhvr>
                                    </p:animEffect>
                                  </p:childTnLst>
                                </p:cTn>
                              </p:par>
                              <p:par>
                                <p:cTn id="14" presetID="10" presetClass="entr" presetSubtype="0" fill="hold" nodeType="withEffect">
                                  <p:stCondLst>
                                    <p:cond delay="1000"/>
                                  </p:stCondLst>
                                  <p:childTnLst>
                                    <p:set>
                                      <p:cBhvr>
                                        <p:cTn id="15" dur="1" fill="hold">
                                          <p:stCondLst>
                                            <p:cond delay="0"/>
                                          </p:stCondLst>
                                        </p:cTn>
                                        <p:tgtEl>
                                          <p:spTgt spid="44"/>
                                        </p:tgtEl>
                                        <p:attrNameLst>
                                          <p:attrName>style.visibility</p:attrName>
                                        </p:attrNameLst>
                                      </p:cBhvr>
                                      <p:to>
                                        <p:strVal val="visible"/>
                                      </p:to>
                                    </p:set>
                                    <p:animEffect transition="in" filter="fade">
                                      <p:cBhvr>
                                        <p:cTn id="16" dur="500"/>
                                        <p:tgtEl>
                                          <p:spTgt spid="44"/>
                                        </p:tgtEl>
                                      </p:cBhvr>
                                    </p:animEffect>
                                  </p:childTnLst>
                                </p:cTn>
                              </p:par>
                            </p:childTnLst>
                          </p:cTn>
                        </p:par>
                        <p:par>
                          <p:cTn id="17" fill="hold">
                            <p:stCondLst>
                              <p:cond delay="1500"/>
                            </p:stCondLst>
                            <p:childTnLst>
                              <p:par>
                                <p:cTn id="18" presetID="8" presetClass="emph" presetSubtype="0" fill="hold" nodeType="afterEffect">
                                  <p:stCondLst>
                                    <p:cond delay="0"/>
                                  </p:stCondLst>
                                  <p:childTnLst>
                                    <p:animRot by="21600000">
                                      <p:cBhvr>
                                        <p:cTn id="19" dur="2000" fill="hold"/>
                                        <p:tgtEl>
                                          <p:spTgt spid="32"/>
                                        </p:tgtEl>
                                        <p:attrNameLst>
                                          <p:attrName>r</p:attrName>
                                        </p:attrNameLst>
                                      </p:cBhvr>
                                    </p:animRot>
                                  </p:childTnLst>
                                </p:cTn>
                              </p:par>
                              <p:par>
                                <p:cTn id="20" presetID="8" presetClass="emph" presetSubtype="0" fill="hold" nodeType="withEffect">
                                  <p:stCondLst>
                                    <p:cond delay="0"/>
                                  </p:stCondLst>
                                  <p:childTnLst>
                                    <p:animRot by="21600000">
                                      <p:cBhvr>
                                        <p:cTn id="21" dur="1500" fill="hold"/>
                                        <p:tgtEl>
                                          <p:spTgt spid="38"/>
                                        </p:tgtEl>
                                        <p:attrNameLst>
                                          <p:attrName>r</p:attrName>
                                        </p:attrNameLst>
                                      </p:cBhvr>
                                    </p:animRot>
                                  </p:childTnLst>
                                </p:cTn>
                              </p:par>
                              <p:par>
                                <p:cTn id="22" presetID="8" presetClass="emph" presetSubtype="0" fill="hold" nodeType="withEffect">
                                  <p:stCondLst>
                                    <p:cond delay="0"/>
                                  </p:stCondLst>
                                  <p:childTnLst>
                                    <p:animRot by="21600000">
                                      <p:cBhvr>
                                        <p:cTn id="23" dur="1000" fill="hold"/>
                                        <p:tgtEl>
                                          <p:spTgt spid="35"/>
                                        </p:tgtEl>
                                        <p:attrNameLst>
                                          <p:attrName>r</p:attrName>
                                        </p:attrNameLst>
                                      </p:cBhvr>
                                    </p:animRot>
                                  </p:childTnLst>
                                </p:cTn>
                              </p:par>
                              <p:par>
                                <p:cTn id="24" presetID="8" presetClass="emph" presetSubtype="0" fill="hold" nodeType="withEffect">
                                  <p:stCondLst>
                                    <p:cond delay="0"/>
                                  </p:stCondLst>
                                  <p:childTnLst>
                                    <p:animRot by="21600000">
                                      <p:cBhvr>
                                        <p:cTn id="25" dur="1500" fill="hold"/>
                                        <p:tgtEl>
                                          <p:spTgt spid="44"/>
                                        </p:tgtEl>
                                        <p:attrNameLst>
                                          <p:attrName>r</p:attrName>
                                        </p:attrNameLst>
                                      </p:cBhvr>
                                    </p:animRot>
                                  </p:childTnLst>
                                </p:cTn>
                              </p:par>
                              <p:par>
                                <p:cTn id="26" presetID="42" presetClass="entr" presetSubtype="0" fill="hold" grpId="0" nodeType="withEffect">
                                  <p:stCondLst>
                                    <p:cond delay="600"/>
                                  </p:stCondLst>
                                  <p:childTnLst>
                                    <p:set>
                                      <p:cBhvr>
                                        <p:cTn id="27" dur="1" fill="hold">
                                          <p:stCondLst>
                                            <p:cond delay="0"/>
                                          </p:stCondLst>
                                        </p:cTn>
                                        <p:tgtEl>
                                          <p:spTgt spid="41"/>
                                        </p:tgtEl>
                                        <p:attrNameLst>
                                          <p:attrName>style.visibility</p:attrName>
                                        </p:attrNameLst>
                                      </p:cBhvr>
                                      <p:to>
                                        <p:strVal val="visible"/>
                                      </p:to>
                                    </p:set>
                                    <p:animEffect transition="in" filter="fade">
                                      <p:cBhvr>
                                        <p:cTn id="28" dur="500"/>
                                        <p:tgtEl>
                                          <p:spTgt spid="41"/>
                                        </p:tgtEl>
                                      </p:cBhvr>
                                    </p:animEffect>
                                    <p:anim calcmode="lin" valueType="num">
                                      <p:cBhvr>
                                        <p:cTn id="29" dur="500" fill="hold"/>
                                        <p:tgtEl>
                                          <p:spTgt spid="41"/>
                                        </p:tgtEl>
                                        <p:attrNameLst>
                                          <p:attrName>ppt_x</p:attrName>
                                        </p:attrNameLst>
                                      </p:cBhvr>
                                      <p:tavLst>
                                        <p:tav tm="0">
                                          <p:val>
                                            <p:strVal val="#ppt_x"/>
                                          </p:val>
                                        </p:tav>
                                        <p:tav tm="100000">
                                          <p:val>
                                            <p:strVal val="#ppt_x"/>
                                          </p:val>
                                        </p:tav>
                                      </p:tavLst>
                                    </p:anim>
                                    <p:anim calcmode="lin" valueType="num">
                                      <p:cBhvr>
                                        <p:cTn id="30" dur="500" fill="hold"/>
                                        <p:tgtEl>
                                          <p:spTgt spid="41"/>
                                        </p:tgtEl>
                                        <p:attrNameLst>
                                          <p:attrName>ppt_y</p:attrName>
                                        </p:attrNameLst>
                                      </p:cBhvr>
                                      <p:tavLst>
                                        <p:tav tm="0">
                                          <p:val>
                                            <p:strVal val="#ppt_y+.1"/>
                                          </p:val>
                                        </p:tav>
                                        <p:tav tm="100000">
                                          <p:val>
                                            <p:strVal val="#ppt_y"/>
                                          </p:val>
                                        </p:tav>
                                      </p:tavLst>
                                    </p:anim>
                                  </p:childTnLst>
                                </p:cTn>
                              </p:par>
                              <p:par>
                                <p:cTn id="31" presetID="42" presetClass="entr" presetSubtype="0" fill="hold" grpId="0" nodeType="withEffect">
                                  <p:stCondLst>
                                    <p:cond delay="1100"/>
                                  </p:stCondLst>
                                  <p:childTnLst>
                                    <p:set>
                                      <p:cBhvr>
                                        <p:cTn id="32" dur="1" fill="hold">
                                          <p:stCondLst>
                                            <p:cond delay="0"/>
                                          </p:stCondLst>
                                        </p:cTn>
                                        <p:tgtEl>
                                          <p:spTgt spid="42"/>
                                        </p:tgtEl>
                                        <p:attrNameLst>
                                          <p:attrName>style.visibility</p:attrName>
                                        </p:attrNameLst>
                                      </p:cBhvr>
                                      <p:to>
                                        <p:strVal val="visible"/>
                                      </p:to>
                                    </p:set>
                                    <p:animEffect transition="in" filter="fade">
                                      <p:cBhvr>
                                        <p:cTn id="33" dur="500"/>
                                        <p:tgtEl>
                                          <p:spTgt spid="42"/>
                                        </p:tgtEl>
                                      </p:cBhvr>
                                    </p:animEffect>
                                    <p:anim calcmode="lin" valueType="num">
                                      <p:cBhvr>
                                        <p:cTn id="34" dur="500" fill="hold"/>
                                        <p:tgtEl>
                                          <p:spTgt spid="42"/>
                                        </p:tgtEl>
                                        <p:attrNameLst>
                                          <p:attrName>ppt_x</p:attrName>
                                        </p:attrNameLst>
                                      </p:cBhvr>
                                      <p:tavLst>
                                        <p:tav tm="0">
                                          <p:val>
                                            <p:strVal val="#ppt_x"/>
                                          </p:val>
                                        </p:tav>
                                        <p:tav tm="100000">
                                          <p:val>
                                            <p:strVal val="#ppt_x"/>
                                          </p:val>
                                        </p:tav>
                                      </p:tavLst>
                                    </p:anim>
                                    <p:anim calcmode="lin" valueType="num">
                                      <p:cBhvr>
                                        <p:cTn id="35" dur="500" fill="hold"/>
                                        <p:tgtEl>
                                          <p:spTgt spid="42"/>
                                        </p:tgtEl>
                                        <p:attrNameLst>
                                          <p:attrName>ppt_y</p:attrName>
                                        </p:attrNameLst>
                                      </p:cBhvr>
                                      <p:tavLst>
                                        <p:tav tm="0">
                                          <p:val>
                                            <p:strVal val="#ppt_y+.1"/>
                                          </p:val>
                                        </p:tav>
                                        <p:tav tm="100000">
                                          <p:val>
                                            <p:strVal val="#ppt_y"/>
                                          </p:val>
                                        </p:tav>
                                      </p:tavLst>
                                    </p:anim>
                                  </p:childTnLst>
                                </p:cTn>
                              </p:par>
                              <p:par>
                                <p:cTn id="36" presetID="42" presetClass="entr" presetSubtype="0" fill="hold" grpId="0" nodeType="withEffect">
                                  <p:stCondLst>
                                    <p:cond delay="1300"/>
                                  </p:stCondLst>
                                  <p:childTnLst>
                                    <p:set>
                                      <p:cBhvr>
                                        <p:cTn id="37" dur="1" fill="hold">
                                          <p:stCondLst>
                                            <p:cond delay="0"/>
                                          </p:stCondLst>
                                        </p:cTn>
                                        <p:tgtEl>
                                          <p:spTgt spid="43"/>
                                        </p:tgtEl>
                                        <p:attrNameLst>
                                          <p:attrName>style.visibility</p:attrName>
                                        </p:attrNameLst>
                                      </p:cBhvr>
                                      <p:to>
                                        <p:strVal val="visible"/>
                                      </p:to>
                                    </p:set>
                                    <p:animEffect transition="in" filter="fade">
                                      <p:cBhvr>
                                        <p:cTn id="38" dur="500"/>
                                        <p:tgtEl>
                                          <p:spTgt spid="43"/>
                                        </p:tgtEl>
                                      </p:cBhvr>
                                    </p:animEffect>
                                    <p:anim calcmode="lin" valueType="num">
                                      <p:cBhvr>
                                        <p:cTn id="39" dur="500" fill="hold"/>
                                        <p:tgtEl>
                                          <p:spTgt spid="43"/>
                                        </p:tgtEl>
                                        <p:attrNameLst>
                                          <p:attrName>ppt_x</p:attrName>
                                        </p:attrNameLst>
                                      </p:cBhvr>
                                      <p:tavLst>
                                        <p:tav tm="0">
                                          <p:val>
                                            <p:strVal val="#ppt_x"/>
                                          </p:val>
                                        </p:tav>
                                        <p:tav tm="100000">
                                          <p:val>
                                            <p:strVal val="#ppt_x"/>
                                          </p:val>
                                        </p:tav>
                                      </p:tavLst>
                                    </p:anim>
                                    <p:anim calcmode="lin" valueType="num">
                                      <p:cBhvr>
                                        <p:cTn id="40" dur="500" fill="hold"/>
                                        <p:tgtEl>
                                          <p:spTgt spid="43"/>
                                        </p:tgtEl>
                                        <p:attrNameLst>
                                          <p:attrName>ppt_y</p:attrName>
                                        </p:attrNameLst>
                                      </p:cBhvr>
                                      <p:tavLst>
                                        <p:tav tm="0">
                                          <p:val>
                                            <p:strVal val="#ppt_y+.1"/>
                                          </p:val>
                                        </p:tav>
                                        <p:tav tm="100000">
                                          <p:val>
                                            <p:strVal val="#ppt_y"/>
                                          </p:val>
                                        </p:tav>
                                      </p:tavLst>
                                    </p:anim>
                                  </p:childTnLst>
                                </p:cTn>
                              </p:par>
                              <p:par>
                                <p:cTn id="41" presetID="42" presetClass="entr" presetSubtype="0" fill="hold" grpId="0" nodeType="withEffect">
                                  <p:stCondLst>
                                    <p:cond delay="1600"/>
                                  </p:stCondLst>
                                  <p:childTnLst>
                                    <p:set>
                                      <p:cBhvr>
                                        <p:cTn id="42" dur="1" fill="hold">
                                          <p:stCondLst>
                                            <p:cond delay="0"/>
                                          </p:stCondLst>
                                        </p:cTn>
                                        <p:tgtEl>
                                          <p:spTgt spid="47"/>
                                        </p:tgtEl>
                                        <p:attrNameLst>
                                          <p:attrName>style.visibility</p:attrName>
                                        </p:attrNameLst>
                                      </p:cBhvr>
                                      <p:to>
                                        <p:strVal val="visible"/>
                                      </p:to>
                                    </p:set>
                                    <p:animEffect transition="in" filter="fade">
                                      <p:cBhvr>
                                        <p:cTn id="43" dur="500"/>
                                        <p:tgtEl>
                                          <p:spTgt spid="47"/>
                                        </p:tgtEl>
                                      </p:cBhvr>
                                    </p:animEffect>
                                    <p:anim calcmode="lin" valueType="num">
                                      <p:cBhvr>
                                        <p:cTn id="44" dur="500" fill="hold"/>
                                        <p:tgtEl>
                                          <p:spTgt spid="47"/>
                                        </p:tgtEl>
                                        <p:attrNameLst>
                                          <p:attrName>ppt_x</p:attrName>
                                        </p:attrNameLst>
                                      </p:cBhvr>
                                      <p:tavLst>
                                        <p:tav tm="0">
                                          <p:val>
                                            <p:strVal val="#ppt_x"/>
                                          </p:val>
                                        </p:tav>
                                        <p:tav tm="100000">
                                          <p:val>
                                            <p:strVal val="#ppt_x"/>
                                          </p:val>
                                        </p:tav>
                                      </p:tavLst>
                                    </p:anim>
                                    <p:anim calcmode="lin" valueType="num">
                                      <p:cBhvr>
                                        <p:cTn id="45" dur="500" fill="hold"/>
                                        <p:tgtEl>
                                          <p:spTgt spid="4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 grpId="0"/>
      <p:bldP spid="42" grpId="0"/>
      <p:bldP spid="43" grpId="0"/>
      <p:bldP spid="47"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五边形 3"/>
          <p:cNvSpPr/>
          <p:nvPr/>
        </p:nvSpPr>
        <p:spPr>
          <a:xfrm>
            <a:off x="508000" y="337220"/>
            <a:ext cx="3419872" cy="576064"/>
          </a:xfrm>
          <a:prstGeom prst="homePlate">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 name="TextBox 4"/>
          <p:cNvSpPr txBox="1"/>
          <p:nvPr/>
        </p:nvSpPr>
        <p:spPr>
          <a:xfrm>
            <a:off x="687515" y="440586"/>
            <a:ext cx="2031325" cy="369332"/>
          </a:xfrm>
          <a:prstGeom prst="rect">
            <a:avLst/>
          </a:prstGeom>
          <a:noFill/>
        </p:spPr>
        <p:txBody>
          <a:bodyPr wrap="none" rtlCol="0">
            <a:spAutoFit/>
          </a:bodyPr>
          <a:lstStyle/>
          <a:p>
            <a:r>
              <a:rPr lang="zh-CN" altLang="en-US" b="1" dirty="0">
                <a:solidFill>
                  <a:schemeClr val="bg1"/>
                </a:solidFill>
                <a:latin typeface="微软雅黑" panose="020B0503020204020204" pitchFamily="34" charset="-122"/>
                <a:ea typeface="微软雅黑" panose="020B0503020204020204" pitchFamily="34" charset="-122"/>
              </a:rPr>
              <a:t>点击添加相关标题</a:t>
            </a:r>
          </a:p>
        </p:txBody>
      </p:sp>
      <p:sp>
        <p:nvSpPr>
          <p:cNvPr id="21" name="矩形 20"/>
          <p:cNvSpPr/>
          <p:nvPr/>
        </p:nvSpPr>
        <p:spPr>
          <a:xfrm>
            <a:off x="508000" y="5593804"/>
            <a:ext cx="9144000" cy="144016"/>
          </a:xfrm>
          <a:prstGeom prst="rect">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矩形 49"/>
          <p:cNvSpPr/>
          <p:nvPr/>
        </p:nvSpPr>
        <p:spPr>
          <a:xfrm>
            <a:off x="7904955" y="477524"/>
            <a:ext cx="295456" cy="295456"/>
          </a:xfrm>
          <a:prstGeom prst="rect">
            <a:avLst/>
          </a:prstGeom>
          <a:solidFill>
            <a:srgbClr val="FFCC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矩形 50"/>
          <p:cNvSpPr/>
          <p:nvPr/>
        </p:nvSpPr>
        <p:spPr>
          <a:xfrm>
            <a:off x="8272419" y="477524"/>
            <a:ext cx="295456" cy="295456"/>
          </a:xfrm>
          <a:prstGeom prst="rect">
            <a:avLst/>
          </a:prstGeom>
          <a:solidFill>
            <a:srgbClr val="E559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矩形 51"/>
          <p:cNvSpPr/>
          <p:nvPr/>
        </p:nvSpPr>
        <p:spPr>
          <a:xfrm>
            <a:off x="8632459" y="477524"/>
            <a:ext cx="295456" cy="295456"/>
          </a:xfrm>
          <a:prstGeom prst="rect">
            <a:avLst/>
          </a:prstGeom>
          <a:solidFill>
            <a:srgbClr val="37B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矩形 52"/>
          <p:cNvSpPr/>
          <p:nvPr/>
        </p:nvSpPr>
        <p:spPr>
          <a:xfrm>
            <a:off x="8999923" y="477524"/>
            <a:ext cx="295456" cy="295456"/>
          </a:xfrm>
          <a:prstGeom prst="rect">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Freeform 104"/>
          <p:cNvSpPr>
            <a:spLocks/>
          </p:cNvSpPr>
          <p:nvPr/>
        </p:nvSpPr>
        <p:spPr bwMode="auto">
          <a:xfrm>
            <a:off x="5167967" y="3905655"/>
            <a:ext cx="1156212" cy="1256107"/>
          </a:xfrm>
          <a:custGeom>
            <a:avLst/>
            <a:gdLst>
              <a:gd name="T0" fmla="*/ 0 w 876"/>
              <a:gd name="T1" fmla="*/ 29138806 h 952"/>
              <a:gd name="T2" fmla="*/ 0 w 876"/>
              <a:gd name="T3" fmla="*/ 477871696 h 952"/>
              <a:gd name="T4" fmla="*/ 851127092 w 876"/>
              <a:gd name="T5" fmla="*/ 924662129 h 952"/>
              <a:gd name="T6" fmla="*/ 691784020 w 876"/>
              <a:gd name="T7" fmla="*/ 0 h 952"/>
              <a:gd name="T8" fmla="*/ 367267589 w 876"/>
              <a:gd name="T9" fmla="*/ 0 h 952"/>
              <a:gd name="T10" fmla="*/ 410017760 w 876"/>
              <a:gd name="T11" fmla="*/ 244763215 h 952"/>
              <a:gd name="T12" fmla="*/ 0 w 876"/>
              <a:gd name="T13" fmla="*/ 29138806 h 952"/>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876" h="952">
                <a:moveTo>
                  <a:pt x="0" y="30"/>
                </a:moveTo>
                <a:lnTo>
                  <a:pt x="0" y="492"/>
                </a:lnTo>
                <a:lnTo>
                  <a:pt x="876" y="952"/>
                </a:lnTo>
                <a:lnTo>
                  <a:pt x="712" y="0"/>
                </a:lnTo>
                <a:lnTo>
                  <a:pt x="378" y="0"/>
                </a:lnTo>
                <a:lnTo>
                  <a:pt x="422" y="252"/>
                </a:lnTo>
                <a:lnTo>
                  <a:pt x="0" y="30"/>
                </a:lnTo>
                <a:close/>
              </a:path>
            </a:pathLst>
          </a:custGeom>
          <a:solidFill>
            <a:srgbClr val="19547C"/>
          </a:solidFill>
          <a:ln>
            <a:noFill/>
          </a:ln>
          <a:extLst/>
        </p:spPr>
        <p:txBody>
          <a:bodyPr lIns="121914" tIns="60957" rIns="121914" bIns="60957"/>
          <a:lstStyle/>
          <a:p>
            <a:pPr defTabSz="1219103"/>
            <a:endParaRPr lang="zh-CN" altLang="en-US" sz="2400" kern="0">
              <a:solidFill>
                <a:sysClr val="windowText" lastClr="000000"/>
              </a:solidFill>
            </a:endParaRPr>
          </a:p>
        </p:txBody>
      </p:sp>
      <p:sp>
        <p:nvSpPr>
          <p:cNvPr id="10" name="Freeform 106"/>
          <p:cNvSpPr>
            <a:spLocks/>
          </p:cNvSpPr>
          <p:nvPr/>
        </p:nvSpPr>
        <p:spPr bwMode="auto">
          <a:xfrm>
            <a:off x="3681772" y="3886531"/>
            <a:ext cx="1160462" cy="1256105"/>
          </a:xfrm>
          <a:custGeom>
            <a:avLst/>
            <a:gdLst>
              <a:gd name="T0" fmla="*/ 854256123 w 878"/>
              <a:gd name="T1" fmla="*/ 29138806 h 952"/>
              <a:gd name="T2" fmla="*/ 443668360 w 878"/>
              <a:gd name="T3" fmla="*/ 244763215 h 952"/>
              <a:gd name="T4" fmla="*/ 484532161 w 878"/>
              <a:gd name="T5" fmla="*/ 0 h 952"/>
              <a:gd name="T6" fmla="*/ 159564590 w 878"/>
              <a:gd name="T7" fmla="*/ 0 h 952"/>
              <a:gd name="T8" fmla="*/ 0 w 878"/>
              <a:gd name="T9" fmla="*/ 924662129 h 952"/>
              <a:gd name="T10" fmla="*/ 854256123 w 878"/>
              <a:gd name="T11" fmla="*/ 477871696 h 952"/>
              <a:gd name="T12" fmla="*/ 854256123 w 878"/>
              <a:gd name="T13" fmla="*/ 29138806 h 952"/>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878" h="952">
                <a:moveTo>
                  <a:pt x="878" y="30"/>
                </a:moveTo>
                <a:lnTo>
                  <a:pt x="456" y="252"/>
                </a:lnTo>
                <a:lnTo>
                  <a:pt x="498" y="0"/>
                </a:lnTo>
                <a:lnTo>
                  <a:pt x="164" y="0"/>
                </a:lnTo>
                <a:lnTo>
                  <a:pt x="0" y="952"/>
                </a:lnTo>
                <a:lnTo>
                  <a:pt x="878" y="492"/>
                </a:lnTo>
                <a:lnTo>
                  <a:pt x="878" y="30"/>
                </a:lnTo>
                <a:close/>
              </a:path>
            </a:pathLst>
          </a:custGeom>
          <a:solidFill>
            <a:srgbClr val="E55948"/>
          </a:solidFill>
          <a:ln>
            <a:noFill/>
          </a:ln>
          <a:extLst/>
        </p:spPr>
        <p:txBody>
          <a:bodyPr lIns="121914" tIns="60957" rIns="121914" bIns="60957"/>
          <a:lstStyle/>
          <a:p>
            <a:pPr defTabSz="1219103"/>
            <a:endParaRPr lang="zh-CN" altLang="en-US" sz="2400" kern="0">
              <a:solidFill>
                <a:sysClr val="windowText" lastClr="000000"/>
              </a:solidFill>
            </a:endParaRPr>
          </a:p>
        </p:txBody>
      </p:sp>
      <p:sp>
        <p:nvSpPr>
          <p:cNvPr id="11" name="Freeform 108"/>
          <p:cNvSpPr>
            <a:spLocks/>
          </p:cNvSpPr>
          <p:nvPr/>
        </p:nvSpPr>
        <p:spPr bwMode="auto">
          <a:xfrm>
            <a:off x="4972218" y="1388412"/>
            <a:ext cx="2023372" cy="2380438"/>
          </a:xfrm>
          <a:custGeom>
            <a:avLst/>
            <a:gdLst>
              <a:gd name="T0" fmla="*/ 460241095 w 1534"/>
              <a:gd name="T1" fmla="*/ 934440516 h 1804"/>
              <a:gd name="T2" fmla="*/ 0 w 1534"/>
              <a:gd name="T3" fmla="*/ 0 h 1804"/>
              <a:gd name="T4" fmla="*/ 0 w 1534"/>
              <a:gd name="T5" fmla="*/ 679947018 h 1804"/>
              <a:gd name="T6" fmla="*/ 238859290 w 1534"/>
              <a:gd name="T7" fmla="*/ 1165622896 h 1804"/>
              <a:gd name="T8" fmla="*/ 774835825 w 1534"/>
              <a:gd name="T9" fmla="*/ 1243330563 h 1804"/>
              <a:gd name="T10" fmla="*/ 388389322 w 1534"/>
              <a:gd name="T11" fmla="*/ 1622157906 h 1804"/>
              <a:gd name="T12" fmla="*/ 409750474 w 1534"/>
              <a:gd name="T13" fmla="*/ 1752319530 h 1804"/>
              <a:gd name="T14" fmla="*/ 802023462 w 1534"/>
              <a:gd name="T15" fmla="*/ 1752319530 h 1804"/>
              <a:gd name="T16" fmla="*/ 1489471863 w 1534"/>
              <a:gd name="T17" fmla="*/ 1084029057 h 1804"/>
              <a:gd name="T18" fmla="*/ 460241095 w 1534"/>
              <a:gd name="T19" fmla="*/ 934440516 h 180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534" h="1804">
                <a:moveTo>
                  <a:pt x="474" y="962"/>
                </a:moveTo>
                <a:lnTo>
                  <a:pt x="0" y="0"/>
                </a:lnTo>
                <a:lnTo>
                  <a:pt x="0" y="700"/>
                </a:lnTo>
                <a:lnTo>
                  <a:pt x="246" y="1200"/>
                </a:lnTo>
                <a:lnTo>
                  <a:pt x="798" y="1280"/>
                </a:lnTo>
                <a:lnTo>
                  <a:pt x="400" y="1670"/>
                </a:lnTo>
                <a:lnTo>
                  <a:pt x="422" y="1804"/>
                </a:lnTo>
                <a:lnTo>
                  <a:pt x="826" y="1804"/>
                </a:lnTo>
                <a:lnTo>
                  <a:pt x="1534" y="1116"/>
                </a:lnTo>
                <a:lnTo>
                  <a:pt x="474" y="962"/>
                </a:lnTo>
                <a:close/>
              </a:path>
            </a:pathLst>
          </a:custGeom>
          <a:solidFill>
            <a:srgbClr val="E55948"/>
          </a:solidFill>
          <a:ln>
            <a:noFill/>
          </a:ln>
          <a:extLst/>
        </p:spPr>
        <p:txBody>
          <a:bodyPr lIns="121914" tIns="60957" rIns="121914" bIns="60957"/>
          <a:lstStyle/>
          <a:p>
            <a:pPr defTabSz="1219103"/>
            <a:endParaRPr lang="zh-CN" altLang="en-US" sz="2400" kern="0">
              <a:solidFill>
                <a:sysClr val="windowText" lastClr="000000"/>
              </a:solidFill>
            </a:endParaRPr>
          </a:p>
        </p:txBody>
      </p:sp>
      <p:sp>
        <p:nvSpPr>
          <p:cNvPr id="12" name="Freeform 109"/>
          <p:cNvSpPr>
            <a:spLocks/>
          </p:cNvSpPr>
          <p:nvPr/>
        </p:nvSpPr>
        <p:spPr bwMode="auto">
          <a:xfrm>
            <a:off x="2972084" y="1396917"/>
            <a:ext cx="2023372" cy="2380438"/>
          </a:xfrm>
          <a:custGeom>
            <a:avLst/>
            <a:gdLst>
              <a:gd name="T0" fmla="*/ 1029230767 w 1534"/>
              <a:gd name="T1" fmla="*/ 934440516 h 1804"/>
              <a:gd name="T2" fmla="*/ 0 w 1534"/>
              <a:gd name="T3" fmla="*/ 1084029057 h 1804"/>
              <a:gd name="T4" fmla="*/ 687448400 w 1534"/>
              <a:gd name="T5" fmla="*/ 1752319530 h 1804"/>
              <a:gd name="T6" fmla="*/ 1079721389 w 1534"/>
              <a:gd name="T7" fmla="*/ 1752319530 h 1804"/>
              <a:gd name="T8" fmla="*/ 1103024374 w 1534"/>
              <a:gd name="T9" fmla="*/ 1622157906 h 1804"/>
              <a:gd name="T10" fmla="*/ 714636037 w 1534"/>
              <a:gd name="T11" fmla="*/ 1243330563 h 1804"/>
              <a:gd name="T12" fmla="*/ 1250612572 w 1534"/>
              <a:gd name="T13" fmla="*/ 1165622896 h 1804"/>
              <a:gd name="T14" fmla="*/ 1489471863 w 1534"/>
              <a:gd name="T15" fmla="*/ 679947018 h 1804"/>
              <a:gd name="T16" fmla="*/ 1489471863 w 1534"/>
              <a:gd name="T17" fmla="*/ 0 h 1804"/>
              <a:gd name="T18" fmla="*/ 1029230767 w 1534"/>
              <a:gd name="T19" fmla="*/ 934440516 h 180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534" h="1804">
                <a:moveTo>
                  <a:pt x="1060" y="962"/>
                </a:moveTo>
                <a:lnTo>
                  <a:pt x="0" y="1116"/>
                </a:lnTo>
                <a:lnTo>
                  <a:pt x="708" y="1804"/>
                </a:lnTo>
                <a:lnTo>
                  <a:pt x="1112" y="1804"/>
                </a:lnTo>
                <a:lnTo>
                  <a:pt x="1136" y="1670"/>
                </a:lnTo>
                <a:lnTo>
                  <a:pt x="736" y="1280"/>
                </a:lnTo>
                <a:lnTo>
                  <a:pt x="1288" y="1200"/>
                </a:lnTo>
                <a:lnTo>
                  <a:pt x="1534" y="700"/>
                </a:lnTo>
                <a:lnTo>
                  <a:pt x="1534" y="0"/>
                </a:lnTo>
                <a:lnTo>
                  <a:pt x="1060" y="962"/>
                </a:lnTo>
                <a:close/>
              </a:path>
            </a:pathLst>
          </a:custGeom>
          <a:solidFill>
            <a:srgbClr val="19547C"/>
          </a:solidFill>
          <a:ln>
            <a:noFill/>
          </a:ln>
          <a:extLst/>
        </p:spPr>
        <p:txBody>
          <a:bodyPr lIns="121914" tIns="60957" rIns="121914" bIns="60957"/>
          <a:lstStyle/>
          <a:p>
            <a:pPr defTabSz="1219103"/>
            <a:endParaRPr lang="zh-CN" altLang="en-US" sz="2400" kern="0">
              <a:solidFill>
                <a:sysClr val="windowText" lastClr="000000"/>
              </a:solidFill>
            </a:endParaRPr>
          </a:p>
        </p:txBody>
      </p:sp>
      <p:sp>
        <p:nvSpPr>
          <p:cNvPr id="13" name="Freeform 121"/>
          <p:cNvSpPr>
            <a:spLocks/>
          </p:cNvSpPr>
          <p:nvPr/>
        </p:nvSpPr>
        <p:spPr bwMode="auto">
          <a:xfrm>
            <a:off x="4700282" y="3229091"/>
            <a:ext cx="255047" cy="252921"/>
          </a:xfrm>
          <a:custGeom>
            <a:avLst/>
            <a:gdLst>
              <a:gd name="T0" fmla="*/ 187748664 w 192"/>
              <a:gd name="T1" fmla="*/ 93092784 h 192"/>
              <a:gd name="T2" fmla="*/ 187748664 w 192"/>
              <a:gd name="T3" fmla="*/ 93092784 h 192"/>
              <a:gd name="T4" fmla="*/ 185793063 w 192"/>
              <a:gd name="T5" fmla="*/ 112486868 h 192"/>
              <a:gd name="T6" fmla="*/ 179926258 w 192"/>
              <a:gd name="T7" fmla="*/ 129941642 h 192"/>
              <a:gd name="T8" fmla="*/ 170147258 w 192"/>
              <a:gd name="T9" fmla="*/ 145457106 h 192"/>
              <a:gd name="T10" fmla="*/ 160368258 w 192"/>
              <a:gd name="T11" fmla="*/ 159032277 h 192"/>
              <a:gd name="T12" fmla="*/ 146679047 w 192"/>
              <a:gd name="T13" fmla="*/ 170669121 h 192"/>
              <a:gd name="T14" fmla="*/ 129077641 w 192"/>
              <a:gd name="T15" fmla="*/ 178427345 h 192"/>
              <a:gd name="T16" fmla="*/ 113431836 w 192"/>
              <a:gd name="T17" fmla="*/ 184245275 h 192"/>
              <a:gd name="T18" fmla="*/ 93874828 w 192"/>
              <a:gd name="T19" fmla="*/ 186184585 h 192"/>
              <a:gd name="T20" fmla="*/ 93874828 w 192"/>
              <a:gd name="T21" fmla="*/ 186184585 h 192"/>
              <a:gd name="T22" fmla="*/ 74316828 w 192"/>
              <a:gd name="T23" fmla="*/ 184245275 h 192"/>
              <a:gd name="T24" fmla="*/ 56715422 w 192"/>
              <a:gd name="T25" fmla="*/ 178427345 h 192"/>
              <a:gd name="T26" fmla="*/ 41069617 w 192"/>
              <a:gd name="T27" fmla="*/ 170669121 h 192"/>
              <a:gd name="T28" fmla="*/ 27380406 w 192"/>
              <a:gd name="T29" fmla="*/ 159032277 h 192"/>
              <a:gd name="T30" fmla="*/ 15645805 w 192"/>
              <a:gd name="T31" fmla="*/ 145457106 h 192"/>
              <a:gd name="T32" fmla="*/ 7822406 w 192"/>
              <a:gd name="T33" fmla="*/ 129941642 h 192"/>
              <a:gd name="T34" fmla="*/ 1955602 w 192"/>
              <a:gd name="T35" fmla="*/ 112486868 h 192"/>
              <a:gd name="T36" fmla="*/ 0 w 192"/>
              <a:gd name="T37" fmla="*/ 93092784 h 192"/>
              <a:gd name="T38" fmla="*/ 0 w 192"/>
              <a:gd name="T39" fmla="*/ 93092784 h 192"/>
              <a:gd name="T40" fmla="*/ 1955602 w 192"/>
              <a:gd name="T41" fmla="*/ 73697716 h 192"/>
              <a:gd name="T42" fmla="*/ 7822406 w 192"/>
              <a:gd name="T43" fmla="*/ 56242942 h 192"/>
              <a:gd name="T44" fmla="*/ 15645805 w 192"/>
              <a:gd name="T45" fmla="*/ 40727478 h 192"/>
              <a:gd name="T46" fmla="*/ 27380406 w 192"/>
              <a:gd name="T47" fmla="*/ 27152308 h 192"/>
              <a:gd name="T48" fmla="*/ 41069617 w 192"/>
              <a:gd name="T49" fmla="*/ 17454774 h 192"/>
              <a:gd name="T50" fmla="*/ 56715422 w 192"/>
              <a:gd name="T51" fmla="*/ 7757240 h 192"/>
              <a:gd name="T52" fmla="*/ 74316828 w 192"/>
              <a:gd name="T53" fmla="*/ 1939310 h 192"/>
              <a:gd name="T54" fmla="*/ 93874828 w 192"/>
              <a:gd name="T55" fmla="*/ 0 h 192"/>
              <a:gd name="T56" fmla="*/ 93874828 w 192"/>
              <a:gd name="T57" fmla="*/ 0 h 192"/>
              <a:gd name="T58" fmla="*/ 113431836 w 192"/>
              <a:gd name="T59" fmla="*/ 1939310 h 192"/>
              <a:gd name="T60" fmla="*/ 129077641 w 192"/>
              <a:gd name="T61" fmla="*/ 7757240 h 192"/>
              <a:gd name="T62" fmla="*/ 146679047 w 192"/>
              <a:gd name="T63" fmla="*/ 17454774 h 192"/>
              <a:gd name="T64" fmla="*/ 160368258 w 192"/>
              <a:gd name="T65" fmla="*/ 27152308 h 192"/>
              <a:gd name="T66" fmla="*/ 170147258 w 192"/>
              <a:gd name="T67" fmla="*/ 40727478 h 192"/>
              <a:gd name="T68" fmla="*/ 179926258 w 192"/>
              <a:gd name="T69" fmla="*/ 56242942 h 192"/>
              <a:gd name="T70" fmla="*/ 185793063 w 192"/>
              <a:gd name="T71" fmla="*/ 73697716 h 192"/>
              <a:gd name="T72" fmla="*/ 187748664 w 192"/>
              <a:gd name="T73" fmla="*/ 93092784 h 192"/>
              <a:gd name="T74" fmla="*/ 187748664 w 192"/>
              <a:gd name="T75" fmla="*/ 93092784 h 192"/>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192" h="192">
                <a:moveTo>
                  <a:pt x="192" y="96"/>
                </a:moveTo>
                <a:lnTo>
                  <a:pt x="192" y="96"/>
                </a:lnTo>
                <a:lnTo>
                  <a:pt x="190" y="116"/>
                </a:lnTo>
                <a:lnTo>
                  <a:pt x="184" y="134"/>
                </a:lnTo>
                <a:lnTo>
                  <a:pt x="174" y="150"/>
                </a:lnTo>
                <a:lnTo>
                  <a:pt x="164" y="164"/>
                </a:lnTo>
                <a:lnTo>
                  <a:pt x="150" y="176"/>
                </a:lnTo>
                <a:lnTo>
                  <a:pt x="132" y="184"/>
                </a:lnTo>
                <a:lnTo>
                  <a:pt x="116" y="190"/>
                </a:lnTo>
                <a:lnTo>
                  <a:pt x="96" y="192"/>
                </a:lnTo>
                <a:lnTo>
                  <a:pt x="76" y="190"/>
                </a:lnTo>
                <a:lnTo>
                  <a:pt x="58" y="184"/>
                </a:lnTo>
                <a:lnTo>
                  <a:pt x="42" y="176"/>
                </a:lnTo>
                <a:lnTo>
                  <a:pt x="28" y="164"/>
                </a:lnTo>
                <a:lnTo>
                  <a:pt x="16" y="150"/>
                </a:lnTo>
                <a:lnTo>
                  <a:pt x="8" y="134"/>
                </a:lnTo>
                <a:lnTo>
                  <a:pt x="2" y="116"/>
                </a:lnTo>
                <a:lnTo>
                  <a:pt x="0" y="96"/>
                </a:lnTo>
                <a:lnTo>
                  <a:pt x="2" y="76"/>
                </a:lnTo>
                <a:lnTo>
                  <a:pt x="8" y="58"/>
                </a:lnTo>
                <a:lnTo>
                  <a:pt x="16" y="42"/>
                </a:lnTo>
                <a:lnTo>
                  <a:pt x="28" y="28"/>
                </a:lnTo>
                <a:lnTo>
                  <a:pt x="42" y="18"/>
                </a:lnTo>
                <a:lnTo>
                  <a:pt x="58" y="8"/>
                </a:lnTo>
                <a:lnTo>
                  <a:pt x="76" y="2"/>
                </a:lnTo>
                <a:lnTo>
                  <a:pt x="96" y="0"/>
                </a:lnTo>
                <a:lnTo>
                  <a:pt x="116" y="2"/>
                </a:lnTo>
                <a:lnTo>
                  <a:pt x="132" y="8"/>
                </a:lnTo>
                <a:lnTo>
                  <a:pt x="150" y="18"/>
                </a:lnTo>
                <a:lnTo>
                  <a:pt x="164" y="28"/>
                </a:lnTo>
                <a:lnTo>
                  <a:pt x="174" y="42"/>
                </a:lnTo>
                <a:lnTo>
                  <a:pt x="184" y="58"/>
                </a:lnTo>
                <a:lnTo>
                  <a:pt x="190" y="76"/>
                </a:lnTo>
                <a:lnTo>
                  <a:pt x="192" y="96"/>
                </a:lnTo>
                <a:close/>
              </a:path>
            </a:pathLst>
          </a:custGeom>
          <a:solidFill>
            <a:srgbClr val="E55948"/>
          </a:solidFill>
          <a:ln>
            <a:noFill/>
          </a:ln>
          <a:extLst/>
        </p:spPr>
        <p:txBody>
          <a:bodyPr lIns="121914" tIns="60957" rIns="121914" bIns="60957"/>
          <a:lstStyle/>
          <a:p>
            <a:pPr defTabSz="1219103"/>
            <a:endParaRPr lang="zh-CN" altLang="en-US" sz="2400" kern="0">
              <a:solidFill>
                <a:sysClr val="windowText" lastClr="000000"/>
              </a:solidFill>
            </a:endParaRPr>
          </a:p>
        </p:txBody>
      </p:sp>
      <p:sp>
        <p:nvSpPr>
          <p:cNvPr id="14" name="Freeform 122"/>
          <p:cNvSpPr>
            <a:spLocks/>
          </p:cNvSpPr>
          <p:nvPr/>
        </p:nvSpPr>
        <p:spPr bwMode="auto">
          <a:xfrm>
            <a:off x="5011850" y="3178662"/>
            <a:ext cx="316684" cy="316685"/>
          </a:xfrm>
          <a:custGeom>
            <a:avLst/>
            <a:gdLst>
              <a:gd name="T0" fmla="*/ 233121011 w 240"/>
              <a:gd name="T1" fmla="*/ 116560999 h 240"/>
              <a:gd name="T2" fmla="*/ 233121011 w 240"/>
              <a:gd name="T3" fmla="*/ 116560999 h 240"/>
              <a:gd name="T4" fmla="*/ 231178451 w 240"/>
              <a:gd name="T5" fmla="*/ 128217394 h 240"/>
              <a:gd name="T6" fmla="*/ 231178451 w 240"/>
              <a:gd name="T7" fmla="*/ 139872804 h 240"/>
              <a:gd name="T8" fmla="*/ 223407225 w 240"/>
              <a:gd name="T9" fmla="*/ 161243027 h 240"/>
              <a:gd name="T10" fmla="*/ 211751865 w 240"/>
              <a:gd name="T11" fmla="*/ 180669696 h 240"/>
              <a:gd name="T12" fmla="*/ 198152958 w 240"/>
              <a:gd name="T13" fmla="*/ 198153796 h 240"/>
              <a:gd name="T14" fmla="*/ 180668932 w 240"/>
              <a:gd name="T15" fmla="*/ 211752760 h 240"/>
              <a:gd name="T16" fmla="*/ 161242345 w 240"/>
              <a:gd name="T17" fmla="*/ 223408170 h 240"/>
              <a:gd name="T18" fmla="*/ 139872213 w 240"/>
              <a:gd name="T19" fmla="*/ 229236860 h 240"/>
              <a:gd name="T20" fmla="*/ 128216852 w 240"/>
              <a:gd name="T21" fmla="*/ 231179429 h 240"/>
              <a:gd name="T22" fmla="*/ 116560506 w 240"/>
              <a:gd name="T23" fmla="*/ 233121997 h 240"/>
              <a:gd name="T24" fmla="*/ 116560506 w 240"/>
              <a:gd name="T25" fmla="*/ 233121997 h 240"/>
              <a:gd name="T26" fmla="*/ 104904160 w 240"/>
              <a:gd name="T27" fmla="*/ 231179429 h 240"/>
              <a:gd name="T28" fmla="*/ 93248799 w 240"/>
              <a:gd name="T29" fmla="*/ 229236860 h 240"/>
              <a:gd name="T30" fmla="*/ 69936106 w 240"/>
              <a:gd name="T31" fmla="*/ 223408170 h 240"/>
              <a:gd name="T32" fmla="*/ 50509520 w 240"/>
              <a:gd name="T33" fmla="*/ 211752760 h 240"/>
              <a:gd name="T34" fmla="*/ 33025493 w 240"/>
              <a:gd name="T35" fmla="*/ 198153796 h 240"/>
              <a:gd name="T36" fmla="*/ 19426587 w 240"/>
              <a:gd name="T37" fmla="*/ 180669696 h 240"/>
              <a:gd name="T38" fmla="*/ 7770240 w 240"/>
              <a:gd name="T39" fmla="*/ 161243027 h 240"/>
              <a:gd name="T40" fmla="*/ 1942560 w 240"/>
              <a:gd name="T41" fmla="*/ 139872804 h 240"/>
              <a:gd name="T42" fmla="*/ 0 w 240"/>
              <a:gd name="T43" fmla="*/ 128217394 h 240"/>
              <a:gd name="T44" fmla="*/ 0 w 240"/>
              <a:gd name="T45" fmla="*/ 116560999 h 240"/>
              <a:gd name="T46" fmla="*/ 0 w 240"/>
              <a:gd name="T47" fmla="*/ 116560999 h 240"/>
              <a:gd name="T48" fmla="*/ 0 w 240"/>
              <a:gd name="T49" fmla="*/ 104904603 h 240"/>
              <a:gd name="T50" fmla="*/ 1942560 w 240"/>
              <a:gd name="T51" fmla="*/ 93249193 h 240"/>
              <a:gd name="T52" fmla="*/ 7770240 w 240"/>
              <a:gd name="T53" fmla="*/ 69936402 h 240"/>
              <a:gd name="T54" fmla="*/ 19426587 w 240"/>
              <a:gd name="T55" fmla="*/ 50509733 h 240"/>
              <a:gd name="T56" fmla="*/ 33025493 w 240"/>
              <a:gd name="T57" fmla="*/ 33025633 h 240"/>
              <a:gd name="T58" fmla="*/ 50509520 w 240"/>
              <a:gd name="T59" fmla="*/ 19426669 h 240"/>
              <a:gd name="T60" fmla="*/ 69936106 w 240"/>
              <a:gd name="T61" fmla="*/ 7770273 h 240"/>
              <a:gd name="T62" fmla="*/ 93248799 w 240"/>
              <a:gd name="T63" fmla="*/ 1942568 h 240"/>
              <a:gd name="T64" fmla="*/ 104904160 w 240"/>
              <a:gd name="T65" fmla="*/ 0 h 240"/>
              <a:gd name="T66" fmla="*/ 116560506 w 240"/>
              <a:gd name="T67" fmla="*/ 0 h 240"/>
              <a:gd name="T68" fmla="*/ 116560506 w 240"/>
              <a:gd name="T69" fmla="*/ 0 h 240"/>
              <a:gd name="T70" fmla="*/ 128216852 w 240"/>
              <a:gd name="T71" fmla="*/ 0 h 240"/>
              <a:gd name="T72" fmla="*/ 139872213 w 240"/>
              <a:gd name="T73" fmla="*/ 1942568 h 240"/>
              <a:gd name="T74" fmla="*/ 161242345 w 240"/>
              <a:gd name="T75" fmla="*/ 7770273 h 240"/>
              <a:gd name="T76" fmla="*/ 180668932 w 240"/>
              <a:gd name="T77" fmla="*/ 19426669 h 240"/>
              <a:gd name="T78" fmla="*/ 198152958 w 240"/>
              <a:gd name="T79" fmla="*/ 33025633 h 240"/>
              <a:gd name="T80" fmla="*/ 211751865 w 240"/>
              <a:gd name="T81" fmla="*/ 50509733 h 240"/>
              <a:gd name="T82" fmla="*/ 223407225 w 240"/>
              <a:gd name="T83" fmla="*/ 69936402 h 240"/>
              <a:gd name="T84" fmla="*/ 231178451 w 240"/>
              <a:gd name="T85" fmla="*/ 93249193 h 240"/>
              <a:gd name="T86" fmla="*/ 231178451 w 240"/>
              <a:gd name="T87" fmla="*/ 104904603 h 240"/>
              <a:gd name="T88" fmla="*/ 233121011 w 240"/>
              <a:gd name="T89" fmla="*/ 116560999 h 240"/>
              <a:gd name="T90" fmla="*/ 233121011 w 240"/>
              <a:gd name="T91" fmla="*/ 116560999 h 240"/>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0" t="0" r="r" b="b"/>
            <a:pathLst>
              <a:path w="240" h="240">
                <a:moveTo>
                  <a:pt x="240" y="120"/>
                </a:moveTo>
                <a:lnTo>
                  <a:pt x="240" y="120"/>
                </a:lnTo>
                <a:lnTo>
                  <a:pt x="238" y="132"/>
                </a:lnTo>
                <a:lnTo>
                  <a:pt x="238" y="144"/>
                </a:lnTo>
                <a:lnTo>
                  <a:pt x="230" y="166"/>
                </a:lnTo>
                <a:lnTo>
                  <a:pt x="218" y="186"/>
                </a:lnTo>
                <a:lnTo>
                  <a:pt x="204" y="204"/>
                </a:lnTo>
                <a:lnTo>
                  <a:pt x="186" y="218"/>
                </a:lnTo>
                <a:lnTo>
                  <a:pt x="166" y="230"/>
                </a:lnTo>
                <a:lnTo>
                  <a:pt x="144" y="236"/>
                </a:lnTo>
                <a:lnTo>
                  <a:pt x="132" y="238"/>
                </a:lnTo>
                <a:lnTo>
                  <a:pt x="120" y="240"/>
                </a:lnTo>
                <a:lnTo>
                  <a:pt x="108" y="238"/>
                </a:lnTo>
                <a:lnTo>
                  <a:pt x="96" y="236"/>
                </a:lnTo>
                <a:lnTo>
                  <a:pt x="72" y="230"/>
                </a:lnTo>
                <a:lnTo>
                  <a:pt x="52" y="218"/>
                </a:lnTo>
                <a:lnTo>
                  <a:pt x="34" y="204"/>
                </a:lnTo>
                <a:lnTo>
                  <a:pt x="20" y="186"/>
                </a:lnTo>
                <a:lnTo>
                  <a:pt x="8" y="166"/>
                </a:lnTo>
                <a:lnTo>
                  <a:pt x="2" y="144"/>
                </a:lnTo>
                <a:lnTo>
                  <a:pt x="0" y="132"/>
                </a:lnTo>
                <a:lnTo>
                  <a:pt x="0" y="120"/>
                </a:lnTo>
                <a:lnTo>
                  <a:pt x="0" y="108"/>
                </a:lnTo>
                <a:lnTo>
                  <a:pt x="2" y="96"/>
                </a:lnTo>
                <a:lnTo>
                  <a:pt x="8" y="72"/>
                </a:lnTo>
                <a:lnTo>
                  <a:pt x="20" y="52"/>
                </a:lnTo>
                <a:lnTo>
                  <a:pt x="34" y="34"/>
                </a:lnTo>
                <a:lnTo>
                  <a:pt x="52" y="20"/>
                </a:lnTo>
                <a:lnTo>
                  <a:pt x="72" y="8"/>
                </a:lnTo>
                <a:lnTo>
                  <a:pt x="96" y="2"/>
                </a:lnTo>
                <a:lnTo>
                  <a:pt x="108" y="0"/>
                </a:lnTo>
                <a:lnTo>
                  <a:pt x="120" y="0"/>
                </a:lnTo>
                <a:lnTo>
                  <a:pt x="132" y="0"/>
                </a:lnTo>
                <a:lnTo>
                  <a:pt x="144" y="2"/>
                </a:lnTo>
                <a:lnTo>
                  <a:pt x="166" y="8"/>
                </a:lnTo>
                <a:lnTo>
                  <a:pt x="186" y="20"/>
                </a:lnTo>
                <a:lnTo>
                  <a:pt x="204" y="34"/>
                </a:lnTo>
                <a:lnTo>
                  <a:pt x="218" y="52"/>
                </a:lnTo>
                <a:lnTo>
                  <a:pt x="230" y="72"/>
                </a:lnTo>
                <a:lnTo>
                  <a:pt x="238" y="96"/>
                </a:lnTo>
                <a:lnTo>
                  <a:pt x="238" y="108"/>
                </a:lnTo>
                <a:lnTo>
                  <a:pt x="240" y="120"/>
                </a:lnTo>
                <a:close/>
              </a:path>
            </a:pathLst>
          </a:custGeom>
          <a:solidFill>
            <a:srgbClr val="19547C"/>
          </a:solidFill>
          <a:ln>
            <a:noFill/>
          </a:ln>
          <a:extLst/>
        </p:spPr>
        <p:txBody>
          <a:bodyPr lIns="121914" tIns="60957" rIns="121914" bIns="60957"/>
          <a:lstStyle/>
          <a:p>
            <a:pPr defTabSz="1219103"/>
            <a:endParaRPr lang="zh-CN" altLang="en-US" sz="2400" kern="0">
              <a:solidFill>
                <a:sysClr val="windowText" lastClr="000000"/>
              </a:solidFill>
            </a:endParaRPr>
          </a:p>
        </p:txBody>
      </p:sp>
      <p:sp>
        <p:nvSpPr>
          <p:cNvPr id="15" name="Freeform 123"/>
          <p:cNvSpPr>
            <a:spLocks/>
          </p:cNvSpPr>
          <p:nvPr/>
        </p:nvSpPr>
        <p:spPr bwMode="auto">
          <a:xfrm>
            <a:off x="4700282" y="3533013"/>
            <a:ext cx="255047" cy="248672"/>
          </a:xfrm>
          <a:custGeom>
            <a:avLst/>
            <a:gdLst>
              <a:gd name="T0" fmla="*/ 187748664 w 192"/>
              <a:gd name="T1" fmla="*/ 90563894 h 190"/>
              <a:gd name="T2" fmla="*/ 187748664 w 192"/>
              <a:gd name="T3" fmla="*/ 90563894 h 190"/>
              <a:gd name="T4" fmla="*/ 185793063 w 192"/>
              <a:gd name="T5" fmla="*/ 109833722 h 190"/>
              <a:gd name="T6" fmla="*/ 179926258 w 192"/>
              <a:gd name="T7" fmla="*/ 127175786 h 190"/>
              <a:gd name="T8" fmla="*/ 170147258 w 192"/>
              <a:gd name="T9" fmla="*/ 142591063 h 190"/>
              <a:gd name="T10" fmla="*/ 160368258 w 192"/>
              <a:gd name="T11" fmla="*/ 156078574 h 190"/>
              <a:gd name="T12" fmla="*/ 146679047 w 192"/>
              <a:gd name="T13" fmla="*/ 167640276 h 190"/>
              <a:gd name="T14" fmla="*/ 129077641 w 192"/>
              <a:gd name="T15" fmla="*/ 175348403 h 190"/>
              <a:gd name="T16" fmla="*/ 113431836 w 192"/>
              <a:gd name="T17" fmla="*/ 181128765 h 190"/>
              <a:gd name="T18" fmla="*/ 93874828 w 192"/>
              <a:gd name="T19" fmla="*/ 183055552 h 190"/>
              <a:gd name="T20" fmla="*/ 93874828 w 192"/>
              <a:gd name="T21" fmla="*/ 183055552 h 190"/>
              <a:gd name="T22" fmla="*/ 74316828 w 192"/>
              <a:gd name="T23" fmla="*/ 181128765 h 190"/>
              <a:gd name="T24" fmla="*/ 56715422 w 192"/>
              <a:gd name="T25" fmla="*/ 175348403 h 190"/>
              <a:gd name="T26" fmla="*/ 41069617 w 192"/>
              <a:gd name="T27" fmla="*/ 167640276 h 190"/>
              <a:gd name="T28" fmla="*/ 27380406 w 192"/>
              <a:gd name="T29" fmla="*/ 156078574 h 190"/>
              <a:gd name="T30" fmla="*/ 15645805 w 192"/>
              <a:gd name="T31" fmla="*/ 142591063 h 190"/>
              <a:gd name="T32" fmla="*/ 7822406 w 192"/>
              <a:gd name="T33" fmla="*/ 127175786 h 190"/>
              <a:gd name="T34" fmla="*/ 1955602 w 192"/>
              <a:gd name="T35" fmla="*/ 109833722 h 190"/>
              <a:gd name="T36" fmla="*/ 0 w 192"/>
              <a:gd name="T37" fmla="*/ 90563894 h 190"/>
              <a:gd name="T38" fmla="*/ 0 w 192"/>
              <a:gd name="T39" fmla="*/ 90563894 h 190"/>
              <a:gd name="T40" fmla="*/ 1955602 w 192"/>
              <a:gd name="T41" fmla="*/ 73221830 h 190"/>
              <a:gd name="T42" fmla="*/ 7822406 w 192"/>
              <a:gd name="T43" fmla="*/ 55879766 h 190"/>
              <a:gd name="T44" fmla="*/ 15645805 w 192"/>
              <a:gd name="T45" fmla="*/ 40464490 h 190"/>
              <a:gd name="T46" fmla="*/ 27380406 w 192"/>
              <a:gd name="T47" fmla="*/ 26976978 h 190"/>
              <a:gd name="T48" fmla="*/ 41069617 w 192"/>
              <a:gd name="T49" fmla="*/ 15415276 h 190"/>
              <a:gd name="T50" fmla="*/ 56715422 w 192"/>
              <a:gd name="T51" fmla="*/ 7707149 h 190"/>
              <a:gd name="T52" fmla="*/ 74316828 w 192"/>
              <a:gd name="T53" fmla="*/ 1926787 h 190"/>
              <a:gd name="T54" fmla="*/ 93874828 w 192"/>
              <a:gd name="T55" fmla="*/ 0 h 190"/>
              <a:gd name="T56" fmla="*/ 93874828 w 192"/>
              <a:gd name="T57" fmla="*/ 0 h 190"/>
              <a:gd name="T58" fmla="*/ 113431836 w 192"/>
              <a:gd name="T59" fmla="*/ 1926787 h 190"/>
              <a:gd name="T60" fmla="*/ 129077641 w 192"/>
              <a:gd name="T61" fmla="*/ 7707149 h 190"/>
              <a:gd name="T62" fmla="*/ 146679047 w 192"/>
              <a:gd name="T63" fmla="*/ 15415276 h 190"/>
              <a:gd name="T64" fmla="*/ 160368258 w 192"/>
              <a:gd name="T65" fmla="*/ 26976978 h 190"/>
              <a:gd name="T66" fmla="*/ 170147258 w 192"/>
              <a:gd name="T67" fmla="*/ 40464490 h 190"/>
              <a:gd name="T68" fmla="*/ 179926258 w 192"/>
              <a:gd name="T69" fmla="*/ 55879766 h 190"/>
              <a:gd name="T70" fmla="*/ 185793063 w 192"/>
              <a:gd name="T71" fmla="*/ 73221830 h 190"/>
              <a:gd name="T72" fmla="*/ 187748664 w 192"/>
              <a:gd name="T73" fmla="*/ 90563894 h 190"/>
              <a:gd name="T74" fmla="*/ 187748664 w 192"/>
              <a:gd name="T75" fmla="*/ 90563894 h 190"/>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192" h="190">
                <a:moveTo>
                  <a:pt x="192" y="94"/>
                </a:moveTo>
                <a:lnTo>
                  <a:pt x="192" y="94"/>
                </a:lnTo>
                <a:lnTo>
                  <a:pt x="190" y="114"/>
                </a:lnTo>
                <a:lnTo>
                  <a:pt x="184" y="132"/>
                </a:lnTo>
                <a:lnTo>
                  <a:pt x="174" y="148"/>
                </a:lnTo>
                <a:lnTo>
                  <a:pt x="164" y="162"/>
                </a:lnTo>
                <a:lnTo>
                  <a:pt x="150" y="174"/>
                </a:lnTo>
                <a:lnTo>
                  <a:pt x="132" y="182"/>
                </a:lnTo>
                <a:lnTo>
                  <a:pt x="116" y="188"/>
                </a:lnTo>
                <a:lnTo>
                  <a:pt x="96" y="190"/>
                </a:lnTo>
                <a:lnTo>
                  <a:pt x="76" y="188"/>
                </a:lnTo>
                <a:lnTo>
                  <a:pt x="58" y="182"/>
                </a:lnTo>
                <a:lnTo>
                  <a:pt x="42" y="174"/>
                </a:lnTo>
                <a:lnTo>
                  <a:pt x="28" y="162"/>
                </a:lnTo>
                <a:lnTo>
                  <a:pt x="16" y="148"/>
                </a:lnTo>
                <a:lnTo>
                  <a:pt x="8" y="132"/>
                </a:lnTo>
                <a:lnTo>
                  <a:pt x="2" y="114"/>
                </a:lnTo>
                <a:lnTo>
                  <a:pt x="0" y="94"/>
                </a:lnTo>
                <a:lnTo>
                  <a:pt x="2" y="76"/>
                </a:lnTo>
                <a:lnTo>
                  <a:pt x="8" y="58"/>
                </a:lnTo>
                <a:lnTo>
                  <a:pt x="16" y="42"/>
                </a:lnTo>
                <a:lnTo>
                  <a:pt x="28" y="28"/>
                </a:lnTo>
                <a:lnTo>
                  <a:pt x="42" y="16"/>
                </a:lnTo>
                <a:lnTo>
                  <a:pt x="58" y="8"/>
                </a:lnTo>
                <a:lnTo>
                  <a:pt x="76" y="2"/>
                </a:lnTo>
                <a:lnTo>
                  <a:pt x="96" y="0"/>
                </a:lnTo>
                <a:lnTo>
                  <a:pt x="116" y="2"/>
                </a:lnTo>
                <a:lnTo>
                  <a:pt x="132" y="8"/>
                </a:lnTo>
                <a:lnTo>
                  <a:pt x="150" y="16"/>
                </a:lnTo>
                <a:lnTo>
                  <a:pt x="164" y="28"/>
                </a:lnTo>
                <a:lnTo>
                  <a:pt x="174" y="42"/>
                </a:lnTo>
                <a:lnTo>
                  <a:pt x="184" y="58"/>
                </a:lnTo>
                <a:lnTo>
                  <a:pt x="190" y="76"/>
                </a:lnTo>
                <a:lnTo>
                  <a:pt x="192" y="94"/>
                </a:lnTo>
                <a:close/>
              </a:path>
            </a:pathLst>
          </a:custGeom>
          <a:solidFill>
            <a:srgbClr val="E55948"/>
          </a:solidFill>
          <a:ln>
            <a:noFill/>
          </a:ln>
          <a:extLst/>
        </p:spPr>
        <p:txBody>
          <a:bodyPr lIns="121914" tIns="60957" rIns="121914" bIns="60957"/>
          <a:lstStyle/>
          <a:p>
            <a:pPr defTabSz="1219103"/>
            <a:endParaRPr lang="zh-CN" altLang="en-US" sz="2400" kern="0">
              <a:solidFill>
                <a:sysClr val="windowText" lastClr="000000"/>
              </a:solidFill>
            </a:endParaRPr>
          </a:p>
        </p:txBody>
      </p:sp>
      <p:sp>
        <p:nvSpPr>
          <p:cNvPr id="16" name="Freeform 124"/>
          <p:cNvSpPr>
            <a:spLocks/>
          </p:cNvSpPr>
          <p:nvPr/>
        </p:nvSpPr>
        <p:spPr bwMode="auto">
          <a:xfrm>
            <a:off x="5002351" y="3533013"/>
            <a:ext cx="250798" cy="248672"/>
          </a:xfrm>
          <a:custGeom>
            <a:avLst/>
            <a:gdLst>
              <a:gd name="T0" fmla="*/ 184619633 w 190"/>
              <a:gd name="T1" fmla="*/ 90563894 h 190"/>
              <a:gd name="T2" fmla="*/ 184619633 w 190"/>
              <a:gd name="T3" fmla="*/ 90563894 h 190"/>
              <a:gd name="T4" fmla="*/ 182676382 w 190"/>
              <a:gd name="T5" fmla="*/ 109833722 h 190"/>
              <a:gd name="T6" fmla="*/ 176846631 w 190"/>
              <a:gd name="T7" fmla="*/ 127175786 h 190"/>
              <a:gd name="T8" fmla="*/ 169072644 w 190"/>
              <a:gd name="T9" fmla="*/ 142591063 h 190"/>
              <a:gd name="T10" fmla="*/ 157412155 w 190"/>
              <a:gd name="T11" fmla="*/ 156078574 h 190"/>
              <a:gd name="T12" fmla="*/ 143809403 w 190"/>
              <a:gd name="T13" fmla="*/ 167640276 h 190"/>
              <a:gd name="T14" fmla="*/ 128262413 w 190"/>
              <a:gd name="T15" fmla="*/ 175348403 h 190"/>
              <a:gd name="T16" fmla="*/ 110772174 w 190"/>
              <a:gd name="T17" fmla="*/ 181128765 h 190"/>
              <a:gd name="T18" fmla="*/ 91337698 w 190"/>
              <a:gd name="T19" fmla="*/ 183055552 h 190"/>
              <a:gd name="T20" fmla="*/ 91337698 w 190"/>
              <a:gd name="T21" fmla="*/ 183055552 h 190"/>
              <a:gd name="T22" fmla="*/ 73847459 w 190"/>
              <a:gd name="T23" fmla="*/ 181128765 h 190"/>
              <a:gd name="T24" fmla="*/ 56357219 w 190"/>
              <a:gd name="T25" fmla="*/ 175348403 h 190"/>
              <a:gd name="T26" fmla="*/ 40810230 w 190"/>
              <a:gd name="T27" fmla="*/ 167640276 h 190"/>
              <a:gd name="T28" fmla="*/ 27207477 w 190"/>
              <a:gd name="T29" fmla="*/ 156078574 h 190"/>
              <a:gd name="T30" fmla="*/ 15546989 w 190"/>
              <a:gd name="T31" fmla="*/ 142591063 h 190"/>
              <a:gd name="T32" fmla="*/ 7773002 w 190"/>
              <a:gd name="T33" fmla="*/ 127175786 h 190"/>
              <a:gd name="T34" fmla="*/ 1943250 w 190"/>
              <a:gd name="T35" fmla="*/ 109833722 h 190"/>
              <a:gd name="T36" fmla="*/ 0 w 190"/>
              <a:gd name="T37" fmla="*/ 90563894 h 190"/>
              <a:gd name="T38" fmla="*/ 0 w 190"/>
              <a:gd name="T39" fmla="*/ 90563894 h 190"/>
              <a:gd name="T40" fmla="*/ 1943250 w 190"/>
              <a:gd name="T41" fmla="*/ 73221830 h 190"/>
              <a:gd name="T42" fmla="*/ 7773002 w 190"/>
              <a:gd name="T43" fmla="*/ 55879766 h 190"/>
              <a:gd name="T44" fmla="*/ 15546989 w 190"/>
              <a:gd name="T45" fmla="*/ 40464490 h 190"/>
              <a:gd name="T46" fmla="*/ 27207477 w 190"/>
              <a:gd name="T47" fmla="*/ 26976978 h 190"/>
              <a:gd name="T48" fmla="*/ 40810230 w 190"/>
              <a:gd name="T49" fmla="*/ 15415276 h 190"/>
              <a:gd name="T50" fmla="*/ 56357219 w 190"/>
              <a:gd name="T51" fmla="*/ 7707149 h 190"/>
              <a:gd name="T52" fmla="*/ 73847459 w 190"/>
              <a:gd name="T53" fmla="*/ 1926787 h 190"/>
              <a:gd name="T54" fmla="*/ 91337698 w 190"/>
              <a:gd name="T55" fmla="*/ 0 h 190"/>
              <a:gd name="T56" fmla="*/ 91337698 w 190"/>
              <a:gd name="T57" fmla="*/ 0 h 190"/>
              <a:gd name="T58" fmla="*/ 110772174 w 190"/>
              <a:gd name="T59" fmla="*/ 1926787 h 190"/>
              <a:gd name="T60" fmla="*/ 128262413 w 190"/>
              <a:gd name="T61" fmla="*/ 7707149 h 190"/>
              <a:gd name="T62" fmla="*/ 143809403 w 190"/>
              <a:gd name="T63" fmla="*/ 15415276 h 190"/>
              <a:gd name="T64" fmla="*/ 157412155 w 190"/>
              <a:gd name="T65" fmla="*/ 26976978 h 190"/>
              <a:gd name="T66" fmla="*/ 169072644 w 190"/>
              <a:gd name="T67" fmla="*/ 40464490 h 190"/>
              <a:gd name="T68" fmla="*/ 176846631 w 190"/>
              <a:gd name="T69" fmla="*/ 55879766 h 190"/>
              <a:gd name="T70" fmla="*/ 182676382 w 190"/>
              <a:gd name="T71" fmla="*/ 73221830 h 190"/>
              <a:gd name="T72" fmla="*/ 184619633 w 190"/>
              <a:gd name="T73" fmla="*/ 90563894 h 190"/>
              <a:gd name="T74" fmla="*/ 184619633 w 190"/>
              <a:gd name="T75" fmla="*/ 90563894 h 190"/>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190" h="190">
                <a:moveTo>
                  <a:pt x="190" y="94"/>
                </a:moveTo>
                <a:lnTo>
                  <a:pt x="190" y="94"/>
                </a:lnTo>
                <a:lnTo>
                  <a:pt x="188" y="114"/>
                </a:lnTo>
                <a:lnTo>
                  <a:pt x="182" y="132"/>
                </a:lnTo>
                <a:lnTo>
                  <a:pt x="174" y="148"/>
                </a:lnTo>
                <a:lnTo>
                  <a:pt x="162" y="162"/>
                </a:lnTo>
                <a:lnTo>
                  <a:pt x="148" y="174"/>
                </a:lnTo>
                <a:lnTo>
                  <a:pt x="132" y="182"/>
                </a:lnTo>
                <a:lnTo>
                  <a:pt x="114" y="188"/>
                </a:lnTo>
                <a:lnTo>
                  <a:pt x="94" y="190"/>
                </a:lnTo>
                <a:lnTo>
                  <a:pt x="76" y="188"/>
                </a:lnTo>
                <a:lnTo>
                  <a:pt x="58" y="182"/>
                </a:lnTo>
                <a:lnTo>
                  <a:pt x="42" y="174"/>
                </a:lnTo>
                <a:lnTo>
                  <a:pt x="28" y="162"/>
                </a:lnTo>
                <a:lnTo>
                  <a:pt x="16" y="148"/>
                </a:lnTo>
                <a:lnTo>
                  <a:pt x="8" y="132"/>
                </a:lnTo>
                <a:lnTo>
                  <a:pt x="2" y="114"/>
                </a:lnTo>
                <a:lnTo>
                  <a:pt x="0" y="94"/>
                </a:lnTo>
                <a:lnTo>
                  <a:pt x="2" y="76"/>
                </a:lnTo>
                <a:lnTo>
                  <a:pt x="8" y="58"/>
                </a:lnTo>
                <a:lnTo>
                  <a:pt x="16" y="42"/>
                </a:lnTo>
                <a:lnTo>
                  <a:pt x="28" y="28"/>
                </a:lnTo>
                <a:lnTo>
                  <a:pt x="42" y="16"/>
                </a:lnTo>
                <a:lnTo>
                  <a:pt x="58" y="8"/>
                </a:lnTo>
                <a:lnTo>
                  <a:pt x="76" y="2"/>
                </a:lnTo>
                <a:lnTo>
                  <a:pt x="94" y="0"/>
                </a:lnTo>
                <a:lnTo>
                  <a:pt x="114" y="2"/>
                </a:lnTo>
                <a:lnTo>
                  <a:pt x="132" y="8"/>
                </a:lnTo>
                <a:lnTo>
                  <a:pt x="148" y="16"/>
                </a:lnTo>
                <a:lnTo>
                  <a:pt x="162" y="28"/>
                </a:lnTo>
                <a:lnTo>
                  <a:pt x="174" y="42"/>
                </a:lnTo>
                <a:lnTo>
                  <a:pt x="182" y="58"/>
                </a:lnTo>
                <a:lnTo>
                  <a:pt x="188" y="76"/>
                </a:lnTo>
                <a:lnTo>
                  <a:pt x="190" y="94"/>
                </a:lnTo>
                <a:close/>
              </a:path>
            </a:pathLst>
          </a:custGeom>
          <a:solidFill>
            <a:srgbClr val="19547C"/>
          </a:solidFill>
          <a:ln>
            <a:noFill/>
          </a:ln>
          <a:extLst/>
        </p:spPr>
        <p:txBody>
          <a:bodyPr lIns="121914" tIns="60957" rIns="121914" bIns="60957"/>
          <a:lstStyle/>
          <a:p>
            <a:pPr defTabSz="1219103"/>
            <a:endParaRPr lang="zh-CN" altLang="en-US" sz="2400" kern="0">
              <a:solidFill>
                <a:sysClr val="windowText" lastClr="000000"/>
              </a:solidFill>
            </a:endParaRPr>
          </a:p>
        </p:txBody>
      </p:sp>
      <p:sp>
        <p:nvSpPr>
          <p:cNvPr id="17" name="矩形 1"/>
          <p:cNvSpPr>
            <a:spLocks noChangeArrowheads="1"/>
          </p:cNvSpPr>
          <p:nvPr/>
        </p:nvSpPr>
        <p:spPr bwMode="auto">
          <a:xfrm>
            <a:off x="7177142" y="1524650"/>
            <a:ext cx="2295346" cy="14157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21914" tIns="60957" rIns="121914" bIns="60957">
            <a:spAutoFit/>
          </a:bodyPr>
          <a:lstStyle/>
          <a:p>
            <a:pPr algn="just" defTabSz="1219133" fontAlgn="base">
              <a:lnSpc>
                <a:spcPct val="150000"/>
              </a:lnSpc>
              <a:spcBef>
                <a:spcPct val="0"/>
              </a:spcBef>
              <a:spcAft>
                <a:spcPct val="0"/>
              </a:spcAft>
            </a:pPr>
            <a:r>
              <a:rPr lang="zh-CN" altLang="en-US" sz="1600" b="1" dirty="0">
                <a:solidFill>
                  <a:srgbClr val="595959"/>
                </a:solidFill>
                <a:latin typeface="微软雅黑" pitchFamily="34" charset="-122"/>
                <a:ea typeface="微软雅黑" pitchFamily="34" charset="-122"/>
              </a:rPr>
              <a:t>此处添加标题内容</a:t>
            </a:r>
            <a:endParaRPr lang="en-US" altLang="zh-CN" sz="1600" b="1" dirty="0">
              <a:solidFill>
                <a:srgbClr val="595959"/>
              </a:solidFill>
              <a:latin typeface="微软雅黑" pitchFamily="34" charset="-122"/>
              <a:ea typeface="微软雅黑" pitchFamily="34" charset="-122"/>
            </a:endParaRPr>
          </a:p>
          <a:p>
            <a:pPr algn="just" defTabSz="1219133" fontAlgn="base">
              <a:lnSpc>
                <a:spcPct val="150000"/>
              </a:lnSpc>
              <a:spcBef>
                <a:spcPct val="0"/>
              </a:spcBef>
              <a:spcAft>
                <a:spcPct val="0"/>
              </a:spcAft>
            </a:pPr>
            <a:r>
              <a:rPr lang="zh-CN" altLang="en-US" sz="1400" dirty="0">
                <a:solidFill>
                  <a:srgbClr val="595959"/>
                </a:solidFill>
                <a:latin typeface="微软雅黑" pitchFamily="34" charset="-122"/>
                <a:ea typeface="微软雅黑" pitchFamily="34" charset="-122"/>
              </a:rPr>
              <a:t>点击此处添加内容</a:t>
            </a:r>
            <a:endParaRPr lang="en-US" altLang="zh-CN" sz="1400" dirty="0">
              <a:solidFill>
                <a:srgbClr val="595959"/>
              </a:solidFill>
              <a:latin typeface="微软雅黑" pitchFamily="34" charset="-122"/>
              <a:ea typeface="微软雅黑" pitchFamily="34" charset="-122"/>
            </a:endParaRPr>
          </a:p>
          <a:p>
            <a:pPr algn="just" defTabSz="1219133" fontAlgn="base">
              <a:lnSpc>
                <a:spcPct val="150000"/>
              </a:lnSpc>
              <a:spcBef>
                <a:spcPct val="0"/>
              </a:spcBef>
              <a:spcAft>
                <a:spcPct val="0"/>
              </a:spcAft>
            </a:pPr>
            <a:r>
              <a:rPr lang="zh-CN" altLang="en-US" sz="1400" dirty="0">
                <a:solidFill>
                  <a:srgbClr val="595959"/>
                </a:solidFill>
                <a:latin typeface="微软雅黑" pitchFamily="34" charset="-122"/>
                <a:ea typeface="微软雅黑" pitchFamily="34" charset="-122"/>
              </a:rPr>
              <a:t>点击此处添加内容</a:t>
            </a:r>
            <a:endParaRPr lang="zh-CN" altLang="zh-CN" sz="1400" dirty="0">
              <a:solidFill>
                <a:srgbClr val="595959"/>
              </a:solidFill>
              <a:latin typeface="微软雅黑" pitchFamily="34" charset="-122"/>
              <a:ea typeface="微软雅黑" pitchFamily="34" charset="-122"/>
            </a:endParaRPr>
          </a:p>
          <a:p>
            <a:pPr algn="just" defTabSz="1219133" fontAlgn="base">
              <a:lnSpc>
                <a:spcPct val="150000"/>
              </a:lnSpc>
              <a:spcBef>
                <a:spcPct val="0"/>
              </a:spcBef>
              <a:spcAft>
                <a:spcPct val="0"/>
              </a:spcAft>
            </a:pPr>
            <a:endParaRPr lang="zh-CN" altLang="zh-CN" sz="1200" b="1" dirty="0">
              <a:solidFill>
                <a:srgbClr val="595959"/>
              </a:solidFill>
              <a:latin typeface="微软雅黑" pitchFamily="34" charset="-122"/>
              <a:ea typeface="微软雅黑" pitchFamily="34" charset="-122"/>
            </a:endParaRPr>
          </a:p>
        </p:txBody>
      </p:sp>
      <p:sp>
        <p:nvSpPr>
          <p:cNvPr id="18" name="任意多边形 17"/>
          <p:cNvSpPr/>
          <p:nvPr/>
        </p:nvSpPr>
        <p:spPr>
          <a:xfrm flipH="1">
            <a:off x="1084676" y="2068336"/>
            <a:ext cx="3160115" cy="824651"/>
          </a:xfrm>
          <a:custGeom>
            <a:avLst/>
            <a:gdLst>
              <a:gd name="connsiteX0" fmla="*/ 0 w 1495425"/>
              <a:gd name="connsiteY0" fmla="*/ 581025 h 581025"/>
              <a:gd name="connsiteX1" fmla="*/ 333375 w 1495425"/>
              <a:gd name="connsiteY1" fmla="*/ 0 h 581025"/>
              <a:gd name="connsiteX2" fmla="*/ 1238250 w 1495425"/>
              <a:gd name="connsiteY2" fmla="*/ 0 h 581025"/>
              <a:gd name="connsiteX3" fmla="*/ 1495425 w 1495425"/>
              <a:gd name="connsiteY3" fmla="*/ 0 h 581025"/>
              <a:gd name="connsiteX0" fmla="*/ 0 w 1238249"/>
              <a:gd name="connsiteY0" fmla="*/ 581025 h 581025"/>
              <a:gd name="connsiteX1" fmla="*/ 333375 w 1238249"/>
              <a:gd name="connsiteY1" fmla="*/ 0 h 581025"/>
              <a:gd name="connsiteX2" fmla="*/ 1238250 w 1238249"/>
              <a:gd name="connsiteY2" fmla="*/ 0 h 581025"/>
              <a:gd name="connsiteX0" fmla="*/ 0 w 2896333"/>
              <a:gd name="connsiteY0" fmla="*/ 581025 h 581025"/>
              <a:gd name="connsiteX1" fmla="*/ 333375 w 2896333"/>
              <a:gd name="connsiteY1" fmla="*/ 0 h 581025"/>
              <a:gd name="connsiteX2" fmla="*/ 2896333 w 2896333"/>
              <a:gd name="connsiteY2" fmla="*/ 0 h 581025"/>
            </a:gdLst>
            <a:ahLst/>
            <a:cxnLst>
              <a:cxn ang="0">
                <a:pos x="connsiteX0" y="connsiteY0"/>
              </a:cxn>
              <a:cxn ang="0">
                <a:pos x="connsiteX1" y="connsiteY1"/>
              </a:cxn>
              <a:cxn ang="0">
                <a:pos x="connsiteX2" y="connsiteY2"/>
              </a:cxn>
            </a:cxnLst>
            <a:rect l="l" t="t" r="r" b="b"/>
            <a:pathLst>
              <a:path w="2896333" h="581025">
                <a:moveTo>
                  <a:pt x="0" y="581025"/>
                </a:moveTo>
                <a:lnTo>
                  <a:pt x="333375" y="0"/>
                </a:lnTo>
                <a:lnTo>
                  <a:pt x="2896333" y="0"/>
                </a:lnTo>
              </a:path>
            </a:pathLst>
          </a:custGeom>
          <a:noFill/>
          <a:ln w="12700" cap="flat" cmpd="sng" algn="ctr">
            <a:solidFill>
              <a:sysClr val="window" lastClr="FFFFFF">
                <a:lumMod val="75000"/>
              </a:sysClr>
            </a:solidFill>
            <a:prstDash val="dash"/>
            <a:headEnd type="oval" w="med" len="med"/>
          </a:ln>
          <a:effectLst/>
        </p:spPr>
        <p:txBody>
          <a:bodyPr lIns="121914" tIns="60957" rIns="121914" bIns="60957" anchor="ctr"/>
          <a:lstStyle/>
          <a:p>
            <a:pPr algn="ctr" defTabSz="1219103">
              <a:defRPr/>
            </a:pPr>
            <a:endParaRPr lang="zh-CN" altLang="en-US" sz="2400" kern="0">
              <a:solidFill>
                <a:sysClr val="window" lastClr="FFFFFF"/>
              </a:solidFill>
            </a:endParaRPr>
          </a:p>
        </p:txBody>
      </p:sp>
      <p:sp>
        <p:nvSpPr>
          <p:cNvPr id="19" name="矩形 1"/>
          <p:cNvSpPr>
            <a:spLocks noChangeArrowheads="1"/>
          </p:cNvSpPr>
          <p:nvPr/>
        </p:nvSpPr>
        <p:spPr bwMode="auto">
          <a:xfrm>
            <a:off x="1482107" y="1633367"/>
            <a:ext cx="2563370" cy="14157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21914" tIns="60957" rIns="121914" bIns="60957">
            <a:spAutoFit/>
          </a:bodyPr>
          <a:lstStyle/>
          <a:p>
            <a:pPr algn="just" defTabSz="1219133" fontAlgn="base">
              <a:lnSpc>
                <a:spcPct val="150000"/>
              </a:lnSpc>
              <a:spcBef>
                <a:spcPct val="0"/>
              </a:spcBef>
              <a:spcAft>
                <a:spcPct val="0"/>
              </a:spcAft>
            </a:pPr>
            <a:r>
              <a:rPr lang="zh-CN" altLang="en-US" sz="1600" b="1" dirty="0">
                <a:solidFill>
                  <a:srgbClr val="595959"/>
                </a:solidFill>
                <a:latin typeface="微软雅黑" pitchFamily="34" charset="-122"/>
                <a:ea typeface="微软雅黑" pitchFamily="34" charset="-122"/>
              </a:rPr>
              <a:t>此处添加标题内容</a:t>
            </a:r>
            <a:endParaRPr lang="en-US" altLang="zh-CN" sz="1600" b="1" dirty="0">
              <a:solidFill>
                <a:srgbClr val="595959"/>
              </a:solidFill>
              <a:latin typeface="微软雅黑" pitchFamily="34" charset="-122"/>
              <a:ea typeface="微软雅黑" pitchFamily="34" charset="-122"/>
            </a:endParaRPr>
          </a:p>
          <a:p>
            <a:pPr algn="just" defTabSz="1219133" fontAlgn="base">
              <a:lnSpc>
                <a:spcPct val="150000"/>
              </a:lnSpc>
              <a:spcBef>
                <a:spcPct val="0"/>
              </a:spcBef>
              <a:spcAft>
                <a:spcPct val="0"/>
              </a:spcAft>
            </a:pPr>
            <a:r>
              <a:rPr lang="zh-CN" altLang="en-US" sz="1400" dirty="0">
                <a:solidFill>
                  <a:srgbClr val="595959"/>
                </a:solidFill>
                <a:latin typeface="微软雅黑" pitchFamily="34" charset="-122"/>
                <a:ea typeface="微软雅黑" pitchFamily="34" charset="-122"/>
              </a:rPr>
              <a:t>点击此处添加内容</a:t>
            </a:r>
            <a:endParaRPr lang="en-US" altLang="zh-CN" sz="1400" dirty="0">
              <a:solidFill>
                <a:srgbClr val="595959"/>
              </a:solidFill>
              <a:latin typeface="微软雅黑" pitchFamily="34" charset="-122"/>
              <a:ea typeface="微软雅黑" pitchFamily="34" charset="-122"/>
            </a:endParaRPr>
          </a:p>
          <a:p>
            <a:pPr algn="just" defTabSz="1219133" fontAlgn="base">
              <a:lnSpc>
                <a:spcPct val="150000"/>
              </a:lnSpc>
              <a:spcBef>
                <a:spcPct val="0"/>
              </a:spcBef>
              <a:spcAft>
                <a:spcPct val="0"/>
              </a:spcAft>
            </a:pPr>
            <a:r>
              <a:rPr lang="zh-CN" altLang="en-US" sz="1400" dirty="0">
                <a:solidFill>
                  <a:srgbClr val="595959"/>
                </a:solidFill>
                <a:latin typeface="微软雅黑" pitchFamily="34" charset="-122"/>
                <a:ea typeface="微软雅黑" pitchFamily="34" charset="-122"/>
              </a:rPr>
              <a:t>点击此处添加内容</a:t>
            </a:r>
            <a:endParaRPr lang="zh-CN" altLang="zh-CN" sz="1400" dirty="0">
              <a:solidFill>
                <a:srgbClr val="595959"/>
              </a:solidFill>
              <a:latin typeface="微软雅黑" pitchFamily="34" charset="-122"/>
              <a:ea typeface="微软雅黑" pitchFamily="34" charset="-122"/>
            </a:endParaRPr>
          </a:p>
          <a:p>
            <a:pPr algn="just" defTabSz="1219133" fontAlgn="base">
              <a:lnSpc>
                <a:spcPct val="150000"/>
              </a:lnSpc>
              <a:spcBef>
                <a:spcPct val="0"/>
              </a:spcBef>
              <a:spcAft>
                <a:spcPct val="0"/>
              </a:spcAft>
            </a:pPr>
            <a:endParaRPr lang="zh-CN" altLang="zh-CN" sz="1200" b="1" dirty="0">
              <a:solidFill>
                <a:srgbClr val="595959"/>
              </a:solidFill>
              <a:latin typeface="微软雅黑" pitchFamily="34" charset="-122"/>
              <a:ea typeface="微软雅黑" pitchFamily="34" charset="-122"/>
            </a:endParaRPr>
          </a:p>
        </p:txBody>
      </p:sp>
      <p:sp>
        <p:nvSpPr>
          <p:cNvPr id="20" name="任意多边形 19"/>
          <p:cNvSpPr/>
          <p:nvPr/>
        </p:nvSpPr>
        <p:spPr>
          <a:xfrm flipH="1">
            <a:off x="1084673" y="3640017"/>
            <a:ext cx="2810011" cy="831027"/>
          </a:xfrm>
          <a:custGeom>
            <a:avLst/>
            <a:gdLst>
              <a:gd name="connsiteX0" fmla="*/ 0 w 1495425"/>
              <a:gd name="connsiteY0" fmla="*/ 581025 h 581025"/>
              <a:gd name="connsiteX1" fmla="*/ 333375 w 1495425"/>
              <a:gd name="connsiteY1" fmla="*/ 0 h 581025"/>
              <a:gd name="connsiteX2" fmla="*/ 1238250 w 1495425"/>
              <a:gd name="connsiteY2" fmla="*/ 0 h 581025"/>
              <a:gd name="connsiteX3" fmla="*/ 1495425 w 1495425"/>
              <a:gd name="connsiteY3" fmla="*/ 0 h 581025"/>
              <a:gd name="connsiteX0" fmla="*/ 0 w 1238249"/>
              <a:gd name="connsiteY0" fmla="*/ 581025 h 581025"/>
              <a:gd name="connsiteX1" fmla="*/ 333375 w 1238249"/>
              <a:gd name="connsiteY1" fmla="*/ 0 h 581025"/>
              <a:gd name="connsiteX2" fmla="*/ 1238250 w 1238249"/>
              <a:gd name="connsiteY2" fmla="*/ 0 h 581025"/>
              <a:gd name="connsiteX0" fmla="*/ 0 w 2528430"/>
              <a:gd name="connsiteY0" fmla="*/ 587027 h 587027"/>
              <a:gd name="connsiteX1" fmla="*/ 333375 w 2528430"/>
              <a:gd name="connsiteY1" fmla="*/ 6002 h 587027"/>
              <a:gd name="connsiteX2" fmla="*/ 2528430 w 2528430"/>
              <a:gd name="connsiteY2" fmla="*/ 0 h 587027"/>
            </a:gdLst>
            <a:ahLst/>
            <a:cxnLst>
              <a:cxn ang="0">
                <a:pos x="connsiteX0" y="connsiteY0"/>
              </a:cxn>
              <a:cxn ang="0">
                <a:pos x="connsiteX1" y="connsiteY1"/>
              </a:cxn>
              <a:cxn ang="0">
                <a:pos x="connsiteX2" y="connsiteY2"/>
              </a:cxn>
            </a:cxnLst>
            <a:rect l="l" t="t" r="r" b="b"/>
            <a:pathLst>
              <a:path w="2528430" h="587027">
                <a:moveTo>
                  <a:pt x="0" y="587027"/>
                </a:moveTo>
                <a:lnTo>
                  <a:pt x="333375" y="6002"/>
                </a:lnTo>
                <a:lnTo>
                  <a:pt x="2528430" y="0"/>
                </a:lnTo>
              </a:path>
            </a:pathLst>
          </a:custGeom>
          <a:noFill/>
          <a:ln w="12700" cap="flat" cmpd="sng" algn="ctr">
            <a:solidFill>
              <a:sysClr val="window" lastClr="FFFFFF">
                <a:lumMod val="75000"/>
              </a:sysClr>
            </a:solidFill>
            <a:prstDash val="dash"/>
            <a:headEnd type="oval" w="med" len="med"/>
          </a:ln>
          <a:effectLst/>
        </p:spPr>
        <p:txBody>
          <a:bodyPr lIns="121914" tIns="60957" rIns="121914" bIns="60957" anchor="ctr"/>
          <a:lstStyle/>
          <a:p>
            <a:pPr algn="ctr" defTabSz="1219103">
              <a:defRPr/>
            </a:pPr>
            <a:endParaRPr lang="zh-CN" altLang="en-US" sz="2400" kern="0">
              <a:solidFill>
                <a:sysClr val="window" lastClr="FFFFFF"/>
              </a:solidFill>
            </a:endParaRPr>
          </a:p>
        </p:txBody>
      </p:sp>
      <p:sp>
        <p:nvSpPr>
          <p:cNvPr id="22" name="矩形 1"/>
          <p:cNvSpPr>
            <a:spLocks noChangeArrowheads="1"/>
          </p:cNvSpPr>
          <p:nvPr/>
        </p:nvSpPr>
        <p:spPr bwMode="auto">
          <a:xfrm>
            <a:off x="1497513" y="3157549"/>
            <a:ext cx="2552985" cy="11387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21914" tIns="60957" rIns="121914" bIns="60957">
            <a:spAutoFit/>
          </a:bodyPr>
          <a:lstStyle/>
          <a:p>
            <a:pPr algn="just" defTabSz="1219133" fontAlgn="base">
              <a:lnSpc>
                <a:spcPct val="150000"/>
              </a:lnSpc>
              <a:spcBef>
                <a:spcPct val="0"/>
              </a:spcBef>
              <a:spcAft>
                <a:spcPct val="0"/>
              </a:spcAft>
            </a:pPr>
            <a:r>
              <a:rPr lang="zh-CN" altLang="en-US" sz="1600" b="1" dirty="0">
                <a:solidFill>
                  <a:srgbClr val="595959"/>
                </a:solidFill>
                <a:latin typeface="微软雅黑" pitchFamily="34" charset="-122"/>
                <a:ea typeface="微软雅黑" pitchFamily="34" charset="-122"/>
              </a:rPr>
              <a:t>此处添加标题内容</a:t>
            </a:r>
            <a:endParaRPr lang="en-US" altLang="zh-CN" sz="1600" b="1" dirty="0">
              <a:solidFill>
                <a:srgbClr val="595959"/>
              </a:solidFill>
              <a:latin typeface="微软雅黑" pitchFamily="34" charset="-122"/>
              <a:ea typeface="微软雅黑" pitchFamily="34" charset="-122"/>
            </a:endParaRPr>
          </a:p>
          <a:p>
            <a:pPr algn="just" defTabSz="1219133" fontAlgn="base">
              <a:lnSpc>
                <a:spcPct val="150000"/>
              </a:lnSpc>
              <a:spcBef>
                <a:spcPct val="0"/>
              </a:spcBef>
              <a:spcAft>
                <a:spcPct val="0"/>
              </a:spcAft>
            </a:pPr>
            <a:r>
              <a:rPr lang="zh-CN" altLang="en-US" sz="1400" dirty="0">
                <a:solidFill>
                  <a:srgbClr val="595959"/>
                </a:solidFill>
                <a:latin typeface="微软雅黑" pitchFamily="34" charset="-122"/>
                <a:ea typeface="微软雅黑" pitchFamily="34" charset="-122"/>
              </a:rPr>
              <a:t>点击此处添加内容</a:t>
            </a:r>
            <a:endParaRPr lang="en-US" altLang="zh-CN" sz="1400" dirty="0">
              <a:solidFill>
                <a:srgbClr val="595959"/>
              </a:solidFill>
              <a:latin typeface="微软雅黑" pitchFamily="34" charset="-122"/>
              <a:ea typeface="微软雅黑" pitchFamily="34" charset="-122"/>
            </a:endParaRPr>
          </a:p>
          <a:p>
            <a:pPr algn="just" defTabSz="1219133" fontAlgn="base">
              <a:lnSpc>
                <a:spcPct val="150000"/>
              </a:lnSpc>
              <a:spcBef>
                <a:spcPct val="0"/>
              </a:spcBef>
              <a:spcAft>
                <a:spcPct val="0"/>
              </a:spcAft>
            </a:pPr>
            <a:r>
              <a:rPr lang="zh-CN" altLang="en-US" sz="1400" dirty="0">
                <a:solidFill>
                  <a:srgbClr val="595959"/>
                </a:solidFill>
                <a:latin typeface="微软雅黑" pitchFamily="34" charset="-122"/>
                <a:ea typeface="微软雅黑" pitchFamily="34" charset="-122"/>
              </a:rPr>
              <a:t>点击此处添加内容</a:t>
            </a:r>
            <a:endParaRPr lang="zh-CN" altLang="zh-CN" sz="1400" dirty="0">
              <a:solidFill>
                <a:srgbClr val="595959"/>
              </a:solidFill>
              <a:latin typeface="微软雅黑" pitchFamily="34" charset="-122"/>
              <a:ea typeface="微软雅黑" pitchFamily="34" charset="-122"/>
            </a:endParaRPr>
          </a:p>
        </p:txBody>
      </p:sp>
      <p:sp>
        <p:nvSpPr>
          <p:cNvPr id="23" name="矩形 1"/>
          <p:cNvSpPr>
            <a:spLocks noChangeArrowheads="1"/>
          </p:cNvSpPr>
          <p:nvPr/>
        </p:nvSpPr>
        <p:spPr bwMode="auto">
          <a:xfrm>
            <a:off x="7170657" y="3361562"/>
            <a:ext cx="1900511" cy="15080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21914" tIns="60957" rIns="121914" bIns="60957">
            <a:spAutoFit/>
          </a:bodyPr>
          <a:lstStyle/>
          <a:p>
            <a:pPr algn="just" defTabSz="1219103">
              <a:lnSpc>
                <a:spcPct val="150000"/>
              </a:lnSpc>
            </a:pPr>
            <a:r>
              <a:rPr lang="zh-CN" altLang="en-US" sz="1600" b="1" kern="0" dirty="0">
                <a:solidFill>
                  <a:srgbClr val="595959"/>
                </a:solidFill>
                <a:latin typeface="微软雅黑" pitchFamily="34" charset="-122"/>
                <a:ea typeface="微软雅黑" pitchFamily="34" charset="-122"/>
              </a:rPr>
              <a:t>此处添加标题内容</a:t>
            </a:r>
            <a:endParaRPr lang="en-US" altLang="zh-CN" sz="1600" b="1" kern="0" dirty="0">
              <a:solidFill>
                <a:srgbClr val="595959"/>
              </a:solidFill>
              <a:latin typeface="微软雅黑" pitchFamily="34" charset="-122"/>
              <a:ea typeface="微软雅黑" pitchFamily="34" charset="-122"/>
            </a:endParaRPr>
          </a:p>
          <a:p>
            <a:pPr algn="just" defTabSz="1219103">
              <a:lnSpc>
                <a:spcPct val="150000"/>
              </a:lnSpc>
            </a:pPr>
            <a:r>
              <a:rPr lang="zh-CN" altLang="en-US" sz="1400" kern="0" dirty="0">
                <a:solidFill>
                  <a:srgbClr val="595959"/>
                </a:solidFill>
                <a:latin typeface="微软雅黑" pitchFamily="34" charset="-122"/>
                <a:ea typeface="微软雅黑" pitchFamily="34" charset="-122"/>
              </a:rPr>
              <a:t>点击此处添加内容</a:t>
            </a:r>
            <a:endParaRPr lang="en-US" altLang="zh-CN" sz="1400" kern="0" dirty="0">
              <a:solidFill>
                <a:srgbClr val="595959"/>
              </a:solidFill>
              <a:latin typeface="微软雅黑" pitchFamily="34" charset="-122"/>
              <a:ea typeface="微软雅黑" pitchFamily="34" charset="-122"/>
            </a:endParaRPr>
          </a:p>
          <a:p>
            <a:pPr algn="just" defTabSz="1219103">
              <a:lnSpc>
                <a:spcPct val="150000"/>
              </a:lnSpc>
            </a:pPr>
            <a:r>
              <a:rPr lang="zh-CN" altLang="en-US" sz="1400" kern="0" dirty="0">
                <a:solidFill>
                  <a:srgbClr val="595959"/>
                </a:solidFill>
                <a:latin typeface="微软雅黑" pitchFamily="34" charset="-122"/>
                <a:ea typeface="微软雅黑" pitchFamily="34" charset="-122"/>
              </a:rPr>
              <a:t>点击此处添加内容</a:t>
            </a:r>
            <a:endParaRPr lang="zh-CN" altLang="zh-CN" sz="1400" kern="0" dirty="0">
              <a:solidFill>
                <a:srgbClr val="595959"/>
              </a:solidFill>
              <a:latin typeface="微软雅黑" pitchFamily="34" charset="-122"/>
              <a:ea typeface="微软雅黑" pitchFamily="34" charset="-122"/>
            </a:endParaRPr>
          </a:p>
          <a:p>
            <a:pPr algn="just" defTabSz="1219103">
              <a:lnSpc>
                <a:spcPct val="150000"/>
              </a:lnSpc>
            </a:pPr>
            <a:endParaRPr lang="zh-CN" altLang="zh-CN" sz="1600" kern="0" dirty="0">
              <a:solidFill>
                <a:sysClr val="windowText" lastClr="000000"/>
              </a:solidFill>
            </a:endParaRPr>
          </a:p>
        </p:txBody>
      </p:sp>
      <p:sp>
        <p:nvSpPr>
          <p:cNvPr id="24" name="Freeform 11"/>
          <p:cNvSpPr>
            <a:spLocks/>
          </p:cNvSpPr>
          <p:nvPr/>
        </p:nvSpPr>
        <p:spPr bwMode="auto">
          <a:xfrm>
            <a:off x="6811466" y="1606841"/>
            <a:ext cx="359191" cy="314558"/>
          </a:xfrm>
          <a:custGeom>
            <a:avLst/>
            <a:gdLst>
              <a:gd name="T0" fmla="*/ 150135761 w 478"/>
              <a:gd name="T1" fmla="*/ 22539537 h 420"/>
              <a:gd name="T2" fmla="*/ 148879634 w 478"/>
              <a:gd name="T3" fmla="*/ 13774223 h 420"/>
              <a:gd name="T4" fmla="*/ 143854005 w 478"/>
              <a:gd name="T5" fmla="*/ 6260858 h 420"/>
              <a:gd name="T6" fmla="*/ 136315561 w 478"/>
              <a:gd name="T7" fmla="*/ 1251948 h 420"/>
              <a:gd name="T8" fmla="*/ 127520991 w 478"/>
              <a:gd name="T9" fmla="*/ 0 h 420"/>
              <a:gd name="T10" fmla="*/ 123123986 w 478"/>
              <a:gd name="T11" fmla="*/ 0 h 420"/>
              <a:gd name="T12" fmla="*/ 114957479 w 478"/>
              <a:gd name="T13" fmla="*/ 3756403 h 420"/>
              <a:gd name="T14" fmla="*/ 109303787 w 478"/>
              <a:gd name="T15" fmla="*/ 9391287 h 420"/>
              <a:gd name="T16" fmla="*/ 105534845 w 478"/>
              <a:gd name="T17" fmla="*/ 17530626 h 420"/>
              <a:gd name="T18" fmla="*/ 105534845 w 478"/>
              <a:gd name="T19" fmla="*/ 22539537 h 420"/>
              <a:gd name="T20" fmla="*/ 107419035 w 478"/>
              <a:gd name="T21" fmla="*/ 31304850 h 420"/>
              <a:gd name="T22" fmla="*/ 112444665 w 478"/>
              <a:gd name="T23" fmla="*/ 38818215 h 420"/>
              <a:gd name="T24" fmla="*/ 65330934 w 478"/>
              <a:gd name="T25" fmla="*/ 52591879 h 420"/>
              <a:gd name="T26" fmla="*/ 30152653 w 478"/>
              <a:gd name="T27" fmla="*/ 70749039 h 420"/>
              <a:gd name="T28" fmla="*/ 26383711 w 478"/>
              <a:gd name="T29" fmla="*/ 69496532 h 420"/>
              <a:gd name="T30" fmla="*/ 22614770 w 478"/>
              <a:gd name="T31" fmla="*/ 69496532 h 420"/>
              <a:gd name="T32" fmla="*/ 13820200 w 478"/>
              <a:gd name="T33" fmla="*/ 70749039 h 420"/>
              <a:gd name="T34" fmla="*/ 6909819 w 478"/>
              <a:gd name="T35" fmla="*/ 75757949 h 420"/>
              <a:gd name="T36" fmla="*/ 1884751 w 478"/>
              <a:gd name="T37" fmla="*/ 82644781 h 420"/>
              <a:gd name="T38" fmla="*/ 0 w 478"/>
              <a:gd name="T39" fmla="*/ 91410095 h 420"/>
              <a:gd name="T40" fmla="*/ 628063 w 478"/>
              <a:gd name="T41" fmla="*/ 96419005 h 420"/>
              <a:gd name="T42" fmla="*/ 4397005 w 478"/>
              <a:gd name="T43" fmla="*/ 104558344 h 420"/>
              <a:gd name="T44" fmla="*/ 10050697 w 478"/>
              <a:gd name="T45" fmla="*/ 110193228 h 420"/>
              <a:gd name="T46" fmla="*/ 18217204 w 478"/>
              <a:gd name="T47" fmla="*/ 113949631 h 420"/>
              <a:gd name="T48" fmla="*/ 22614770 w 478"/>
              <a:gd name="T49" fmla="*/ 113949631 h 420"/>
              <a:gd name="T50" fmla="*/ 31409341 w 478"/>
              <a:gd name="T51" fmla="*/ 112697124 h 420"/>
              <a:gd name="T52" fmla="*/ 38947223 w 478"/>
              <a:gd name="T53" fmla="*/ 107688773 h 420"/>
              <a:gd name="T54" fmla="*/ 43344789 w 478"/>
              <a:gd name="T55" fmla="*/ 100175408 h 420"/>
              <a:gd name="T56" fmla="*/ 45228979 w 478"/>
              <a:gd name="T57" fmla="*/ 91410095 h 420"/>
              <a:gd name="T58" fmla="*/ 45228979 w 478"/>
              <a:gd name="T59" fmla="*/ 87027158 h 420"/>
              <a:gd name="T60" fmla="*/ 76638319 w 478"/>
              <a:gd name="T61" fmla="*/ 131480258 h 420"/>
              <a:gd name="T62" fmla="*/ 133802747 w 478"/>
              <a:gd name="T63" fmla="*/ 43826566 h 420"/>
              <a:gd name="T64" fmla="*/ 136944186 w 478"/>
              <a:gd name="T65" fmla="*/ 42574618 h 420"/>
              <a:gd name="T66" fmla="*/ 143225942 w 478"/>
              <a:gd name="T67" fmla="*/ 38818215 h 420"/>
              <a:gd name="T68" fmla="*/ 147622946 w 478"/>
              <a:gd name="T69" fmla="*/ 33183331 h 420"/>
              <a:gd name="T70" fmla="*/ 150135761 w 478"/>
              <a:gd name="T71" fmla="*/ 26295940 h 420"/>
              <a:gd name="T72" fmla="*/ 150135761 w 478"/>
              <a:gd name="T73" fmla="*/ 22539537 h 420"/>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0" t="0" r="r" b="b"/>
            <a:pathLst>
              <a:path w="478" h="420">
                <a:moveTo>
                  <a:pt x="478" y="72"/>
                </a:moveTo>
                <a:lnTo>
                  <a:pt x="478" y="72"/>
                </a:lnTo>
                <a:lnTo>
                  <a:pt x="478" y="56"/>
                </a:lnTo>
                <a:lnTo>
                  <a:pt x="474" y="44"/>
                </a:lnTo>
                <a:lnTo>
                  <a:pt x="466" y="30"/>
                </a:lnTo>
                <a:lnTo>
                  <a:pt x="458" y="20"/>
                </a:lnTo>
                <a:lnTo>
                  <a:pt x="448" y="12"/>
                </a:lnTo>
                <a:lnTo>
                  <a:pt x="434" y="4"/>
                </a:lnTo>
                <a:lnTo>
                  <a:pt x="422" y="0"/>
                </a:lnTo>
                <a:lnTo>
                  <a:pt x="406" y="0"/>
                </a:lnTo>
                <a:lnTo>
                  <a:pt x="392" y="0"/>
                </a:lnTo>
                <a:lnTo>
                  <a:pt x="378" y="4"/>
                </a:lnTo>
                <a:lnTo>
                  <a:pt x="366" y="12"/>
                </a:lnTo>
                <a:lnTo>
                  <a:pt x="356" y="20"/>
                </a:lnTo>
                <a:lnTo>
                  <a:pt x="348" y="30"/>
                </a:lnTo>
                <a:lnTo>
                  <a:pt x="340" y="44"/>
                </a:lnTo>
                <a:lnTo>
                  <a:pt x="336" y="56"/>
                </a:lnTo>
                <a:lnTo>
                  <a:pt x="336" y="72"/>
                </a:lnTo>
                <a:lnTo>
                  <a:pt x="336" y="86"/>
                </a:lnTo>
                <a:lnTo>
                  <a:pt x="342" y="100"/>
                </a:lnTo>
                <a:lnTo>
                  <a:pt x="348" y="112"/>
                </a:lnTo>
                <a:lnTo>
                  <a:pt x="358" y="124"/>
                </a:lnTo>
                <a:lnTo>
                  <a:pt x="276" y="318"/>
                </a:lnTo>
                <a:lnTo>
                  <a:pt x="208" y="168"/>
                </a:lnTo>
                <a:lnTo>
                  <a:pt x="148" y="160"/>
                </a:lnTo>
                <a:lnTo>
                  <a:pt x="96" y="226"/>
                </a:lnTo>
                <a:lnTo>
                  <a:pt x="84" y="222"/>
                </a:lnTo>
                <a:lnTo>
                  <a:pt x="72" y="222"/>
                </a:lnTo>
                <a:lnTo>
                  <a:pt x="58" y="222"/>
                </a:lnTo>
                <a:lnTo>
                  <a:pt x="44" y="226"/>
                </a:lnTo>
                <a:lnTo>
                  <a:pt x="32" y="234"/>
                </a:lnTo>
                <a:lnTo>
                  <a:pt x="22" y="242"/>
                </a:lnTo>
                <a:lnTo>
                  <a:pt x="14" y="252"/>
                </a:lnTo>
                <a:lnTo>
                  <a:pt x="6" y="264"/>
                </a:lnTo>
                <a:lnTo>
                  <a:pt x="2" y="278"/>
                </a:lnTo>
                <a:lnTo>
                  <a:pt x="0" y="292"/>
                </a:lnTo>
                <a:lnTo>
                  <a:pt x="2" y="308"/>
                </a:lnTo>
                <a:lnTo>
                  <a:pt x="6" y="320"/>
                </a:lnTo>
                <a:lnTo>
                  <a:pt x="14" y="334"/>
                </a:lnTo>
                <a:lnTo>
                  <a:pt x="22" y="344"/>
                </a:lnTo>
                <a:lnTo>
                  <a:pt x="32" y="352"/>
                </a:lnTo>
                <a:lnTo>
                  <a:pt x="44" y="360"/>
                </a:lnTo>
                <a:lnTo>
                  <a:pt x="58" y="364"/>
                </a:lnTo>
                <a:lnTo>
                  <a:pt x="72" y="364"/>
                </a:lnTo>
                <a:lnTo>
                  <a:pt x="88" y="364"/>
                </a:lnTo>
                <a:lnTo>
                  <a:pt x="100" y="360"/>
                </a:lnTo>
                <a:lnTo>
                  <a:pt x="112" y="352"/>
                </a:lnTo>
                <a:lnTo>
                  <a:pt x="124" y="344"/>
                </a:lnTo>
                <a:lnTo>
                  <a:pt x="132" y="334"/>
                </a:lnTo>
                <a:lnTo>
                  <a:pt x="138" y="320"/>
                </a:lnTo>
                <a:lnTo>
                  <a:pt x="144" y="308"/>
                </a:lnTo>
                <a:lnTo>
                  <a:pt x="144" y="292"/>
                </a:lnTo>
                <a:lnTo>
                  <a:pt x="144" y="278"/>
                </a:lnTo>
                <a:lnTo>
                  <a:pt x="168" y="248"/>
                </a:lnTo>
                <a:lnTo>
                  <a:pt x="244" y="420"/>
                </a:lnTo>
                <a:lnTo>
                  <a:pt x="308" y="418"/>
                </a:lnTo>
                <a:lnTo>
                  <a:pt x="426" y="140"/>
                </a:lnTo>
                <a:lnTo>
                  <a:pt x="436" y="136"/>
                </a:lnTo>
                <a:lnTo>
                  <a:pt x="448" y="130"/>
                </a:lnTo>
                <a:lnTo>
                  <a:pt x="456" y="124"/>
                </a:lnTo>
                <a:lnTo>
                  <a:pt x="464" y="114"/>
                </a:lnTo>
                <a:lnTo>
                  <a:pt x="470" y="106"/>
                </a:lnTo>
                <a:lnTo>
                  <a:pt x="474" y="94"/>
                </a:lnTo>
                <a:lnTo>
                  <a:pt x="478" y="84"/>
                </a:lnTo>
                <a:lnTo>
                  <a:pt x="478" y="72"/>
                </a:lnTo>
                <a:close/>
              </a:path>
            </a:pathLst>
          </a:custGeom>
          <a:solidFill>
            <a:srgbClr val="797770"/>
          </a:solidFill>
          <a:ln>
            <a:noFill/>
          </a:ln>
          <a:extLst>
            <a:ext uri="{91240B29-F687-4F45-9708-019B960494DF}">
              <a14:hiddenLine xmlns:a14="http://schemas.microsoft.com/office/drawing/2010/main" w="9525">
                <a:solidFill>
                  <a:srgbClr val="000000"/>
                </a:solidFill>
                <a:round/>
                <a:headEnd/>
                <a:tailEnd/>
              </a14:hiddenLine>
            </a:ext>
          </a:extLst>
        </p:spPr>
        <p:txBody>
          <a:bodyPr lIns="121914" tIns="60957" rIns="121914" bIns="60957"/>
          <a:lstStyle/>
          <a:p>
            <a:pPr defTabSz="1219103"/>
            <a:endParaRPr lang="zh-CN" altLang="en-US" sz="2400" kern="0">
              <a:solidFill>
                <a:sysClr val="windowText" lastClr="000000"/>
              </a:solidFill>
            </a:endParaRPr>
          </a:p>
        </p:txBody>
      </p:sp>
      <p:grpSp>
        <p:nvGrpSpPr>
          <p:cNvPr id="25" name="组合 122"/>
          <p:cNvGrpSpPr>
            <a:grpSpLocks/>
          </p:cNvGrpSpPr>
          <p:nvPr/>
        </p:nvGrpSpPr>
        <p:grpSpPr bwMode="auto">
          <a:xfrm>
            <a:off x="1206923" y="1750633"/>
            <a:ext cx="257171" cy="259297"/>
            <a:chOff x="3889445" y="2973091"/>
            <a:chExt cx="319708" cy="324921"/>
          </a:xfrm>
        </p:grpSpPr>
        <p:sp>
          <p:nvSpPr>
            <p:cNvPr id="26" name="Rectangle 12"/>
            <p:cNvSpPr>
              <a:spLocks noChangeArrowheads="1"/>
            </p:cNvSpPr>
            <p:nvPr/>
          </p:nvSpPr>
          <p:spPr bwMode="auto">
            <a:xfrm>
              <a:off x="3889445" y="3006104"/>
              <a:ext cx="128578" cy="126841"/>
            </a:xfrm>
            <a:prstGeom prst="rect">
              <a:avLst/>
            </a:prstGeom>
            <a:solidFill>
              <a:srgbClr val="79777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1219103"/>
              <a:endParaRPr lang="zh-CN" altLang="en-US" sz="2400" kern="0">
                <a:solidFill>
                  <a:sysClr val="windowText" lastClr="000000"/>
                </a:solidFill>
              </a:endParaRPr>
            </a:p>
          </p:txBody>
        </p:sp>
        <p:sp>
          <p:nvSpPr>
            <p:cNvPr id="27" name="Rectangle 13"/>
            <p:cNvSpPr>
              <a:spLocks noChangeArrowheads="1"/>
            </p:cNvSpPr>
            <p:nvPr/>
          </p:nvSpPr>
          <p:spPr bwMode="auto">
            <a:xfrm>
              <a:off x="4049299" y="2973091"/>
              <a:ext cx="159854" cy="159854"/>
            </a:xfrm>
            <a:prstGeom prst="rect">
              <a:avLst/>
            </a:prstGeom>
            <a:solidFill>
              <a:srgbClr val="79777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1219103"/>
              <a:endParaRPr lang="zh-CN" altLang="en-US" sz="2400" kern="0">
                <a:solidFill>
                  <a:sysClr val="windowText" lastClr="000000"/>
                </a:solidFill>
              </a:endParaRPr>
            </a:p>
          </p:txBody>
        </p:sp>
        <p:sp>
          <p:nvSpPr>
            <p:cNvPr id="28" name="Rectangle 14"/>
            <p:cNvSpPr>
              <a:spLocks noChangeArrowheads="1"/>
            </p:cNvSpPr>
            <p:nvPr/>
          </p:nvSpPr>
          <p:spPr bwMode="auto">
            <a:xfrm>
              <a:off x="3889445" y="3171171"/>
              <a:ext cx="128578" cy="126841"/>
            </a:xfrm>
            <a:prstGeom prst="rect">
              <a:avLst/>
            </a:prstGeom>
            <a:solidFill>
              <a:srgbClr val="79777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1219103"/>
              <a:endParaRPr lang="zh-CN" altLang="en-US" sz="2400" kern="0">
                <a:solidFill>
                  <a:sysClr val="windowText" lastClr="000000"/>
                </a:solidFill>
              </a:endParaRPr>
            </a:p>
          </p:txBody>
        </p:sp>
        <p:sp>
          <p:nvSpPr>
            <p:cNvPr id="29" name="Rectangle 15"/>
            <p:cNvSpPr>
              <a:spLocks noChangeArrowheads="1"/>
            </p:cNvSpPr>
            <p:nvPr/>
          </p:nvSpPr>
          <p:spPr bwMode="auto">
            <a:xfrm>
              <a:off x="4049299" y="3171171"/>
              <a:ext cx="126841" cy="126841"/>
            </a:xfrm>
            <a:prstGeom prst="rect">
              <a:avLst/>
            </a:prstGeom>
            <a:solidFill>
              <a:srgbClr val="79777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1219103"/>
              <a:endParaRPr lang="zh-CN" altLang="en-US" sz="2400" kern="0">
                <a:solidFill>
                  <a:sysClr val="windowText" lastClr="000000"/>
                </a:solidFill>
              </a:endParaRPr>
            </a:p>
          </p:txBody>
        </p:sp>
      </p:grpSp>
      <p:grpSp>
        <p:nvGrpSpPr>
          <p:cNvPr id="30" name="组合 13321"/>
          <p:cNvGrpSpPr>
            <a:grpSpLocks/>
          </p:cNvGrpSpPr>
          <p:nvPr/>
        </p:nvGrpSpPr>
        <p:grpSpPr bwMode="auto">
          <a:xfrm>
            <a:off x="6849722" y="3501136"/>
            <a:ext cx="282679" cy="280553"/>
            <a:chOff x="1057275" y="3008313"/>
            <a:chExt cx="368300" cy="368300"/>
          </a:xfrm>
        </p:grpSpPr>
        <p:sp>
          <p:nvSpPr>
            <p:cNvPr id="31" name="Freeform 11"/>
            <p:cNvSpPr>
              <a:spLocks/>
            </p:cNvSpPr>
            <p:nvPr/>
          </p:nvSpPr>
          <p:spPr bwMode="auto">
            <a:xfrm>
              <a:off x="1057275" y="3033713"/>
              <a:ext cx="342900" cy="342900"/>
            </a:xfrm>
            <a:custGeom>
              <a:avLst/>
              <a:gdLst>
                <a:gd name="T0" fmla="*/ 252015625 w 216"/>
                <a:gd name="T1" fmla="*/ 0 h 216"/>
                <a:gd name="T2" fmla="*/ 252015625 w 216"/>
                <a:gd name="T3" fmla="*/ 0 h 216"/>
                <a:gd name="T4" fmla="*/ 201612500 w 216"/>
                <a:gd name="T5" fmla="*/ 5040313 h 216"/>
                <a:gd name="T6" fmla="*/ 156249688 w 216"/>
                <a:gd name="T7" fmla="*/ 25201563 h 216"/>
                <a:gd name="T8" fmla="*/ 115927188 w 216"/>
                <a:gd name="T9" fmla="*/ 45362813 h 216"/>
                <a:gd name="T10" fmla="*/ 75604688 w 216"/>
                <a:gd name="T11" fmla="*/ 80645000 h 216"/>
                <a:gd name="T12" fmla="*/ 75604688 w 216"/>
                <a:gd name="T13" fmla="*/ 80645000 h 216"/>
                <a:gd name="T14" fmla="*/ 40322500 w 216"/>
                <a:gd name="T15" fmla="*/ 120967500 h 216"/>
                <a:gd name="T16" fmla="*/ 15120938 w 216"/>
                <a:gd name="T17" fmla="*/ 171370625 h 216"/>
                <a:gd name="T18" fmla="*/ 0 w 216"/>
                <a:gd name="T19" fmla="*/ 221773750 h 216"/>
                <a:gd name="T20" fmla="*/ 0 w 216"/>
                <a:gd name="T21" fmla="*/ 272176875 h 216"/>
                <a:gd name="T22" fmla="*/ 0 w 216"/>
                <a:gd name="T23" fmla="*/ 322580000 h 216"/>
                <a:gd name="T24" fmla="*/ 15120938 w 216"/>
                <a:gd name="T25" fmla="*/ 372983125 h 216"/>
                <a:gd name="T26" fmla="*/ 40322500 w 216"/>
                <a:gd name="T27" fmla="*/ 423386250 h 216"/>
                <a:gd name="T28" fmla="*/ 75604688 w 216"/>
                <a:gd name="T29" fmla="*/ 463708750 h 216"/>
                <a:gd name="T30" fmla="*/ 75604688 w 216"/>
                <a:gd name="T31" fmla="*/ 463708750 h 216"/>
                <a:gd name="T32" fmla="*/ 120967500 w 216"/>
                <a:gd name="T33" fmla="*/ 498990938 h 216"/>
                <a:gd name="T34" fmla="*/ 166330313 w 216"/>
                <a:gd name="T35" fmla="*/ 524192500 h 216"/>
                <a:gd name="T36" fmla="*/ 216733438 w 216"/>
                <a:gd name="T37" fmla="*/ 539313438 h 216"/>
                <a:gd name="T38" fmla="*/ 272176875 w 216"/>
                <a:gd name="T39" fmla="*/ 544353750 h 216"/>
                <a:gd name="T40" fmla="*/ 322580000 w 216"/>
                <a:gd name="T41" fmla="*/ 539313438 h 216"/>
                <a:gd name="T42" fmla="*/ 372983125 w 216"/>
                <a:gd name="T43" fmla="*/ 524192500 h 216"/>
                <a:gd name="T44" fmla="*/ 423386250 w 216"/>
                <a:gd name="T45" fmla="*/ 498990938 h 216"/>
                <a:gd name="T46" fmla="*/ 463708750 w 216"/>
                <a:gd name="T47" fmla="*/ 463708750 h 216"/>
                <a:gd name="T48" fmla="*/ 463708750 w 216"/>
                <a:gd name="T49" fmla="*/ 463708750 h 216"/>
                <a:gd name="T50" fmla="*/ 498990938 w 216"/>
                <a:gd name="T51" fmla="*/ 428426563 h 216"/>
                <a:gd name="T52" fmla="*/ 519152188 w 216"/>
                <a:gd name="T53" fmla="*/ 383063750 h 216"/>
                <a:gd name="T54" fmla="*/ 534273125 w 216"/>
                <a:gd name="T55" fmla="*/ 337700938 h 216"/>
                <a:gd name="T56" fmla="*/ 544353750 w 216"/>
                <a:gd name="T57" fmla="*/ 292338125 h 216"/>
                <a:gd name="T58" fmla="*/ 252015625 w 216"/>
                <a:gd name="T59" fmla="*/ 292338125 h 216"/>
                <a:gd name="T60" fmla="*/ 252015625 w 216"/>
                <a:gd name="T61" fmla="*/ 0 h 21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0" t="0" r="r" b="b"/>
              <a:pathLst>
                <a:path w="216" h="216">
                  <a:moveTo>
                    <a:pt x="100" y="0"/>
                  </a:moveTo>
                  <a:lnTo>
                    <a:pt x="100" y="0"/>
                  </a:lnTo>
                  <a:lnTo>
                    <a:pt x="80" y="2"/>
                  </a:lnTo>
                  <a:lnTo>
                    <a:pt x="62" y="10"/>
                  </a:lnTo>
                  <a:lnTo>
                    <a:pt x="46" y="18"/>
                  </a:lnTo>
                  <a:lnTo>
                    <a:pt x="30" y="32"/>
                  </a:lnTo>
                  <a:lnTo>
                    <a:pt x="16" y="48"/>
                  </a:lnTo>
                  <a:lnTo>
                    <a:pt x="6" y="68"/>
                  </a:lnTo>
                  <a:lnTo>
                    <a:pt x="0" y="88"/>
                  </a:lnTo>
                  <a:lnTo>
                    <a:pt x="0" y="108"/>
                  </a:lnTo>
                  <a:lnTo>
                    <a:pt x="0" y="128"/>
                  </a:lnTo>
                  <a:lnTo>
                    <a:pt x="6" y="148"/>
                  </a:lnTo>
                  <a:lnTo>
                    <a:pt x="16" y="168"/>
                  </a:lnTo>
                  <a:lnTo>
                    <a:pt x="30" y="184"/>
                  </a:lnTo>
                  <a:lnTo>
                    <a:pt x="48" y="198"/>
                  </a:lnTo>
                  <a:lnTo>
                    <a:pt x="66" y="208"/>
                  </a:lnTo>
                  <a:lnTo>
                    <a:pt x="86" y="214"/>
                  </a:lnTo>
                  <a:lnTo>
                    <a:pt x="108" y="216"/>
                  </a:lnTo>
                  <a:lnTo>
                    <a:pt x="128" y="214"/>
                  </a:lnTo>
                  <a:lnTo>
                    <a:pt x="148" y="208"/>
                  </a:lnTo>
                  <a:lnTo>
                    <a:pt x="168" y="198"/>
                  </a:lnTo>
                  <a:lnTo>
                    <a:pt x="184" y="184"/>
                  </a:lnTo>
                  <a:lnTo>
                    <a:pt x="198" y="170"/>
                  </a:lnTo>
                  <a:lnTo>
                    <a:pt x="206" y="152"/>
                  </a:lnTo>
                  <a:lnTo>
                    <a:pt x="212" y="134"/>
                  </a:lnTo>
                  <a:lnTo>
                    <a:pt x="216" y="116"/>
                  </a:lnTo>
                  <a:lnTo>
                    <a:pt x="100" y="116"/>
                  </a:lnTo>
                  <a:lnTo>
                    <a:pt x="100" y="0"/>
                  </a:lnTo>
                  <a:close/>
                </a:path>
              </a:pathLst>
            </a:custGeom>
            <a:solidFill>
              <a:srgbClr val="79777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1219103"/>
              <a:endParaRPr lang="zh-CN" altLang="en-US" sz="2400" kern="0">
                <a:solidFill>
                  <a:sysClr val="windowText" lastClr="000000"/>
                </a:solidFill>
              </a:endParaRPr>
            </a:p>
          </p:txBody>
        </p:sp>
        <p:sp>
          <p:nvSpPr>
            <p:cNvPr id="32" name="Freeform 12"/>
            <p:cNvSpPr>
              <a:spLocks/>
            </p:cNvSpPr>
            <p:nvPr/>
          </p:nvSpPr>
          <p:spPr bwMode="auto">
            <a:xfrm>
              <a:off x="1238250" y="3008313"/>
              <a:ext cx="187325" cy="184150"/>
            </a:xfrm>
            <a:custGeom>
              <a:avLst/>
              <a:gdLst>
                <a:gd name="T0" fmla="*/ 216733438 w 118"/>
                <a:gd name="T1" fmla="*/ 80645000 h 116"/>
                <a:gd name="T2" fmla="*/ 216733438 w 118"/>
                <a:gd name="T3" fmla="*/ 80645000 h 116"/>
                <a:gd name="T4" fmla="*/ 196572188 w 118"/>
                <a:gd name="T5" fmla="*/ 60483750 h 116"/>
                <a:gd name="T6" fmla="*/ 171370625 w 118"/>
                <a:gd name="T7" fmla="*/ 40322500 h 116"/>
                <a:gd name="T8" fmla="*/ 141128750 w 118"/>
                <a:gd name="T9" fmla="*/ 25201563 h 116"/>
                <a:gd name="T10" fmla="*/ 115927188 w 118"/>
                <a:gd name="T11" fmla="*/ 15120938 h 116"/>
                <a:gd name="T12" fmla="*/ 90725625 w 118"/>
                <a:gd name="T13" fmla="*/ 5040313 h 116"/>
                <a:gd name="T14" fmla="*/ 60483750 w 118"/>
                <a:gd name="T15" fmla="*/ 0 h 116"/>
                <a:gd name="T16" fmla="*/ 30241875 w 118"/>
                <a:gd name="T17" fmla="*/ 0 h 116"/>
                <a:gd name="T18" fmla="*/ 0 w 118"/>
                <a:gd name="T19" fmla="*/ 0 h 116"/>
                <a:gd name="T20" fmla="*/ 0 w 118"/>
                <a:gd name="T21" fmla="*/ 292338125 h 116"/>
                <a:gd name="T22" fmla="*/ 297378438 w 118"/>
                <a:gd name="T23" fmla="*/ 292338125 h 116"/>
                <a:gd name="T24" fmla="*/ 297378438 w 118"/>
                <a:gd name="T25" fmla="*/ 292338125 h 116"/>
                <a:gd name="T26" fmla="*/ 297378438 w 118"/>
                <a:gd name="T27" fmla="*/ 267136563 h 116"/>
                <a:gd name="T28" fmla="*/ 297378438 w 118"/>
                <a:gd name="T29" fmla="*/ 236894688 h 116"/>
                <a:gd name="T30" fmla="*/ 287297813 w 118"/>
                <a:gd name="T31" fmla="*/ 206652813 h 116"/>
                <a:gd name="T32" fmla="*/ 282257500 w 118"/>
                <a:gd name="T33" fmla="*/ 181451250 h 116"/>
                <a:gd name="T34" fmla="*/ 272176875 w 118"/>
                <a:gd name="T35" fmla="*/ 151209375 h 116"/>
                <a:gd name="T36" fmla="*/ 257055938 w 118"/>
                <a:gd name="T37" fmla="*/ 126007813 h 116"/>
                <a:gd name="T38" fmla="*/ 236894688 w 118"/>
                <a:gd name="T39" fmla="*/ 100806250 h 116"/>
                <a:gd name="T40" fmla="*/ 216733438 w 118"/>
                <a:gd name="T41" fmla="*/ 80645000 h 116"/>
                <a:gd name="T42" fmla="*/ 216733438 w 118"/>
                <a:gd name="T43" fmla="*/ 80645000 h 11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118" h="116">
                  <a:moveTo>
                    <a:pt x="86" y="32"/>
                  </a:moveTo>
                  <a:lnTo>
                    <a:pt x="86" y="32"/>
                  </a:lnTo>
                  <a:lnTo>
                    <a:pt x="78" y="24"/>
                  </a:lnTo>
                  <a:lnTo>
                    <a:pt x="68" y="16"/>
                  </a:lnTo>
                  <a:lnTo>
                    <a:pt x="56" y="10"/>
                  </a:lnTo>
                  <a:lnTo>
                    <a:pt x="46" y="6"/>
                  </a:lnTo>
                  <a:lnTo>
                    <a:pt x="36" y="2"/>
                  </a:lnTo>
                  <a:lnTo>
                    <a:pt x="24" y="0"/>
                  </a:lnTo>
                  <a:lnTo>
                    <a:pt x="12" y="0"/>
                  </a:lnTo>
                  <a:lnTo>
                    <a:pt x="0" y="0"/>
                  </a:lnTo>
                  <a:lnTo>
                    <a:pt x="0" y="116"/>
                  </a:lnTo>
                  <a:lnTo>
                    <a:pt x="118" y="116"/>
                  </a:lnTo>
                  <a:lnTo>
                    <a:pt x="118" y="106"/>
                  </a:lnTo>
                  <a:lnTo>
                    <a:pt x="118" y="94"/>
                  </a:lnTo>
                  <a:lnTo>
                    <a:pt x="114" y="82"/>
                  </a:lnTo>
                  <a:lnTo>
                    <a:pt x="112" y="72"/>
                  </a:lnTo>
                  <a:lnTo>
                    <a:pt x="108" y="60"/>
                  </a:lnTo>
                  <a:lnTo>
                    <a:pt x="102" y="50"/>
                  </a:lnTo>
                  <a:lnTo>
                    <a:pt x="94" y="40"/>
                  </a:lnTo>
                  <a:lnTo>
                    <a:pt x="86" y="32"/>
                  </a:lnTo>
                  <a:close/>
                </a:path>
              </a:pathLst>
            </a:custGeom>
            <a:solidFill>
              <a:srgbClr val="79777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1219103"/>
              <a:endParaRPr lang="zh-CN" altLang="en-US" sz="2400" kern="0">
                <a:solidFill>
                  <a:sysClr val="windowText" lastClr="000000"/>
                </a:solidFill>
              </a:endParaRPr>
            </a:p>
          </p:txBody>
        </p:sp>
      </p:grpSp>
      <p:grpSp>
        <p:nvGrpSpPr>
          <p:cNvPr id="33" name="组合 13322"/>
          <p:cNvGrpSpPr>
            <a:grpSpLocks/>
          </p:cNvGrpSpPr>
          <p:nvPr/>
        </p:nvGrpSpPr>
        <p:grpSpPr bwMode="auto">
          <a:xfrm>
            <a:off x="1210818" y="3240793"/>
            <a:ext cx="280550" cy="299680"/>
            <a:chOff x="1946500" y="2659080"/>
            <a:chExt cx="249236" cy="264850"/>
          </a:xfrm>
        </p:grpSpPr>
        <p:sp>
          <p:nvSpPr>
            <p:cNvPr id="34" name="Rectangle 13"/>
            <p:cNvSpPr>
              <a:spLocks noChangeArrowheads="1"/>
            </p:cNvSpPr>
            <p:nvPr/>
          </p:nvSpPr>
          <p:spPr bwMode="auto">
            <a:xfrm>
              <a:off x="1946500" y="2712050"/>
              <a:ext cx="40474" cy="211880"/>
            </a:xfrm>
            <a:prstGeom prst="rect">
              <a:avLst/>
            </a:prstGeom>
            <a:solidFill>
              <a:srgbClr val="79777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1219103"/>
              <a:endParaRPr lang="zh-CN" altLang="en-US" sz="2400" kern="0">
                <a:solidFill>
                  <a:sysClr val="windowText" lastClr="000000"/>
                </a:solidFill>
              </a:endParaRPr>
            </a:p>
          </p:txBody>
        </p:sp>
        <p:sp>
          <p:nvSpPr>
            <p:cNvPr id="35" name="Rectangle 14"/>
            <p:cNvSpPr>
              <a:spLocks noChangeArrowheads="1"/>
            </p:cNvSpPr>
            <p:nvPr/>
          </p:nvSpPr>
          <p:spPr bwMode="auto">
            <a:xfrm>
              <a:off x="2016797" y="2679947"/>
              <a:ext cx="40474" cy="243983"/>
            </a:xfrm>
            <a:prstGeom prst="rect">
              <a:avLst/>
            </a:prstGeom>
            <a:solidFill>
              <a:srgbClr val="79777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1219103"/>
              <a:endParaRPr lang="zh-CN" altLang="en-US" sz="2400" kern="0">
                <a:solidFill>
                  <a:sysClr val="windowText" lastClr="000000"/>
                </a:solidFill>
              </a:endParaRPr>
            </a:p>
          </p:txBody>
        </p:sp>
        <p:sp>
          <p:nvSpPr>
            <p:cNvPr id="36" name="Rectangle 15"/>
            <p:cNvSpPr>
              <a:spLocks noChangeArrowheads="1"/>
            </p:cNvSpPr>
            <p:nvPr/>
          </p:nvSpPr>
          <p:spPr bwMode="auto">
            <a:xfrm>
              <a:off x="2084964" y="2659080"/>
              <a:ext cx="42604" cy="264850"/>
            </a:xfrm>
            <a:prstGeom prst="rect">
              <a:avLst/>
            </a:prstGeom>
            <a:solidFill>
              <a:srgbClr val="79777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1219103"/>
              <a:endParaRPr lang="zh-CN" altLang="en-US" sz="2400" kern="0">
                <a:solidFill>
                  <a:sysClr val="windowText" lastClr="000000"/>
                </a:solidFill>
              </a:endParaRPr>
            </a:p>
          </p:txBody>
        </p:sp>
        <p:sp>
          <p:nvSpPr>
            <p:cNvPr id="37" name="Rectangle 16"/>
            <p:cNvSpPr>
              <a:spLocks noChangeArrowheads="1"/>
            </p:cNvSpPr>
            <p:nvPr/>
          </p:nvSpPr>
          <p:spPr bwMode="auto">
            <a:xfrm>
              <a:off x="2155262" y="2790702"/>
              <a:ext cx="40474" cy="133228"/>
            </a:xfrm>
            <a:prstGeom prst="rect">
              <a:avLst/>
            </a:prstGeom>
            <a:solidFill>
              <a:srgbClr val="79777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1219103"/>
              <a:endParaRPr lang="zh-CN" altLang="en-US" sz="2400" kern="0">
                <a:solidFill>
                  <a:sysClr val="windowText" lastClr="000000"/>
                </a:solidFill>
              </a:endParaRPr>
            </a:p>
          </p:txBody>
        </p:sp>
      </p:grpSp>
      <p:sp>
        <p:nvSpPr>
          <p:cNvPr id="38" name="任意多边形 37"/>
          <p:cNvSpPr/>
          <p:nvPr/>
        </p:nvSpPr>
        <p:spPr>
          <a:xfrm>
            <a:off x="5878424" y="1988433"/>
            <a:ext cx="3196974" cy="824651"/>
          </a:xfrm>
          <a:custGeom>
            <a:avLst/>
            <a:gdLst>
              <a:gd name="connsiteX0" fmla="*/ 0 w 1495425"/>
              <a:gd name="connsiteY0" fmla="*/ 581025 h 581025"/>
              <a:gd name="connsiteX1" fmla="*/ 333375 w 1495425"/>
              <a:gd name="connsiteY1" fmla="*/ 0 h 581025"/>
              <a:gd name="connsiteX2" fmla="*/ 1238250 w 1495425"/>
              <a:gd name="connsiteY2" fmla="*/ 0 h 581025"/>
              <a:gd name="connsiteX3" fmla="*/ 1495425 w 1495425"/>
              <a:gd name="connsiteY3" fmla="*/ 0 h 581025"/>
              <a:gd name="connsiteX0" fmla="*/ 0 w 1238249"/>
              <a:gd name="connsiteY0" fmla="*/ 581025 h 581025"/>
              <a:gd name="connsiteX1" fmla="*/ 333375 w 1238249"/>
              <a:gd name="connsiteY1" fmla="*/ 0 h 581025"/>
              <a:gd name="connsiteX2" fmla="*/ 1238250 w 1238249"/>
              <a:gd name="connsiteY2" fmla="*/ 0 h 581025"/>
              <a:gd name="connsiteX0" fmla="*/ 0 w 2896333"/>
              <a:gd name="connsiteY0" fmla="*/ 581025 h 581025"/>
              <a:gd name="connsiteX1" fmla="*/ 333375 w 2896333"/>
              <a:gd name="connsiteY1" fmla="*/ 0 h 581025"/>
              <a:gd name="connsiteX2" fmla="*/ 2896333 w 2896333"/>
              <a:gd name="connsiteY2" fmla="*/ 0 h 581025"/>
            </a:gdLst>
            <a:ahLst/>
            <a:cxnLst>
              <a:cxn ang="0">
                <a:pos x="connsiteX0" y="connsiteY0"/>
              </a:cxn>
              <a:cxn ang="0">
                <a:pos x="connsiteX1" y="connsiteY1"/>
              </a:cxn>
              <a:cxn ang="0">
                <a:pos x="connsiteX2" y="connsiteY2"/>
              </a:cxn>
            </a:cxnLst>
            <a:rect l="l" t="t" r="r" b="b"/>
            <a:pathLst>
              <a:path w="2896333" h="581025">
                <a:moveTo>
                  <a:pt x="0" y="581025"/>
                </a:moveTo>
                <a:lnTo>
                  <a:pt x="333375" y="0"/>
                </a:lnTo>
                <a:lnTo>
                  <a:pt x="2896333" y="0"/>
                </a:lnTo>
              </a:path>
            </a:pathLst>
          </a:custGeom>
          <a:noFill/>
          <a:ln w="12700" cap="flat" cmpd="sng" algn="ctr">
            <a:solidFill>
              <a:sysClr val="window" lastClr="FFFFFF">
                <a:lumMod val="75000"/>
              </a:sysClr>
            </a:solidFill>
            <a:prstDash val="dash"/>
            <a:headEnd type="oval" w="med" len="med"/>
          </a:ln>
          <a:effectLst/>
        </p:spPr>
        <p:txBody>
          <a:bodyPr lIns="121914" tIns="60957" rIns="121914" bIns="60957" anchor="ctr"/>
          <a:lstStyle/>
          <a:p>
            <a:pPr algn="ctr" defTabSz="1219103">
              <a:defRPr/>
            </a:pPr>
            <a:endParaRPr lang="zh-CN" altLang="en-US" sz="2400" kern="0">
              <a:solidFill>
                <a:sysClr val="window" lastClr="FFFFFF"/>
              </a:solidFill>
            </a:endParaRPr>
          </a:p>
        </p:txBody>
      </p:sp>
      <p:sp>
        <p:nvSpPr>
          <p:cNvPr id="39" name="任意多边形 38"/>
          <p:cNvSpPr/>
          <p:nvPr/>
        </p:nvSpPr>
        <p:spPr>
          <a:xfrm>
            <a:off x="5746074" y="3836932"/>
            <a:ext cx="3329322" cy="831028"/>
          </a:xfrm>
          <a:custGeom>
            <a:avLst/>
            <a:gdLst>
              <a:gd name="connsiteX0" fmla="*/ 0 w 1495425"/>
              <a:gd name="connsiteY0" fmla="*/ 581025 h 581025"/>
              <a:gd name="connsiteX1" fmla="*/ 333375 w 1495425"/>
              <a:gd name="connsiteY1" fmla="*/ 0 h 581025"/>
              <a:gd name="connsiteX2" fmla="*/ 1238250 w 1495425"/>
              <a:gd name="connsiteY2" fmla="*/ 0 h 581025"/>
              <a:gd name="connsiteX3" fmla="*/ 1495425 w 1495425"/>
              <a:gd name="connsiteY3" fmla="*/ 0 h 581025"/>
              <a:gd name="connsiteX0" fmla="*/ 0 w 1238249"/>
              <a:gd name="connsiteY0" fmla="*/ 581025 h 581025"/>
              <a:gd name="connsiteX1" fmla="*/ 333375 w 1238249"/>
              <a:gd name="connsiteY1" fmla="*/ 0 h 581025"/>
              <a:gd name="connsiteX2" fmla="*/ 1238250 w 1238249"/>
              <a:gd name="connsiteY2" fmla="*/ 0 h 581025"/>
              <a:gd name="connsiteX0" fmla="*/ 0 w 2528430"/>
              <a:gd name="connsiteY0" fmla="*/ 587027 h 587027"/>
              <a:gd name="connsiteX1" fmla="*/ 333375 w 2528430"/>
              <a:gd name="connsiteY1" fmla="*/ 6002 h 587027"/>
              <a:gd name="connsiteX2" fmla="*/ 2528430 w 2528430"/>
              <a:gd name="connsiteY2" fmla="*/ 0 h 587027"/>
            </a:gdLst>
            <a:ahLst/>
            <a:cxnLst>
              <a:cxn ang="0">
                <a:pos x="connsiteX0" y="connsiteY0"/>
              </a:cxn>
              <a:cxn ang="0">
                <a:pos x="connsiteX1" y="connsiteY1"/>
              </a:cxn>
              <a:cxn ang="0">
                <a:pos x="connsiteX2" y="connsiteY2"/>
              </a:cxn>
            </a:cxnLst>
            <a:rect l="l" t="t" r="r" b="b"/>
            <a:pathLst>
              <a:path w="2528430" h="587027">
                <a:moveTo>
                  <a:pt x="0" y="587027"/>
                </a:moveTo>
                <a:lnTo>
                  <a:pt x="333375" y="6002"/>
                </a:lnTo>
                <a:lnTo>
                  <a:pt x="2528430" y="0"/>
                </a:lnTo>
              </a:path>
            </a:pathLst>
          </a:custGeom>
          <a:noFill/>
          <a:ln w="12700" cap="flat" cmpd="sng" algn="ctr">
            <a:solidFill>
              <a:sysClr val="window" lastClr="FFFFFF">
                <a:lumMod val="75000"/>
              </a:sysClr>
            </a:solidFill>
            <a:prstDash val="dash"/>
            <a:headEnd type="oval" w="med" len="med"/>
          </a:ln>
          <a:effectLst/>
        </p:spPr>
        <p:txBody>
          <a:bodyPr lIns="121914" tIns="60957" rIns="121914" bIns="60957" anchor="ctr"/>
          <a:lstStyle/>
          <a:p>
            <a:pPr algn="ctr" defTabSz="1219103">
              <a:defRPr/>
            </a:pPr>
            <a:endParaRPr lang="zh-CN" altLang="en-US" sz="2400" kern="0">
              <a:solidFill>
                <a:sysClr val="window" lastClr="FFFFFF"/>
              </a:solidFill>
            </a:endParaRPr>
          </a:p>
        </p:txBody>
      </p:sp>
      <p:sp>
        <p:nvSpPr>
          <p:cNvPr id="40" name="Oval 54"/>
          <p:cNvSpPr>
            <a:spLocks noChangeArrowheads="1"/>
          </p:cNvSpPr>
          <p:nvPr/>
        </p:nvSpPr>
        <p:spPr bwMode="auto">
          <a:xfrm>
            <a:off x="4206743" y="2857500"/>
            <a:ext cx="110520" cy="110520"/>
          </a:xfrm>
          <a:prstGeom prst="ellipse">
            <a:avLst/>
          </a:prstGeom>
          <a:gradFill rotWithShape="1">
            <a:gsLst>
              <a:gs pos="0">
                <a:sysClr val="windowText" lastClr="000000">
                  <a:tint val="50000"/>
                  <a:satMod val="300000"/>
                </a:sysClr>
              </a:gs>
              <a:gs pos="35000">
                <a:sysClr val="windowText" lastClr="000000">
                  <a:tint val="37000"/>
                  <a:satMod val="300000"/>
                </a:sysClr>
              </a:gs>
              <a:gs pos="100000">
                <a:sysClr val="windowText" lastClr="000000">
                  <a:tint val="15000"/>
                  <a:satMod val="350000"/>
                </a:sysClr>
              </a:gs>
            </a:gsLst>
            <a:lin ang="16200000" scaled="1"/>
          </a:gradFill>
          <a:ln w="9525" cap="flat" cmpd="sng" algn="ctr">
            <a:noFill/>
            <a:prstDash val="solid"/>
            <a:headEnd/>
            <a:tailEnd/>
          </a:ln>
          <a:effectLst>
            <a:outerShdw blurRad="63500" sx="102000" sy="102000" algn="ctr" rotWithShape="0">
              <a:prstClr val="black">
                <a:alpha val="40000"/>
              </a:prstClr>
            </a:outerShdw>
          </a:effectLst>
        </p:spPr>
        <p:txBody>
          <a:bodyPr lIns="121914" tIns="60957" rIns="121914" bIns="60957"/>
          <a:lstStyle/>
          <a:p>
            <a:pPr defTabSz="1219103">
              <a:defRPr/>
            </a:pPr>
            <a:endParaRPr lang="zh-CN" altLang="en-US" sz="2400" kern="0">
              <a:solidFill>
                <a:sysClr val="windowText" lastClr="000000"/>
              </a:solidFill>
            </a:endParaRPr>
          </a:p>
        </p:txBody>
      </p:sp>
      <p:sp>
        <p:nvSpPr>
          <p:cNvPr id="41" name="Oval 54"/>
          <p:cNvSpPr>
            <a:spLocks noChangeArrowheads="1"/>
          </p:cNvSpPr>
          <p:nvPr/>
        </p:nvSpPr>
        <p:spPr bwMode="auto">
          <a:xfrm>
            <a:off x="5813892" y="2787604"/>
            <a:ext cx="110520" cy="110520"/>
          </a:xfrm>
          <a:prstGeom prst="ellipse">
            <a:avLst/>
          </a:prstGeom>
          <a:gradFill rotWithShape="1">
            <a:gsLst>
              <a:gs pos="0">
                <a:sysClr val="windowText" lastClr="000000">
                  <a:tint val="50000"/>
                  <a:satMod val="300000"/>
                </a:sysClr>
              </a:gs>
              <a:gs pos="35000">
                <a:sysClr val="windowText" lastClr="000000">
                  <a:tint val="37000"/>
                  <a:satMod val="300000"/>
                </a:sysClr>
              </a:gs>
              <a:gs pos="100000">
                <a:sysClr val="windowText" lastClr="000000">
                  <a:tint val="15000"/>
                  <a:satMod val="350000"/>
                </a:sysClr>
              </a:gs>
            </a:gsLst>
            <a:lin ang="16200000" scaled="1"/>
          </a:gradFill>
          <a:ln w="9525" cap="flat" cmpd="sng" algn="ctr">
            <a:noFill/>
            <a:prstDash val="solid"/>
            <a:headEnd/>
            <a:tailEnd/>
          </a:ln>
          <a:effectLst>
            <a:outerShdw blurRad="63500" sx="102000" sy="102000" algn="ctr" rotWithShape="0">
              <a:prstClr val="black">
                <a:alpha val="40000"/>
              </a:prstClr>
            </a:outerShdw>
          </a:effectLst>
        </p:spPr>
        <p:txBody>
          <a:bodyPr lIns="121914" tIns="60957" rIns="121914" bIns="60957"/>
          <a:lstStyle/>
          <a:p>
            <a:pPr defTabSz="1219103">
              <a:defRPr/>
            </a:pPr>
            <a:endParaRPr lang="zh-CN" altLang="en-US" sz="2400" kern="0">
              <a:solidFill>
                <a:sysClr val="windowText" lastClr="000000"/>
              </a:solidFill>
            </a:endParaRPr>
          </a:p>
        </p:txBody>
      </p:sp>
      <p:sp>
        <p:nvSpPr>
          <p:cNvPr id="42" name="Oval 54"/>
          <p:cNvSpPr>
            <a:spLocks noChangeArrowheads="1"/>
          </p:cNvSpPr>
          <p:nvPr/>
        </p:nvSpPr>
        <p:spPr bwMode="auto">
          <a:xfrm>
            <a:off x="5669876" y="4619188"/>
            <a:ext cx="110520" cy="110520"/>
          </a:xfrm>
          <a:prstGeom prst="ellipse">
            <a:avLst/>
          </a:prstGeom>
          <a:gradFill rotWithShape="1">
            <a:gsLst>
              <a:gs pos="0">
                <a:sysClr val="windowText" lastClr="000000">
                  <a:tint val="50000"/>
                  <a:satMod val="300000"/>
                </a:sysClr>
              </a:gs>
              <a:gs pos="35000">
                <a:sysClr val="windowText" lastClr="000000">
                  <a:tint val="37000"/>
                  <a:satMod val="300000"/>
                </a:sysClr>
              </a:gs>
              <a:gs pos="100000">
                <a:sysClr val="windowText" lastClr="000000">
                  <a:tint val="15000"/>
                  <a:satMod val="350000"/>
                </a:sysClr>
              </a:gs>
            </a:gsLst>
            <a:lin ang="16200000" scaled="1"/>
          </a:gradFill>
          <a:ln w="9525" cap="flat" cmpd="sng" algn="ctr">
            <a:noFill/>
            <a:prstDash val="solid"/>
            <a:headEnd/>
            <a:tailEnd/>
          </a:ln>
          <a:effectLst>
            <a:outerShdw blurRad="63500" sx="102000" sy="102000" algn="ctr" rotWithShape="0">
              <a:prstClr val="black">
                <a:alpha val="40000"/>
              </a:prstClr>
            </a:outerShdw>
          </a:effectLst>
        </p:spPr>
        <p:txBody>
          <a:bodyPr lIns="121914" tIns="60957" rIns="121914" bIns="60957"/>
          <a:lstStyle/>
          <a:p>
            <a:pPr defTabSz="1219103">
              <a:defRPr/>
            </a:pPr>
            <a:endParaRPr lang="zh-CN" altLang="en-US" sz="2400" kern="0">
              <a:solidFill>
                <a:sysClr val="windowText" lastClr="000000"/>
              </a:solidFill>
            </a:endParaRPr>
          </a:p>
        </p:txBody>
      </p:sp>
      <p:sp>
        <p:nvSpPr>
          <p:cNvPr id="43" name="Oval 54"/>
          <p:cNvSpPr>
            <a:spLocks noChangeArrowheads="1"/>
          </p:cNvSpPr>
          <p:nvPr/>
        </p:nvSpPr>
        <p:spPr bwMode="auto">
          <a:xfrm>
            <a:off x="3836180" y="4423182"/>
            <a:ext cx="110520" cy="110520"/>
          </a:xfrm>
          <a:prstGeom prst="ellipse">
            <a:avLst/>
          </a:prstGeom>
          <a:gradFill rotWithShape="1">
            <a:gsLst>
              <a:gs pos="0">
                <a:sysClr val="windowText" lastClr="000000">
                  <a:tint val="50000"/>
                  <a:satMod val="300000"/>
                </a:sysClr>
              </a:gs>
              <a:gs pos="35000">
                <a:sysClr val="windowText" lastClr="000000">
                  <a:tint val="37000"/>
                  <a:satMod val="300000"/>
                </a:sysClr>
              </a:gs>
              <a:gs pos="100000">
                <a:sysClr val="windowText" lastClr="000000">
                  <a:tint val="15000"/>
                  <a:satMod val="350000"/>
                </a:sysClr>
              </a:gs>
            </a:gsLst>
            <a:lin ang="16200000" scaled="1"/>
          </a:gradFill>
          <a:ln w="9525" cap="flat" cmpd="sng" algn="ctr">
            <a:noFill/>
            <a:prstDash val="solid"/>
            <a:headEnd/>
            <a:tailEnd/>
          </a:ln>
          <a:effectLst>
            <a:outerShdw blurRad="63500" sx="102000" sy="102000" algn="ctr" rotWithShape="0">
              <a:prstClr val="black">
                <a:alpha val="40000"/>
              </a:prstClr>
            </a:outerShdw>
          </a:effectLst>
        </p:spPr>
        <p:txBody>
          <a:bodyPr lIns="121914" tIns="60957" rIns="121914" bIns="60957"/>
          <a:lstStyle/>
          <a:p>
            <a:pPr defTabSz="1219103">
              <a:defRPr/>
            </a:pPr>
            <a:endParaRPr lang="zh-CN" altLang="en-US" sz="2400" kern="0">
              <a:solidFill>
                <a:sysClr val="windowText" lastClr="000000"/>
              </a:solidFill>
            </a:endParaRPr>
          </a:p>
        </p:txBody>
      </p:sp>
    </p:spTree>
    <p:extLst>
      <p:ext uri="{BB962C8B-B14F-4D97-AF65-F5344CB8AC3E}">
        <p14:creationId xmlns:p14="http://schemas.microsoft.com/office/powerpoint/2010/main" val="2167599200"/>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0-#ppt_w/2"/>
                                          </p:val>
                                        </p:tav>
                                        <p:tav tm="100000">
                                          <p:val>
                                            <p:strVal val="#ppt_x"/>
                                          </p:val>
                                        </p:tav>
                                      </p:tavLst>
                                    </p:anim>
                                    <p:anim calcmode="lin" valueType="num">
                                      <p:cBhvr additive="base">
                                        <p:cTn id="8" dur="500" fill="hold"/>
                                        <p:tgtEl>
                                          <p:spTgt spid="12"/>
                                        </p:tgtEl>
                                        <p:attrNameLst>
                                          <p:attrName>ppt_y</p:attrName>
                                        </p:attrNameLst>
                                      </p:cBhvr>
                                      <p:tavLst>
                                        <p:tav tm="0">
                                          <p:val>
                                            <p:strVal val="0-#ppt_h/2"/>
                                          </p:val>
                                        </p:tav>
                                        <p:tav tm="100000">
                                          <p:val>
                                            <p:strVal val="#ppt_y"/>
                                          </p:val>
                                        </p:tav>
                                      </p:tavLst>
                                    </p:anim>
                                  </p:childTnLst>
                                </p:cTn>
                              </p:par>
                              <p:par>
                                <p:cTn id="9" presetID="2" presetClass="entr" presetSubtype="3" fill="hold" grpId="0" nodeType="withEffect">
                                  <p:stCondLst>
                                    <p:cond delay="0"/>
                                  </p:stCondLst>
                                  <p:childTnLst>
                                    <p:set>
                                      <p:cBhvr>
                                        <p:cTn id="10" dur="1" fill="hold">
                                          <p:stCondLst>
                                            <p:cond delay="0"/>
                                          </p:stCondLst>
                                        </p:cTn>
                                        <p:tgtEl>
                                          <p:spTgt spid="11"/>
                                        </p:tgtEl>
                                        <p:attrNameLst>
                                          <p:attrName>style.visibility</p:attrName>
                                        </p:attrNameLst>
                                      </p:cBhvr>
                                      <p:to>
                                        <p:strVal val="visible"/>
                                      </p:to>
                                    </p:set>
                                    <p:anim calcmode="lin" valueType="num">
                                      <p:cBhvr additive="base">
                                        <p:cTn id="11" dur="500" fill="hold"/>
                                        <p:tgtEl>
                                          <p:spTgt spid="11"/>
                                        </p:tgtEl>
                                        <p:attrNameLst>
                                          <p:attrName>ppt_x</p:attrName>
                                        </p:attrNameLst>
                                      </p:cBhvr>
                                      <p:tavLst>
                                        <p:tav tm="0">
                                          <p:val>
                                            <p:strVal val="1+#ppt_w/2"/>
                                          </p:val>
                                        </p:tav>
                                        <p:tav tm="100000">
                                          <p:val>
                                            <p:strVal val="#ppt_x"/>
                                          </p:val>
                                        </p:tav>
                                      </p:tavLst>
                                    </p:anim>
                                    <p:anim calcmode="lin" valueType="num">
                                      <p:cBhvr additive="base">
                                        <p:cTn id="12" dur="500" fill="hold"/>
                                        <p:tgtEl>
                                          <p:spTgt spid="11"/>
                                        </p:tgtEl>
                                        <p:attrNameLst>
                                          <p:attrName>ppt_y</p:attrName>
                                        </p:attrNameLst>
                                      </p:cBhvr>
                                      <p:tavLst>
                                        <p:tav tm="0">
                                          <p:val>
                                            <p:strVal val="0-#ppt_h/2"/>
                                          </p:val>
                                        </p:tav>
                                        <p:tav tm="100000">
                                          <p:val>
                                            <p:strVal val="#ppt_y"/>
                                          </p:val>
                                        </p:tav>
                                      </p:tavLst>
                                    </p:anim>
                                  </p:childTnLst>
                                </p:cTn>
                              </p:par>
                              <p:par>
                                <p:cTn id="13" presetID="2" presetClass="entr" presetSubtype="12" fill="hold" grpId="0"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500" fill="hold"/>
                                        <p:tgtEl>
                                          <p:spTgt spid="10"/>
                                        </p:tgtEl>
                                        <p:attrNameLst>
                                          <p:attrName>ppt_x</p:attrName>
                                        </p:attrNameLst>
                                      </p:cBhvr>
                                      <p:tavLst>
                                        <p:tav tm="0">
                                          <p:val>
                                            <p:strVal val="0-#ppt_w/2"/>
                                          </p:val>
                                        </p:tav>
                                        <p:tav tm="100000">
                                          <p:val>
                                            <p:strVal val="#ppt_x"/>
                                          </p:val>
                                        </p:tav>
                                      </p:tavLst>
                                    </p:anim>
                                    <p:anim calcmode="lin" valueType="num">
                                      <p:cBhvr additive="base">
                                        <p:cTn id="16" dur="500" fill="hold"/>
                                        <p:tgtEl>
                                          <p:spTgt spid="10"/>
                                        </p:tgtEl>
                                        <p:attrNameLst>
                                          <p:attrName>ppt_y</p:attrName>
                                        </p:attrNameLst>
                                      </p:cBhvr>
                                      <p:tavLst>
                                        <p:tav tm="0">
                                          <p:val>
                                            <p:strVal val="1+#ppt_h/2"/>
                                          </p:val>
                                        </p:tav>
                                        <p:tav tm="100000">
                                          <p:val>
                                            <p:strVal val="#ppt_y"/>
                                          </p:val>
                                        </p:tav>
                                      </p:tavLst>
                                    </p:anim>
                                  </p:childTnLst>
                                </p:cTn>
                              </p:par>
                              <p:par>
                                <p:cTn id="17" presetID="2" presetClass="entr" presetSubtype="6"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500" fill="hold"/>
                                        <p:tgtEl>
                                          <p:spTgt spid="9"/>
                                        </p:tgtEl>
                                        <p:attrNameLst>
                                          <p:attrName>ppt_x</p:attrName>
                                        </p:attrNameLst>
                                      </p:cBhvr>
                                      <p:tavLst>
                                        <p:tav tm="0">
                                          <p:val>
                                            <p:strVal val="1+#ppt_w/2"/>
                                          </p:val>
                                        </p:tav>
                                        <p:tav tm="100000">
                                          <p:val>
                                            <p:strVal val="#ppt_x"/>
                                          </p:val>
                                        </p:tav>
                                      </p:tavLst>
                                    </p:anim>
                                    <p:anim calcmode="lin" valueType="num">
                                      <p:cBhvr additive="base">
                                        <p:cTn id="20" dur="500" fill="hold"/>
                                        <p:tgtEl>
                                          <p:spTgt spid="9"/>
                                        </p:tgtEl>
                                        <p:attrNameLst>
                                          <p:attrName>ppt_y</p:attrName>
                                        </p:attrNameLst>
                                      </p:cBhvr>
                                      <p:tavLst>
                                        <p:tav tm="0">
                                          <p:val>
                                            <p:strVal val="1+#ppt_h/2"/>
                                          </p:val>
                                        </p:tav>
                                        <p:tav tm="100000">
                                          <p:val>
                                            <p:strVal val="#ppt_y"/>
                                          </p:val>
                                        </p:tav>
                                      </p:tavLst>
                                    </p:anim>
                                  </p:childTnLst>
                                </p:cTn>
                              </p:par>
                            </p:childTnLst>
                          </p:cTn>
                        </p:par>
                        <p:par>
                          <p:cTn id="21" fill="hold">
                            <p:stCondLst>
                              <p:cond delay="500"/>
                            </p:stCondLst>
                            <p:childTnLst>
                              <p:par>
                                <p:cTn id="22" presetID="23" presetClass="entr" presetSubtype="32" fill="hold" grpId="0" nodeType="afterEffect">
                                  <p:stCondLst>
                                    <p:cond delay="0"/>
                                  </p:stCondLst>
                                  <p:childTnLst>
                                    <p:set>
                                      <p:cBhvr>
                                        <p:cTn id="23" dur="1" fill="hold">
                                          <p:stCondLst>
                                            <p:cond delay="0"/>
                                          </p:stCondLst>
                                        </p:cTn>
                                        <p:tgtEl>
                                          <p:spTgt spid="13"/>
                                        </p:tgtEl>
                                        <p:attrNameLst>
                                          <p:attrName>style.visibility</p:attrName>
                                        </p:attrNameLst>
                                      </p:cBhvr>
                                      <p:to>
                                        <p:strVal val="visible"/>
                                      </p:to>
                                    </p:set>
                                    <p:anim calcmode="lin" valueType="num">
                                      <p:cBhvr>
                                        <p:cTn id="24" dur="500" fill="hold"/>
                                        <p:tgtEl>
                                          <p:spTgt spid="13"/>
                                        </p:tgtEl>
                                        <p:attrNameLst>
                                          <p:attrName>ppt_w</p:attrName>
                                        </p:attrNameLst>
                                      </p:cBhvr>
                                      <p:tavLst>
                                        <p:tav tm="0">
                                          <p:val>
                                            <p:strVal val="4*#ppt_w"/>
                                          </p:val>
                                        </p:tav>
                                        <p:tav tm="100000">
                                          <p:val>
                                            <p:strVal val="#ppt_w"/>
                                          </p:val>
                                        </p:tav>
                                      </p:tavLst>
                                    </p:anim>
                                    <p:anim calcmode="lin" valueType="num">
                                      <p:cBhvr>
                                        <p:cTn id="25" dur="500" fill="hold"/>
                                        <p:tgtEl>
                                          <p:spTgt spid="13"/>
                                        </p:tgtEl>
                                        <p:attrNameLst>
                                          <p:attrName>ppt_h</p:attrName>
                                        </p:attrNameLst>
                                      </p:cBhvr>
                                      <p:tavLst>
                                        <p:tav tm="0">
                                          <p:val>
                                            <p:strVal val="4*#ppt_h"/>
                                          </p:val>
                                        </p:tav>
                                        <p:tav tm="100000">
                                          <p:val>
                                            <p:strVal val="#ppt_h"/>
                                          </p:val>
                                        </p:tav>
                                      </p:tavLst>
                                    </p:anim>
                                  </p:childTnLst>
                                </p:cTn>
                              </p:par>
                            </p:childTnLst>
                          </p:cTn>
                        </p:par>
                        <p:par>
                          <p:cTn id="26" fill="hold">
                            <p:stCondLst>
                              <p:cond delay="1000"/>
                            </p:stCondLst>
                            <p:childTnLst>
                              <p:par>
                                <p:cTn id="27" presetID="23" presetClass="entr" presetSubtype="32" fill="hold" grpId="0" nodeType="afterEffect">
                                  <p:stCondLst>
                                    <p:cond delay="0"/>
                                  </p:stCondLst>
                                  <p:childTnLst>
                                    <p:set>
                                      <p:cBhvr>
                                        <p:cTn id="28" dur="1" fill="hold">
                                          <p:stCondLst>
                                            <p:cond delay="0"/>
                                          </p:stCondLst>
                                        </p:cTn>
                                        <p:tgtEl>
                                          <p:spTgt spid="14"/>
                                        </p:tgtEl>
                                        <p:attrNameLst>
                                          <p:attrName>style.visibility</p:attrName>
                                        </p:attrNameLst>
                                      </p:cBhvr>
                                      <p:to>
                                        <p:strVal val="visible"/>
                                      </p:to>
                                    </p:set>
                                    <p:anim calcmode="lin" valueType="num">
                                      <p:cBhvr>
                                        <p:cTn id="29" dur="500" fill="hold"/>
                                        <p:tgtEl>
                                          <p:spTgt spid="14"/>
                                        </p:tgtEl>
                                        <p:attrNameLst>
                                          <p:attrName>ppt_w</p:attrName>
                                        </p:attrNameLst>
                                      </p:cBhvr>
                                      <p:tavLst>
                                        <p:tav tm="0">
                                          <p:val>
                                            <p:strVal val="4*#ppt_w"/>
                                          </p:val>
                                        </p:tav>
                                        <p:tav tm="100000">
                                          <p:val>
                                            <p:strVal val="#ppt_w"/>
                                          </p:val>
                                        </p:tav>
                                      </p:tavLst>
                                    </p:anim>
                                    <p:anim calcmode="lin" valueType="num">
                                      <p:cBhvr>
                                        <p:cTn id="30" dur="500" fill="hold"/>
                                        <p:tgtEl>
                                          <p:spTgt spid="14"/>
                                        </p:tgtEl>
                                        <p:attrNameLst>
                                          <p:attrName>ppt_h</p:attrName>
                                        </p:attrNameLst>
                                      </p:cBhvr>
                                      <p:tavLst>
                                        <p:tav tm="0">
                                          <p:val>
                                            <p:strVal val="4*#ppt_h"/>
                                          </p:val>
                                        </p:tav>
                                        <p:tav tm="100000">
                                          <p:val>
                                            <p:strVal val="#ppt_h"/>
                                          </p:val>
                                        </p:tav>
                                      </p:tavLst>
                                    </p:anim>
                                  </p:childTnLst>
                                </p:cTn>
                              </p:par>
                            </p:childTnLst>
                          </p:cTn>
                        </p:par>
                        <p:par>
                          <p:cTn id="31" fill="hold">
                            <p:stCondLst>
                              <p:cond delay="1500"/>
                            </p:stCondLst>
                            <p:childTnLst>
                              <p:par>
                                <p:cTn id="32" presetID="23" presetClass="entr" presetSubtype="32" fill="hold" grpId="0" nodeType="afterEffect">
                                  <p:stCondLst>
                                    <p:cond delay="0"/>
                                  </p:stCondLst>
                                  <p:childTnLst>
                                    <p:set>
                                      <p:cBhvr>
                                        <p:cTn id="33" dur="1" fill="hold">
                                          <p:stCondLst>
                                            <p:cond delay="0"/>
                                          </p:stCondLst>
                                        </p:cTn>
                                        <p:tgtEl>
                                          <p:spTgt spid="16"/>
                                        </p:tgtEl>
                                        <p:attrNameLst>
                                          <p:attrName>style.visibility</p:attrName>
                                        </p:attrNameLst>
                                      </p:cBhvr>
                                      <p:to>
                                        <p:strVal val="visible"/>
                                      </p:to>
                                    </p:set>
                                    <p:anim calcmode="lin" valueType="num">
                                      <p:cBhvr>
                                        <p:cTn id="34" dur="500" fill="hold"/>
                                        <p:tgtEl>
                                          <p:spTgt spid="16"/>
                                        </p:tgtEl>
                                        <p:attrNameLst>
                                          <p:attrName>ppt_w</p:attrName>
                                        </p:attrNameLst>
                                      </p:cBhvr>
                                      <p:tavLst>
                                        <p:tav tm="0">
                                          <p:val>
                                            <p:strVal val="4*#ppt_w"/>
                                          </p:val>
                                        </p:tav>
                                        <p:tav tm="100000">
                                          <p:val>
                                            <p:strVal val="#ppt_w"/>
                                          </p:val>
                                        </p:tav>
                                      </p:tavLst>
                                    </p:anim>
                                    <p:anim calcmode="lin" valueType="num">
                                      <p:cBhvr>
                                        <p:cTn id="35" dur="500" fill="hold"/>
                                        <p:tgtEl>
                                          <p:spTgt spid="16"/>
                                        </p:tgtEl>
                                        <p:attrNameLst>
                                          <p:attrName>ppt_h</p:attrName>
                                        </p:attrNameLst>
                                      </p:cBhvr>
                                      <p:tavLst>
                                        <p:tav tm="0">
                                          <p:val>
                                            <p:strVal val="4*#ppt_h"/>
                                          </p:val>
                                        </p:tav>
                                        <p:tav tm="100000">
                                          <p:val>
                                            <p:strVal val="#ppt_h"/>
                                          </p:val>
                                        </p:tav>
                                      </p:tavLst>
                                    </p:anim>
                                  </p:childTnLst>
                                </p:cTn>
                              </p:par>
                            </p:childTnLst>
                          </p:cTn>
                        </p:par>
                        <p:par>
                          <p:cTn id="36" fill="hold">
                            <p:stCondLst>
                              <p:cond delay="2000"/>
                            </p:stCondLst>
                            <p:childTnLst>
                              <p:par>
                                <p:cTn id="37" presetID="23" presetClass="entr" presetSubtype="32" fill="hold" grpId="0" nodeType="afterEffect">
                                  <p:stCondLst>
                                    <p:cond delay="0"/>
                                  </p:stCondLst>
                                  <p:childTnLst>
                                    <p:set>
                                      <p:cBhvr>
                                        <p:cTn id="38" dur="1" fill="hold">
                                          <p:stCondLst>
                                            <p:cond delay="0"/>
                                          </p:stCondLst>
                                        </p:cTn>
                                        <p:tgtEl>
                                          <p:spTgt spid="15"/>
                                        </p:tgtEl>
                                        <p:attrNameLst>
                                          <p:attrName>style.visibility</p:attrName>
                                        </p:attrNameLst>
                                      </p:cBhvr>
                                      <p:to>
                                        <p:strVal val="visible"/>
                                      </p:to>
                                    </p:set>
                                    <p:anim calcmode="lin" valueType="num">
                                      <p:cBhvr>
                                        <p:cTn id="39" dur="500" fill="hold"/>
                                        <p:tgtEl>
                                          <p:spTgt spid="15"/>
                                        </p:tgtEl>
                                        <p:attrNameLst>
                                          <p:attrName>ppt_w</p:attrName>
                                        </p:attrNameLst>
                                      </p:cBhvr>
                                      <p:tavLst>
                                        <p:tav tm="0">
                                          <p:val>
                                            <p:strVal val="4*#ppt_w"/>
                                          </p:val>
                                        </p:tav>
                                        <p:tav tm="100000">
                                          <p:val>
                                            <p:strVal val="#ppt_w"/>
                                          </p:val>
                                        </p:tav>
                                      </p:tavLst>
                                    </p:anim>
                                    <p:anim calcmode="lin" valueType="num">
                                      <p:cBhvr>
                                        <p:cTn id="40" dur="500" fill="hold"/>
                                        <p:tgtEl>
                                          <p:spTgt spid="15"/>
                                        </p:tgtEl>
                                        <p:attrNameLst>
                                          <p:attrName>ppt_h</p:attrName>
                                        </p:attrNameLst>
                                      </p:cBhvr>
                                      <p:tavLst>
                                        <p:tav tm="0">
                                          <p:val>
                                            <p:strVal val="4*#ppt_h"/>
                                          </p:val>
                                        </p:tav>
                                        <p:tav tm="100000">
                                          <p:val>
                                            <p:strVal val="#ppt_h"/>
                                          </p:val>
                                        </p:tav>
                                      </p:tavLst>
                                    </p:anim>
                                  </p:childTnLst>
                                </p:cTn>
                              </p:par>
                            </p:childTnLst>
                          </p:cTn>
                        </p:par>
                        <p:par>
                          <p:cTn id="41" fill="hold">
                            <p:stCondLst>
                              <p:cond delay="2500"/>
                            </p:stCondLst>
                            <p:childTnLst>
                              <p:par>
                                <p:cTn id="42" presetID="22" presetClass="entr" presetSubtype="4" fill="hold" grpId="0" nodeType="afterEffect">
                                  <p:stCondLst>
                                    <p:cond delay="0"/>
                                  </p:stCondLst>
                                  <p:childTnLst>
                                    <p:set>
                                      <p:cBhvr>
                                        <p:cTn id="43" dur="1" fill="hold">
                                          <p:stCondLst>
                                            <p:cond delay="0"/>
                                          </p:stCondLst>
                                        </p:cTn>
                                        <p:tgtEl>
                                          <p:spTgt spid="40"/>
                                        </p:tgtEl>
                                        <p:attrNameLst>
                                          <p:attrName>style.visibility</p:attrName>
                                        </p:attrNameLst>
                                      </p:cBhvr>
                                      <p:to>
                                        <p:strVal val="visible"/>
                                      </p:to>
                                    </p:set>
                                    <p:animEffect transition="in" filter="wipe(down)">
                                      <p:cBhvr>
                                        <p:cTn id="44" dur="500"/>
                                        <p:tgtEl>
                                          <p:spTgt spid="40"/>
                                        </p:tgtEl>
                                      </p:cBhvr>
                                    </p:animEffect>
                                  </p:childTnLst>
                                </p:cTn>
                              </p:par>
                              <p:par>
                                <p:cTn id="45" presetID="22" presetClass="entr" presetSubtype="4" fill="hold" grpId="0" nodeType="withEffect">
                                  <p:stCondLst>
                                    <p:cond delay="0"/>
                                  </p:stCondLst>
                                  <p:childTnLst>
                                    <p:set>
                                      <p:cBhvr>
                                        <p:cTn id="46" dur="1" fill="hold">
                                          <p:stCondLst>
                                            <p:cond delay="0"/>
                                          </p:stCondLst>
                                        </p:cTn>
                                        <p:tgtEl>
                                          <p:spTgt spid="18"/>
                                        </p:tgtEl>
                                        <p:attrNameLst>
                                          <p:attrName>style.visibility</p:attrName>
                                        </p:attrNameLst>
                                      </p:cBhvr>
                                      <p:to>
                                        <p:strVal val="visible"/>
                                      </p:to>
                                    </p:set>
                                    <p:animEffect transition="in" filter="wipe(down)">
                                      <p:cBhvr>
                                        <p:cTn id="47" dur="500"/>
                                        <p:tgtEl>
                                          <p:spTgt spid="18"/>
                                        </p:tgtEl>
                                      </p:cBhvr>
                                    </p:animEffect>
                                  </p:childTnLst>
                                </p:cTn>
                              </p:par>
                              <p:par>
                                <p:cTn id="48" presetID="22" presetClass="entr" presetSubtype="4" fill="hold" grpId="0" nodeType="withEffect">
                                  <p:stCondLst>
                                    <p:cond delay="0"/>
                                  </p:stCondLst>
                                  <p:childTnLst>
                                    <p:set>
                                      <p:cBhvr>
                                        <p:cTn id="49" dur="1" fill="hold">
                                          <p:stCondLst>
                                            <p:cond delay="0"/>
                                          </p:stCondLst>
                                        </p:cTn>
                                        <p:tgtEl>
                                          <p:spTgt spid="20"/>
                                        </p:tgtEl>
                                        <p:attrNameLst>
                                          <p:attrName>style.visibility</p:attrName>
                                        </p:attrNameLst>
                                      </p:cBhvr>
                                      <p:to>
                                        <p:strVal val="visible"/>
                                      </p:to>
                                    </p:set>
                                    <p:animEffect transition="in" filter="wipe(down)">
                                      <p:cBhvr>
                                        <p:cTn id="50" dur="500"/>
                                        <p:tgtEl>
                                          <p:spTgt spid="20"/>
                                        </p:tgtEl>
                                      </p:cBhvr>
                                    </p:animEffect>
                                  </p:childTnLst>
                                </p:cTn>
                              </p:par>
                              <p:par>
                                <p:cTn id="51" presetID="22" presetClass="entr" presetSubtype="4" fill="hold" grpId="0" nodeType="withEffect">
                                  <p:stCondLst>
                                    <p:cond delay="0"/>
                                  </p:stCondLst>
                                  <p:childTnLst>
                                    <p:set>
                                      <p:cBhvr>
                                        <p:cTn id="52" dur="1" fill="hold">
                                          <p:stCondLst>
                                            <p:cond delay="0"/>
                                          </p:stCondLst>
                                        </p:cTn>
                                        <p:tgtEl>
                                          <p:spTgt spid="43"/>
                                        </p:tgtEl>
                                        <p:attrNameLst>
                                          <p:attrName>style.visibility</p:attrName>
                                        </p:attrNameLst>
                                      </p:cBhvr>
                                      <p:to>
                                        <p:strVal val="visible"/>
                                      </p:to>
                                    </p:set>
                                    <p:animEffect transition="in" filter="wipe(down)">
                                      <p:cBhvr>
                                        <p:cTn id="53" dur="500"/>
                                        <p:tgtEl>
                                          <p:spTgt spid="43"/>
                                        </p:tgtEl>
                                      </p:cBhvr>
                                    </p:animEffect>
                                  </p:childTnLst>
                                </p:cTn>
                              </p:par>
                            </p:childTnLst>
                          </p:cTn>
                        </p:par>
                        <p:par>
                          <p:cTn id="54" fill="hold">
                            <p:stCondLst>
                              <p:cond delay="3000"/>
                            </p:stCondLst>
                            <p:childTnLst>
                              <p:par>
                                <p:cTn id="55" presetID="2" presetClass="entr" presetSubtype="4" fill="hold" grpId="0" nodeType="afterEffect">
                                  <p:stCondLst>
                                    <p:cond delay="0"/>
                                  </p:stCondLst>
                                  <p:childTnLst>
                                    <p:set>
                                      <p:cBhvr>
                                        <p:cTn id="56" dur="1" fill="hold">
                                          <p:stCondLst>
                                            <p:cond delay="0"/>
                                          </p:stCondLst>
                                        </p:cTn>
                                        <p:tgtEl>
                                          <p:spTgt spid="19"/>
                                        </p:tgtEl>
                                        <p:attrNameLst>
                                          <p:attrName>style.visibility</p:attrName>
                                        </p:attrNameLst>
                                      </p:cBhvr>
                                      <p:to>
                                        <p:strVal val="visible"/>
                                      </p:to>
                                    </p:set>
                                    <p:anim calcmode="lin" valueType="num">
                                      <p:cBhvr additive="base">
                                        <p:cTn id="57" dur="500" fill="hold"/>
                                        <p:tgtEl>
                                          <p:spTgt spid="19"/>
                                        </p:tgtEl>
                                        <p:attrNameLst>
                                          <p:attrName>ppt_x</p:attrName>
                                        </p:attrNameLst>
                                      </p:cBhvr>
                                      <p:tavLst>
                                        <p:tav tm="0">
                                          <p:val>
                                            <p:strVal val="#ppt_x"/>
                                          </p:val>
                                        </p:tav>
                                        <p:tav tm="100000">
                                          <p:val>
                                            <p:strVal val="#ppt_x"/>
                                          </p:val>
                                        </p:tav>
                                      </p:tavLst>
                                    </p:anim>
                                    <p:anim calcmode="lin" valueType="num">
                                      <p:cBhvr additive="base">
                                        <p:cTn id="58" dur="500" fill="hold"/>
                                        <p:tgtEl>
                                          <p:spTgt spid="19"/>
                                        </p:tgtEl>
                                        <p:attrNameLst>
                                          <p:attrName>ppt_y</p:attrName>
                                        </p:attrNameLst>
                                      </p:cBhvr>
                                      <p:tavLst>
                                        <p:tav tm="0">
                                          <p:val>
                                            <p:strVal val="1+#ppt_h/2"/>
                                          </p:val>
                                        </p:tav>
                                        <p:tav tm="100000">
                                          <p:val>
                                            <p:strVal val="#ppt_y"/>
                                          </p:val>
                                        </p:tav>
                                      </p:tavLst>
                                    </p:anim>
                                  </p:childTnLst>
                                </p:cTn>
                              </p:par>
                              <p:par>
                                <p:cTn id="59" presetID="2" presetClass="entr" presetSubtype="4" fill="hold" nodeType="withEffect">
                                  <p:stCondLst>
                                    <p:cond delay="0"/>
                                  </p:stCondLst>
                                  <p:childTnLst>
                                    <p:set>
                                      <p:cBhvr>
                                        <p:cTn id="60" dur="1" fill="hold">
                                          <p:stCondLst>
                                            <p:cond delay="0"/>
                                          </p:stCondLst>
                                        </p:cTn>
                                        <p:tgtEl>
                                          <p:spTgt spid="25"/>
                                        </p:tgtEl>
                                        <p:attrNameLst>
                                          <p:attrName>style.visibility</p:attrName>
                                        </p:attrNameLst>
                                      </p:cBhvr>
                                      <p:to>
                                        <p:strVal val="visible"/>
                                      </p:to>
                                    </p:set>
                                    <p:anim calcmode="lin" valueType="num">
                                      <p:cBhvr additive="base">
                                        <p:cTn id="61" dur="500" fill="hold"/>
                                        <p:tgtEl>
                                          <p:spTgt spid="25"/>
                                        </p:tgtEl>
                                        <p:attrNameLst>
                                          <p:attrName>ppt_x</p:attrName>
                                        </p:attrNameLst>
                                      </p:cBhvr>
                                      <p:tavLst>
                                        <p:tav tm="0">
                                          <p:val>
                                            <p:strVal val="#ppt_x"/>
                                          </p:val>
                                        </p:tav>
                                        <p:tav tm="100000">
                                          <p:val>
                                            <p:strVal val="#ppt_x"/>
                                          </p:val>
                                        </p:tav>
                                      </p:tavLst>
                                    </p:anim>
                                    <p:anim calcmode="lin" valueType="num">
                                      <p:cBhvr additive="base">
                                        <p:cTn id="62" dur="500" fill="hold"/>
                                        <p:tgtEl>
                                          <p:spTgt spid="25"/>
                                        </p:tgtEl>
                                        <p:attrNameLst>
                                          <p:attrName>ppt_y</p:attrName>
                                        </p:attrNameLst>
                                      </p:cBhvr>
                                      <p:tavLst>
                                        <p:tav tm="0">
                                          <p:val>
                                            <p:strVal val="1+#ppt_h/2"/>
                                          </p:val>
                                        </p:tav>
                                        <p:tav tm="100000">
                                          <p:val>
                                            <p:strVal val="#ppt_y"/>
                                          </p:val>
                                        </p:tav>
                                      </p:tavLst>
                                    </p:anim>
                                  </p:childTnLst>
                                </p:cTn>
                              </p:par>
                              <p:par>
                                <p:cTn id="63" presetID="2" presetClass="entr" presetSubtype="4" fill="hold" nodeType="withEffect">
                                  <p:stCondLst>
                                    <p:cond delay="0"/>
                                  </p:stCondLst>
                                  <p:childTnLst>
                                    <p:set>
                                      <p:cBhvr>
                                        <p:cTn id="64" dur="1" fill="hold">
                                          <p:stCondLst>
                                            <p:cond delay="0"/>
                                          </p:stCondLst>
                                        </p:cTn>
                                        <p:tgtEl>
                                          <p:spTgt spid="33"/>
                                        </p:tgtEl>
                                        <p:attrNameLst>
                                          <p:attrName>style.visibility</p:attrName>
                                        </p:attrNameLst>
                                      </p:cBhvr>
                                      <p:to>
                                        <p:strVal val="visible"/>
                                      </p:to>
                                    </p:set>
                                    <p:anim calcmode="lin" valueType="num">
                                      <p:cBhvr additive="base">
                                        <p:cTn id="65" dur="500" fill="hold"/>
                                        <p:tgtEl>
                                          <p:spTgt spid="33"/>
                                        </p:tgtEl>
                                        <p:attrNameLst>
                                          <p:attrName>ppt_x</p:attrName>
                                        </p:attrNameLst>
                                      </p:cBhvr>
                                      <p:tavLst>
                                        <p:tav tm="0">
                                          <p:val>
                                            <p:strVal val="#ppt_x"/>
                                          </p:val>
                                        </p:tav>
                                        <p:tav tm="100000">
                                          <p:val>
                                            <p:strVal val="#ppt_x"/>
                                          </p:val>
                                        </p:tav>
                                      </p:tavLst>
                                    </p:anim>
                                    <p:anim calcmode="lin" valueType="num">
                                      <p:cBhvr additive="base">
                                        <p:cTn id="66" dur="500" fill="hold"/>
                                        <p:tgtEl>
                                          <p:spTgt spid="33"/>
                                        </p:tgtEl>
                                        <p:attrNameLst>
                                          <p:attrName>ppt_y</p:attrName>
                                        </p:attrNameLst>
                                      </p:cBhvr>
                                      <p:tavLst>
                                        <p:tav tm="0">
                                          <p:val>
                                            <p:strVal val="1+#ppt_h/2"/>
                                          </p:val>
                                        </p:tav>
                                        <p:tav tm="100000">
                                          <p:val>
                                            <p:strVal val="#ppt_y"/>
                                          </p:val>
                                        </p:tav>
                                      </p:tavLst>
                                    </p:anim>
                                  </p:childTnLst>
                                </p:cTn>
                              </p:par>
                              <p:par>
                                <p:cTn id="67" presetID="2" presetClass="entr" presetSubtype="4" fill="hold" grpId="0" nodeType="withEffect">
                                  <p:stCondLst>
                                    <p:cond delay="0"/>
                                  </p:stCondLst>
                                  <p:childTnLst>
                                    <p:set>
                                      <p:cBhvr>
                                        <p:cTn id="68" dur="1" fill="hold">
                                          <p:stCondLst>
                                            <p:cond delay="0"/>
                                          </p:stCondLst>
                                        </p:cTn>
                                        <p:tgtEl>
                                          <p:spTgt spid="22"/>
                                        </p:tgtEl>
                                        <p:attrNameLst>
                                          <p:attrName>style.visibility</p:attrName>
                                        </p:attrNameLst>
                                      </p:cBhvr>
                                      <p:to>
                                        <p:strVal val="visible"/>
                                      </p:to>
                                    </p:set>
                                    <p:anim calcmode="lin" valueType="num">
                                      <p:cBhvr additive="base">
                                        <p:cTn id="69" dur="500" fill="hold"/>
                                        <p:tgtEl>
                                          <p:spTgt spid="22"/>
                                        </p:tgtEl>
                                        <p:attrNameLst>
                                          <p:attrName>ppt_x</p:attrName>
                                        </p:attrNameLst>
                                      </p:cBhvr>
                                      <p:tavLst>
                                        <p:tav tm="0">
                                          <p:val>
                                            <p:strVal val="#ppt_x"/>
                                          </p:val>
                                        </p:tav>
                                        <p:tav tm="100000">
                                          <p:val>
                                            <p:strVal val="#ppt_x"/>
                                          </p:val>
                                        </p:tav>
                                      </p:tavLst>
                                    </p:anim>
                                    <p:anim calcmode="lin" valueType="num">
                                      <p:cBhvr additive="base">
                                        <p:cTn id="70" dur="500" fill="hold"/>
                                        <p:tgtEl>
                                          <p:spTgt spid="22"/>
                                        </p:tgtEl>
                                        <p:attrNameLst>
                                          <p:attrName>ppt_y</p:attrName>
                                        </p:attrNameLst>
                                      </p:cBhvr>
                                      <p:tavLst>
                                        <p:tav tm="0">
                                          <p:val>
                                            <p:strVal val="1+#ppt_h/2"/>
                                          </p:val>
                                        </p:tav>
                                        <p:tav tm="100000">
                                          <p:val>
                                            <p:strVal val="#ppt_y"/>
                                          </p:val>
                                        </p:tav>
                                      </p:tavLst>
                                    </p:anim>
                                  </p:childTnLst>
                                </p:cTn>
                              </p:par>
                            </p:childTnLst>
                          </p:cTn>
                        </p:par>
                        <p:par>
                          <p:cTn id="71" fill="hold">
                            <p:stCondLst>
                              <p:cond delay="3500"/>
                            </p:stCondLst>
                            <p:childTnLst>
                              <p:par>
                                <p:cTn id="72" presetID="22" presetClass="entr" presetSubtype="8" fill="hold" grpId="0" nodeType="afterEffect">
                                  <p:stCondLst>
                                    <p:cond delay="0"/>
                                  </p:stCondLst>
                                  <p:childTnLst>
                                    <p:set>
                                      <p:cBhvr>
                                        <p:cTn id="73" dur="1" fill="hold">
                                          <p:stCondLst>
                                            <p:cond delay="0"/>
                                          </p:stCondLst>
                                        </p:cTn>
                                        <p:tgtEl>
                                          <p:spTgt spid="38"/>
                                        </p:tgtEl>
                                        <p:attrNameLst>
                                          <p:attrName>style.visibility</p:attrName>
                                        </p:attrNameLst>
                                      </p:cBhvr>
                                      <p:to>
                                        <p:strVal val="visible"/>
                                      </p:to>
                                    </p:set>
                                    <p:animEffect transition="in" filter="wipe(left)">
                                      <p:cBhvr>
                                        <p:cTn id="74" dur="500"/>
                                        <p:tgtEl>
                                          <p:spTgt spid="38"/>
                                        </p:tgtEl>
                                      </p:cBhvr>
                                    </p:animEffect>
                                  </p:childTnLst>
                                </p:cTn>
                              </p:par>
                              <p:par>
                                <p:cTn id="75" presetID="22" presetClass="entr" presetSubtype="8" fill="hold" grpId="0" nodeType="withEffect">
                                  <p:stCondLst>
                                    <p:cond delay="0"/>
                                  </p:stCondLst>
                                  <p:childTnLst>
                                    <p:set>
                                      <p:cBhvr>
                                        <p:cTn id="76" dur="1" fill="hold">
                                          <p:stCondLst>
                                            <p:cond delay="0"/>
                                          </p:stCondLst>
                                        </p:cTn>
                                        <p:tgtEl>
                                          <p:spTgt spid="41"/>
                                        </p:tgtEl>
                                        <p:attrNameLst>
                                          <p:attrName>style.visibility</p:attrName>
                                        </p:attrNameLst>
                                      </p:cBhvr>
                                      <p:to>
                                        <p:strVal val="visible"/>
                                      </p:to>
                                    </p:set>
                                    <p:animEffect transition="in" filter="wipe(left)">
                                      <p:cBhvr>
                                        <p:cTn id="77" dur="500"/>
                                        <p:tgtEl>
                                          <p:spTgt spid="41"/>
                                        </p:tgtEl>
                                      </p:cBhvr>
                                    </p:animEffect>
                                  </p:childTnLst>
                                </p:cTn>
                              </p:par>
                              <p:par>
                                <p:cTn id="78" presetID="22" presetClass="entr" presetSubtype="8" fill="hold" grpId="0" nodeType="withEffect">
                                  <p:stCondLst>
                                    <p:cond delay="0"/>
                                  </p:stCondLst>
                                  <p:childTnLst>
                                    <p:set>
                                      <p:cBhvr>
                                        <p:cTn id="79" dur="1" fill="hold">
                                          <p:stCondLst>
                                            <p:cond delay="0"/>
                                          </p:stCondLst>
                                        </p:cTn>
                                        <p:tgtEl>
                                          <p:spTgt spid="42"/>
                                        </p:tgtEl>
                                        <p:attrNameLst>
                                          <p:attrName>style.visibility</p:attrName>
                                        </p:attrNameLst>
                                      </p:cBhvr>
                                      <p:to>
                                        <p:strVal val="visible"/>
                                      </p:to>
                                    </p:set>
                                    <p:animEffect transition="in" filter="wipe(left)">
                                      <p:cBhvr>
                                        <p:cTn id="80" dur="500"/>
                                        <p:tgtEl>
                                          <p:spTgt spid="42"/>
                                        </p:tgtEl>
                                      </p:cBhvr>
                                    </p:animEffect>
                                  </p:childTnLst>
                                </p:cTn>
                              </p:par>
                              <p:par>
                                <p:cTn id="81" presetID="22" presetClass="entr" presetSubtype="8" fill="hold" grpId="0" nodeType="withEffect">
                                  <p:stCondLst>
                                    <p:cond delay="0"/>
                                  </p:stCondLst>
                                  <p:childTnLst>
                                    <p:set>
                                      <p:cBhvr>
                                        <p:cTn id="82" dur="1" fill="hold">
                                          <p:stCondLst>
                                            <p:cond delay="0"/>
                                          </p:stCondLst>
                                        </p:cTn>
                                        <p:tgtEl>
                                          <p:spTgt spid="39"/>
                                        </p:tgtEl>
                                        <p:attrNameLst>
                                          <p:attrName>style.visibility</p:attrName>
                                        </p:attrNameLst>
                                      </p:cBhvr>
                                      <p:to>
                                        <p:strVal val="visible"/>
                                      </p:to>
                                    </p:set>
                                    <p:animEffect transition="in" filter="wipe(left)">
                                      <p:cBhvr>
                                        <p:cTn id="83" dur="500"/>
                                        <p:tgtEl>
                                          <p:spTgt spid="39"/>
                                        </p:tgtEl>
                                      </p:cBhvr>
                                    </p:animEffect>
                                  </p:childTnLst>
                                </p:cTn>
                              </p:par>
                            </p:childTnLst>
                          </p:cTn>
                        </p:par>
                        <p:par>
                          <p:cTn id="84" fill="hold">
                            <p:stCondLst>
                              <p:cond delay="4000"/>
                            </p:stCondLst>
                            <p:childTnLst>
                              <p:par>
                                <p:cTn id="85" presetID="2" presetClass="entr" presetSubtype="4" fill="hold" grpId="0" nodeType="afterEffect">
                                  <p:stCondLst>
                                    <p:cond delay="0"/>
                                  </p:stCondLst>
                                  <p:childTnLst>
                                    <p:set>
                                      <p:cBhvr>
                                        <p:cTn id="86" dur="1" fill="hold">
                                          <p:stCondLst>
                                            <p:cond delay="0"/>
                                          </p:stCondLst>
                                        </p:cTn>
                                        <p:tgtEl>
                                          <p:spTgt spid="17"/>
                                        </p:tgtEl>
                                        <p:attrNameLst>
                                          <p:attrName>style.visibility</p:attrName>
                                        </p:attrNameLst>
                                      </p:cBhvr>
                                      <p:to>
                                        <p:strVal val="visible"/>
                                      </p:to>
                                    </p:set>
                                    <p:anim calcmode="lin" valueType="num">
                                      <p:cBhvr additive="base">
                                        <p:cTn id="87" dur="500" fill="hold"/>
                                        <p:tgtEl>
                                          <p:spTgt spid="17"/>
                                        </p:tgtEl>
                                        <p:attrNameLst>
                                          <p:attrName>ppt_x</p:attrName>
                                        </p:attrNameLst>
                                      </p:cBhvr>
                                      <p:tavLst>
                                        <p:tav tm="0">
                                          <p:val>
                                            <p:strVal val="#ppt_x"/>
                                          </p:val>
                                        </p:tav>
                                        <p:tav tm="100000">
                                          <p:val>
                                            <p:strVal val="#ppt_x"/>
                                          </p:val>
                                        </p:tav>
                                      </p:tavLst>
                                    </p:anim>
                                    <p:anim calcmode="lin" valueType="num">
                                      <p:cBhvr additive="base">
                                        <p:cTn id="88" dur="500" fill="hold"/>
                                        <p:tgtEl>
                                          <p:spTgt spid="17"/>
                                        </p:tgtEl>
                                        <p:attrNameLst>
                                          <p:attrName>ppt_y</p:attrName>
                                        </p:attrNameLst>
                                      </p:cBhvr>
                                      <p:tavLst>
                                        <p:tav tm="0">
                                          <p:val>
                                            <p:strVal val="1+#ppt_h/2"/>
                                          </p:val>
                                        </p:tav>
                                        <p:tav tm="100000">
                                          <p:val>
                                            <p:strVal val="#ppt_y"/>
                                          </p:val>
                                        </p:tav>
                                      </p:tavLst>
                                    </p:anim>
                                  </p:childTnLst>
                                </p:cTn>
                              </p:par>
                              <p:par>
                                <p:cTn id="89" presetID="2" presetClass="entr" presetSubtype="4" fill="hold" grpId="0" nodeType="withEffect">
                                  <p:stCondLst>
                                    <p:cond delay="0"/>
                                  </p:stCondLst>
                                  <p:childTnLst>
                                    <p:set>
                                      <p:cBhvr>
                                        <p:cTn id="90" dur="1" fill="hold">
                                          <p:stCondLst>
                                            <p:cond delay="0"/>
                                          </p:stCondLst>
                                        </p:cTn>
                                        <p:tgtEl>
                                          <p:spTgt spid="24"/>
                                        </p:tgtEl>
                                        <p:attrNameLst>
                                          <p:attrName>style.visibility</p:attrName>
                                        </p:attrNameLst>
                                      </p:cBhvr>
                                      <p:to>
                                        <p:strVal val="visible"/>
                                      </p:to>
                                    </p:set>
                                    <p:anim calcmode="lin" valueType="num">
                                      <p:cBhvr additive="base">
                                        <p:cTn id="91" dur="500" fill="hold"/>
                                        <p:tgtEl>
                                          <p:spTgt spid="24"/>
                                        </p:tgtEl>
                                        <p:attrNameLst>
                                          <p:attrName>ppt_x</p:attrName>
                                        </p:attrNameLst>
                                      </p:cBhvr>
                                      <p:tavLst>
                                        <p:tav tm="0">
                                          <p:val>
                                            <p:strVal val="#ppt_x"/>
                                          </p:val>
                                        </p:tav>
                                        <p:tav tm="100000">
                                          <p:val>
                                            <p:strVal val="#ppt_x"/>
                                          </p:val>
                                        </p:tav>
                                      </p:tavLst>
                                    </p:anim>
                                    <p:anim calcmode="lin" valueType="num">
                                      <p:cBhvr additive="base">
                                        <p:cTn id="92" dur="500" fill="hold"/>
                                        <p:tgtEl>
                                          <p:spTgt spid="24"/>
                                        </p:tgtEl>
                                        <p:attrNameLst>
                                          <p:attrName>ppt_y</p:attrName>
                                        </p:attrNameLst>
                                      </p:cBhvr>
                                      <p:tavLst>
                                        <p:tav tm="0">
                                          <p:val>
                                            <p:strVal val="1+#ppt_h/2"/>
                                          </p:val>
                                        </p:tav>
                                        <p:tav tm="100000">
                                          <p:val>
                                            <p:strVal val="#ppt_y"/>
                                          </p:val>
                                        </p:tav>
                                      </p:tavLst>
                                    </p:anim>
                                  </p:childTnLst>
                                </p:cTn>
                              </p:par>
                              <p:par>
                                <p:cTn id="93" presetID="2" presetClass="entr" presetSubtype="4" fill="hold" nodeType="withEffect">
                                  <p:stCondLst>
                                    <p:cond delay="0"/>
                                  </p:stCondLst>
                                  <p:childTnLst>
                                    <p:set>
                                      <p:cBhvr>
                                        <p:cTn id="94" dur="1" fill="hold">
                                          <p:stCondLst>
                                            <p:cond delay="0"/>
                                          </p:stCondLst>
                                        </p:cTn>
                                        <p:tgtEl>
                                          <p:spTgt spid="30"/>
                                        </p:tgtEl>
                                        <p:attrNameLst>
                                          <p:attrName>style.visibility</p:attrName>
                                        </p:attrNameLst>
                                      </p:cBhvr>
                                      <p:to>
                                        <p:strVal val="visible"/>
                                      </p:to>
                                    </p:set>
                                    <p:anim calcmode="lin" valueType="num">
                                      <p:cBhvr additive="base">
                                        <p:cTn id="95" dur="500" fill="hold"/>
                                        <p:tgtEl>
                                          <p:spTgt spid="30"/>
                                        </p:tgtEl>
                                        <p:attrNameLst>
                                          <p:attrName>ppt_x</p:attrName>
                                        </p:attrNameLst>
                                      </p:cBhvr>
                                      <p:tavLst>
                                        <p:tav tm="0">
                                          <p:val>
                                            <p:strVal val="#ppt_x"/>
                                          </p:val>
                                        </p:tav>
                                        <p:tav tm="100000">
                                          <p:val>
                                            <p:strVal val="#ppt_x"/>
                                          </p:val>
                                        </p:tav>
                                      </p:tavLst>
                                    </p:anim>
                                    <p:anim calcmode="lin" valueType="num">
                                      <p:cBhvr additive="base">
                                        <p:cTn id="96" dur="500" fill="hold"/>
                                        <p:tgtEl>
                                          <p:spTgt spid="30"/>
                                        </p:tgtEl>
                                        <p:attrNameLst>
                                          <p:attrName>ppt_y</p:attrName>
                                        </p:attrNameLst>
                                      </p:cBhvr>
                                      <p:tavLst>
                                        <p:tav tm="0">
                                          <p:val>
                                            <p:strVal val="1+#ppt_h/2"/>
                                          </p:val>
                                        </p:tav>
                                        <p:tav tm="100000">
                                          <p:val>
                                            <p:strVal val="#ppt_y"/>
                                          </p:val>
                                        </p:tav>
                                      </p:tavLst>
                                    </p:anim>
                                  </p:childTnLst>
                                </p:cTn>
                              </p:par>
                              <p:par>
                                <p:cTn id="97" presetID="2" presetClass="entr" presetSubtype="4" fill="hold" grpId="0" nodeType="withEffect">
                                  <p:stCondLst>
                                    <p:cond delay="0"/>
                                  </p:stCondLst>
                                  <p:childTnLst>
                                    <p:set>
                                      <p:cBhvr>
                                        <p:cTn id="98" dur="1" fill="hold">
                                          <p:stCondLst>
                                            <p:cond delay="0"/>
                                          </p:stCondLst>
                                        </p:cTn>
                                        <p:tgtEl>
                                          <p:spTgt spid="23"/>
                                        </p:tgtEl>
                                        <p:attrNameLst>
                                          <p:attrName>style.visibility</p:attrName>
                                        </p:attrNameLst>
                                      </p:cBhvr>
                                      <p:to>
                                        <p:strVal val="visible"/>
                                      </p:to>
                                    </p:set>
                                    <p:anim calcmode="lin" valueType="num">
                                      <p:cBhvr additive="base">
                                        <p:cTn id="99" dur="500" fill="hold"/>
                                        <p:tgtEl>
                                          <p:spTgt spid="23"/>
                                        </p:tgtEl>
                                        <p:attrNameLst>
                                          <p:attrName>ppt_x</p:attrName>
                                        </p:attrNameLst>
                                      </p:cBhvr>
                                      <p:tavLst>
                                        <p:tav tm="0">
                                          <p:val>
                                            <p:strVal val="#ppt_x"/>
                                          </p:val>
                                        </p:tav>
                                        <p:tav tm="100000">
                                          <p:val>
                                            <p:strVal val="#ppt_x"/>
                                          </p:val>
                                        </p:tav>
                                      </p:tavLst>
                                    </p:anim>
                                    <p:anim calcmode="lin" valueType="num">
                                      <p:cBhvr additive="base">
                                        <p:cTn id="100" dur="500" fill="hold"/>
                                        <p:tgtEl>
                                          <p:spTgt spid="2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1" grpId="0" animBg="1"/>
      <p:bldP spid="12" grpId="0" animBg="1"/>
      <p:bldP spid="13" grpId="0" animBg="1"/>
      <p:bldP spid="14" grpId="0" animBg="1"/>
      <p:bldP spid="15" grpId="0" animBg="1"/>
      <p:bldP spid="16" grpId="0" animBg="1"/>
      <p:bldP spid="17" grpId="0"/>
      <p:bldP spid="18" grpId="0" animBg="1"/>
      <p:bldP spid="19" grpId="0"/>
      <p:bldP spid="20" grpId="0" animBg="1"/>
      <p:bldP spid="22" grpId="0"/>
      <p:bldP spid="23" grpId="0"/>
      <p:bldP spid="24" grpId="0" animBg="1"/>
      <p:bldP spid="38" grpId="0" animBg="1"/>
      <p:bldP spid="39" grpId="0" animBg="1"/>
      <p:bldP spid="40" grpId="0" animBg="1"/>
      <p:bldP spid="41" grpId="0" animBg="1"/>
      <p:bldP spid="42" grpId="0" animBg="1"/>
      <p:bldP spid="43"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五边形 3"/>
          <p:cNvSpPr/>
          <p:nvPr/>
        </p:nvSpPr>
        <p:spPr>
          <a:xfrm>
            <a:off x="508000" y="337220"/>
            <a:ext cx="3419872" cy="576064"/>
          </a:xfrm>
          <a:prstGeom prst="homePlate">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 name="TextBox 4"/>
          <p:cNvSpPr txBox="1"/>
          <p:nvPr/>
        </p:nvSpPr>
        <p:spPr>
          <a:xfrm>
            <a:off x="687515" y="440586"/>
            <a:ext cx="2031325" cy="369332"/>
          </a:xfrm>
          <a:prstGeom prst="rect">
            <a:avLst/>
          </a:prstGeom>
          <a:noFill/>
        </p:spPr>
        <p:txBody>
          <a:bodyPr wrap="none" rtlCol="0">
            <a:spAutoFit/>
          </a:bodyPr>
          <a:lstStyle/>
          <a:p>
            <a:r>
              <a:rPr lang="zh-CN" altLang="en-US" b="1" dirty="0">
                <a:solidFill>
                  <a:schemeClr val="bg1"/>
                </a:solidFill>
                <a:latin typeface="微软雅黑" panose="020B0503020204020204" pitchFamily="34" charset="-122"/>
                <a:ea typeface="微软雅黑" panose="020B0503020204020204" pitchFamily="34" charset="-122"/>
              </a:rPr>
              <a:t>点击添加相关标题</a:t>
            </a:r>
          </a:p>
        </p:txBody>
      </p:sp>
      <p:sp>
        <p:nvSpPr>
          <p:cNvPr id="21" name="矩形 20"/>
          <p:cNvSpPr/>
          <p:nvPr/>
        </p:nvSpPr>
        <p:spPr>
          <a:xfrm>
            <a:off x="508000" y="5593804"/>
            <a:ext cx="9144000" cy="144016"/>
          </a:xfrm>
          <a:prstGeom prst="rect">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矩形 49"/>
          <p:cNvSpPr/>
          <p:nvPr/>
        </p:nvSpPr>
        <p:spPr>
          <a:xfrm>
            <a:off x="7904955" y="477524"/>
            <a:ext cx="295456" cy="295456"/>
          </a:xfrm>
          <a:prstGeom prst="rect">
            <a:avLst/>
          </a:prstGeom>
          <a:solidFill>
            <a:srgbClr val="FFCC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矩形 50"/>
          <p:cNvSpPr/>
          <p:nvPr/>
        </p:nvSpPr>
        <p:spPr>
          <a:xfrm>
            <a:off x="8272419" y="477524"/>
            <a:ext cx="295456" cy="295456"/>
          </a:xfrm>
          <a:prstGeom prst="rect">
            <a:avLst/>
          </a:prstGeom>
          <a:solidFill>
            <a:srgbClr val="E559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矩形 51"/>
          <p:cNvSpPr/>
          <p:nvPr/>
        </p:nvSpPr>
        <p:spPr>
          <a:xfrm>
            <a:off x="8632459" y="477524"/>
            <a:ext cx="295456" cy="295456"/>
          </a:xfrm>
          <a:prstGeom prst="rect">
            <a:avLst/>
          </a:prstGeom>
          <a:solidFill>
            <a:srgbClr val="37B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矩形 52"/>
          <p:cNvSpPr/>
          <p:nvPr/>
        </p:nvSpPr>
        <p:spPr>
          <a:xfrm>
            <a:off x="8999923" y="477524"/>
            <a:ext cx="295456" cy="295456"/>
          </a:xfrm>
          <a:prstGeom prst="rect">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椭圆 8"/>
          <p:cNvSpPr/>
          <p:nvPr/>
        </p:nvSpPr>
        <p:spPr>
          <a:xfrm flipH="1">
            <a:off x="5082990" y="2940314"/>
            <a:ext cx="2149434" cy="2149434"/>
          </a:xfrm>
          <a:prstGeom prst="ellipse">
            <a:avLst/>
          </a:prstGeom>
          <a:blipFill dpi="0" rotWithShape="1">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椭圆 9"/>
          <p:cNvSpPr/>
          <p:nvPr/>
        </p:nvSpPr>
        <p:spPr>
          <a:xfrm>
            <a:off x="6572852" y="3339250"/>
            <a:ext cx="1750498" cy="1750498"/>
          </a:xfrm>
          <a:prstGeom prst="ellipse">
            <a:avLst/>
          </a:prstGeom>
          <a:solidFill>
            <a:srgbClr val="E559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椭圆 10"/>
          <p:cNvSpPr/>
          <p:nvPr/>
        </p:nvSpPr>
        <p:spPr>
          <a:xfrm>
            <a:off x="7802385" y="3635669"/>
            <a:ext cx="1454082" cy="1454082"/>
          </a:xfrm>
          <a:prstGeom prst="ellipse">
            <a:avLst/>
          </a:prstGeom>
          <a:blipFill dpi="0" rotWithShape="1">
            <a:blip r:embed="rId4"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TextBox 11"/>
          <p:cNvSpPr txBox="1"/>
          <p:nvPr/>
        </p:nvSpPr>
        <p:spPr bwMode="auto">
          <a:xfrm>
            <a:off x="1055385" y="1788192"/>
            <a:ext cx="3811587" cy="646331"/>
          </a:xfrm>
          <a:prstGeom prst="rect">
            <a:avLst/>
          </a:prstGeom>
          <a:noFill/>
        </p:spPr>
        <p:txBody>
          <a:bodyPr>
            <a:spAutoFit/>
          </a:bodyPr>
          <a:lstStyle/>
          <a:p>
            <a:pPr>
              <a:lnSpc>
                <a:spcPct val="150000"/>
              </a:lnSpc>
            </a:pPr>
            <a:r>
              <a:rPr lang="zh-CN" altLang="en-US" sz="1200" dirty="0">
                <a:solidFill>
                  <a:schemeClr val="tx1">
                    <a:lumMod val="75000"/>
                    <a:lumOff val="25000"/>
                  </a:schemeClr>
                </a:solidFill>
              </a:rPr>
              <a:t>这里输入简单的文字概述这里输入简单文字概述简单的文字概述这里输入简单的文字概述这里输入简单</a:t>
            </a:r>
            <a:endParaRPr lang="zh-CN" altLang="en-US" sz="1200" dirty="0">
              <a:latin typeface="Calibri" pitchFamily="34" charset="0"/>
            </a:endParaRPr>
          </a:p>
        </p:txBody>
      </p:sp>
      <p:sp>
        <p:nvSpPr>
          <p:cNvPr id="13" name="矩形 12"/>
          <p:cNvSpPr/>
          <p:nvPr/>
        </p:nvSpPr>
        <p:spPr bwMode="auto">
          <a:xfrm>
            <a:off x="1045884" y="1428146"/>
            <a:ext cx="2020887" cy="369332"/>
          </a:xfrm>
          <a:prstGeom prst="rect">
            <a:avLst/>
          </a:prstGeom>
        </p:spPr>
        <p:txBody>
          <a:bodyPr>
            <a:spAutoFit/>
          </a:bodyPr>
          <a:lstStyle/>
          <a:p>
            <a:pPr>
              <a:defRPr/>
            </a:pPr>
            <a:r>
              <a:rPr lang="zh-CN" altLang="en-US" b="1" dirty="0">
                <a:solidFill>
                  <a:schemeClr val="tx1">
                    <a:lumMod val="75000"/>
                    <a:lumOff val="25000"/>
                  </a:schemeClr>
                </a:solidFill>
                <a:latin typeface="微软雅黑" panose="020B0503020204020204" pitchFamily="34" charset="-122"/>
                <a:ea typeface="微软雅黑" panose="020B0503020204020204" pitchFamily="34" charset="-122"/>
              </a:rPr>
              <a:t>输入相关标题</a:t>
            </a:r>
          </a:p>
        </p:txBody>
      </p:sp>
      <p:sp>
        <p:nvSpPr>
          <p:cNvPr id="14" name="TextBox 13"/>
          <p:cNvSpPr txBox="1"/>
          <p:nvPr/>
        </p:nvSpPr>
        <p:spPr bwMode="auto">
          <a:xfrm>
            <a:off x="1055385" y="2940320"/>
            <a:ext cx="3811587" cy="646331"/>
          </a:xfrm>
          <a:prstGeom prst="rect">
            <a:avLst/>
          </a:prstGeom>
          <a:noFill/>
        </p:spPr>
        <p:txBody>
          <a:bodyPr>
            <a:spAutoFit/>
          </a:bodyPr>
          <a:lstStyle/>
          <a:p>
            <a:pPr>
              <a:lnSpc>
                <a:spcPct val="150000"/>
              </a:lnSpc>
            </a:pPr>
            <a:r>
              <a:rPr lang="zh-CN" altLang="en-US" sz="1200" dirty="0">
                <a:solidFill>
                  <a:schemeClr val="tx1">
                    <a:lumMod val="75000"/>
                    <a:lumOff val="25000"/>
                  </a:schemeClr>
                </a:solidFill>
              </a:rPr>
              <a:t>这里输入简单的文字概述这里输入简单文字概述简单的文字概述这里输入简单的文字概述这里输入简单</a:t>
            </a:r>
            <a:endParaRPr lang="zh-CN" altLang="en-US" sz="1200" dirty="0">
              <a:latin typeface="Calibri" pitchFamily="34" charset="0"/>
            </a:endParaRPr>
          </a:p>
        </p:txBody>
      </p:sp>
      <p:sp>
        <p:nvSpPr>
          <p:cNvPr id="15" name="矩形 14"/>
          <p:cNvSpPr/>
          <p:nvPr/>
        </p:nvSpPr>
        <p:spPr bwMode="auto">
          <a:xfrm>
            <a:off x="1045884" y="2580274"/>
            <a:ext cx="2020887" cy="369332"/>
          </a:xfrm>
          <a:prstGeom prst="rect">
            <a:avLst/>
          </a:prstGeom>
        </p:spPr>
        <p:txBody>
          <a:bodyPr>
            <a:spAutoFit/>
          </a:bodyPr>
          <a:lstStyle/>
          <a:p>
            <a:pPr>
              <a:defRPr/>
            </a:pPr>
            <a:r>
              <a:rPr lang="zh-CN" altLang="en-US" b="1" dirty="0">
                <a:solidFill>
                  <a:schemeClr val="tx1">
                    <a:lumMod val="75000"/>
                    <a:lumOff val="25000"/>
                  </a:schemeClr>
                </a:solidFill>
                <a:latin typeface="微软雅黑" panose="020B0503020204020204" pitchFamily="34" charset="-122"/>
                <a:ea typeface="微软雅黑" panose="020B0503020204020204" pitchFamily="34" charset="-122"/>
              </a:rPr>
              <a:t>输入相关标题</a:t>
            </a:r>
          </a:p>
        </p:txBody>
      </p:sp>
      <p:sp>
        <p:nvSpPr>
          <p:cNvPr id="16" name="TextBox 15"/>
          <p:cNvSpPr txBox="1"/>
          <p:nvPr/>
        </p:nvSpPr>
        <p:spPr bwMode="auto">
          <a:xfrm>
            <a:off x="1055385" y="4269816"/>
            <a:ext cx="3811587" cy="646331"/>
          </a:xfrm>
          <a:prstGeom prst="rect">
            <a:avLst/>
          </a:prstGeom>
          <a:noFill/>
        </p:spPr>
        <p:txBody>
          <a:bodyPr>
            <a:spAutoFit/>
          </a:bodyPr>
          <a:lstStyle/>
          <a:p>
            <a:pPr>
              <a:lnSpc>
                <a:spcPct val="150000"/>
              </a:lnSpc>
            </a:pPr>
            <a:r>
              <a:rPr lang="zh-CN" altLang="en-US" sz="1200" dirty="0">
                <a:solidFill>
                  <a:schemeClr val="tx1">
                    <a:lumMod val="75000"/>
                    <a:lumOff val="25000"/>
                  </a:schemeClr>
                </a:solidFill>
              </a:rPr>
              <a:t>这里输入简单的文字概述这里输入简单文字概述简单的文字概述这里输入简单的文字概述这里输入简单</a:t>
            </a:r>
            <a:endParaRPr lang="zh-CN" altLang="en-US" sz="1200" dirty="0">
              <a:latin typeface="Calibri" pitchFamily="34" charset="0"/>
            </a:endParaRPr>
          </a:p>
        </p:txBody>
      </p:sp>
      <p:sp>
        <p:nvSpPr>
          <p:cNvPr id="17" name="矩形 16"/>
          <p:cNvSpPr/>
          <p:nvPr/>
        </p:nvSpPr>
        <p:spPr bwMode="auto">
          <a:xfrm>
            <a:off x="1050546" y="3876418"/>
            <a:ext cx="2020887" cy="369332"/>
          </a:xfrm>
          <a:prstGeom prst="rect">
            <a:avLst/>
          </a:prstGeom>
        </p:spPr>
        <p:txBody>
          <a:bodyPr>
            <a:spAutoFit/>
          </a:bodyPr>
          <a:lstStyle/>
          <a:p>
            <a:pPr>
              <a:defRPr/>
            </a:pPr>
            <a:r>
              <a:rPr lang="zh-CN" altLang="en-US" b="1" dirty="0">
                <a:solidFill>
                  <a:schemeClr val="tx1">
                    <a:lumMod val="75000"/>
                    <a:lumOff val="25000"/>
                  </a:schemeClr>
                </a:solidFill>
                <a:latin typeface="微软雅黑" panose="020B0503020204020204" pitchFamily="34" charset="-122"/>
                <a:ea typeface="微软雅黑" panose="020B0503020204020204" pitchFamily="34" charset="-122"/>
              </a:rPr>
              <a:t>输入相关标题</a:t>
            </a:r>
          </a:p>
        </p:txBody>
      </p:sp>
      <p:sp>
        <p:nvSpPr>
          <p:cNvPr id="18" name="矩形 17"/>
          <p:cNvSpPr/>
          <p:nvPr/>
        </p:nvSpPr>
        <p:spPr bwMode="auto">
          <a:xfrm>
            <a:off x="5808074" y="2364250"/>
            <a:ext cx="715079" cy="369332"/>
          </a:xfrm>
          <a:prstGeom prst="rect">
            <a:avLst/>
          </a:prstGeom>
        </p:spPr>
        <p:txBody>
          <a:bodyPr wrap="square">
            <a:spAutoFit/>
          </a:bodyPr>
          <a:lstStyle/>
          <a:p>
            <a:pPr>
              <a:defRPr/>
            </a:pPr>
            <a:r>
              <a:rPr lang="zh-CN" altLang="en-US" b="1" dirty="0">
                <a:solidFill>
                  <a:schemeClr val="tx1">
                    <a:lumMod val="75000"/>
                    <a:lumOff val="25000"/>
                  </a:schemeClr>
                </a:solidFill>
                <a:latin typeface="微软雅黑" panose="020B0503020204020204" pitchFamily="34" charset="-122"/>
                <a:ea typeface="微软雅黑" panose="020B0503020204020204" pitchFamily="34" charset="-122"/>
              </a:rPr>
              <a:t>标题</a:t>
            </a:r>
          </a:p>
        </p:txBody>
      </p:sp>
      <p:sp>
        <p:nvSpPr>
          <p:cNvPr id="19" name="矩形 18"/>
          <p:cNvSpPr/>
          <p:nvPr/>
        </p:nvSpPr>
        <p:spPr bwMode="auto">
          <a:xfrm>
            <a:off x="7087306" y="2910640"/>
            <a:ext cx="715079" cy="369332"/>
          </a:xfrm>
          <a:prstGeom prst="rect">
            <a:avLst/>
          </a:prstGeom>
        </p:spPr>
        <p:txBody>
          <a:bodyPr wrap="square">
            <a:spAutoFit/>
          </a:bodyPr>
          <a:lstStyle/>
          <a:p>
            <a:pPr>
              <a:defRPr/>
            </a:pPr>
            <a:r>
              <a:rPr lang="zh-CN" altLang="en-US" b="1" dirty="0">
                <a:solidFill>
                  <a:schemeClr val="tx1">
                    <a:lumMod val="75000"/>
                    <a:lumOff val="25000"/>
                  </a:schemeClr>
                </a:solidFill>
                <a:latin typeface="微软雅黑" panose="020B0503020204020204" pitchFamily="34" charset="-122"/>
                <a:ea typeface="微软雅黑" panose="020B0503020204020204" pitchFamily="34" charset="-122"/>
              </a:rPr>
              <a:t>标题</a:t>
            </a:r>
          </a:p>
        </p:txBody>
      </p:sp>
      <p:sp>
        <p:nvSpPr>
          <p:cNvPr id="20" name="矩形 19"/>
          <p:cNvSpPr/>
          <p:nvPr/>
        </p:nvSpPr>
        <p:spPr bwMode="auto">
          <a:xfrm>
            <a:off x="8184341" y="3154583"/>
            <a:ext cx="715079" cy="369332"/>
          </a:xfrm>
          <a:prstGeom prst="rect">
            <a:avLst/>
          </a:prstGeom>
        </p:spPr>
        <p:txBody>
          <a:bodyPr wrap="square">
            <a:spAutoFit/>
          </a:bodyPr>
          <a:lstStyle/>
          <a:p>
            <a:pPr>
              <a:defRPr/>
            </a:pPr>
            <a:r>
              <a:rPr lang="zh-CN" altLang="en-US" b="1" dirty="0">
                <a:solidFill>
                  <a:schemeClr val="tx1">
                    <a:lumMod val="75000"/>
                    <a:lumOff val="25000"/>
                  </a:schemeClr>
                </a:solidFill>
                <a:latin typeface="微软雅黑" panose="020B0503020204020204" pitchFamily="34" charset="-122"/>
                <a:ea typeface="微软雅黑" panose="020B0503020204020204" pitchFamily="34" charset="-122"/>
              </a:rPr>
              <a:t>标题</a:t>
            </a:r>
          </a:p>
        </p:txBody>
      </p:sp>
    </p:spTree>
    <p:extLst>
      <p:ext uri="{BB962C8B-B14F-4D97-AF65-F5344CB8AC3E}">
        <p14:creationId xmlns:p14="http://schemas.microsoft.com/office/powerpoint/2010/main" val="1015553816"/>
      </p:ext>
    </p:extLst>
  </p:cSld>
  <p:clrMapOvr>
    <a:masterClrMapping/>
  </p:clrMapOvr>
  <p:transition spd="slow">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500" fill="hold"/>
                                        <p:tgtEl>
                                          <p:spTgt spid="9"/>
                                        </p:tgtEl>
                                        <p:attrNameLst>
                                          <p:attrName>ppt_w</p:attrName>
                                        </p:attrNameLst>
                                      </p:cBhvr>
                                      <p:tavLst>
                                        <p:tav tm="0">
                                          <p:val>
                                            <p:strVal val="4*#ppt_w"/>
                                          </p:val>
                                        </p:tav>
                                        <p:tav tm="100000">
                                          <p:val>
                                            <p:strVal val="#ppt_w"/>
                                          </p:val>
                                        </p:tav>
                                      </p:tavLst>
                                    </p:anim>
                                    <p:anim calcmode="lin" valueType="num">
                                      <p:cBhvr>
                                        <p:cTn id="8" dur="500" fill="hold"/>
                                        <p:tgtEl>
                                          <p:spTgt spid="9"/>
                                        </p:tgtEl>
                                        <p:attrNameLst>
                                          <p:attrName>ppt_h</p:attrName>
                                        </p:attrNameLst>
                                      </p:cBhvr>
                                      <p:tavLst>
                                        <p:tav tm="0">
                                          <p:val>
                                            <p:strVal val="4*#ppt_h"/>
                                          </p:val>
                                        </p:tav>
                                        <p:tav tm="100000">
                                          <p:val>
                                            <p:strVal val="#ppt_h"/>
                                          </p:val>
                                        </p:tav>
                                      </p:tavLst>
                                    </p:anim>
                                  </p:childTnLst>
                                </p:cTn>
                              </p:par>
                            </p:childTnLst>
                          </p:cTn>
                        </p:par>
                        <p:par>
                          <p:cTn id="9" fill="hold">
                            <p:stCondLst>
                              <p:cond delay="500"/>
                            </p:stCondLst>
                            <p:childTnLst>
                              <p:par>
                                <p:cTn id="10" presetID="23" presetClass="entr" presetSubtype="32" fill="hold" grpId="0" nodeType="after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p:cTn id="12" dur="500" fill="hold"/>
                                        <p:tgtEl>
                                          <p:spTgt spid="10"/>
                                        </p:tgtEl>
                                        <p:attrNameLst>
                                          <p:attrName>ppt_w</p:attrName>
                                        </p:attrNameLst>
                                      </p:cBhvr>
                                      <p:tavLst>
                                        <p:tav tm="0">
                                          <p:val>
                                            <p:strVal val="4*#ppt_w"/>
                                          </p:val>
                                        </p:tav>
                                        <p:tav tm="100000">
                                          <p:val>
                                            <p:strVal val="#ppt_w"/>
                                          </p:val>
                                        </p:tav>
                                      </p:tavLst>
                                    </p:anim>
                                    <p:anim calcmode="lin" valueType="num">
                                      <p:cBhvr>
                                        <p:cTn id="13" dur="500" fill="hold"/>
                                        <p:tgtEl>
                                          <p:spTgt spid="10"/>
                                        </p:tgtEl>
                                        <p:attrNameLst>
                                          <p:attrName>ppt_h</p:attrName>
                                        </p:attrNameLst>
                                      </p:cBhvr>
                                      <p:tavLst>
                                        <p:tav tm="0">
                                          <p:val>
                                            <p:strVal val="4*#ppt_h"/>
                                          </p:val>
                                        </p:tav>
                                        <p:tav tm="100000">
                                          <p:val>
                                            <p:strVal val="#ppt_h"/>
                                          </p:val>
                                        </p:tav>
                                      </p:tavLst>
                                    </p:anim>
                                  </p:childTnLst>
                                </p:cTn>
                              </p:par>
                            </p:childTnLst>
                          </p:cTn>
                        </p:par>
                        <p:par>
                          <p:cTn id="14" fill="hold">
                            <p:stCondLst>
                              <p:cond delay="1000"/>
                            </p:stCondLst>
                            <p:childTnLst>
                              <p:par>
                                <p:cTn id="15" presetID="23" presetClass="entr" presetSubtype="32" fill="hold" grpId="0" nodeType="afterEffect">
                                  <p:stCondLst>
                                    <p:cond delay="0"/>
                                  </p:stCondLst>
                                  <p:childTnLst>
                                    <p:set>
                                      <p:cBhvr>
                                        <p:cTn id="16" dur="1" fill="hold">
                                          <p:stCondLst>
                                            <p:cond delay="0"/>
                                          </p:stCondLst>
                                        </p:cTn>
                                        <p:tgtEl>
                                          <p:spTgt spid="11"/>
                                        </p:tgtEl>
                                        <p:attrNameLst>
                                          <p:attrName>style.visibility</p:attrName>
                                        </p:attrNameLst>
                                      </p:cBhvr>
                                      <p:to>
                                        <p:strVal val="visible"/>
                                      </p:to>
                                    </p:set>
                                    <p:anim calcmode="lin" valueType="num">
                                      <p:cBhvr>
                                        <p:cTn id="17" dur="500" fill="hold"/>
                                        <p:tgtEl>
                                          <p:spTgt spid="11"/>
                                        </p:tgtEl>
                                        <p:attrNameLst>
                                          <p:attrName>ppt_w</p:attrName>
                                        </p:attrNameLst>
                                      </p:cBhvr>
                                      <p:tavLst>
                                        <p:tav tm="0">
                                          <p:val>
                                            <p:strVal val="4*#ppt_w"/>
                                          </p:val>
                                        </p:tav>
                                        <p:tav tm="100000">
                                          <p:val>
                                            <p:strVal val="#ppt_w"/>
                                          </p:val>
                                        </p:tav>
                                      </p:tavLst>
                                    </p:anim>
                                    <p:anim calcmode="lin" valueType="num">
                                      <p:cBhvr>
                                        <p:cTn id="18" dur="500" fill="hold"/>
                                        <p:tgtEl>
                                          <p:spTgt spid="11"/>
                                        </p:tgtEl>
                                        <p:attrNameLst>
                                          <p:attrName>ppt_h</p:attrName>
                                        </p:attrNameLst>
                                      </p:cBhvr>
                                      <p:tavLst>
                                        <p:tav tm="0">
                                          <p:val>
                                            <p:strVal val="4*#ppt_h"/>
                                          </p:val>
                                        </p:tav>
                                        <p:tav tm="100000">
                                          <p:val>
                                            <p:strVal val="#ppt_h"/>
                                          </p:val>
                                        </p:tav>
                                      </p:tavLst>
                                    </p:anim>
                                  </p:childTnLst>
                                </p:cTn>
                              </p:par>
                            </p:childTnLst>
                          </p:cTn>
                        </p:par>
                        <p:par>
                          <p:cTn id="19" fill="hold">
                            <p:stCondLst>
                              <p:cond delay="1500"/>
                            </p:stCondLst>
                            <p:childTnLst>
                              <p:par>
                                <p:cTn id="20" presetID="2" presetClass="entr" presetSubtype="4" fill="hold" grpId="0" nodeType="afterEffect">
                                  <p:stCondLst>
                                    <p:cond delay="0"/>
                                  </p:stCondLst>
                                  <p:childTnLst>
                                    <p:set>
                                      <p:cBhvr>
                                        <p:cTn id="21" dur="1" fill="hold">
                                          <p:stCondLst>
                                            <p:cond delay="0"/>
                                          </p:stCondLst>
                                        </p:cTn>
                                        <p:tgtEl>
                                          <p:spTgt spid="19"/>
                                        </p:tgtEl>
                                        <p:attrNameLst>
                                          <p:attrName>style.visibility</p:attrName>
                                        </p:attrNameLst>
                                      </p:cBhvr>
                                      <p:to>
                                        <p:strVal val="visible"/>
                                      </p:to>
                                    </p:set>
                                    <p:anim calcmode="lin" valueType="num">
                                      <p:cBhvr additive="base">
                                        <p:cTn id="22" dur="500" fill="hold"/>
                                        <p:tgtEl>
                                          <p:spTgt spid="19"/>
                                        </p:tgtEl>
                                        <p:attrNameLst>
                                          <p:attrName>ppt_x</p:attrName>
                                        </p:attrNameLst>
                                      </p:cBhvr>
                                      <p:tavLst>
                                        <p:tav tm="0">
                                          <p:val>
                                            <p:strVal val="#ppt_x"/>
                                          </p:val>
                                        </p:tav>
                                        <p:tav tm="100000">
                                          <p:val>
                                            <p:strVal val="#ppt_x"/>
                                          </p:val>
                                        </p:tav>
                                      </p:tavLst>
                                    </p:anim>
                                    <p:anim calcmode="lin" valueType="num">
                                      <p:cBhvr additive="base">
                                        <p:cTn id="23" dur="500" fill="hold"/>
                                        <p:tgtEl>
                                          <p:spTgt spid="19"/>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18"/>
                                        </p:tgtEl>
                                        <p:attrNameLst>
                                          <p:attrName>style.visibility</p:attrName>
                                        </p:attrNameLst>
                                      </p:cBhvr>
                                      <p:to>
                                        <p:strVal val="visible"/>
                                      </p:to>
                                    </p:set>
                                    <p:anim calcmode="lin" valueType="num">
                                      <p:cBhvr additive="base">
                                        <p:cTn id="26" dur="500" fill="hold"/>
                                        <p:tgtEl>
                                          <p:spTgt spid="18"/>
                                        </p:tgtEl>
                                        <p:attrNameLst>
                                          <p:attrName>ppt_x</p:attrName>
                                        </p:attrNameLst>
                                      </p:cBhvr>
                                      <p:tavLst>
                                        <p:tav tm="0">
                                          <p:val>
                                            <p:strVal val="#ppt_x"/>
                                          </p:val>
                                        </p:tav>
                                        <p:tav tm="100000">
                                          <p:val>
                                            <p:strVal val="#ppt_x"/>
                                          </p:val>
                                        </p:tav>
                                      </p:tavLst>
                                    </p:anim>
                                    <p:anim calcmode="lin" valueType="num">
                                      <p:cBhvr additive="base">
                                        <p:cTn id="27" dur="500" fill="hold"/>
                                        <p:tgtEl>
                                          <p:spTgt spid="18"/>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20"/>
                                        </p:tgtEl>
                                        <p:attrNameLst>
                                          <p:attrName>style.visibility</p:attrName>
                                        </p:attrNameLst>
                                      </p:cBhvr>
                                      <p:to>
                                        <p:strVal val="visible"/>
                                      </p:to>
                                    </p:set>
                                    <p:anim calcmode="lin" valueType="num">
                                      <p:cBhvr additive="base">
                                        <p:cTn id="30" dur="500" fill="hold"/>
                                        <p:tgtEl>
                                          <p:spTgt spid="20"/>
                                        </p:tgtEl>
                                        <p:attrNameLst>
                                          <p:attrName>ppt_x</p:attrName>
                                        </p:attrNameLst>
                                      </p:cBhvr>
                                      <p:tavLst>
                                        <p:tav tm="0">
                                          <p:val>
                                            <p:strVal val="#ppt_x"/>
                                          </p:val>
                                        </p:tav>
                                        <p:tav tm="100000">
                                          <p:val>
                                            <p:strVal val="#ppt_x"/>
                                          </p:val>
                                        </p:tav>
                                      </p:tavLst>
                                    </p:anim>
                                    <p:anim calcmode="lin" valueType="num">
                                      <p:cBhvr additive="base">
                                        <p:cTn id="31" dur="500" fill="hold"/>
                                        <p:tgtEl>
                                          <p:spTgt spid="20"/>
                                        </p:tgtEl>
                                        <p:attrNameLst>
                                          <p:attrName>ppt_y</p:attrName>
                                        </p:attrNameLst>
                                      </p:cBhvr>
                                      <p:tavLst>
                                        <p:tav tm="0">
                                          <p:val>
                                            <p:strVal val="1+#ppt_h/2"/>
                                          </p:val>
                                        </p:tav>
                                        <p:tav tm="100000">
                                          <p:val>
                                            <p:strVal val="#ppt_y"/>
                                          </p:val>
                                        </p:tav>
                                      </p:tavLst>
                                    </p:anim>
                                  </p:childTnLst>
                                </p:cTn>
                              </p:par>
                            </p:childTnLst>
                          </p:cTn>
                        </p:par>
                        <p:par>
                          <p:cTn id="32" fill="hold">
                            <p:stCondLst>
                              <p:cond delay="2000"/>
                            </p:stCondLst>
                            <p:childTnLst>
                              <p:par>
                                <p:cTn id="33" presetID="42" presetClass="entr" presetSubtype="0" fill="hold" grpId="0" nodeType="afterEffect">
                                  <p:stCondLst>
                                    <p:cond delay="0"/>
                                  </p:stCondLst>
                                  <p:childTnLst>
                                    <p:set>
                                      <p:cBhvr>
                                        <p:cTn id="34" dur="1" fill="hold">
                                          <p:stCondLst>
                                            <p:cond delay="0"/>
                                          </p:stCondLst>
                                        </p:cTn>
                                        <p:tgtEl>
                                          <p:spTgt spid="13"/>
                                        </p:tgtEl>
                                        <p:attrNameLst>
                                          <p:attrName>style.visibility</p:attrName>
                                        </p:attrNameLst>
                                      </p:cBhvr>
                                      <p:to>
                                        <p:strVal val="visible"/>
                                      </p:to>
                                    </p:set>
                                    <p:animEffect transition="in" filter="fade">
                                      <p:cBhvr>
                                        <p:cTn id="35" dur="1000"/>
                                        <p:tgtEl>
                                          <p:spTgt spid="13"/>
                                        </p:tgtEl>
                                      </p:cBhvr>
                                    </p:animEffect>
                                    <p:anim calcmode="lin" valueType="num">
                                      <p:cBhvr>
                                        <p:cTn id="36" dur="1000" fill="hold"/>
                                        <p:tgtEl>
                                          <p:spTgt spid="13"/>
                                        </p:tgtEl>
                                        <p:attrNameLst>
                                          <p:attrName>ppt_x</p:attrName>
                                        </p:attrNameLst>
                                      </p:cBhvr>
                                      <p:tavLst>
                                        <p:tav tm="0">
                                          <p:val>
                                            <p:strVal val="#ppt_x"/>
                                          </p:val>
                                        </p:tav>
                                        <p:tav tm="100000">
                                          <p:val>
                                            <p:strVal val="#ppt_x"/>
                                          </p:val>
                                        </p:tav>
                                      </p:tavLst>
                                    </p:anim>
                                    <p:anim calcmode="lin" valueType="num">
                                      <p:cBhvr>
                                        <p:cTn id="37" dur="1000" fill="hold"/>
                                        <p:tgtEl>
                                          <p:spTgt spid="13"/>
                                        </p:tgtEl>
                                        <p:attrNameLst>
                                          <p:attrName>ppt_y</p:attrName>
                                        </p:attrNameLst>
                                      </p:cBhvr>
                                      <p:tavLst>
                                        <p:tav tm="0">
                                          <p:val>
                                            <p:strVal val="#ppt_y+.1"/>
                                          </p:val>
                                        </p:tav>
                                        <p:tav tm="100000">
                                          <p:val>
                                            <p:strVal val="#ppt_y"/>
                                          </p:val>
                                        </p:tav>
                                      </p:tavLst>
                                    </p:anim>
                                  </p:childTnLst>
                                </p:cTn>
                              </p:par>
                              <p:par>
                                <p:cTn id="38" presetID="42" presetClass="entr" presetSubtype="0" fill="hold" grpId="0" nodeType="withEffect">
                                  <p:stCondLst>
                                    <p:cond delay="0"/>
                                  </p:stCondLst>
                                  <p:childTnLst>
                                    <p:set>
                                      <p:cBhvr>
                                        <p:cTn id="39" dur="1" fill="hold">
                                          <p:stCondLst>
                                            <p:cond delay="0"/>
                                          </p:stCondLst>
                                        </p:cTn>
                                        <p:tgtEl>
                                          <p:spTgt spid="12"/>
                                        </p:tgtEl>
                                        <p:attrNameLst>
                                          <p:attrName>style.visibility</p:attrName>
                                        </p:attrNameLst>
                                      </p:cBhvr>
                                      <p:to>
                                        <p:strVal val="visible"/>
                                      </p:to>
                                    </p:set>
                                    <p:animEffect transition="in" filter="fade">
                                      <p:cBhvr>
                                        <p:cTn id="40" dur="1000"/>
                                        <p:tgtEl>
                                          <p:spTgt spid="12"/>
                                        </p:tgtEl>
                                      </p:cBhvr>
                                    </p:animEffect>
                                    <p:anim calcmode="lin" valueType="num">
                                      <p:cBhvr>
                                        <p:cTn id="41" dur="1000" fill="hold"/>
                                        <p:tgtEl>
                                          <p:spTgt spid="12"/>
                                        </p:tgtEl>
                                        <p:attrNameLst>
                                          <p:attrName>ppt_x</p:attrName>
                                        </p:attrNameLst>
                                      </p:cBhvr>
                                      <p:tavLst>
                                        <p:tav tm="0">
                                          <p:val>
                                            <p:strVal val="#ppt_x"/>
                                          </p:val>
                                        </p:tav>
                                        <p:tav tm="100000">
                                          <p:val>
                                            <p:strVal val="#ppt_x"/>
                                          </p:val>
                                        </p:tav>
                                      </p:tavLst>
                                    </p:anim>
                                    <p:anim calcmode="lin" valueType="num">
                                      <p:cBhvr>
                                        <p:cTn id="42" dur="1000" fill="hold"/>
                                        <p:tgtEl>
                                          <p:spTgt spid="12"/>
                                        </p:tgtEl>
                                        <p:attrNameLst>
                                          <p:attrName>ppt_y</p:attrName>
                                        </p:attrNameLst>
                                      </p:cBhvr>
                                      <p:tavLst>
                                        <p:tav tm="0">
                                          <p:val>
                                            <p:strVal val="#ppt_y+.1"/>
                                          </p:val>
                                        </p:tav>
                                        <p:tav tm="100000">
                                          <p:val>
                                            <p:strVal val="#ppt_y"/>
                                          </p:val>
                                        </p:tav>
                                      </p:tavLst>
                                    </p:anim>
                                  </p:childTnLst>
                                </p:cTn>
                              </p:par>
                              <p:par>
                                <p:cTn id="43" presetID="42" presetClass="entr" presetSubtype="0" fill="hold" grpId="0" nodeType="withEffect">
                                  <p:stCondLst>
                                    <p:cond delay="0"/>
                                  </p:stCondLst>
                                  <p:childTnLst>
                                    <p:set>
                                      <p:cBhvr>
                                        <p:cTn id="44" dur="1" fill="hold">
                                          <p:stCondLst>
                                            <p:cond delay="0"/>
                                          </p:stCondLst>
                                        </p:cTn>
                                        <p:tgtEl>
                                          <p:spTgt spid="15"/>
                                        </p:tgtEl>
                                        <p:attrNameLst>
                                          <p:attrName>style.visibility</p:attrName>
                                        </p:attrNameLst>
                                      </p:cBhvr>
                                      <p:to>
                                        <p:strVal val="visible"/>
                                      </p:to>
                                    </p:set>
                                    <p:animEffect transition="in" filter="fade">
                                      <p:cBhvr>
                                        <p:cTn id="45" dur="1000"/>
                                        <p:tgtEl>
                                          <p:spTgt spid="15"/>
                                        </p:tgtEl>
                                      </p:cBhvr>
                                    </p:animEffect>
                                    <p:anim calcmode="lin" valueType="num">
                                      <p:cBhvr>
                                        <p:cTn id="46" dur="1000" fill="hold"/>
                                        <p:tgtEl>
                                          <p:spTgt spid="15"/>
                                        </p:tgtEl>
                                        <p:attrNameLst>
                                          <p:attrName>ppt_x</p:attrName>
                                        </p:attrNameLst>
                                      </p:cBhvr>
                                      <p:tavLst>
                                        <p:tav tm="0">
                                          <p:val>
                                            <p:strVal val="#ppt_x"/>
                                          </p:val>
                                        </p:tav>
                                        <p:tav tm="100000">
                                          <p:val>
                                            <p:strVal val="#ppt_x"/>
                                          </p:val>
                                        </p:tav>
                                      </p:tavLst>
                                    </p:anim>
                                    <p:anim calcmode="lin" valueType="num">
                                      <p:cBhvr>
                                        <p:cTn id="47" dur="1000" fill="hold"/>
                                        <p:tgtEl>
                                          <p:spTgt spid="15"/>
                                        </p:tgtEl>
                                        <p:attrNameLst>
                                          <p:attrName>ppt_y</p:attrName>
                                        </p:attrNameLst>
                                      </p:cBhvr>
                                      <p:tavLst>
                                        <p:tav tm="0">
                                          <p:val>
                                            <p:strVal val="#ppt_y+.1"/>
                                          </p:val>
                                        </p:tav>
                                        <p:tav tm="100000">
                                          <p:val>
                                            <p:strVal val="#ppt_y"/>
                                          </p:val>
                                        </p:tav>
                                      </p:tavLst>
                                    </p:anim>
                                  </p:childTnLst>
                                </p:cTn>
                              </p:par>
                              <p:par>
                                <p:cTn id="48" presetID="42" presetClass="entr" presetSubtype="0" fill="hold" grpId="0" nodeType="withEffect">
                                  <p:stCondLst>
                                    <p:cond delay="0"/>
                                  </p:stCondLst>
                                  <p:childTnLst>
                                    <p:set>
                                      <p:cBhvr>
                                        <p:cTn id="49" dur="1" fill="hold">
                                          <p:stCondLst>
                                            <p:cond delay="0"/>
                                          </p:stCondLst>
                                        </p:cTn>
                                        <p:tgtEl>
                                          <p:spTgt spid="14"/>
                                        </p:tgtEl>
                                        <p:attrNameLst>
                                          <p:attrName>style.visibility</p:attrName>
                                        </p:attrNameLst>
                                      </p:cBhvr>
                                      <p:to>
                                        <p:strVal val="visible"/>
                                      </p:to>
                                    </p:set>
                                    <p:animEffect transition="in" filter="fade">
                                      <p:cBhvr>
                                        <p:cTn id="50" dur="1000"/>
                                        <p:tgtEl>
                                          <p:spTgt spid="14"/>
                                        </p:tgtEl>
                                      </p:cBhvr>
                                    </p:animEffect>
                                    <p:anim calcmode="lin" valueType="num">
                                      <p:cBhvr>
                                        <p:cTn id="51" dur="1000" fill="hold"/>
                                        <p:tgtEl>
                                          <p:spTgt spid="14"/>
                                        </p:tgtEl>
                                        <p:attrNameLst>
                                          <p:attrName>ppt_x</p:attrName>
                                        </p:attrNameLst>
                                      </p:cBhvr>
                                      <p:tavLst>
                                        <p:tav tm="0">
                                          <p:val>
                                            <p:strVal val="#ppt_x"/>
                                          </p:val>
                                        </p:tav>
                                        <p:tav tm="100000">
                                          <p:val>
                                            <p:strVal val="#ppt_x"/>
                                          </p:val>
                                        </p:tav>
                                      </p:tavLst>
                                    </p:anim>
                                    <p:anim calcmode="lin" valueType="num">
                                      <p:cBhvr>
                                        <p:cTn id="52" dur="1000" fill="hold"/>
                                        <p:tgtEl>
                                          <p:spTgt spid="14"/>
                                        </p:tgtEl>
                                        <p:attrNameLst>
                                          <p:attrName>ppt_y</p:attrName>
                                        </p:attrNameLst>
                                      </p:cBhvr>
                                      <p:tavLst>
                                        <p:tav tm="0">
                                          <p:val>
                                            <p:strVal val="#ppt_y+.1"/>
                                          </p:val>
                                        </p:tav>
                                        <p:tav tm="100000">
                                          <p:val>
                                            <p:strVal val="#ppt_y"/>
                                          </p:val>
                                        </p:tav>
                                      </p:tavLst>
                                    </p:anim>
                                  </p:childTnLst>
                                </p:cTn>
                              </p:par>
                              <p:par>
                                <p:cTn id="53" presetID="42" presetClass="entr" presetSubtype="0" fill="hold" grpId="0" nodeType="withEffect">
                                  <p:stCondLst>
                                    <p:cond delay="0"/>
                                  </p:stCondLst>
                                  <p:childTnLst>
                                    <p:set>
                                      <p:cBhvr>
                                        <p:cTn id="54" dur="1" fill="hold">
                                          <p:stCondLst>
                                            <p:cond delay="0"/>
                                          </p:stCondLst>
                                        </p:cTn>
                                        <p:tgtEl>
                                          <p:spTgt spid="17"/>
                                        </p:tgtEl>
                                        <p:attrNameLst>
                                          <p:attrName>style.visibility</p:attrName>
                                        </p:attrNameLst>
                                      </p:cBhvr>
                                      <p:to>
                                        <p:strVal val="visible"/>
                                      </p:to>
                                    </p:set>
                                    <p:animEffect transition="in" filter="fade">
                                      <p:cBhvr>
                                        <p:cTn id="55" dur="1000"/>
                                        <p:tgtEl>
                                          <p:spTgt spid="17"/>
                                        </p:tgtEl>
                                      </p:cBhvr>
                                    </p:animEffect>
                                    <p:anim calcmode="lin" valueType="num">
                                      <p:cBhvr>
                                        <p:cTn id="56" dur="1000" fill="hold"/>
                                        <p:tgtEl>
                                          <p:spTgt spid="17"/>
                                        </p:tgtEl>
                                        <p:attrNameLst>
                                          <p:attrName>ppt_x</p:attrName>
                                        </p:attrNameLst>
                                      </p:cBhvr>
                                      <p:tavLst>
                                        <p:tav tm="0">
                                          <p:val>
                                            <p:strVal val="#ppt_x"/>
                                          </p:val>
                                        </p:tav>
                                        <p:tav tm="100000">
                                          <p:val>
                                            <p:strVal val="#ppt_x"/>
                                          </p:val>
                                        </p:tav>
                                      </p:tavLst>
                                    </p:anim>
                                    <p:anim calcmode="lin" valueType="num">
                                      <p:cBhvr>
                                        <p:cTn id="57" dur="1000" fill="hold"/>
                                        <p:tgtEl>
                                          <p:spTgt spid="17"/>
                                        </p:tgtEl>
                                        <p:attrNameLst>
                                          <p:attrName>ppt_y</p:attrName>
                                        </p:attrNameLst>
                                      </p:cBhvr>
                                      <p:tavLst>
                                        <p:tav tm="0">
                                          <p:val>
                                            <p:strVal val="#ppt_y+.1"/>
                                          </p:val>
                                        </p:tav>
                                        <p:tav tm="100000">
                                          <p:val>
                                            <p:strVal val="#ppt_y"/>
                                          </p:val>
                                        </p:tav>
                                      </p:tavLst>
                                    </p:anim>
                                  </p:childTnLst>
                                </p:cTn>
                              </p:par>
                              <p:par>
                                <p:cTn id="58" presetID="42" presetClass="entr" presetSubtype="0" fill="hold" grpId="0" nodeType="withEffect">
                                  <p:stCondLst>
                                    <p:cond delay="0"/>
                                  </p:stCondLst>
                                  <p:childTnLst>
                                    <p:set>
                                      <p:cBhvr>
                                        <p:cTn id="59" dur="1" fill="hold">
                                          <p:stCondLst>
                                            <p:cond delay="0"/>
                                          </p:stCondLst>
                                        </p:cTn>
                                        <p:tgtEl>
                                          <p:spTgt spid="16"/>
                                        </p:tgtEl>
                                        <p:attrNameLst>
                                          <p:attrName>style.visibility</p:attrName>
                                        </p:attrNameLst>
                                      </p:cBhvr>
                                      <p:to>
                                        <p:strVal val="visible"/>
                                      </p:to>
                                    </p:set>
                                    <p:animEffect transition="in" filter="fade">
                                      <p:cBhvr>
                                        <p:cTn id="60" dur="1000"/>
                                        <p:tgtEl>
                                          <p:spTgt spid="16"/>
                                        </p:tgtEl>
                                      </p:cBhvr>
                                    </p:animEffect>
                                    <p:anim calcmode="lin" valueType="num">
                                      <p:cBhvr>
                                        <p:cTn id="61" dur="1000" fill="hold"/>
                                        <p:tgtEl>
                                          <p:spTgt spid="16"/>
                                        </p:tgtEl>
                                        <p:attrNameLst>
                                          <p:attrName>ppt_x</p:attrName>
                                        </p:attrNameLst>
                                      </p:cBhvr>
                                      <p:tavLst>
                                        <p:tav tm="0">
                                          <p:val>
                                            <p:strVal val="#ppt_x"/>
                                          </p:val>
                                        </p:tav>
                                        <p:tav tm="100000">
                                          <p:val>
                                            <p:strVal val="#ppt_x"/>
                                          </p:val>
                                        </p:tav>
                                      </p:tavLst>
                                    </p:anim>
                                    <p:anim calcmode="lin" valueType="num">
                                      <p:cBhvr>
                                        <p:cTn id="62"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1" grpId="0" animBg="1"/>
      <p:bldP spid="12" grpId="0"/>
      <p:bldP spid="13" grpId="0"/>
      <p:bldP spid="14" grpId="0"/>
      <p:bldP spid="15" grpId="0"/>
      <p:bldP spid="16" grpId="0"/>
      <p:bldP spid="17" grpId="0"/>
      <p:bldP spid="18" grpId="0"/>
      <p:bldP spid="19" grpId="0"/>
      <p:bldP spid="20"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五边形 3"/>
          <p:cNvSpPr/>
          <p:nvPr/>
        </p:nvSpPr>
        <p:spPr>
          <a:xfrm>
            <a:off x="508000" y="337220"/>
            <a:ext cx="3419872" cy="576064"/>
          </a:xfrm>
          <a:prstGeom prst="homePlate">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 name="TextBox 4"/>
          <p:cNvSpPr txBox="1"/>
          <p:nvPr/>
        </p:nvSpPr>
        <p:spPr>
          <a:xfrm>
            <a:off x="687515" y="440586"/>
            <a:ext cx="2031325" cy="369332"/>
          </a:xfrm>
          <a:prstGeom prst="rect">
            <a:avLst/>
          </a:prstGeom>
          <a:noFill/>
        </p:spPr>
        <p:txBody>
          <a:bodyPr wrap="none" rtlCol="0">
            <a:spAutoFit/>
          </a:bodyPr>
          <a:lstStyle/>
          <a:p>
            <a:r>
              <a:rPr lang="zh-CN" altLang="en-US" b="1" dirty="0">
                <a:solidFill>
                  <a:schemeClr val="bg1"/>
                </a:solidFill>
                <a:latin typeface="微软雅黑" panose="020B0503020204020204" pitchFamily="34" charset="-122"/>
                <a:ea typeface="微软雅黑" panose="020B0503020204020204" pitchFamily="34" charset="-122"/>
              </a:rPr>
              <a:t>点击添加相关标题</a:t>
            </a:r>
          </a:p>
        </p:txBody>
      </p:sp>
      <p:sp>
        <p:nvSpPr>
          <p:cNvPr id="21" name="矩形 20"/>
          <p:cNvSpPr/>
          <p:nvPr/>
        </p:nvSpPr>
        <p:spPr>
          <a:xfrm>
            <a:off x="508000" y="5593804"/>
            <a:ext cx="9144000" cy="144016"/>
          </a:xfrm>
          <a:prstGeom prst="rect">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矩形 49"/>
          <p:cNvSpPr/>
          <p:nvPr/>
        </p:nvSpPr>
        <p:spPr>
          <a:xfrm>
            <a:off x="7904955" y="477524"/>
            <a:ext cx="295456" cy="295456"/>
          </a:xfrm>
          <a:prstGeom prst="rect">
            <a:avLst/>
          </a:prstGeom>
          <a:solidFill>
            <a:srgbClr val="FFCC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矩形 50"/>
          <p:cNvSpPr/>
          <p:nvPr/>
        </p:nvSpPr>
        <p:spPr>
          <a:xfrm>
            <a:off x="8272419" y="477524"/>
            <a:ext cx="295456" cy="295456"/>
          </a:xfrm>
          <a:prstGeom prst="rect">
            <a:avLst/>
          </a:prstGeom>
          <a:solidFill>
            <a:srgbClr val="E559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矩形 51"/>
          <p:cNvSpPr/>
          <p:nvPr/>
        </p:nvSpPr>
        <p:spPr>
          <a:xfrm>
            <a:off x="8632459" y="477524"/>
            <a:ext cx="295456" cy="295456"/>
          </a:xfrm>
          <a:prstGeom prst="rect">
            <a:avLst/>
          </a:prstGeom>
          <a:solidFill>
            <a:srgbClr val="37B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矩形 52"/>
          <p:cNvSpPr/>
          <p:nvPr/>
        </p:nvSpPr>
        <p:spPr>
          <a:xfrm>
            <a:off x="8999923" y="477524"/>
            <a:ext cx="295456" cy="295456"/>
          </a:xfrm>
          <a:prstGeom prst="rect">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六边形 8"/>
          <p:cNvSpPr/>
          <p:nvPr/>
        </p:nvSpPr>
        <p:spPr>
          <a:xfrm rot="16200000">
            <a:off x="4435982" y="2637172"/>
            <a:ext cx="1142824" cy="1075598"/>
          </a:xfrm>
          <a:prstGeom prst="hexagon">
            <a:avLst/>
          </a:prstGeom>
          <a:solidFill>
            <a:srgbClr val="19547C"/>
          </a:solidFill>
          <a:ln w="15875" cap="rnd">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0" name="图片 9"/>
          <p:cNvPicPr>
            <a:picLocks noChangeAspect="1"/>
          </p:cNvPicPr>
          <p:nvPr/>
        </p:nvPicPr>
        <p:blipFill>
          <a:blip r:embed="rId3" cstate="screen">
            <a:lum bright="70000" contrast="-70000"/>
            <a:extLst>
              <a:ext uri="{28A0092B-C50C-407E-A947-70E740481C1C}">
                <a14:useLocalDpi xmlns:a14="http://schemas.microsoft.com/office/drawing/2010/main"/>
              </a:ext>
            </a:extLst>
          </a:blip>
          <a:stretch>
            <a:fillRect/>
          </a:stretch>
        </p:blipFill>
        <p:spPr>
          <a:xfrm>
            <a:off x="4787742" y="2937265"/>
            <a:ext cx="452586" cy="452586"/>
          </a:xfrm>
          <a:prstGeom prst="rect">
            <a:avLst/>
          </a:prstGeom>
        </p:spPr>
      </p:pic>
      <p:sp>
        <p:nvSpPr>
          <p:cNvPr id="11" name="六边形 10"/>
          <p:cNvSpPr/>
          <p:nvPr/>
        </p:nvSpPr>
        <p:spPr>
          <a:xfrm rot="16200000">
            <a:off x="3859256" y="1685585"/>
            <a:ext cx="1142824" cy="1075598"/>
          </a:xfrm>
          <a:prstGeom prst="hexagon">
            <a:avLst/>
          </a:prstGeom>
          <a:solidFill>
            <a:srgbClr val="37BEDE"/>
          </a:solidFill>
          <a:ln w="15875" cap="rnd">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p:cNvPicPr>
            <a:picLocks noChangeAspect="1"/>
          </p:cNvPicPr>
          <p:nvPr/>
        </p:nvPicPr>
        <p:blipFill>
          <a:blip r:embed="rId4" cstate="screen">
            <a:biLevel thresh="50000"/>
            <a:extLst>
              <a:ext uri="{28A0092B-C50C-407E-A947-70E740481C1C}">
                <a14:useLocalDpi xmlns:a14="http://schemas.microsoft.com/office/drawing/2010/main"/>
              </a:ext>
            </a:extLst>
          </a:blip>
          <a:stretch>
            <a:fillRect/>
          </a:stretch>
        </p:blipFill>
        <p:spPr>
          <a:xfrm>
            <a:off x="4211015" y="1985678"/>
            <a:ext cx="452586" cy="452586"/>
          </a:xfrm>
          <a:prstGeom prst="rect">
            <a:avLst/>
          </a:prstGeom>
        </p:spPr>
      </p:pic>
      <p:sp>
        <p:nvSpPr>
          <p:cNvPr id="13" name="六边形 12"/>
          <p:cNvSpPr/>
          <p:nvPr/>
        </p:nvSpPr>
        <p:spPr>
          <a:xfrm rot="16200000">
            <a:off x="3278671" y="2637171"/>
            <a:ext cx="1142824" cy="1075598"/>
          </a:xfrm>
          <a:prstGeom prst="hexagon">
            <a:avLst/>
          </a:prstGeom>
          <a:solidFill>
            <a:srgbClr val="37BEDE"/>
          </a:solidFill>
          <a:ln w="15875" cap="rnd">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4" name="图片 13"/>
          <p:cNvPicPr>
            <a:picLocks noChangeAspect="1"/>
          </p:cNvPicPr>
          <p:nvPr/>
        </p:nvPicPr>
        <p:blipFill>
          <a:blip r:embed="rId5" cstate="screen">
            <a:biLevel thresh="50000"/>
            <a:extLst>
              <a:ext uri="{28A0092B-C50C-407E-A947-70E740481C1C}">
                <a14:useLocalDpi xmlns:a14="http://schemas.microsoft.com/office/drawing/2010/main"/>
              </a:ext>
            </a:extLst>
          </a:blip>
          <a:stretch>
            <a:fillRect/>
          </a:stretch>
        </p:blipFill>
        <p:spPr>
          <a:xfrm>
            <a:off x="3630432" y="2937264"/>
            <a:ext cx="452586" cy="452586"/>
          </a:xfrm>
          <a:prstGeom prst="rect">
            <a:avLst/>
          </a:prstGeom>
        </p:spPr>
      </p:pic>
      <p:sp>
        <p:nvSpPr>
          <p:cNvPr id="15" name="六边形 14"/>
          <p:cNvSpPr/>
          <p:nvPr/>
        </p:nvSpPr>
        <p:spPr>
          <a:xfrm rot="16200000">
            <a:off x="3859256" y="3620497"/>
            <a:ext cx="1142824" cy="1075598"/>
          </a:xfrm>
          <a:prstGeom prst="hexagon">
            <a:avLst/>
          </a:prstGeom>
          <a:solidFill>
            <a:srgbClr val="37BEDE"/>
          </a:solidFill>
          <a:ln w="15875" cap="rnd">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6" name="图片 15"/>
          <p:cNvPicPr>
            <a:picLocks noChangeAspect="1"/>
          </p:cNvPicPr>
          <p:nvPr/>
        </p:nvPicPr>
        <p:blipFill>
          <a:blip r:embed="rId6">
            <a:biLevel thresh="50000"/>
            <a:extLst>
              <a:ext uri="{28A0092B-C50C-407E-A947-70E740481C1C}">
                <a14:useLocalDpi xmlns:a14="http://schemas.microsoft.com/office/drawing/2010/main"/>
              </a:ext>
            </a:extLst>
          </a:blip>
          <a:stretch>
            <a:fillRect/>
          </a:stretch>
        </p:blipFill>
        <p:spPr>
          <a:xfrm>
            <a:off x="4211015" y="3920590"/>
            <a:ext cx="452586" cy="452586"/>
          </a:xfrm>
          <a:prstGeom prst="rect">
            <a:avLst/>
          </a:prstGeom>
        </p:spPr>
      </p:pic>
      <p:sp>
        <p:nvSpPr>
          <p:cNvPr id="17" name="六边形 16"/>
          <p:cNvSpPr/>
          <p:nvPr/>
        </p:nvSpPr>
        <p:spPr>
          <a:xfrm rot="16200000">
            <a:off x="5058734" y="3571309"/>
            <a:ext cx="1142824" cy="1075598"/>
          </a:xfrm>
          <a:prstGeom prst="hexagon">
            <a:avLst/>
          </a:prstGeom>
          <a:solidFill>
            <a:srgbClr val="37BEDE"/>
          </a:solidFill>
          <a:ln w="15875" cap="rnd">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8" name="图片 17"/>
          <p:cNvPicPr>
            <a:picLocks noChangeAspect="1"/>
          </p:cNvPicPr>
          <p:nvPr/>
        </p:nvPicPr>
        <p:blipFill>
          <a:blip r:embed="rId7" cstate="screen">
            <a:biLevel thresh="50000"/>
            <a:extLst>
              <a:ext uri="{28A0092B-C50C-407E-A947-70E740481C1C}">
                <a14:useLocalDpi xmlns:a14="http://schemas.microsoft.com/office/drawing/2010/main"/>
              </a:ext>
            </a:extLst>
          </a:blip>
          <a:stretch>
            <a:fillRect/>
          </a:stretch>
        </p:blipFill>
        <p:spPr>
          <a:xfrm>
            <a:off x="5410496" y="3866966"/>
            <a:ext cx="452586" cy="484284"/>
          </a:xfrm>
          <a:prstGeom prst="rect">
            <a:avLst/>
          </a:prstGeom>
        </p:spPr>
      </p:pic>
      <p:sp>
        <p:nvSpPr>
          <p:cNvPr id="19" name="六边形 18"/>
          <p:cNvSpPr/>
          <p:nvPr/>
        </p:nvSpPr>
        <p:spPr>
          <a:xfrm rot="16200000">
            <a:off x="5589893" y="2611866"/>
            <a:ext cx="1142824" cy="1075598"/>
          </a:xfrm>
          <a:prstGeom prst="hexagon">
            <a:avLst/>
          </a:prstGeom>
          <a:solidFill>
            <a:srgbClr val="37BEDE"/>
          </a:solidFill>
          <a:ln w="15875" cap="rnd">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20" name="图片 19"/>
          <p:cNvPicPr>
            <a:picLocks noChangeAspect="1"/>
          </p:cNvPicPr>
          <p:nvPr/>
        </p:nvPicPr>
        <p:blipFill>
          <a:blip r:embed="rId8" cstate="screen">
            <a:biLevel thresh="50000"/>
            <a:extLst>
              <a:ext uri="{28A0092B-C50C-407E-A947-70E740481C1C}">
                <a14:useLocalDpi xmlns:a14="http://schemas.microsoft.com/office/drawing/2010/main"/>
              </a:ext>
            </a:extLst>
          </a:blip>
          <a:stretch>
            <a:fillRect/>
          </a:stretch>
        </p:blipFill>
        <p:spPr>
          <a:xfrm>
            <a:off x="5935087" y="3035781"/>
            <a:ext cx="473540" cy="263077"/>
          </a:xfrm>
          <a:prstGeom prst="rect">
            <a:avLst/>
          </a:prstGeom>
        </p:spPr>
      </p:pic>
      <p:sp>
        <p:nvSpPr>
          <p:cNvPr id="22" name="六边形 21"/>
          <p:cNvSpPr/>
          <p:nvPr/>
        </p:nvSpPr>
        <p:spPr>
          <a:xfrm rot="16200000">
            <a:off x="5038777" y="1655275"/>
            <a:ext cx="1142824" cy="1075598"/>
          </a:xfrm>
          <a:prstGeom prst="hexagon">
            <a:avLst/>
          </a:prstGeom>
          <a:solidFill>
            <a:srgbClr val="37BEDE"/>
          </a:solidFill>
          <a:ln w="15875" cap="rnd">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23" name="图片 22"/>
          <p:cNvPicPr>
            <a:picLocks noChangeAspect="1"/>
          </p:cNvPicPr>
          <p:nvPr/>
        </p:nvPicPr>
        <p:blipFill>
          <a:blip r:embed="rId9">
            <a:biLevel thresh="50000"/>
            <a:extLst>
              <a:ext uri="{28A0092B-C50C-407E-A947-70E740481C1C}">
                <a14:useLocalDpi xmlns:a14="http://schemas.microsoft.com/office/drawing/2010/main"/>
              </a:ext>
            </a:extLst>
          </a:blip>
          <a:stretch>
            <a:fillRect/>
          </a:stretch>
        </p:blipFill>
        <p:spPr>
          <a:xfrm>
            <a:off x="5294486" y="1864053"/>
            <a:ext cx="658051" cy="658051"/>
          </a:xfrm>
          <a:prstGeom prst="rect">
            <a:avLst/>
          </a:prstGeom>
        </p:spPr>
      </p:pic>
      <p:sp>
        <p:nvSpPr>
          <p:cNvPr id="24" name="矩形 23"/>
          <p:cNvSpPr/>
          <p:nvPr/>
        </p:nvSpPr>
        <p:spPr>
          <a:xfrm flipH="1">
            <a:off x="6336623" y="1992029"/>
            <a:ext cx="2624771" cy="492414"/>
          </a:xfrm>
          <a:prstGeom prst="rect">
            <a:avLst/>
          </a:prstGeom>
          <a:effectLst/>
        </p:spPr>
        <p:txBody>
          <a:bodyPr wrap="square" lIns="121893" tIns="60946" rIns="121893" bIns="60946">
            <a:spAutoFit/>
          </a:bodyPr>
          <a:lstStyle/>
          <a:p>
            <a:r>
              <a:rPr lang="zh-CN" altLang="en-US" sz="1200" dirty="0">
                <a:solidFill>
                  <a:schemeClr val="tx1">
                    <a:lumMod val="75000"/>
                    <a:lumOff val="25000"/>
                  </a:schemeClr>
                </a:solidFill>
              </a:rPr>
              <a:t>这里输入简单的文字概述这里输入简单文字概述简单的文字概述</a:t>
            </a:r>
            <a:r>
              <a:rPr lang="zh-CN" altLang="en-US" sz="1200" dirty="0">
                <a:solidFill>
                  <a:schemeClr val="tx1">
                    <a:lumMod val="75000"/>
                    <a:lumOff val="25000"/>
                  </a:schemeClr>
                </a:solidFill>
                <a:latin typeface="微软雅黑" pitchFamily="34" charset="-122"/>
                <a:ea typeface="微软雅黑" pitchFamily="34" charset="-122"/>
              </a:rPr>
              <a:t>。</a:t>
            </a:r>
            <a:endParaRPr lang="en-US" altLang="zh-CN" sz="1200" dirty="0">
              <a:solidFill>
                <a:schemeClr val="tx1">
                  <a:lumMod val="75000"/>
                  <a:lumOff val="25000"/>
                </a:schemeClr>
              </a:solidFill>
              <a:latin typeface="微软雅黑" pitchFamily="34" charset="-122"/>
              <a:ea typeface="微软雅黑" pitchFamily="34" charset="-122"/>
            </a:endParaRPr>
          </a:p>
        </p:txBody>
      </p:sp>
      <p:sp>
        <p:nvSpPr>
          <p:cNvPr id="25" name="矩形 24"/>
          <p:cNvSpPr/>
          <p:nvPr/>
        </p:nvSpPr>
        <p:spPr>
          <a:xfrm>
            <a:off x="6346991" y="1746452"/>
            <a:ext cx="2338167" cy="328267"/>
          </a:xfrm>
          <a:prstGeom prst="rect">
            <a:avLst/>
          </a:prstGeom>
        </p:spPr>
        <p:txBody>
          <a:bodyPr wrap="square" lIns="121893" tIns="60946" rIns="121893" bIns="60946">
            <a:spAutoFit/>
          </a:bodyPr>
          <a:lstStyle/>
          <a:p>
            <a:pPr algn="just" defTabSz="1218863" fontAlgn="base">
              <a:lnSpc>
                <a:spcPts val="1600"/>
              </a:lnSpc>
              <a:spcBef>
                <a:spcPct val="0"/>
              </a:spcBef>
              <a:spcAft>
                <a:spcPct val="0"/>
              </a:spcAft>
            </a:pPr>
            <a:r>
              <a:rPr lang="zh-CN" altLang="en-US" sz="1600" b="1" dirty="0">
                <a:solidFill>
                  <a:schemeClr val="tx1">
                    <a:lumMod val="75000"/>
                    <a:lumOff val="25000"/>
                  </a:schemeClr>
                </a:solidFill>
                <a:latin typeface="微软雅黑" pitchFamily="34" charset="-122"/>
                <a:ea typeface="微软雅黑" pitchFamily="34" charset="-122"/>
              </a:rPr>
              <a:t>这里填写小标题</a:t>
            </a:r>
            <a:endParaRPr lang="en-US" altLang="zh-CN" sz="1600" b="1" dirty="0">
              <a:solidFill>
                <a:schemeClr val="tx1">
                  <a:lumMod val="75000"/>
                  <a:lumOff val="25000"/>
                </a:schemeClr>
              </a:solidFill>
              <a:latin typeface="微软雅黑" pitchFamily="34" charset="-122"/>
              <a:ea typeface="微软雅黑" pitchFamily="34" charset="-122"/>
            </a:endParaRPr>
          </a:p>
        </p:txBody>
      </p:sp>
      <p:sp>
        <p:nvSpPr>
          <p:cNvPr id="26" name="矩形 25"/>
          <p:cNvSpPr/>
          <p:nvPr/>
        </p:nvSpPr>
        <p:spPr>
          <a:xfrm flipH="1">
            <a:off x="6944006" y="2999768"/>
            <a:ext cx="2624771" cy="492414"/>
          </a:xfrm>
          <a:prstGeom prst="rect">
            <a:avLst/>
          </a:prstGeom>
          <a:effectLst/>
        </p:spPr>
        <p:txBody>
          <a:bodyPr wrap="square" lIns="121893" tIns="60946" rIns="121893" bIns="60946">
            <a:spAutoFit/>
          </a:bodyPr>
          <a:lstStyle/>
          <a:p>
            <a:r>
              <a:rPr lang="zh-CN" altLang="en-US" sz="1200" dirty="0">
                <a:solidFill>
                  <a:schemeClr val="tx1">
                    <a:lumMod val="75000"/>
                    <a:lumOff val="25000"/>
                  </a:schemeClr>
                </a:solidFill>
              </a:rPr>
              <a:t>这里输入简单的文字概述这里输入简单文字概述简单的文字概述</a:t>
            </a:r>
            <a:r>
              <a:rPr lang="zh-CN" altLang="en-US" sz="1200" dirty="0">
                <a:solidFill>
                  <a:schemeClr val="tx1">
                    <a:lumMod val="75000"/>
                    <a:lumOff val="25000"/>
                  </a:schemeClr>
                </a:solidFill>
                <a:latin typeface="微软雅黑" pitchFamily="34" charset="-122"/>
                <a:ea typeface="微软雅黑" pitchFamily="34" charset="-122"/>
              </a:rPr>
              <a:t>。</a:t>
            </a:r>
            <a:endParaRPr lang="en-US" altLang="zh-CN" sz="1200" dirty="0">
              <a:solidFill>
                <a:schemeClr val="tx1">
                  <a:lumMod val="75000"/>
                  <a:lumOff val="25000"/>
                </a:schemeClr>
              </a:solidFill>
              <a:latin typeface="微软雅黑" pitchFamily="34" charset="-122"/>
              <a:ea typeface="微软雅黑" pitchFamily="34" charset="-122"/>
            </a:endParaRPr>
          </a:p>
        </p:txBody>
      </p:sp>
      <p:sp>
        <p:nvSpPr>
          <p:cNvPr id="27" name="矩形 26"/>
          <p:cNvSpPr/>
          <p:nvPr/>
        </p:nvSpPr>
        <p:spPr>
          <a:xfrm>
            <a:off x="6954374" y="2754195"/>
            <a:ext cx="2338167" cy="328267"/>
          </a:xfrm>
          <a:prstGeom prst="rect">
            <a:avLst/>
          </a:prstGeom>
        </p:spPr>
        <p:txBody>
          <a:bodyPr wrap="square" lIns="121893" tIns="60946" rIns="121893" bIns="60946">
            <a:spAutoFit/>
          </a:bodyPr>
          <a:lstStyle/>
          <a:p>
            <a:pPr algn="just" defTabSz="1218863" fontAlgn="base">
              <a:lnSpc>
                <a:spcPts val="1600"/>
              </a:lnSpc>
              <a:spcBef>
                <a:spcPct val="0"/>
              </a:spcBef>
              <a:spcAft>
                <a:spcPct val="0"/>
              </a:spcAft>
            </a:pPr>
            <a:r>
              <a:rPr lang="zh-CN" altLang="en-US" sz="1600" b="1" dirty="0">
                <a:solidFill>
                  <a:schemeClr val="tx1">
                    <a:lumMod val="75000"/>
                    <a:lumOff val="25000"/>
                  </a:schemeClr>
                </a:solidFill>
                <a:latin typeface="微软雅黑" pitchFamily="34" charset="-122"/>
                <a:ea typeface="微软雅黑" pitchFamily="34" charset="-122"/>
              </a:rPr>
              <a:t>这里填写小标题</a:t>
            </a:r>
            <a:endParaRPr lang="en-US" altLang="zh-CN" sz="1600" b="1" dirty="0">
              <a:solidFill>
                <a:schemeClr val="tx1">
                  <a:lumMod val="75000"/>
                  <a:lumOff val="25000"/>
                </a:schemeClr>
              </a:solidFill>
              <a:latin typeface="微软雅黑" pitchFamily="34" charset="-122"/>
              <a:ea typeface="微软雅黑" pitchFamily="34" charset="-122"/>
            </a:endParaRPr>
          </a:p>
        </p:txBody>
      </p:sp>
      <p:sp>
        <p:nvSpPr>
          <p:cNvPr id="28" name="矩形 27"/>
          <p:cNvSpPr/>
          <p:nvPr/>
        </p:nvSpPr>
        <p:spPr>
          <a:xfrm flipH="1">
            <a:off x="6372461" y="4090388"/>
            <a:ext cx="2624771" cy="492414"/>
          </a:xfrm>
          <a:prstGeom prst="rect">
            <a:avLst/>
          </a:prstGeom>
          <a:effectLst/>
        </p:spPr>
        <p:txBody>
          <a:bodyPr wrap="square" lIns="121893" tIns="60946" rIns="121893" bIns="60946">
            <a:spAutoFit/>
          </a:bodyPr>
          <a:lstStyle/>
          <a:p>
            <a:r>
              <a:rPr lang="zh-CN" altLang="en-US" sz="1200" dirty="0">
                <a:solidFill>
                  <a:schemeClr val="tx1">
                    <a:lumMod val="75000"/>
                    <a:lumOff val="25000"/>
                  </a:schemeClr>
                </a:solidFill>
              </a:rPr>
              <a:t>这里输入简单的文字概述这里输入简单文字概述简单的文字概述</a:t>
            </a:r>
            <a:r>
              <a:rPr lang="zh-CN" altLang="en-US" sz="1200" dirty="0">
                <a:solidFill>
                  <a:schemeClr val="tx1">
                    <a:lumMod val="75000"/>
                    <a:lumOff val="25000"/>
                  </a:schemeClr>
                </a:solidFill>
                <a:latin typeface="微软雅黑" pitchFamily="34" charset="-122"/>
                <a:ea typeface="微软雅黑" pitchFamily="34" charset="-122"/>
              </a:rPr>
              <a:t>。</a:t>
            </a:r>
            <a:endParaRPr lang="en-US" altLang="zh-CN" sz="1200" dirty="0">
              <a:solidFill>
                <a:schemeClr val="tx1">
                  <a:lumMod val="75000"/>
                  <a:lumOff val="25000"/>
                </a:schemeClr>
              </a:solidFill>
              <a:latin typeface="微软雅黑" pitchFamily="34" charset="-122"/>
              <a:ea typeface="微软雅黑" pitchFamily="34" charset="-122"/>
            </a:endParaRPr>
          </a:p>
        </p:txBody>
      </p:sp>
      <p:sp>
        <p:nvSpPr>
          <p:cNvPr id="29" name="矩形 28"/>
          <p:cNvSpPr/>
          <p:nvPr/>
        </p:nvSpPr>
        <p:spPr>
          <a:xfrm>
            <a:off x="6382828" y="3844811"/>
            <a:ext cx="2338167" cy="328267"/>
          </a:xfrm>
          <a:prstGeom prst="rect">
            <a:avLst/>
          </a:prstGeom>
        </p:spPr>
        <p:txBody>
          <a:bodyPr wrap="square" lIns="121893" tIns="60946" rIns="121893" bIns="60946">
            <a:spAutoFit/>
          </a:bodyPr>
          <a:lstStyle/>
          <a:p>
            <a:pPr algn="just" defTabSz="1218863" fontAlgn="base">
              <a:lnSpc>
                <a:spcPts val="1600"/>
              </a:lnSpc>
              <a:spcBef>
                <a:spcPct val="0"/>
              </a:spcBef>
              <a:spcAft>
                <a:spcPct val="0"/>
              </a:spcAft>
            </a:pPr>
            <a:r>
              <a:rPr lang="zh-CN" altLang="en-US" sz="1600" b="1" dirty="0">
                <a:solidFill>
                  <a:schemeClr val="tx1">
                    <a:lumMod val="75000"/>
                    <a:lumOff val="25000"/>
                  </a:schemeClr>
                </a:solidFill>
                <a:latin typeface="微软雅黑" pitchFamily="34" charset="-122"/>
                <a:ea typeface="微软雅黑" pitchFamily="34" charset="-122"/>
              </a:rPr>
              <a:t>这里填写小标题</a:t>
            </a:r>
            <a:endParaRPr lang="en-US" altLang="zh-CN" sz="1600" b="1" dirty="0">
              <a:solidFill>
                <a:schemeClr val="tx1">
                  <a:lumMod val="75000"/>
                  <a:lumOff val="25000"/>
                </a:schemeClr>
              </a:solidFill>
              <a:latin typeface="微软雅黑" pitchFamily="34" charset="-122"/>
              <a:ea typeface="微软雅黑" pitchFamily="34" charset="-122"/>
            </a:endParaRPr>
          </a:p>
        </p:txBody>
      </p:sp>
      <p:sp>
        <p:nvSpPr>
          <p:cNvPr id="30" name="矩形 29"/>
          <p:cNvSpPr/>
          <p:nvPr/>
        </p:nvSpPr>
        <p:spPr>
          <a:xfrm flipH="1">
            <a:off x="963756" y="4154954"/>
            <a:ext cx="2624771" cy="492414"/>
          </a:xfrm>
          <a:prstGeom prst="rect">
            <a:avLst/>
          </a:prstGeom>
          <a:effectLst/>
        </p:spPr>
        <p:txBody>
          <a:bodyPr wrap="square" lIns="121893" tIns="60946" rIns="121893" bIns="60946">
            <a:spAutoFit/>
          </a:bodyPr>
          <a:lstStyle/>
          <a:p>
            <a:r>
              <a:rPr lang="zh-CN" altLang="en-US" sz="1200" dirty="0">
                <a:solidFill>
                  <a:schemeClr val="tx1">
                    <a:lumMod val="75000"/>
                    <a:lumOff val="25000"/>
                  </a:schemeClr>
                </a:solidFill>
              </a:rPr>
              <a:t>这里输入简单的文字概述这里输入简单文字概述简单的文字概述</a:t>
            </a:r>
            <a:r>
              <a:rPr lang="zh-CN" altLang="en-US" sz="1200" dirty="0">
                <a:solidFill>
                  <a:schemeClr val="tx1">
                    <a:lumMod val="75000"/>
                    <a:lumOff val="25000"/>
                  </a:schemeClr>
                </a:solidFill>
                <a:latin typeface="微软雅黑" pitchFamily="34" charset="-122"/>
                <a:ea typeface="微软雅黑" pitchFamily="34" charset="-122"/>
              </a:rPr>
              <a:t>。</a:t>
            </a:r>
            <a:endParaRPr lang="en-US" altLang="zh-CN" sz="1200" dirty="0">
              <a:solidFill>
                <a:schemeClr val="tx1">
                  <a:lumMod val="75000"/>
                  <a:lumOff val="25000"/>
                </a:schemeClr>
              </a:solidFill>
              <a:latin typeface="微软雅黑" pitchFamily="34" charset="-122"/>
              <a:ea typeface="微软雅黑" pitchFamily="34" charset="-122"/>
            </a:endParaRPr>
          </a:p>
        </p:txBody>
      </p:sp>
      <p:sp>
        <p:nvSpPr>
          <p:cNvPr id="31" name="矩形 30"/>
          <p:cNvSpPr/>
          <p:nvPr/>
        </p:nvSpPr>
        <p:spPr>
          <a:xfrm>
            <a:off x="1838213" y="3874922"/>
            <a:ext cx="1690094" cy="328267"/>
          </a:xfrm>
          <a:prstGeom prst="rect">
            <a:avLst/>
          </a:prstGeom>
        </p:spPr>
        <p:txBody>
          <a:bodyPr wrap="square" lIns="121893" tIns="60946" rIns="121893" bIns="60946">
            <a:spAutoFit/>
          </a:bodyPr>
          <a:lstStyle/>
          <a:p>
            <a:pPr algn="just" defTabSz="1218863" fontAlgn="base">
              <a:lnSpc>
                <a:spcPts val="1600"/>
              </a:lnSpc>
              <a:spcBef>
                <a:spcPct val="0"/>
              </a:spcBef>
              <a:spcAft>
                <a:spcPct val="0"/>
              </a:spcAft>
            </a:pPr>
            <a:r>
              <a:rPr lang="zh-CN" altLang="en-US" sz="1600" b="1" dirty="0">
                <a:solidFill>
                  <a:schemeClr val="tx1">
                    <a:lumMod val="75000"/>
                    <a:lumOff val="25000"/>
                  </a:schemeClr>
                </a:solidFill>
                <a:latin typeface="微软雅黑" pitchFamily="34" charset="-122"/>
                <a:ea typeface="微软雅黑" pitchFamily="34" charset="-122"/>
              </a:rPr>
              <a:t>这里填写小标题</a:t>
            </a:r>
            <a:endParaRPr lang="en-US" altLang="zh-CN" sz="1600" b="1" dirty="0">
              <a:solidFill>
                <a:schemeClr val="tx1">
                  <a:lumMod val="75000"/>
                  <a:lumOff val="25000"/>
                </a:schemeClr>
              </a:solidFill>
              <a:latin typeface="微软雅黑" pitchFamily="34" charset="-122"/>
              <a:ea typeface="微软雅黑" pitchFamily="34" charset="-122"/>
            </a:endParaRPr>
          </a:p>
        </p:txBody>
      </p:sp>
      <p:sp>
        <p:nvSpPr>
          <p:cNvPr id="32" name="矩形 31"/>
          <p:cNvSpPr/>
          <p:nvPr/>
        </p:nvSpPr>
        <p:spPr>
          <a:xfrm flipH="1">
            <a:off x="687515" y="3044525"/>
            <a:ext cx="2624771" cy="492414"/>
          </a:xfrm>
          <a:prstGeom prst="rect">
            <a:avLst/>
          </a:prstGeom>
          <a:effectLst/>
        </p:spPr>
        <p:txBody>
          <a:bodyPr wrap="square" lIns="121893" tIns="60946" rIns="121893" bIns="60946">
            <a:spAutoFit/>
          </a:bodyPr>
          <a:lstStyle/>
          <a:p>
            <a:r>
              <a:rPr lang="zh-CN" altLang="en-US" sz="1200" dirty="0">
                <a:solidFill>
                  <a:schemeClr val="tx1">
                    <a:lumMod val="75000"/>
                    <a:lumOff val="25000"/>
                  </a:schemeClr>
                </a:solidFill>
              </a:rPr>
              <a:t>这里输入简单的文字概述这里输入简单文字概述简单的文字概述</a:t>
            </a:r>
            <a:r>
              <a:rPr lang="zh-CN" altLang="en-US" sz="1200" dirty="0">
                <a:solidFill>
                  <a:schemeClr val="tx1">
                    <a:lumMod val="75000"/>
                    <a:lumOff val="25000"/>
                  </a:schemeClr>
                </a:solidFill>
                <a:latin typeface="微软雅黑" pitchFamily="34" charset="-122"/>
                <a:ea typeface="微软雅黑" pitchFamily="34" charset="-122"/>
              </a:rPr>
              <a:t>。</a:t>
            </a:r>
            <a:endParaRPr lang="en-US" altLang="zh-CN" sz="1200" dirty="0">
              <a:solidFill>
                <a:schemeClr val="tx1">
                  <a:lumMod val="75000"/>
                  <a:lumOff val="25000"/>
                </a:schemeClr>
              </a:solidFill>
              <a:latin typeface="微软雅黑" pitchFamily="34" charset="-122"/>
              <a:ea typeface="微软雅黑" pitchFamily="34" charset="-122"/>
            </a:endParaRPr>
          </a:p>
        </p:txBody>
      </p:sp>
      <p:sp>
        <p:nvSpPr>
          <p:cNvPr id="33" name="矩形 32"/>
          <p:cNvSpPr/>
          <p:nvPr/>
        </p:nvSpPr>
        <p:spPr>
          <a:xfrm>
            <a:off x="1561975" y="2764492"/>
            <a:ext cx="1690094" cy="328267"/>
          </a:xfrm>
          <a:prstGeom prst="rect">
            <a:avLst/>
          </a:prstGeom>
        </p:spPr>
        <p:txBody>
          <a:bodyPr wrap="square" lIns="121893" tIns="60946" rIns="121893" bIns="60946">
            <a:spAutoFit/>
          </a:bodyPr>
          <a:lstStyle/>
          <a:p>
            <a:pPr algn="just" defTabSz="1218863" fontAlgn="base">
              <a:lnSpc>
                <a:spcPts val="1600"/>
              </a:lnSpc>
              <a:spcBef>
                <a:spcPct val="0"/>
              </a:spcBef>
              <a:spcAft>
                <a:spcPct val="0"/>
              </a:spcAft>
            </a:pPr>
            <a:r>
              <a:rPr lang="zh-CN" altLang="en-US" sz="1600" b="1" dirty="0">
                <a:solidFill>
                  <a:schemeClr val="tx1">
                    <a:lumMod val="75000"/>
                    <a:lumOff val="25000"/>
                  </a:schemeClr>
                </a:solidFill>
                <a:latin typeface="微软雅黑" pitchFamily="34" charset="-122"/>
                <a:ea typeface="微软雅黑" pitchFamily="34" charset="-122"/>
              </a:rPr>
              <a:t>这里填写小标题</a:t>
            </a:r>
            <a:endParaRPr lang="en-US" altLang="zh-CN" sz="1600" b="1" dirty="0">
              <a:solidFill>
                <a:schemeClr val="tx1">
                  <a:lumMod val="75000"/>
                  <a:lumOff val="25000"/>
                </a:schemeClr>
              </a:solidFill>
              <a:latin typeface="微软雅黑" pitchFamily="34" charset="-122"/>
              <a:ea typeface="微软雅黑" pitchFamily="34" charset="-122"/>
            </a:endParaRPr>
          </a:p>
        </p:txBody>
      </p:sp>
      <p:sp>
        <p:nvSpPr>
          <p:cNvPr id="34" name="矩形 33"/>
          <p:cNvSpPr/>
          <p:nvPr/>
        </p:nvSpPr>
        <p:spPr>
          <a:xfrm flipH="1">
            <a:off x="1062866" y="2026489"/>
            <a:ext cx="2624771" cy="492414"/>
          </a:xfrm>
          <a:prstGeom prst="rect">
            <a:avLst/>
          </a:prstGeom>
          <a:effectLst/>
        </p:spPr>
        <p:txBody>
          <a:bodyPr wrap="square" lIns="121893" tIns="60946" rIns="121893" bIns="60946">
            <a:spAutoFit/>
          </a:bodyPr>
          <a:lstStyle/>
          <a:p>
            <a:r>
              <a:rPr lang="zh-CN" altLang="en-US" sz="1200" dirty="0">
                <a:solidFill>
                  <a:schemeClr val="tx1">
                    <a:lumMod val="75000"/>
                    <a:lumOff val="25000"/>
                  </a:schemeClr>
                </a:solidFill>
              </a:rPr>
              <a:t>这里输入简单的文字概述这里输入简单文字概述简单的文字概述</a:t>
            </a:r>
            <a:r>
              <a:rPr lang="zh-CN" altLang="en-US" sz="1200" dirty="0">
                <a:solidFill>
                  <a:schemeClr val="tx1">
                    <a:lumMod val="75000"/>
                    <a:lumOff val="25000"/>
                  </a:schemeClr>
                </a:solidFill>
                <a:latin typeface="微软雅黑" pitchFamily="34" charset="-122"/>
                <a:ea typeface="微软雅黑" pitchFamily="34" charset="-122"/>
              </a:rPr>
              <a:t>。</a:t>
            </a:r>
            <a:endParaRPr lang="en-US" altLang="zh-CN" sz="1200" dirty="0">
              <a:solidFill>
                <a:schemeClr val="tx1">
                  <a:lumMod val="75000"/>
                  <a:lumOff val="25000"/>
                </a:schemeClr>
              </a:solidFill>
              <a:latin typeface="微软雅黑" pitchFamily="34" charset="-122"/>
              <a:ea typeface="微软雅黑" pitchFamily="34" charset="-122"/>
            </a:endParaRPr>
          </a:p>
        </p:txBody>
      </p:sp>
      <p:sp>
        <p:nvSpPr>
          <p:cNvPr id="35" name="矩形 34"/>
          <p:cNvSpPr/>
          <p:nvPr/>
        </p:nvSpPr>
        <p:spPr>
          <a:xfrm>
            <a:off x="1937326" y="1746452"/>
            <a:ext cx="1690094" cy="328267"/>
          </a:xfrm>
          <a:prstGeom prst="rect">
            <a:avLst/>
          </a:prstGeom>
        </p:spPr>
        <p:txBody>
          <a:bodyPr wrap="square" lIns="121893" tIns="60946" rIns="121893" bIns="60946">
            <a:spAutoFit/>
          </a:bodyPr>
          <a:lstStyle/>
          <a:p>
            <a:pPr algn="just" defTabSz="1218863" fontAlgn="base">
              <a:lnSpc>
                <a:spcPts val="1600"/>
              </a:lnSpc>
              <a:spcBef>
                <a:spcPct val="0"/>
              </a:spcBef>
              <a:spcAft>
                <a:spcPct val="0"/>
              </a:spcAft>
            </a:pPr>
            <a:r>
              <a:rPr lang="zh-CN" altLang="en-US" sz="1600" b="1" dirty="0">
                <a:solidFill>
                  <a:schemeClr val="tx1">
                    <a:lumMod val="75000"/>
                    <a:lumOff val="25000"/>
                  </a:schemeClr>
                </a:solidFill>
                <a:latin typeface="微软雅黑" pitchFamily="34" charset="-122"/>
                <a:ea typeface="微软雅黑" pitchFamily="34" charset="-122"/>
              </a:rPr>
              <a:t>这里填写小标题</a:t>
            </a:r>
            <a:endParaRPr lang="en-US" altLang="zh-CN" sz="1600" b="1" dirty="0">
              <a:solidFill>
                <a:schemeClr val="tx1">
                  <a:lumMod val="75000"/>
                  <a:lumOff val="25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4054725229"/>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500" fill="hold"/>
                                        <p:tgtEl>
                                          <p:spTgt spid="10"/>
                                        </p:tgtEl>
                                        <p:attrNameLst>
                                          <p:attrName>ppt_w</p:attrName>
                                        </p:attrNameLst>
                                      </p:cBhvr>
                                      <p:tavLst>
                                        <p:tav tm="0">
                                          <p:val>
                                            <p:fltVal val="0"/>
                                          </p:val>
                                        </p:tav>
                                        <p:tav tm="100000">
                                          <p:val>
                                            <p:strVal val="#ppt_w"/>
                                          </p:val>
                                        </p:tav>
                                      </p:tavLst>
                                    </p:anim>
                                    <p:anim calcmode="lin" valueType="num">
                                      <p:cBhvr>
                                        <p:cTn id="8" dur="500" fill="hold"/>
                                        <p:tgtEl>
                                          <p:spTgt spid="10"/>
                                        </p:tgtEl>
                                        <p:attrNameLst>
                                          <p:attrName>ppt_h</p:attrName>
                                        </p:attrNameLst>
                                      </p:cBhvr>
                                      <p:tavLst>
                                        <p:tav tm="0">
                                          <p:val>
                                            <p:fltVal val="0"/>
                                          </p:val>
                                        </p:tav>
                                        <p:tav tm="100000">
                                          <p:val>
                                            <p:strVal val="#ppt_h"/>
                                          </p:val>
                                        </p:tav>
                                      </p:tavLst>
                                    </p:anim>
                                    <p:animEffect transition="in" filter="fade">
                                      <p:cBhvr>
                                        <p:cTn id="9" dur="500"/>
                                        <p:tgtEl>
                                          <p:spTgt spid="10"/>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9"/>
                                        </p:tgtEl>
                                        <p:attrNameLst>
                                          <p:attrName>style.visibility</p:attrName>
                                        </p:attrNameLst>
                                      </p:cBhvr>
                                      <p:to>
                                        <p:strVal val="visible"/>
                                      </p:to>
                                    </p:set>
                                    <p:anim calcmode="lin" valueType="num">
                                      <p:cBhvr>
                                        <p:cTn id="12" dur="500" fill="hold"/>
                                        <p:tgtEl>
                                          <p:spTgt spid="9"/>
                                        </p:tgtEl>
                                        <p:attrNameLst>
                                          <p:attrName>ppt_w</p:attrName>
                                        </p:attrNameLst>
                                      </p:cBhvr>
                                      <p:tavLst>
                                        <p:tav tm="0">
                                          <p:val>
                                            <p:fltVal val="0"/>
                                          </p:val>
                                        </p:tav>
                                        <p:tav tm="100000">
                                          <p:val>
                                            <p:strVal val="#ppt_w"/>
                                          </p:val>
                                        </p:tav>
                                      </p:tavLst>
                                    </p:anim>
                                    <p:anim calcmode="lin" valueType="num">
                                      <p:cBhvr>
                                        <p:cTn id="13" dur="500" fill="hold"/>
                                        <p:tgtEl>
                                          <p:spTgt spid="9"/>
                                        </p:tgtEl>
                                        <p:attrNameLst>
                                          <p:attrName>ppt_h</p:attrName>
                                        </p:attrNameLst>
                                      </p:cBhvr>
                                      <p:tavLst>
                                        <p:tav tm="0">
                                          <p:val>
                                            <p:fltVal val="0"/>
                                          </p:val>
                                        </p:tav>
                                        <p:tav tm="100000">
                                          <p:val>
                                            <p:strVal val="#ppt_h"/>
                                          </p:val>
                                        </p:tav>
                                      </p:tavLst>
                                    </p:anim>
                                    <p:animEffect transition="in" filter="fade">
                                      <p:cBhvr>
                                        <p:cTn id="14" dur="500"/>
                                        <p:tgtEl>
                                          <p:spTgt spid="9"/>
                                        </p:tgtEl>
                                      </p:cBhvr>
                                    </p:animEffect>
                                  </p:childTnLst>
                                </p:cTn>
                              </p:par>
                            </p:childTnLst>
                          </p:cTn>
                        </p:par>
                        <p:par>
                          <p:cTn id="15" fill="hold">
                            <p:stCondLst>
                              <p:cond delay="500"/>
                            </p:stCondLst>
                            <p:childTnLst>
                              <p:par>
                                <p:cTn id="16" presetID="10" presetClass="entr" presetSubtype="0" fill="hold" nodeType="afterEffect">
                                  <p:stCondLst>
                                    <p:cond delay="0"/>
                                  </p:stCondLst>
                                  <p:childTnLst>
                                    <p:set>
                                      <p:cBhvr>
                                        <p:cTn id="17" dur="1" fill="hold">
                                          <p:stCondLst>
                                            <p:cond delay="0"/>
                                          </p:stCondLst>
                                        </p:cTn>
                                        <p:tgtEl>
                                          <p:spTgt spid="12"/>
                                        </p:tgtEl>
                                        <p:attrNameLst>
                                          <p:attrName>style.visibility</p:attrName>
                                        </p:attrNameLst>
                                      </p:cBhvr>
                                      <p:to>
                                        <p:strVal val="visible"/>
                                      </p:to>
                                    </p:set>
                                    <p:animEffect transition="in" filter="fade">
                                      <p:cBhvr>
                                        <p:cTn id="18" dur="500"/>
                                        <p:tgtEl>
                                          <p:spTgt spid="12"/>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11"/>
                                        </p:tgtEl>
                                        <p:attrNameLst>
                                          <p:attrName>style.visibility</p:attrName>
                                        </p:attrNameLst>
                                      </p:cBhvr>
                                      <p:to>
                                        <p:strVal val="visible"/>
                                      </p:to>
                                    </p:set>
                                    <p:animEffect transition="in" filter="fade">
                                      <p:cBhvr>
                                        <p:cTn id="21" dur="500"/>
                                        <p:tgtEl>
                                          <p:spTgt spid="11"/>
                                        </p:tgtEl>
                                      </p:cBhvr>
                                    </p:animEffect>
                                  </p:childTnLst>
                                </p:cTn>
                              </p:par>
                            </p:childTnLst>
                          </p:cTn>
                        </p:par>
                        <p:par>
                          <p:cTn id="22" fill="hold">
                            <p:stCondLst>
                              <p:cond delay="1000"/>
                            </p:stCondLst>
                            <p:childTnLst>
                              <p:par>
                                <p:cTn id="23" presetID="10" presetClass="entr" presetSubtype="0" fill="hold" grpId="0" nodeType="afterEffect">
                                  <p:stCondLst>
                                    <p:cond delay="0"/>
                                  </p:stCondLst>
                                  <p:childTnLst>
                                    <p:set>
                                      <p:cBhvr>
                                        <p:cTn id="24" dur="1" fill="hold">
                                          <p:stCondLst>
                                            <p:cond delay="0"/>
                                          </p:stCondLst>
                                        </p:cTn>
                                        <p:tgtEl>
                                          <p:spTgt spid="22"/>
                                        </p:tgtEl>
                                        <p:attrNameLst>
                                          <p:attrName>style.visibility</p:attrName>
                                        </p:attrNameLst>
                                      </p:cBhvr>
                                      <p:to>
                                        <p:strVal val="visible"/>
                                      </p:to>
                                    </p:set>
                                    <p:animEffect transition="in" filter="fade">
                                      <p:cBhvr>
                                        <p:cTn id="25" dur="500"/>
                                        <p:tgtEl>
                                          <p:spTgt spid="22"/>
                                        </p:tgtEl>
                                      </p:cBhvr>
                                    </p:animEffect>
                                  </p:childTnLst>
                                </p:cTn>
                              </p:par>
                              <p:par>
                                <p:cTn id="26" presetID="10" presetClass="entr" presetSubtype="0" fill="hold" nodeType="withEffect">
                                  <p:stCondLst>
                                    <p:cond delay="0"/>
                                  </p:stCondLst>
                                  <p:childTnLst>
                                    <p:set>
                                      <p:cBhvr>
                                        <p:cTn id="27" dur="1" fill="hold">
                                          <p:stCondLst>
                                            <p:cond delay="0"/>
                                          </p:stCondLst>
                                        </p:cTn>
                                        <p:tgtEl>
                                          <p:spTgt spid="23"/>
                                        </p:tgtEl>
                                        <p:attrNameLst>
                                          <p:attrName>style.visibility</p:attrName>
                                        </p:attrNameLst>
                                      </p:cBhvr>
                                      <p:to>
                                        <p:strVal val="visible"/>
                                      </p:to>
                                    </p:set>
                                    <p:animEffect transition="in" filter="fade">
                                      <p:cBhvr>
                                        <p:cTn id="28" dur="500"/>
                                        <p:tgtEl>
                                          <p:spTgt spid="23"/>
                                        </p:tgtEl>
                                      </p:cBhvr>
                                    </p:animEffect>
                                  </p:childTnLst>
                                </p:cTn>
                              </p:par>
                            </p:childTnLst>
                          </p:cTn>
                        </p:par>
                        <p:par>
                          <p:cTn id="29" fill="hold">
                            <p:stCondLst>
                              <p:cond delay="1500"/>
                            </p:stCondLst>
                            <p:childTnLst>
                              <p:par>
                                <p:cTn id="30" presetID="10" presetClass="entr" presetSubtype="0" fill="hold" grpId="0" nodeType="afterEffect">
                                  <p:stCondLst>
                                    <p:cond delay="0"/>
                                  </p:stCondLst>
                                  <p:childTnLst>
                                    <p:set>
                                      <p:cBhvr>
                                        <p:cTn id="31" dur="1" fill="hold">
                                          <p:stCondLst>
                                            <p:cond delay="0"/>
                                          </p:stCondLst>
                                        </p:cTn>
                                        <p:tgtEl>
                                          <p:spTgt spid="19"/>
                                        </p:tgtEl>
                                        <p:attrNameLst>
                                          <p:attrName>style.visibility</p:attrName>
                                        </p:attrNameLst>
                                      </p:cBhvr>
                                      <p:to>
                                        <p:strVal val="visible"/>
                                      </p:to>
                                    </p:set>
                                    <p:animEffect transition="in" filter="fade">
                                      <p:cBhvr>
                                        <p:cTn id="32" dur="500"/>
                                        <p:tgtEl>
                                          <p:spTgt spid="19"/>
                                        </p:tgtEl>
                                      </p:cBhvr>
                                    </p:animEffect>
                                  </p:childTnLst>
                                </p:cTn>
                              </p:par>
                              <p:par>
                                <p:cTn id="33" presetID="10" presetClass="entr" presetSubtype="0" fill="hold" nodeType="withEffect">
                                  <p:stCondLst>
                                    <p:cond delay="0"/>
                                  </p:stCondLst>
                                  <p:childTnLst>
                                    <p:set>
                                      <p:cBhvr>
                                        <p:cTn id="34" dur="1" fill="hold">
                                          <p:stCondLst>
                                            <p:cond delay="0"/>
                                          </p:stCondLst>
                                        </p:cTn>
                                        <p:tgtEl>
                                          <p:spTgt spid="20"/>
                                        </p:tgtEl>
                                        <p:attrNameLst>
                                          <p:attrName>style.visibility</p:attrName>
                                        </p:attrNameLst>
                                      </p:cBhvr>
                                      <p:to>
                                        <p:strVal val="visible"/>
                                      </p:to>
                                    </p:set>
                                    <p:animEffect transition="in" filter="fade">
                                      <p:cBhvr>
                                        <p:cTn id="35" dur="500"/>
                                        <p:tgtEl>
                                          <p:spTgt spid="20"/>
                                        </p:tgtEl>
                                      </p:cBhvr>
                                    </p:animEffect>
                                  </p:childTnLst>
                                </p:cTn>
                              </p:par>
                            </p:childTnLst>
                          </p:cTn>
                        </p:par>
                        <p:par>
                          <p:cTn id="36" fill="hold">
                            <p:stCondLst>
                              <p:cond delay="2000"/>
                            </p:stCondLst>
                            <p:childTnLst>
                              <p:par>
                                <p:cTn id="37" presetID="10" presetClass="entr" presetSubtype="0" fill="hold" grpId="0" nodeType="afterEffect">
                                  <p:stCondLst>
                                    <p:cond delay="0"/>
                                  </p:stCondLst>
                                  <p:childTnLst>
                                    <p:set>
                                      <p:cBhvr>
                                        <p:cTn id="38" dur="1" fill="hold">
                                          <p:stCondLst>
                                            <p:cond delay="0"/>
                                          </p:stCondLst>
                                        </p:cTn>
                                        <p:tgtEl>
                                          <p:spTgt spid="17"/>
                                        </p:tgtEl>
                                        <p:attrNameLst>
                                          <p:attrName>style.visibility</p:attrName>
                                        </p:attrNameLst>
                                      </p:cBhvr>
                                      <p:to>
                                        <p:strVal val="visible"/>
                                      </p:to>
                                    </p:set>
                                    <p:animEffect transition="in" filter="fade">
                                      <p:cBhvr>
                                        <p:cTn id="39" dur="500"/>
                                        <p:tgtEl>
                                          <p:spTgt spid="17"/>
                                        </p:tgtEl>
                                      </p:cBhvr>
                                    </p:animEffect>
                                  </p:childTnLst>
                                </p:cTn>
                              </p:par>
                              <p:par>
                                <p:cTn id="40" presetID="10" presetClass="entr" presetSubtype="0" fill="hold" nodeType="withEffect">
                                  <p:stCondLst>
                                    <p:cond delay="0"/>
                                  </p:stCondLst>
                                  <p:childTnLst>
                                    <p:set>
                                      <p:cBhvr>
                                        <p:cTn id="41" dur="1" fill="hold">
                                          <p:stCondLst>
                                            <p:cond delay="0"/>
                                          </p:stCondLst>
                                        </p:cTn>
                                        <p:tgtEl>
                                          <p:spTgt spid="18"/>
                                        </p:tgtEl>
                                        <p:attrNameLst>
                                          <p:attrName>style.visibility</p:attrName>
                                        </p:attrNameLst>
                                      </p:cBhvr>
                                      <p:to>
                                        <p:strVal val="visible"/>
                                      </p:to>
                                    </p:set>
                                    <p:animEffect transition="in" filter="fade">
                                      <p:cBhvr>
                                        <p:cTn id="42" dur="500"/>
                                        <p:tgtEl>
                                          <p:spTgt spid="18"/>
                                        </p:tgtEl>
                                      </p:cBhvr>
                                    </p:animEffect>
                                  </p:childTnLst>
                                </p:cTn>
                              </p:par>
                            </p:childTnLst>
                          </p:cTn>
                        </p:par>
                        <p:par>
                          <p:cTn id="43" fill="hold">
                            <p:stCondLst>
                              <p:cond delay="2500"/>
                            </p:stCondLst>
                            <p:childTnLst>
                              <p:par>
                                <p:cTn id="44" presetID="10" presetClass="entr" presetSubtype="0" fill="hold" grpId="0" nodeType="afterEffect">
                                  <p:stCondLst>
                                    <p:cond delay="0"/>
                                  </p:stCondLst>
                                  <p:childTnLst>
                                    <p:set>
                                      <p:cBhvr>
                                        <p:cTn id="45" dur="1" fill="hold">
                                          <p:stCondLst>
                                            <p:cond delay="0"/>
                                          </p:stCondLst>
                                        </p:cTn>
                                        <p:tgtEl>
                                          <p:spTgt spid="15"/>
                                        </p:tgtEl>
                                        <p:attrNameLst>
                                          <p:attrName>style.visibility</p:attrName>
                                        </p:attrNameLst>
                                      </p:cBhvr>
                                      <p:to>
                                        <p:strVal val="visible"/>
                                      </p:to>
                                    </p:set>
                                    <p:animEffect transition="in" filter="fade">
                                      <p:cBhvr>
                                        <p:cTn id="46" dur="500"/>
                                        <p:tgtEl>
                                          <p:spTgt spid="15"/>
                                        </p:tgtEl>
                                      </p:cBhvr>
                                    </p:animEffect>
                                  </p:childTnLst>
                                </p:cTn>
                              </p:par>
                              <p:par>
                                <p:cTn id="47" presetID="10" presetClass="entr" presetSubtype="0" fill="hold" nodeType="withEffect">
                                  <p:stCondLst>
                                    <p:cond delay="0"/>
                                  </p:stCondLst>
                                  <p:childTnLst>
                                    <p:set>
                                      <p:cBhvr>
                                        <p:cTn id="48" dur="1" fill="hold">
                                          <p:stCondLst>
                                            <p:cond delay="0"/>
                                          </p:stCondLst>
                                        </p:cTn>
                                        <p:tgtEl>
                                          <p:spTgt spid="16"/>
                                        </p:tgtEl>
                                        <p:attrNameLst>
                                          <p:attrName>style.visibility</p:attrName>
                                        </p:attrNameLst>
                                      </p:cBhvr>
                                      <p:to>
                                        <p:strVal val="visible"/>
                                      </p:to>
                                    </p:set>
                                    <p:animEffect transition="in" filter="fade">
                                      <p:cBhvr>
                                        <p:cTn id="49" dur="500"/>
                                        <p:tgtEl>
                                          <p:spTgt spid="16"/>
                                        </p:tgtEl>
                                      </p:cBhvr>
                                    </p:animEffect>
                                  </p:childTnLst>
                                </p:cTn>
                              </p:par>
                            </p:childTnLst>
                          </p:cTn>
                        </p:par>
                        <p:par>
                          <p:cTn id="50" fill="hold">
                            <p:stCondLst>
                              <p:cond delay="3000"/>
                            </p:stCondLst>
                            <p:childTnLst>
                              <p:par>
                                <p:cTn id="51" presetID="10" presetClass="entr" presetSubtype="0" fill="hold" grpId="0" nodeType="afterEffect">
                                  <p:stCondLst>
                                    <p:cond delay="0"/>
                                  </p:stCondLst>
                                  <p:childTnLst>
                                    <p:set>
                                      <p:cBhvr>
                                        <p:cTn id="52" dur="1" fill="hold">
                                          <p:stCondLst>
                                            <p:cond delay="0"/>
                                          </p:stCondLst>
                                        </p:cTn>
                                        <p:tgtEl>
                                          <p:spTgt spid="13"/>
                                        </p:tgtEl>
                                        <p:attrNameLst>
                                          <p:attrName>style.visibility</p:attrName>
                                        </p:attrNameLst>
                                      </p:cBhvr>
                                      <p:to>
                                        <p:strVal val="visible"/>
                                      </p:to>
                                    </p:set>
                                    <p:animEffect transition="in" filter="fade">
                                      <p:cBhvr>
                                        <p:cTn id="53" dur="500"/>
                                        <p:tgtEl>
                                          <p:spTgt spid="13"/>
                                        </p:tgtEl>
                                      </p:cBhvr>
                                    </p:animEffect>
                                  </p:childTnLst>
                                </p:cTn>
                              </p:par>
                              <p:par>
                                <p:cTn id="54" presetID="10" presetClass="entr" presetSubtype="0" fill="hold" nodeType="withEffect">
                                  <p:stCondLst>
                                    <p:cond delay="0"/>
                                  </p:stCondLst>
                                  <p:childTnLst>
                                    <p:set>
                                      <p:cBhvr>
                                        <p:cTn id="55" dur="1" fill="hold">
                                          <p:stCondLst>
                                            <p:cond delay="0"/>
                                          </p:stCondLst>
                                        </p:cTn>
                                        <p:tgtEl>
                                          <p:spTgt spid="14"/>
                                        </p:tgtEl>
                                        <p:attrNameLst>
                                          <p:attrName>style.visibility</p:attrName>
                                        </p:attrNameLst>
                                      </p:cBhvr>
                                      <p:to>
                                        <p:strVal val="visible"/>
                                      </p:to>
                                    </p:set>
                                    <p:animEffect transition="in" filter="fade">
                                      <p:cBhvr>
                                        <p:cTn id="56" dur="500"/>
                                        <p:tgtEl>
                                          <p:spTgt spid="14"/>
                                        </p:tgtEl>
                                      </p:cBhvr>
                                    </p:animEffect>
                                  </p:childTnLst>
                                </p:cTn>
                              </p:par>
                            </p:childTnLst>
                          </p:cTn>
                        </p:par>
                        <p:par>
                          <p:cTn id="57" fill="hold">
                            <p:stCondLst>
                              <p:cond delay="3500"/>
                            </p:stCondLst>
                            <p:childTnLst>
                              <p:par>
                                <p:cTn id="58" presetID="10" presetClass="entr" presetSubtype="0" fill="hold" grpId="0" nodeType="afterEffect">
                                  <p:stCondLst>
                                    <p:cond delay="0"/>
                                  </p:stCondLst>
                                  <p:childTnLst>
                                    <p:set>
                                      <p:cBhvr>
                                        <p:cTn id="59" dur="1" fill="hold">
                                          <p:stCondLst>
                                            <p:cond delay="0"/>
                                          </p:stCondLst>
                                        </p:cTn>
                                        <p:tgtEl>
                                          <p:spTgt spid="25"/>
                                        </p:tgtEl>
                                        <p:attrNameLst>
                                          <p:attrName>style.visibility</p:attrName>
                                        </p:attrNameLst>
                                      </p:cBhvr>
                                      <p:to>
                                        <p:strVal val="visible"/>
                                      </p:to>
                                    </p:set>
                                    <p:animEffect transition="in" filter="fade">
                                      <p:cBhvr>
                                        <p:cTn id="60" dur="350"/>
                                        <p:tgtEl>
                                          <p:spTgt spid="25"/>
                                        </p:tgtEl>
                                      </p:cBhvr>
                                    </p:animEffect>
                                  </p:childTnLst>
                                </p:cTn>
                              </p:par>
                              <p:par>
                                <p:cTn id="61" presetID="26" presetClass="emph" presetSubtype="0" fill="hold" grpId="1" nodeType="withEffect">
                                  <p:stCondLst>
                                    <p:cond delay="0"/>
                                  </p:stCondLst>
                                  <p:childTnLst>
                                    <p:animEffect transition="out" filter="fade">
                                      <p:cBhvr>
                                        <p:cTn id="62" dur="400" tmFilter="0, 0; .2, .5; .8, .5; 1, 0"/>
                                        <p:tgtEl>
                                          <p:spTgt spid="25"/>
                                        </p:tgtEl>
                                      </p:cBhvr>
                                    </p:animEffect>
                                    <p:animScale>
                                      <p:cBhvr>
                                        <p:cTn id="63" dur="200" autoRev="1" fill="hold"/>
                                        <p:tgtEl>
                                          <p:spTgt spid="25"/>
                                        </p:tgtEl>
                                      </p:cBhvr>
                                      <p:by x="105000" y="105000"/>
                                    </p:animScale>
                                  </p:childTnLst>
                                </p:cTn>
                              </p:par>
                            </p:childTnLst>
                          </p:cTn>
                        </p:par>
                        <p:par>
                          <p:cTn id="64" fill="hold">
                            <p:stCondLst>
                              <p:cond delay="3900"/>
                            </p:stCondLst>
                            <p:childTnLst>
                              <p:par>
                                <p:cTn id="65" presetID="10" presetClass="entr" presetSubtype="0" fill="hold" grpId="0" nodeType="afterEffect">
                                  <p:stCondLst>
                                    <p:cond delay="0"/>
                                  </p:stCondLst>
                                  <p:childTnLst>
                                    <p:set>
                                      <p:cBhvr>
                                        <p:cTn id="66" dur="1" fill="hold">
                                          <p:stCondLst>
                                            <p:cond delay="0"/>
                                          </p:stCondLst>
                                        </p:cTn>
                                        <p:tgtEl>
                                          <p:spTgt spid="24"/>
                                        </p:tgtEl>
                                        <p:attrNameLst>
                                          <p:attrName>style.visibility</p:attrName>
                                        </p:attrNameLst>
                                      </p:cBhvr>
                                      <p:to>
                                        <p:strVal val="visible"/>
                                      </p:to>
                                    </p:set>
                                    <p:animEffect transition="in" filter="fade">
                                      <p:cBhvr>
                                        <p:cTn id="67" dur="500"/>
                                        <p:tgtEl>
                                          <p:spTgt spid="24"/>
                                        </p:tgtEl>
                                      </p:cBhvr>
                                    </p:animEffect>
                                  </p:childTnLst>
                                </p:cTn>
                              </p:par>
                            </p:childTnLst>
                          </p:cTn>
                        </p:par>
                        <p:par>
                          <p:cTn id="68" fill="hold">
                            <p:stCondLst>
                              <p:cond delay="4400"/>
                            </p:stCondLst>
                            <p:childTnLst>
                              <p:par>
                                <p:cTn id="69" presetID="10" presetClass="entr" presetSubtype="0" fill="hold" grpId="0" nodeType="afterEffect">
                                  <p:stCondLst>
                                    <p:cond delay="0"/>
                                  </p:stCondLst>
                                  <p:childTnLst>
                                    <p:set>
                                      <p:cBhvr>
                                        <p:cTn id="70" dur="1" fill="hold">
                                          <p:stCondLst>
                                            <p:cond delay="0"/>
                                          </p:stCondLst>
                                        </p:cTn>
                                        <p:tgtEl>
                                          <p:spTgt spid="27"/>
                                        </p:tgtEl>
                                        <p:attrNameLst>
                                          <p:attrName>style.visibility</p:attrName>
                                        </p:attrNameLst>
                                      </p:cBhvr>
                                      <p:to>
                                        <p:strVal val="visible"/>
                                      </p:to>
                                    </p:set>
                                    <p:animEffect transition="in" filter="fade">
                                      <p:cBhvr>
                                        <p:cTn id="71" dur="350"/>
                                        <p:tgtEl>
                                          <p:spTgt spid="27"/>
                                        </p:tgtEl>
                                      </p:cBhvr>
                                    </p:animEffect>
                                  </p:childTnLst>
                                </p:cTn>
                              </p:par>
                              <p:par>
                                <p:cTn id="72" presetID="26" presetClass="emph" presetSubtype="0" fill="hold" grpId="1" nodeType="withEffect">
                                  <p:stCondLst>
                                    <p:cond delay="0"/>
                                  </p:stCondLst>
                                  <p:childTnLst>
                                    <p:animEffect transition="out" filter="fade">
                                      <p:cBhvr>
                                        <p:cTn id="73" dur="400" tmFilter="0, 0; .2, .5; .8, .5; 1, 0"/>
                                        <p:tgtEl>
                                          <p:spTgt spid="27"/>
                                        </p:tgtEl>
                                      </p:cBhvr>
                                    </p:animEffect>
                                    <p:animScale>
                                      <p:cBhvr>
                                        <p:cTn id="74" dur="200" autoRev="1" fill="hold"/>
                                        <p:tgtEl>
                                          <p:spTgt spid="27"/>
                                        </p:tgtEl>
                                      </p:cBhvr>
                                      <p:by x="105000" y="105000"/>
                                    </p:animScale>
                                  </p:childTnLst>
                                </p:cTn>
                              </p:par>
                            </p:childTnLst>
                          </p:cTn>
                        </p:par>
                        <p:par>
                          <p:cTn id="75" fill="hold">
                            <p:stCondLst>
                              <p:cond delay="4800"/>
                            </p:stCondLst>
                            <p:childTnLst>
                              <p:par>
                                <p:cTn id="76" presetID="10" presetClass="entr" presetSubtype="0" fill="hold" grpId="0" nodeType="afterEffect">
                                  <p:stCondLst>
                                    <p:cond delay="0"/>
                                  </p:stCondLst>
                                  <p:childTnLst>
                                    <p:set>
                                      <p:cBhvr>
                                        <p:cTn id="77" dur="1" fill="hold">
                                          <p:stCondLst>
                                            <p:cond delay="0"/>
                                          </p:stCondLst>
                                        </p:cTn>
                                        <p:tgtEl>
                                          <p:spTgt spid="26"/>
                                        </p:tgtEl>
                                        <p:attrNameLst>
                                          <p:attrName>style.visibility</p:attrName>
                                        </p:attrNameLst>
                                      </p:cBhvr>
                                      <p:to>
                                        <p:strVal val="visible"/>
                                      </p:to>
                                    </p:set>
                                    <p:animEffect transition="in" filter="fade">
                                      <p:cBhvr>
                                        <p:cTn id="78" dur="500"/>
                                        <p:tgtEl>
                                          <p:spTgt spid="26"/>
                                        </p:tgtEl>
                                      </p:cBhvr>
                                    </p:animEffect>
                                  </p:childTnLst>
                                </p:cTn>
                              </p:par>
                            </p:childTnLst>
                          </p:cTn>
                        </p:par>
                        <p:par>
                          <p:cTn id="79" fill="hold">
                            <p:stCondLst>
                              <p:cond delay="5300"/>
                            </p:stCondLst>
                            <p:childTnLst>
                              <p:par>
                                <p:cTn id="80" presetID="10" presetClass="entr" presetSubtype="0" fill="hold" grpId="0" nodeType="afterEffect">
                                  <p:stCondLst>
                                    <p:cond delay="0"/>
                                  </p:stCondLst>
                                  <p:childTnLst>
                                    <p:set>
                                      <p:cBhvr>
                                        <p:cTn id="81" dur="1" fill="hold">
                                          <p:stCondLst>
                                            <p:cond delay="0"/>
                                          </p:stCondLst>
                                        </p:cTn>
                                        <p:tgtEl>
                                          <p:spTgt spid="29"/>
                                        </p:tgtEl>
                                        <p:attrNameLst>
                                          <p:attrName>style.visibility</p:attrName>
                                        </p:attrNameLst>
                                      </p:cBhvr>
                                      <p:to>
                                        <p:strVal val="visible"/>
                                      </p:to>
                                    </p:set>
                                    <p:animEffect transition="in" filter="fade">
                                      <p:cBhvr>
                                        <p:cTn id="82" dur="350"/>
                                        <p:tgtEl>
                                          <p:spTgt spid="29"/>
                                        </p:tgtEl>
                                      </p:cBhvr>
                                    </p:animEffect>
                                  </p:childTnLst>
                                </p:cTn>
                              </p:par>
                              <p:par>
                                <p:cTn id="83" presetID="26" presetClass="emph" presetSubtype="0" fill="hold" grpId="1" nodeType="withEffect">
                                  <p:stCondLst>
                                    <p:cond delay="0"/>
                                  </p:stCondLst>
                                  <p:childTnLst>
                                    <p:animEffect transition="out" filter="fade">
                                      <p:cBhvr>
                                        <p:cTn id="84" dur="400" tmFilter="0, 0; .2, .5; .8, .5; 1, 0"/>
                                        <p:tgtEl>
                                          <p:spTgt spid="29"/>
                                        </p:tgtEl>
                                      </p:cBhvr>
                                    </p:animEffect>
                                    <p:animScale>
                                      <p:cBhvr>
                                        <p:cTn id="85" dur="200" autoRev="1" fill="hold"/>
                                        <p:tgtEl>
                                          <p:spTgt spid="29"/>
                                        </p:tgtEl>
                                      </p:cBhvr>
                                      <p:by x="105000" y="105000"/>
                                    </p:animScale>
                                  </p:childTnLst>
                                </p:cTn>
                              </p:par>
                            </p:childTnLst>
                          </p:cTn>
                        </p:par>
                        <p:par>
                          <p:cTn id="86" fill="hold">
                            <p:stCondLst>
                              <p:cond delay="5700"/>
                            </p:stCondLst>
                            <p:childTnLst>
                              <p:par>
                                <p:cTn id="87" presetID="10" presetClass="entr" presetSubtype="0" fill="hold" grpId="0" nodeType="afterEffect">
                                  <p:stCondLst>
                                    <p:cond delay="0"/>
                                  </p:stCondLst>
                                  <p:childTnLst>
                                    <p:set>
                                      <p:cBhvr>
                                        <p:cTn id="88" dur="1" fill="hold">
                                          <p:stCondLst>
                                            <p:cond delay="0"/>
                                          </p:stCondLst>
                                        </p:cTn>
                                        <p:tgtEl>
                                          <p:spTgt spid="28"/>
                                        </p:tgtEl>
                                        <p:attrNameLst>
                                          <p:attrName>style.visibility</p:attrName>
                                        </p:attrNameLst>
                                      </p:cBhvr>
                                      <p:to>
                                        <p:strVal val="visible"/>
                                      </p:to>
                                    </p:set>
                                    <p:animEffect transition="in" filter="fade">
                                      <p:cBhvr>
                                        <p:cTn id="89" dur="500"/>
                                        <p:tgtEl>
                                          <p:spTgt spid="28"/>
                                        </p:tgtEl>
                                      </p:cBhvr>
                                    </p:animEffect>
                                  </p:childTnLst>
                                </p:cTn>
                              </p:par>
                            </p:childTnLst>
                          </p:cTn>
                        </p:par>
                        <p:par>
                          <p:cTn id="90" fill="hold">
                            <p:stCondLst>
                              <p:cond delay="6200"/>
                            </p:stCondLst>
                            <p:childTnLst>
                              <p:par>
                                <p:cTn id="91" presetID="10" presetClass="entr" presetSubtype="0" fill="hold" grpId="0" nodeType="afterEffect">
                                  <p:stCondLst>
                                    <p:cond delay="0"/>
                                  </p:stCondLst>
                                  <p:childTnLst>
                                    <p:set>
                                      <p:cBhvr>
                                        <p:cTn id="92" dur="1" fill="hold">
                                          <p:stCondLst>
                                            <p:cond delay="0"/>
                                          </p:stCondLst>
                                        </p:cTn>
                                        <p:tgtEl>
                                          <p:spTgt spid="31"/>
                                        </p:tgtEl>
                                        <p:attrNameLst>
                                          <p:attrName>style.visibility</p:attrName>
                                        </p:attrNameLst>
                                      </p:cBhvr>
                                      <p:to>
                                        <p:strVal val="visible"/>
                                      </p:to>
                                    </p:set>
                                    <p:animEffect transition="in" filter="fade">
                                      <p:cBhvr>
                                        <p:cTn id="93" dur="350"/>
                                        <p:tgtEl>
                                          <p:spTgt spid="31"/>
                                        </p:tgtEl>
                                      </p:cBhvr>
                                    </p:animEffect>
                                  </p:childTnLst>
                                </p:cTn>
                              </p:par>
                              <p:par>
                                <p:cTn id="94" presetID="26" presetClass="emph" presetSubtype="0" fill="hold" grpId="1" nodeType="withEffect">
                                  <p:stCondLst>
                                    <p:cond delay="0"/>
                                  </p:stCondLst>
                                  <p:childTnLst>
                                    <p:animEffect transition="out" filter="fade">
                                      <p:cBhvr>
                                        <p:cTn id="95" dur="400" tmFilter="0, 0; .2, .5; .8, .5; 1, 0"/>
                                        <p:tgtEl>
                                          <p:spTgt spid="31"/>
                                        </p:tgtEl>
                                      </p:cBhvr>
                                    </p:animEffect>
                                    <p:animScale>
                                      <p:cBhvr>
                                        <p:cTn id="96" dur="200" autoRev="1" fill="hold"/>
                                        <p:tgtEl>
                                          <p:spTgt spid="31"/>
                                        </p:tgtEl>
                                      </p:cBhvr>
                                      <p:by x="105000" y="105000"/>
                                    </p:animScale>
                                  </p:childTnLst>
                                </p:cTn>
                              </p:par>
                            </p:childTnLst>
                          </p:cTn>
                        </p:par>
                        <p:par>
                          <p:cTn id="97" fill="hold">
                            <p:stCondLst>
                              <p:cond delay="6600"/>
                            </p:stCondLst>
                            <p:childTnLst>
                              <p:par>
                                <p:cTn id="98" presetID="10" presetClass="entr" presetSubtype="0" fill="hold" grpId="0" nodeType="afterEffect">
                                  <p:stCondLst>
                                    <p:cond delay="0"/>
                                  </p:stCondLst>
                                  <p:childTnLst>
                                    <p:set>
                                      <p:cBhvr>
                                        <p:cTn id="99" dur="1" fill="hold">
                                          <p:stCondLst>
                                            <p:cond delay="0"/>
                                          </p:stCondLst>
                                        </p:cTn>
                                        <p:tgtEl>
                                          <p:spTgt spid="30"/>
                                        </p:tgtEl>
                                        <p:attrNameLst>
                                          <p:attrName>style.visibility</p:attrName>
                                        </p:attrNameLst>
                                      </p:cBhvr>
                                      <p:to>
                                        <p:strVal val="visible"/>
                                      </p:to>
                                    </p:set>
                                    <p:animEffect transition="in" filter="fade">
                                      <p:cBhvr>
                                        <p:cTn id="100" dur="500"/>
                                        <p:tgtEl>
                                          <p:spTgt spid="30"/>
                                        </p:tgtEl>
                                      </p:cBhvr>
                                    </p:animEffect>
                                  </p:childTnLst>
                                </p:cTn>
                              </p:par>
                            </p:childTnLst>
                          </p:cTn>
                        </p:par>
                        <p:par>
                          <p:cTn id="101" fill="hold">
                            <p:stCondLst>
                              <p:cond delay="7100"/>
                            </p:stCondLst>
                            <p:childTnLst>
                              <p:par>
                                <p:cTn id="102" presetID="10" presetClass="entr" presetSubtype="0" fill="hold" grpId="0" nodeType="afterEffect">
                                  <p:stCondLst>
                                    <p:cond delay="0"/>
                                  </p:stCondLst>
                                  <p:childTnLst>
                                    <p:set>
                                      <p:cBhvr>
                                        <p:cTn id="103" dur="1" fill="hold">
                                          <p:stCondLst>
                                            <p:cond delay="0"/>
                                          </p:stCondLst>
                                        </p:cTn>
                                        <p:tgtEl>
                                          <p:spTgt spid="33"/>
                                        </p:tgtEl>
                                        <p:attrNameLst>
                                          <p:attrName>style.visibility</p:attrName>
                                        </p:attrNameLst>
                                      </p:cBhvr>
                                      <p:to>
                                        <p:strVal val="visible"/>
                                      </p:to>
                                    </p:set>
                                    <p:animEffect transition="in" filter="fade">
                                      <p:cBhvr>
                                        <p:cTn id="104" dur="350"/>
                                        <p:tgtEl>
                                          <p:spTgt spid="33"/>
                                        </p:tgtEl>
                                      </p:cBhvr>
                                    </p:animEffect>
                                  </p:childTnLst>
                                </p:cTn>
                              </p:par>
                              <p:par>
                                <p:cTn id="105" presetID="26" presetClass="emph" presetSubtype="0" fill="hold" grpId="1" nodeType="withEffect">
                                  <p:stCondLst>
                                    <p:cond delay="0"/>
                                  </p:stCondLst>
                                  <p:childTnLst>
                                    <p:animEffect transition="out" filter="fade">
                                      <p:cBhvr>
                                        <p:cTn id="106" dur="400" tmFilter="0, 0; .2, .5; .8, .5; 1, 0"/>
                                        <p:tgtEl>
                                          <p:spTgt spid="33"/>
                                        </p:tgtEl>
                                      </p:cBhvr>
                                    </p:animEffect>
                                    <p:animScale>
                                      <p:cBhvr>
                                        <p:cTn id="107" dur="200" autoRev="1" fill="hold"/>
                                        <p:tgtEl>
                                          <p:spTgt spid="33"/>
                                        </p:tgtEl>
                                      </p:cBhvr>
                                      <p:by x="105000" y="105000"/>
                                    </p:animScale>
                                  </p:childTnLst>
                                </p:cTn>
                              </p:par>
                            </p:childTnLst>
                          </p:cTn>
                        </p:par>
                        <p:par>
                          <p:cTn id="108" fill="hold">
                            <p:stCondLst>
                              <p:cond delay="7500"/>
                            </p:stCondLst>
                            <p:childTnLst>
                              <p:par>
                                <p:cTn id="109" presetID="10" presetClass="entr" presetSubtype="0" fill="hold" grpId="0" nodeType="afterEffect">
                                  <p:stCondLst>
                                    <p:cond delay="0"/>
                                  </p:stCondLst>
                                  <p:childTnLst>
                                    <p:set>
                                      <p:cBhvr>
                                        <p:cTn id="110" dur="1" fill="hold">
                                          <p:stCondLst>
                                            <p:cond delay="0"/>
                                          </p:stCondLst>
                                        </p:cTn>
                                        <p:tgtEl>
                                          <p:spTgt spid="32"/>
                                        </p:tgtEl>
                                        <p:attrNameLst>
                                          <p:attrName>style.visibility</p:attrName>
                                        </p:attrNameLst>
                                      </p:cBhvr>
                                      <p:to>
                                        <p:strVal val="visible"/>
                                      </p:to>
                                    </p:set>
                                    <p:animEffect transition="in" filter="fade">
                                      <p:cBhvr>
                                        <p:cTn id="111" dur="500"/>
                                        <p:tgtEl>
                                          <p:spTgt spid="32"/>
                                        </p:tgtEl>
                                      </p:cBhvr>
                                    </p:animEffect>
                                  </p:childTnLst>
                                </p:cTn>
                              </p:par>
                            </p:childTnLst>
                          </p:cTn>
                        </p:par>
                        <p:par>
                          <p:cTn id="112" fill="hold">
                            <p:stCondLst>
                              <p:cond delay="8000"/>
                            </p:stCondLst>
                            <p:childTnLst>
                              <p:par>
                                <p:cTn id="113" presetID="10" presetClass="entr" presetSubtype="0" fill="hold" grpId="0" nodeType="afterEffect">
                                  <p:stCondLst>
                                    <p:cond delay="0"/>
                                  </p:stCondLst>
                                  <p:childTnLst>
                                    <p:set>
                                      <p:cBhvr>
                                        <p:cTn id="114" dur="1" fill="hold">
                                          <p:stCondLst>
                                            <p:cond delay="0"/>
                                          </p:stCondLst>
                                        </p:cTn>
                                        <p:tgtEl>
                                          <p:spTgt spid="35"/>
                                        </p:tgtEl>
                                        <p:attrNameLst>
                                          <p:attrName>style.visibility</p:attrName>
                                        </p:attrNameLst>
                                      </p:cBhvr>
                                      <p:to>
                                        <p:strVal val="visible"/>
                                      </p:to>
                                    </p:set>
                                    <p:animEffect transition="in" filter="fade">
                                      <p:cBhvr>
                                        <p:cTn id="115" dur="350"/>
                                        <p:tgtEl>
                                          <p:spTgt spid="35"/>
                                        </p:tgtEl>
                                      </p:cBhvr>
                                    </p:animEffect>
                                  </p:childTnLst>
                                </p:cTn>
                              </p:par>
                              <p:par>
                                <p:cTn id="116" presetID="26" presetClass="emph" presetSubtype="0" fill="hold" grpId="1" nodeType="withEffect">
                                  <p:stCondLst>
                                    <p:cond delay="0"/>
                                  </p:stCondLst>
                                  <p:childTnLst>
                                    <p:animEffect transition="out" filter="fade">
                                      <p:cBhvr>
                                        <p:cTn id="117" dur="400" tmFilter="0, 0; .2, .5; .8, .5; 1, 0"/>
                                        <p:tgtEl>
                                          <p:spTgt spid="35"/>
                                        </p:tgtEl>
                                      </p:cBhvr>
                                    </p:animEffect>
                                    <p:animScale>
                                      <p:cBhvr>
                                        <p:cTn id="118" dur="200" autoRev="1" fill="hold"/>
                                        <p:tgtEl>
                                          <p:spTgt spid="35"/>
                                        </p:tgtEl>
                                      </p:cBhvr>
                                      <p:by x="105000" y="105000"/>
                                    </p:animScale>
                                  </p:childTnLst>
                                </p:cTn>
                              </p:par>
                            </p:childTnLst>
                          </p:cTn>
                        </p:par>
                        <p:par>
                          <p:cTn id="119" fill="hold">
                            <p:stCondLst>
                              <p:cond delay="8400"/>
                            </p:stCondLst>
                            <p:childTnLst>
                              <p:par>
                                <p:cTn id="120" presetID="10" presetClass="entr" presetSubtype="0" fill="hold" grpId="0" nodeType="afterEffect">
                                  <p:stCondLst>
                                    <p:cond delay="0"/>
                                  </p:stCondLst>
                                  <p:childTnLst>
                                    <p:set>
                                      <p:cBhvr>
                                        <p:cTn id="121" dur="1" fill="hold">
                                          <p:stCondLst>
                                            <p:cond delay="0"/>
                                          </p:stCondLst>
                                        </p:cTn>
                                        <p:tgtEl>
                                          <p:spTgt spid="34"/>
                                        </p:tgtEl>
                                        <p:attrNameLst>
                                          <p:attrName>style.visibility</p:attrName>
                                        </p:attrNameLst>
                                      </p:cBhvr>
                                      <p:to>
                                        <p:strVal val="visible"/>
                                      </p:to>
                                    </p:set>
                                    <p:animEffect transition="in" filter="fade">
                                      <p:cBhvr>
                                        <p:cTn id="122"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1" grpId="0" animBg="1"/>
      <p:bldP spid="13" grpId="0" animBg="1"/>
      <p:bldP spid="15" grpId="0" animBg="1"/>
      <p:bldP spid="17" grpId="0" animBg="1"/>
      <p:bldP spid="19" grpId="0" animBg="1"/>
      <p:bldP spid="22" grpId="0" animBg="1"/>
      <p:bldP spid="24" grpId="0"/>
      <p:bldP spid="25" grpId="0"/>
      <p:bldP spid="25" grpId="1"/>
      <p:bldP spid="26" grpId="0"/>
      <p:bldP spid="27" grpId="0"/>
      <p:bldP spid="27" grpId="1"/>
      <p:bldP spid="28" grpId="0"/>
      <p:bldP spid="29" grpId="0"/>
      <p:bldP spid="29" grpId="1"/>
      <p:bldP spid="30" grpId="0"/>
      <p:bldP spid="31" grpId="0"/>
      <p:bldP spid="31" grpId="1"/>
      <p:bldP spid="32" grpId="0"/>
      <p:bldP spid="33" grpId="0"/>
      <p:bldP spid="33" grpId="1"/>
      <p:bldP spid="34" grpId="0"/>
      <p:bldP spid="35" grpId="0"/>
      <p:bldP spid="35" grpId="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五边形 3"/>
          <p:cNvSpPr/>
          <p:nvPr/>
        </p:nvSpPr>
        <p:spPr>
          <a:xfrm>
            <a:off x="508000" y="337220"/>
            <a:ext cx="3419872" cy="576064"/>
          </a:xfrm>
          <a:prstGeom prst="homePlate">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 name="TextBox 4"/>
          <p:cNvSpPr txBox="1"/>
          <p:nvPr/>
        </p:nvSpPr>
        <p:spPr>
          <a:xfrm>
            <a:off x="687515" y="440586"/>
            <a:ext cx="2031325" cy="369332"/>
          </a:xfrm>
          <a:prstGeom prst="rect">
            <a:avLst/>
          </a:prstGeom>
          <a:noFill/>
        </p:spPr>
        <p:txBody>
          <a:bodyPr wrap="none" rtlCol="0">
            <a:spAutoFit/>
          </a:bodyPr>
          <a:lstStyle/>
          <a:p>
            <a:r>
              <a:rPr lang="zh-CN" altLang="en-US" b="1" dirty="0">
                <a:solidFill>
                  <a:schemeClr val="bg1"/>
                </a:solidFill>
                <a:latin typeface="微软雅黑" panose="020B0503020204020204" pitchFamily="34" charset="-122"/>
                <a:ea typeface="微软雅黑" panose="020B0503020204020204" pitchFamily="34" charset="-122"/>
              </a:rPr>
              <a:t>点击添加相关标题</a:t>
            </a:r>
          </a:p>
        </p:txBody>
      </p:sp>
      <p:sp>
        <p:nvSpPr>
          <p:cNvPr id="21" name="矩形 20"/>
          <p:cNvSpPr/>
          <p:nvPr/>
        </p:nvSpPr>
        <p:spPr>
          <a:xfrm>
            <a:off x="508000" y="5593804"/>
            <a:ext cx="9144000" cy="144016"/>
          </a:xfrm>
          <a:prstGeom prst="rect">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矩形 49"/>
          <p:cNvSpPr/>
          <p:nvPr/>
        </p:nvSpPr>
        <p:spPr>
          <a:xfrm>
            <a:off x="7904955" y="477524"/>
            <a:ext cx="295456" cy="295456"/>
          </a:xfrm>
          <a:prstGeom prst="rect">
            <a:avLst/>
          </a:prstGeom>
          <a:solidFill>
            <a:srgbClr val="FFCC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矩形 50"/>
          <p:cNvSpPr/>
          <p:nvPr/>
        </p:nvSpPr>
        <p:spPr>
          <a:xfrm>
            <a:off x="8272419" y="477524"/>
            <a:ext cx="295456" cy="295456"/>
          </a:xfrm>
          <a:prstGeom prst="rect">
            <a:avLst/>
          </a:prstGeom>
          <a:solidFill>
            <a:srgbClr val="E559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矩形 51"/>
          <p:cNvSpPr/>
          <p:nvPr/>
        </p:nvSpPr>
        <p:spPr>
          <a:xfrm>
            <a:off x="8632459" y="477524"/>
            <a:ext cx="295456" cy="295456"/>
          </a:xfrm>
          <a:prstGeom prst="rect">
            <a:avLst/>
          </a:prstGeom>
          <a:solidFill>
            <a:srgbClr val="37B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矩形 52"/>
          <p:cNvSpPr/>
          <p:nvPr/>
        </p:nvSpPr>
        <p:spPr>
          <a:xfrm>
            <a:off x="8999923" y="477524"/>
            <a:ext cx="295456" cy="295456"/>
          </a:xfrm>
          <a:prstGeom prst="rect">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六边形 8"/>
          <p:cNvSpPr/>
          <p:nvPr/>
        </p:nvSpPr>
        <p:spPr>
          <a:xfrm>
            <a:off x="1119560" y="1356542"/>
            <a:ext cx="1944216" cy="1676048"/>
          </a:xfrm>
          <a:prstGeom prst="hexagon">
            <a:avLst/>
          </a:prstGeom>
          <a:blipFill dpi="0" rotWithShape="1">
            <a:blip r:embed="rId3" cstate="screen">
              <a:extLst>
                <a:ext uri="{28A0092B-C50C-407E-A947-70E740481C1C}">
                  <a14:useLocalDpi xmlns:a14="http://schemas.microsoft.com/office/drawing/2010/main"/>
                </a:ext>
              </a:extLst>
            </a:blip>
            <a:srcRect/>
            <a:stretch>
              <a:fillRect/>
            </a:stretch>
          </a:blipFill>
          <a:ln>
            <a:solidFill>
              <a:srgbClr val="FFCC4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六边形 9"/>
          <p:cNvSpPr/>
          <p:nvPr/>
        </p:nvSpPr>
        <p:spPr>
          <a:xfrm>
            <a:off x="3005382" y="2356273"/>
            <a:ext cx="784531" cy="676320"/>
          </a:xfrm>
          <a:prstGeom prst="hexagon">
            <a:avLst/>
          </a:prstGeom>
          <a:solidFill>
            <a:srgbClr val="FFCC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TextBox 10"/>
          <p:cNvSpPr txBox="1"/>
          <p:nvPr/>
        </p:nvSpPr>
        <p:spPr>
          <a:xfrm>
            <a:off x="3131390" y="2520104"/>
            <a:ext cx="524503" cy="400110"/>
          </a:xfrm>
          <a:prstGeom prst="rect">
            <a:avLst/>
          </a:prstGeom>
          <a:noFill/>
        </p:spPr>
        <p:txBody>
          <a:bodyPr wrap="none" rtlCol="0">
            <a:spAutoFit/>
          </a:bodyPr>
          <a:lstStyle/>
          <a:p>
            <a:r>
              <a:rPr lang="en-US" altLang="zh-CN" sz="2000" b="1" dirty="0">
                <a:solidFill>
                  <a:schemeClr val="bg1"/>
                </a:solidFill>
                <a:latin typeface="方正正大黑简体" panose="02000000000000000000" pitchFamily="2" charset="-122"/>
                <a:ea typeface="方正正大黑简体" panose="02000000000000000000" pitchFamily="2" charset="-122"/>
              </a:rPr>
              <a:t>01</a:t>
            </a:r>
            <a:endParaRPr lang="zh-CN" altLang="en-US" sz="2000" b="1" dirty="0">
              <a:solidFill>
                <a:schemeClr val="bg1"/>
              </a:solidFill>
              <a:latin typeface="方正正大黑简体" panose="02000000000000000000" pitchFamily="2" charset="-122"/>
              <a:ea typeface="方正正大黑简体" panose="02000000000000000000" pitchFamily="2" charset="-122"/>
            </a:endParaRPr>
          </a:p>
        </p:txBody>
      </p:sp>
      <p:sp>
        <p:nvSpPr>
          <p:cNvPr id="12" name="矩形 11"/>
          <p:cNvSpPr/>
          <p:nvPr/>
        </p:nvSpPr>
        <p:spPr>
          <a:xfrm flipH="1">
            <a:off x="4052224" y="1717526"/>
            <a:ext cx="4844205" cy="1231078"/>
          </a:xfrm>
          <a:prstGeom prst="rect">
            <a:avLst/>
          </a:prstGeom>
          <a:effectLst/>
        </p:spPr>
        <p:txBody>
          <a:bodyPr wrap="square" lIns="121893" tIns="60946" rIns="121893" bIns="60946">
            <a:spAutoFit/>
          </a:bodyPr>
          <a:lstStyle/>
          <a:p>
            <a:pPr>
              <a:lnSpc>
                <a:spcPct val="150000"/>
              </a:lnSpc>
            </a:pPr>
            <a:r>
              <a:rPr lang="zh-CN" altLang="en-US" sz="1200" dirty="0">
                <a:solidFill>
                  <a:schemeClr val="tx1">
                    <a:lumMod val="75000"/>
                    <a:lumOff val="25000"/>
                  </a:schemeClr>
                </a:solidFill>
              </a:rPr>
              <a:t>这里输入简单的文字概述这里输入简单文字概述简单的文字概述</a:t>
            </a:r>
            <a:r>
              <a:rPr lang="zh-CN" altLang="en-US" sz="1200" dirty="0">
                <a:solidFill>
                  <a:schemeClr val="tx1">
                    <a:lumMod val="75000"/>
                    <a:lumOff val="25000"/>
                  </a:schemeClr>
                </a:solidFill>
                <a:latin typeface="微软雅黑" pitchFamily="34" charset="-122"/>
                <a:ea typeface="微软雅黑" pitchFamily="34" charset="-122"/>
              </a:rPr>
              <a:t>。</a:t>
            </a:r>
            <a:endParaRPr lang="en-US" altLang="zh-CN" sz="1200" dirty="0">
              <a:solidFill>
                <a:schemeClr val="tx1">
                  <a:lumMod val="75000"/>
                  <a:lumOff val="25000"/>
                </a:schemeClr>
              </a:solidFill>
              <a:latin typeface="微软雅黑" pitchFamily="34" charset="-122"/>
              <a:ea typeface="微软雅黑" pitchFamily="34" charset="-122"/>
            </a:endParaRPr>
          </a:p>
          <a:p>
            <a:pPr>
              <a:lnSpc>
                <a:spcPct val="150000"/>
              </a:lnSpc>
            </a:pPr>
            <a:r>
              <a:rPr lang="zh-CN" altLang="en-US" sz="1200" dirty="0">
                <a:solidFill>
                  <a:schemeClr val="tx1">
                    <a:lumMod val="75000"/>
                    <a:lumOff val="25000"/>
                  </a:schemeClr>
                </a:solidFill>
              </a:rPr>
              <a:t>这里输入简单的文字概述这里输入简单文字概述简单的文字概述</a:t>
            </a:r>
            <a:r>
              <a:rPr lang="zh-CN" altLang="en-US" sz="1200" dirty="0">
                <a:solidFill>
                  <a:schemeClr val="tx1">
                    <a:lumMod val="75000"/>
                    <a:lumOff val="25000"/>
                  </a:schemeClr>
                </a:solidFill>
                <a:latin typeface="微软雅黑" pitchFamily="34" charset="-122"/>
                <a:ea typeface="微软雅黑" pitchFamily="34" charset="-122"/>
              </a:rPr>
              <a:t>。</a:t>
            </a:r>
            <a:endParaRPr lang="en-US" altLang="zh-CN" sz="1200" dirty="0">
              <a:solidFill>
                <a:schemeClr val="tx1">
                  <a:lumMod val="75000"/>
                  <a:lumOff val="25000"/>
                </a:schemeClr>
              </a:solidFill>
              <a:latin typeface="微软雅黑" pitchFamily="34" charset="-122"/>
              <a:ea typeface="微软雅黑" pitchFamily="34" charset="-122"/>
            </a:endParaRPr>
          </a:p>
          <a:p>
            <a:pPr>
              <a:lnSpc>
                <a:spcPct val="150000"/>
              </a:lnSpc>
            </a:pPr>
            <a:r>
              <a:rPr lang="zh-CN" altLang="en-US" sz="1200" dirty="0">
                <a:solidFill>
                  <a:schemeClr val="tx1">
                    <a:lumMod val="75000"/>
                    <a:lumOff val="25000"/>
                  </a:schemeClr>
                </a:solidFill>
              </a:rPr>
              <a:t>这里输入简单的文字概述这里输入简单文字概述简单的文字概述</a:t>
            </a:r>
            <a:r>
              <a:rPr lang="zh-CN" altLang="en-US" sz="1200" dirty="0">
                <a:solidFill>
                  <a:schemeClr val="tx1">
                    <a:lumMod val="75000"/>
                    <a:lumOff val="25000"/>
                  </a:schemeClr>
                </a:solidFill>
                <a:latin typeface="微软雅黑" pitchFamily="34" charset="-122"/>
                <a:ea typeface="微软雅黑" pitchFamily="34" charset="-122"/>
              </a:rPr>
              <a:t>。</a:t>
            </a:r>
            <a:endParaRPr lang="en-US" altLang="zh-CN" sz="1200" dirty="0">
              <a:solidFill>
                <a:schemeClr val="tx1">
                  <a:lumMod val="75000"/>
                  <a:lumOff val="25000"/>
                </a:schemeClr>
              </a:solidFill>
              <a:latin typeface="微软雅黑" pitchFamily="34" charset="-122"/>
              <a:ea typeface="微软雅黑" pitchFamily="34" charset="-122"/>
            </a:endParaRPr>
          </a:p>
          <a:p>
            <a:pPr>
              <a:lnSpc>
                <a:spcPct val="150000"/>
              </a:lnSpc>
            </a:pPr>
            <a:r>
              <a:rPr lang="zh-CN" altLang="en-US" sz="1200" dirty="0">
                <a:solidFill>
                  <a:schemeClr val="tx1">
                    <a:lumMod val="75000"/>
                    <a:lumOff val="25000"/>
                  </a:schemeClr>
                </a:solidFill>
              </a:rPr>
              <a:t>输入简单文字概述简单的文字概述</a:t>
            </a:r>
            <a:r>
              <a:rPr lang="zh-CN" altLang="en-US" sz="1200" dirty="0">
                <a:solidFill>
                  <a:schemeClr val="tx1">
                    <a:lumMod val="75000"/>
                    <a:lumOff val="25000"/>
                  </a:schemeClr>
                </a:solidFill>
                <a:latin typeface="微软雅黑" pitchFamily="34" charset="-122"/>
                <a:ea typeface="微软雅黑" pitchFamily="34" charset="-122"/>
              </a:rPr>
              <a:t>。</a:t>
            </a:r>
            <a:endParaRPr lang="en-US" altLang="zh-CN" sz="1200" dirty="0">
              <a:solidFill>
                <a:schemeClr val="tx1">
                  <a:lumMod val="75000"/>
                  <a:lumOff val="25000"/>
                </a:schemeClr>
              </a:solidFill>
              <a:latin typeface="微软雅黑" pitchFamily="34" charset="-122"/>
              <a:ea typeface="微软雅黑" pitchFamily="34" charset="-122"/>
            </a:endParaRPr>
          </a:p>
        </p:txBody>
      </p:sp>
      <p:sp>
        <p:nvSpPr>
          <p:cNvPr id="13" name="矩形 12"/>
          <p:cNvSpPr/>
          <p:nvPr/>
        </p:nvSpPr>
        <p:spPr>
          <a:xfrm>
            <a:off x="4062589" y="1346447"/>
            <a:ext cx="2338167" cy="328267"/>
          </a:xfrm>
          <a:prstGeom prst="rect">
            <a:avLst/>
          </a:prstGeom>
        </p:spPr>
        <p:txBody>
          <a:bodyPr wrap="square" lIns="121893" tIns="60946" rIns="121893" bIns="60946">
            <a:spAutoFit/>
          </a:bodyPr>
          <a:lstStyle/>
          <a:p>
            <a:pPr algn="just" defTabSz="1218863" fontAlgn="base">
              <a:lnSpc>
                <a:spcPts val="1600"/>
              </a:lnSpc>
              <a:spcBef>
                <a:spcPct val="0"/>
              </a:spcBef>
              <a:spcAft>
                <a:spcPct val="0"/>
              </a:spcAft>
            </a:pPr>
            <a:r>
              <a:rPr lang="zh-CN" altLang="en-US" sz="1600" b="1" dirty="0">
                <a:solidFill>
                  <a:schemeClr val="tx1">
                    <a:lumMod val="75000"/>
                    <a:lumOff val="25000"/>
                  </a:schemeClr>
                </a:solidFill>
                <a:latin typeface="微软雅黑" pitchFamily="34" charset="-122"/>
                <a:ea typeface="微软雅黑" pitchFamily="34" charset="-122"/>
              </a:rPr>
              <a:t>这里填写小标题</a:t>
            </a:r>
            <a:endParaRPr lang="en-US" altLang="zh-CN" sz="1600" b="1" dirty="0">
              <a:solidFill>
                <a:schemeClr val="tx1">
                  <a:lumMod val="75000"/>
                  <a:lumOff val="25000"/>
                </a:schemeClr>
              </a:solidFill>
              <a:latin typeface="微软雅黑" pitchFamily="34" charset="-122"/>
              <a:ea typeface="微软雅黑" pitchFamily="34" charset="-122"/>
            </a:endParaRPr>
          </a:p>
        </p:txBody>
      </p:sp>
      <p:sp>
        <p:nvSpPr>
          <p:cNvPr id="14" name="六边形 13"/>
          <p:cNvSpPr/>
          <p:nvPr/>
        </p:nvSpPr>
        <p:spPr>
          <a:xfrm>
            <a:off x="6909958" y="3516782"/>
            <a:ext cx="1944216" cy="1676048"/>
          </a:xfrm>
          <a:prstGeom prst="hexagon">
            <a:avLst/>
          </a:prstGeom>
          <a:blipFill dpi="0" rotWithShape="1">
            <a:blip r:embed="rId4" cstate="screen">
              <a:extLst>
                <a:ext uri="{28A0092B-C50C-407E-A947-70E740481C1C}">
                  <a14:useLocalDpi xmlns:a14="http://schemas.microsoft.com/office/drawing/2010/main"/>
                </a:ext>
              </a:extLst>
            </a:blip>
            <a:srcRect/>
            <a:stretch>
              <a:fillRect/>
            </a:stretch>
          </a:blipFill>
          <a:ln>
            <a:solidFill>
              <a:srgbClr val="37BED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六边形 14"/>
          <p:cNvSpPr/>
          <p:nvPr/>
        </p:nvSpPr>
        <p:spPr>
          <a:xfrm>
            <a:off x="6125433" y="4557447"/>
            <a:ext cx="784531" cy="676320"/>
          </a:xfrm>
          <a:prstGeom prst="hexagon">
            <a:avLst/>
          </a:prstGeom>
          <a:solidFill>
            <a:srgbClr val="37BED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TextBox 15"/>
          <p:cNvSpPr txBox="1"/>
          <p:nvPr/>
        </p:nvSpPr>
        <p:spPr>
          <a:xfrm>
            <a:off x="6251442" y="4721278"/>
            <a:ext cx="556563" cy="400110"/>
          </a:xfrm>
          <a:prstGeom prst="rect">
            <a:avLst/>
          </a:prstGeom>
          <a:noFill/>
        </p:spPr>
        <p:txBody>
          <a:bodyPr wrap="none" rtlCol="0">
            <a:spAutoFit/>
          </a:bodyPr>
          <a:lstStyle/>
          <a:p>
            <a:r>
              <a:rPr lang="en-US" altLang="zh-CN" sz="2000" b="1" dirty="0">
                <a:solidFill>
                  <a:schemeClr val="bg1"/>
                </a:solidFill>
                <a:latin typeface="方正正大黑简体" panose="02000000000000000000" pitchFamily="2" charset="-122"/>
                <a:ea typeface="方正正大黑简体" panose="02000000000000000000" pitchFamily="2" charset="-122"/>
              </a:rPr>
              <a:t>02</a:t>
            </a:r>
            <a:endParaRPr lang="zh-CN" altLang="en-US" sz="2000" b="1" dirty="0">
              <a:solidFill>
                <a:schemeClr val="bg1"/>
              </a:solidFill>
              <a:latin typeface="方正正大黑简体" panose="02000000000000000000" pitchFamily="2" charset="-122"/>
              <a:ea typeface="方正正大黑简体" panose="02000000000000000000" pitchFamily="2" charset="-122"/>
            </a:endParaRPr>
          </a:p>
        </p:txBody>
      </p:sp>
      <p:sp>
        <p:nvSpPr>
          <p:cNvPr id="17" name="矩形 16"/>
          <p:cNvSpPr/>
          <p:nvPr/>
        </p:nvSpPr>
        <p:spPr>
          <a:xfrm flipH="1">
            <a:off x="1119566" y="4002686"/>
            <a:ext cx="4844205" cy="1231078"/>
          </a:xfrm>
          <a:prstGeom prst="rect">
            <a:avLst/>
          </a:prstGeom>
          <a:effectLst/>
        </p:spPr>
        <p:txBody>
          <a:bodyPr wrap="square" lIns="121893" tIns="60946" rIns="121893" bIns="60946">
            <a:spAutoFit/>
          </a:bodyPr>
          <a:lstStyle/>
          <a:p>
            <a:pPr>
              <a:lnSpc>
                <a:spcPct val="150000"/>
              </a:lnSpc>
            </a:pPr>
            <a:r>
              <a:rPr lang="zh-CN" altLang="en-US" sz="1200" dirty="0">
                <a:solidFill>
                  <a:schemeClr val="tx1">
                    <a:lumMod val="75000"/>
                    <a:lumOff val="25000"/>
                  </a:schemeClr>
                </a:solidFill>
              </a:rPr>
              <a:t>这里输入简单的文字概述这里输入简单文字概述简单的文字概述</a:t>
            </a:r>
            <a:r>
              <a:rPr lang="zh-CN" altLang="en-US" sz="1200" dirty="0">
                <a:solidFill>
                  <a:schemeClr val="tx1">
                    <a:lumMod val="75000"/>
                    <a:lumOff val="25000"/>
                  </a:schemeClr>
                </a:solidFill>
                <a:latin typeface="微软雅黑" pitchFamily="34" charset="-122"/>
                <a:ea typeface="微软雅黑" pitchFamily="34" charset="-122"/>
              </a:rPr>
              <a:t>。</a:t>
            </a:r>
            <a:endParaRPr lang="en-US" altLang="zh-CN" sz="1200" dirty="0">
              <a:solidFill>
                <a:schemeClr val="tx1">
                  <a:lumMod val="75000"/>
                  <a:lumOff val="25000"/>
                </a:schemeClr>
              </a:solidFill>
              <a:latin typeface="微软雅黑" pitchFamily="34" charset="-122"/>
              <a:ea typeface="微软雅黑" pitchFamily="34" charset="-122"/>
            </a:endParaRPr>
          </a:p>
          <a:p>
            <a:pPr>
              <a:lnSpc>
                <a:spcPct val="150000"/>
              </a:lnSpc>
            </a:pPr>
            <a:r>
              <a:rPr lang="zh-CN" altLang="en-US" sz="1200" dirty="0">
                <a:solidFill>
                  <a:schemeClr val="tx1">
                    <a:lumMod val="75000"/>
                    <a:lumOff val="25000"/>
                  </a:schemeClr>
                </a:solidFill>
              </a:rPr>
              <a:t>这里输入简单的文字概述这里输入简单文字概述简单的文字概述</a:t>
            </a:r>
            <a:r>
              <a:rPr lang="zh-CN" altLang="en-US" sz="1200" dirty="0">
                <a:solidFill>
                  <a:schemeClr val="tx1">
                    <a:lumMod val="75000"/>
                    <a:lumOff val="25000"/>
                  </a:schemeClr>
                </a:solidFill>
                <a:latin typeface="微软雅黑" pitchFamily="34" charset="-122"/>
                <a:ea typeface="微软雅黑" pitchFamily="34" charset="-122"/>
              </a:rPr>
              <a:t>。</a:t>
            </a:r>
            <a:endParaRPr lang="en-US" altLang="zh-CN" sz="1200" dirty="0">
              <a:solidFill>
                <a:schemeClr val="tx1">
                  <a:lumMod val="75000"/>
                  <a:lumOff val="25000"/>
                </a:schemeClr>
              </a:solidFill>
              <a:latin typeface="微软雅黑" pitchFamily="34" charset="-122"/>
              <a:ea typeface="微软雅黑" pitchFamily="34" charset="-122"/>
            </a:endParaRPr>
          </a:p>
          <a:p>
            <a:pPr>
              <a:lnSpc>
                <a:spcPct val="150000"/>
              </a:lnSpc>
            </a:pPr>
            <a:r>
              <a:rPr lang="zh-CN" altLang="en-US" sz="1200" dirty="0">
                <a:solidFill>
                  <a:schemeClr val="tx1">
                    <a:lumMod val="75000"/>
                    <a:lumOff val="25000"/>
                  </a:schemeClr>
                </a:solidFill>
              </a:rPr>
              <a:t>这里输入简单的文字概述这里输入简单文字概述简单的文字概述</a:t>
            </a:r>
            <a:r>
              <a:rPr lang="zh-CN" altLang="en-US" sz="1200" dirty="0">
                <a:solidFill>
                  <a:schemeClr val="tx1">
                    <a:lumMod val="75000"/>
                    <a:lumOff val="25000"/>
                  </a:schemeClr>
                </a:solidFill>
                <a:latin typeface="微软雅黑" pitchFamily="34" charset="-122"/>
                <a:ea typeface="微软雅黑" pitchFamily="34" charset="-122"/>
              </a:rPr>
              <a:t>。</a:t>
            </a:r>
            <a:endParaRPr lang="en-US" altLang="zh-CN" sz="1200" dirty="0">
              <a:solidFill>
                <a:schemeClr val="tx1">
                  <a:lumMod val="75000"/>
                  <a:lumOff val="25000"/>
                </a:schemeClr>
              </a:solidFill>
              <a:latin typeface="微软雅黑" pitchFamily="34" charset="-122"/>
              <a:ea typeface="微软雅黑" pitchFamily="34" charset="-122"/>
            </a:endParaRPr>
          </a:p>
          <a:p>
            <a:pPr>
              <a:lnSpc>
                <a:spcPct val="150000"/>
              </a:lnSpc>
            </a:pPr>
            <a:r>
              <a:rPr lang="zh-CN" altLang="en-US" sz="1200" dirty="0">
                <a:solidFill>
                  <a:schemeClr val="tx1">
                    <a:lumMod val="75000"/>
                    <a:lumOff val="25000"/>
                  </a:schemeClr>
                </a:solidFill>
              </a:rPr>
              <a:t>输入简单文字概述简单的文字概述</a:t>
            </a:r>
            <a:r>
              <a:rPr lang="zh-CN" altLang="en-US" sz="1200" dirty="0">
                <a:solidFill>
                  <a:schemeClr val="tx1">
                    <a:lumMod val="75000"/>
                    <a:lumOff val="25000"/>
                  </a:schemeClr>
                </a:solidFill>
                <a:latin typeface="微软雅黑" pitchFamily="34" charset="-122"/>
                <a:ea typeface="微软雅黑" pitchFamily="34" charset="-122"/>
              </a:rPr>
              <a:t>。</a:t>
            </a:r>
            <a:endParaRPr lang="en-US" altLang="zh-CN" sz="1200" dirty="0">
              <a:solidFill>
                <a:schemeClr val="tx1">
                  <a:lumMod val="75000"/>
                  <a:lumOff val="25000"/>
                </a:schemeClr>
              </a:solidFill>
              <a:latin typeface="微软雅黑" pitchFamily="34" charset="-122"/>
              <a:ea typeface="微软雅黑" pitchFamily="34" charset="-122"/>
            </a:endParaRPr>
          </a:p>
        </p:txBody>
      </p:sp>
      <p:sp>
        <p:nvSpPr>
          <p:cNvPr id="18" name="矩形 17"/>
          <p:cNvSpPr/>
          <p:nvPr/>
        </p:nvSpPr>
        <p:spPr>
          <a:xfrm>
            <a:off x="3183208" y="3685474"/>
            <a:ext cx="2338167" cy="328267"/>
          </a:xfrm>
          <a:prstGeom prst="rect">
            <a:avLst/>
          </a:prstGeom>
        </p:spPr>
        <p:txBody>
          <a:bodyPr wrap="square" lIns="121893" tIns="60946" rIns="121893" bIns="60946">
            <a:spAutoFit/>
          </a:bodyPr>
          <a:lstStyle/>
          <a:p>
            <a:pPr algn="r" defTabSz="1218863" fontAlgn="base">
              <a:lnSpc>
                <a:spcPts val="1600"/>
              </a:lnSpc>
              <a:spcBef>
                <a:spcPct val="0"/>
              </a:spcBef>
              <a:spcAft>
                <a:spcPct val="0"/>
              </a:spcAft>
            </a:pPr>
            <a:r>
              <a:rPr lang="zh-CN" altLang="en-US" sz="1600" b="1" dirty="0">
                <a:solidFill>
                  <a:schemeClr val="tx1">
                    <a:lumMod val="75000"/>
                    <a:lumOff val="25000"/>
                  </a:schemeClr>
                </a:solidFill>
                <a:latin typeface="微软雅黑" pitchFamily="34" charset="-122"/>
                <a:ea typeface="微软雅黑" pitchFamily="34" charset="-122"/>
              </a:rPr>
              <a:t>这里填写小标题</a:t>
            </a:r>
            <a:endParaRPr lang="en-US" altLang="zh-CN" sz="1600" b="1" dirty="0">
              <a:solidFill>
                <a:schemeClr val="tx1">
                  <a:lumMod val="75000"/>
                  <a:lumOff val="25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1712387458"/>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2" presetClass="entr" presetSubtype="0"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Scale>
                                      <p:cBhvr>
                                        <p:cTn id="7" dur="1000" decel="50000" fill="hold">
                                          <p:stCondLst>
                                            <p:cond delay="0"/>
                                          </p:stCondLst>
                                        </p:cTn>
                                        <p:tgtEl>
                                          <p:spTgt spid="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1000" decel="50000" fill="hold">
                                          <p:stCondLst>
                                            <p:cond delay="0"/>
                                          </p:stCondLst>
                                        </p:cTn>
                                        <p:tgtEl>
                                          <p:spTgt spid="9"/>
                                        </p:tgtEl>
                                        <p:attrNameLst>
                                          <p:attrName>ppt_x</p:attrName>
                                          <p:attrName>ppt_y</p:attrName>
                                        </p:attrNameLst>
                                      </p:cBhvr>
                                    </p:animMotion>
                                    <p:animEffect transition="in" filter="fade">
                                      <p:cBhvr>
                                        <p:cTn id="9" dur="1000"/>
                                        <p:tgtEl>
                                          <p:spTgt spid="9"/>
                                        </p:tgtEl>
                                      </p:cBhvr>
                                    </p:animEffect>
                                  </p:childTnLst>
                                </p:cTn>
                              </p:par>
                              <p:par>
                                <p:cTn id="10" presetID="52" presetClass="entr" presetSubtype="0" fill="hold" grpId="0" nodeType="withEffect">
                                  <p:stCondLst>
                                    <p:cond delay="0"/>
                                  </p:stCondLst>
                                  <p:childTnLst>
                                    <p:set>
                                      <p:cBhvr>
                                        <p:cTn id="11" dur="1" fill="hold">
                                          <p:stCondLst>
                                            <p:cond delay="0"/>
                                          </p:stCondLst>
                                        </p:cTn>
                                        <p:tgtEl>
                                          <p:spTgt spid="10"/>
                                        </p:tgtEl>
                                        <p:attrNameLst>
                                          <p:attrName>style.visibility</p:attrName>
                                        </p:attrNameLst>
                                      </p:cBhvr>
                                      <p:to>
                                        <p:strVal val="visible"/>
                                      </p:to>
                                    </p:set>
                                    <p:animScale>
                                      <p:cBhvr>
                                        <p:cTn id="12" dur="1000" decel="50000" fill="hold">
                                          <p:stCondLst>
                                            <p:cond delay="0"/>
                                          </p:stCondLst>
                                        </p:cTn>
                                        <p:tgtEl>
                                          <p:spTgt spid="1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3" dur="1000" decel="50000" fill="hold">
                                          <p:stCondLst>
                                            <p:cond delay="0"/>
                                          </p:stCondLst>
                                        </p:cTn>
                                        <p:tgtEl>
                                          <p:spTgt spid="10"/>
                                        </p:tgtEl>
                                        <p:attrNameLst>
                                          <p:attrName>ppt_x</p:attrName>
                                          <p:attrName>ppt_y</p:attrName>
                                        </p:attrNameLst>
                                      </p:cBhvr>
                                    </p:animMotion>
                                    <p:animEffect transition="in" filter="fade">
                                      <p:cBhvr>
                                        <p:cTn id="14" dur="1000"/>
                                        <p:tgtEl>
                                          <p:spTgt spid="10"/>
                                        </p:tgtEl>
                                      </p:cBhvr>
                                    </p:animEffect>
                                  </p:childTnLst>
                                </p:cTn>
                              </p:par>
                              <p:par>
                                <p:cTn id="15" presetID="52" presetClass="entr" presetSubtype="0" fill="hold" grpId="0" nodeType="withEffect">
                                  <p:stCondLst>
                                    <p:cond delay="0"/>
                                  </p:stCondLst>
                                  <p:childTnLst>
                                    <p:set>
                                      <p:cBhvr>
                                        <p:cTn id="16" dur="1" fill="hold">
                                          <p:stCondLst>
                                            <p:cond delay="0"/>
                                          </p:stCondLst>
                                        </p:cTn>
                                        <p:tgtEl>
                                          <p:spTgt spid="11"/>
                                        </p:tgtEl>
                                        <p:attrNameLst>
                                          <p:attrName>style.visibility</p:attrName>
                                        </p:attrNameLst>
                                      </p:cBhvr>
                                      <p:to>
                                        <p:strVal val="visible"/>
                                      </p:to>
                                    </p:set>
                                    <p:animScale>
                                      <p:cBhvr>
                                        <p:cTn id="17" dur="1000" decel="50000" fill="hold">
                                          <p:stCondLst>
                                            <p:cond delay="0"/>
                                          </p:stCondLst>
                                        </p:cTn>
                                        <p:tgtEl>
                                          <p:spTgt spid="1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8" dur="1000" decel="50000" fill="hold">
                                          <p:stCondLst>
                                            <p:cond delay="0"/>
                                          </p:stCondLst>
                                        </p:cTn>
                                        <p:tgtEl>
                                          <p:spTgt spid="11"/>
                                        </p:tgtEl>
                                        <p:attrNameLst>
                                          <p:attrName>ppt_x</p:attrName>
                                          <p:attrName>ppt_y</p:attrName>
                                        </p:attrNameLst>
                                      </p:cBhvr>
                                    </p:animMotion>
                                    <p:animEffect transition="in" filter="fade">
                                      <p:cBhvr>
                                        <p:cTn id="19" dur="1000"/>
                                        <p:tgtEl>
                                          <p:spTgt spid="11"/>
                                        </p:tgtEl>
                                      </p:cBhvr>
                                    </p:animEffect>
                                  </p:childTnLst>
                                </p:cTn>
                              </p:par>
                            </p:childTnLst>
                          </p:cTn>
                        </p:par>
                        <p:par>
                          <p:cTn id="20" fill="hold">
                            <p:stCondLst>
                              <p:cond delay="1000"/>
                            </p:stCondLst>
                            <p:childTnLst>
                              <p:par>
                                <p:cTn id="21" presetID="10" presetClass="entr" presetSubtype="0" fill="hold" grpId="0" nodeType="afterEffect">
                                  <p:stCondLst>
                                    <p:cond delay="0"/>
                                  </p:stCondLst>
                                  <p:childTnLst>
                                    <p:set>
                                      <p:cBhvr>
                                        <p:cTn id="22" dur="1" fill="hold">
                                          <p:stCondLst>
                                            <p:cond delay="0"/>
                                          </p:stCondLst>
                                        </p:cTn>
                                        <p:tgtEl>
                                          <p:spTgt spid="13"/>
                                        </p:tgtEl>
                                        <p:attrNameLst>
                                          <p:attrName>style.visibility</p:attrName>
                                        </p:attrNameLst>
                                      </p:cBhvr>
                                      <p:to>
                                        <p:strVal val="visible"/>
                                      </p:to>
                                    </p:set>
                                    <p:animEffect transition="in" filter="fade">
                                      <p:cBhvr>
                                        <p:cTn id="23" dur="350"/>
                                        <p:tgtEl>
                                          <p:spTgt spid="13"/>
                                        </p:tgtEl>
                                      </p:cBhvr>
                                    </p:animEffect>
                                  </p:childTnLst>
                                </p:cTn>
                              </p:par>
                              <p:par>
                                <p:cTn id="24" presetID="26" presetClass="emph" presetSubtype="0" fill="hold" grpId="1" nodeType="withEffect">
                                  <p:stCondLst>
                                    <p:cond delay="0"/>
                                  </p:stCondLst>
                                  <p:childTnLst>
                                    <p:animEffect transition="out" filter="fade">
                                      <p:cBhvr>
                                        <p:cTn id="25" dur="400" tmFilter="0, 0; .2, .5; .8, .5; 1, 0"/>
                                        <p:tgtEl>
                                          <p:spTgt spid="13"/>
                                        </p:tgtEl>
                                      </p:cBhvr>
                                    </p:animEffect>
                                    <p:animScale>
                                      <p:cBhvr>
                                        <p:cTn id="26" dur="200" autoRev="1" fill="hold"/>
                                        <p:tgtEl>
                                          <p:spTgt spid="13"/>
                                        </p:tgtEl>
                                      </p:cBhvr>
                                      <p:by x="105000" y="105000"/>
                                    </p:animScale>
                                  </p:childTnLst>
                                </p:cTn>
                              </p:par>
                            </p:childTnLst>
                          </p:cTn>
                        </p:par>
                        <p:par>
                          <p:cTn id="27" fill="hold">
                            <p:stCondLst>
                              <p:cond delay="1400"/>
                            </p:stCondLst>
                            <p:childTnLst>
                              <p:par>
                                <p:cTn id="28" presetID="10" presetClass="entr" presetSubtype="0" fill="hold" grpId="0" nodeType="afterEffect">
                                  <p:stCondLst>
                                    <p:cond delay="0"/>
                                  </p:stCondLst>
                                  <p:childTnLst>
                                    <p:set>
                                      <p:cBhvr>
                                        <p:cTn id="29" dur="1" fill="hold">
                                          <p:stCondLst>
                                            <p:cond delay="0"/>
                                          </p:stCondLst>
                                        </p:cTn>
                                        <p:tgtEl>
                                          <p:spTgt spid="12"/>
                                        </p:tgtEl>
                                        <p:attrNameLst>
                                          <p:attrName>style.visibility</p:attrName>
                                        </p:attrNameLst>
                                      </p:cBhvr>
                                      <p:to>
                                        <p:strVal val="visible"/>
                                      </p:to>
                                    </p:set>
                                    <p:animEffect transition="in" filter="fade">
                                      <p:cBhvr>
                                        <p:cTn id="30" dur="500"/>
                                        <p:tgtEl>
                                          <p:spTgt spid="12"/>
                                        </p:tgtEl>
                                      </p:cBhvr>
                                    </p:animEffect>
                                  </p:childTnLst>
                                </p:cTn>
                              </p:par>
                            </p:childTnLst>
                          </p:cTn>
                        </p:par>
                        <p:par>
                          <p:cTn id="31" fill="hold">
                            <p:stCondLst>
                              <p:cond delay="1900"/>
                            </p:stCondLst>
                            <p:childTnLst>
                              <p:par>
                                <p:cTn id="32" presetID="52" presetClass="entr" presetSubtype="0" fill="hold" grpId="0" nodeType="afterEffect">
                                  <p:stCondLst>
                                    <p:cond delay="0"/>
                                  </p:stCondLst>
                                  <p:childTnLst>
                                    <p:set>
                                      <p:cBhvr>
                                        <p:cTn id="33" dur="1" fill="hold">
                                          <p:stCondLst>
                                            <p:cond delay="0"/>
                                          </p:stCondLst>
                                        </p:cTn>
                                        <p:tgtEl>
                                          <p:spTgt spid="15"/>
                                        </p:tgtEl>
                                        <p:attrNameLst>
                                          <p:attrName>style.visibility</p:attrName>
                                        </p:attrNameLst>
                                      </p:cBhvr>
                                      <p:to>
                                        <p:strVal val="visible"/>
                                      </p:to>
                                    </p:set>
                                    <p:animScale>
                                      <p:cBhvr>
                                        <p:cTn id="34" dur="1000" decel="50000" fill="hold">
                                          <p:stCondLst>
                                            <p:cond delay="0"/>
                                          </p:stCondLst>
                                        </p:cTn>
                                        <p:tgtEl>
                                          <p:spTgt spid="1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5" dur="1000" decel="50000" fill="hold">
                                          <p:stCondLst>
                                            <p:cond delay="0"/>
                                          </p:stCondLst>
                                        </p:cTn>
                                        <p:tgtEl>
                                          <p:spTgt spid="15"/>
                                        </p:tgtEl>
                                        <p:attrNameLst>
                                          <p:attrName>ppt_x</p:attrName>
                                          <p:attrName>ppt_y</p:attrName>
                                        </p:attrNameLst>
                                      </p:cBhvr>
                                    </p:animMotion>
                                    <p:animEffect transition="in" filter="fade">
                                      <p:cBhvr>
                                        <p:cTn id="36" dur="1000"/>
                                        <p:tgtEl>
                                          <p:spTgt spid="15"/>
                                        </p:tgtEl>
                                      </p:cBhvr>
                                    </p:animEffect>
                                  </p:childTnLst>
                                </p:cTn>
                              </p:par>
                              <p:par>
                                <p:cTn id="37" presetID="52" presetClass="entr" presetSubtype="0" fill="hold" grpId="0" nodeType="withEffect">
                                  <p:stCondLst>
                                    <p:cond delay="0"/>
                                  </p:stCondLst>
                                  <p:childTnLst>
                                    <p:set>
                                      <p:cBhvr>
                                        <p:cTn id="38" dur="1" fill="hold">
                                          <p:stCondLst>
                                            <p:cond delay="0"/>
                                          </p:stCondLst>
                                        </p:cTn>
                                        <p:tgtEl>
                                          <p:spTgt spid="16"/>
                                        </p:tgtEl>
                                        <p:attrNameLst>
                                          <p:attrName>style.visibility</p:attrName>
                                        </p:attrNameLst>
                                      </p:cBhvr>
                                      <p:to>
                                        <p:strVal val="visible"/>
                                      </p:to>
                                    </p:set>
                                    <p:animScale>
                                      <p:cBhvr>
                                        <p:cTn id="39" dur="1000" decel="50000" fill="hold">
                                          <p:stCondLst>
                                            <p:cond delay="0"/>
                                          </p:stCondLst>
                                        </p:cTn>
                                        <p:tgtEl>
                                          <p:spTgt spid="1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0" dur="1000" decel="50000" fill="hold">
                                          <p:stCondLst>
                                            <p:cond delay="0"/>
                                          </p:stCondLst>
                                        </p:cTn>
                                        <p:tgtEl>
                                          <p:spTgt spid="16"/>
                                        </p:tgtEl>
                                        <p:attrNameLst>
                                          <p:attrName>ppt_x</p:attrName>
                                          <p:attrName>ppt_y</p:attrName>
                                        </p:attrNameLst>
                                      </p:cBhvr>
                                    </p:animMotion>
                                    <p:animEffect transition="in" filter="fade">
                                      <p:cBhvr>
                                        <p:cTn id="41" dur="1000"/>
                                        <p:tgtEl>
                                          <p:spTgt spid="16"/>
                                        </p:tgtEl>
                                      </p:cBhvr>
                                    </p:animEffect>
                                  </p:childTnLst>
                                </p:cTn>
                              </p:par>
                              <p:par>
                                <p:cTn id="42" presetID="52" presetClass="entr" presetSubtype="0" fill="hold" grpId="0" nodeType="withEffect">
                                  <p:stCondLst>
                                    <p:cond delay="0"/>
                                  </p:stCondLst>
                                  <p:childTnLst>
                                    <p:set>
                                      <p:cBhvr>
                                        <p:cTn id="43" dur="1" fill="hold">
                                          <p:stCondLst>
                                            <p:cond delay="0"/>
                                          </p:stCondLst>
                                        </p:cTn>
                                        <p:tgtEl>
                                          <p:spTgt spid="14"/>
                                        </p:tgtEl>
                                        <p:attrNameLst>
                                          <p:attrName>style.visibility</p:attrName>
                                        </p:attrNameLst>
                                      </p:cBhvr>
                                      <p:to>
                                        <p:strVal val="visible"/>
                                      </p:to>
                                    </p:set>
                                    <p:animScale>
                                      <p:cBhvr>
                                        <p:cTn id="44" dur="1000" decel="50000" fill="hold">
                                          <p:stCondLst>
                                            <p:cond delay="0"/>
                                          </p:stCondLst>
                                        </p:cTn>
                                        <p:tgtEl>
                                          <p:spTgt spid="1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5" dur="1000" decel="50000" fill="hold">
                                          <p:stCondLst>
                                            <p:cond delay="0"/>
                                          </p:stCondLst>
                                        </p:cTn>
                                        <p:tgtEl>
                                          <p:spTgt spid="14"/>
                                        </p:tgtEl>
                                        <p:attrNameLst>
                                          <p:attrName>ppt_x</p:attrName>
                                          <p:attrName>ppt_y</p:attrName>
                                        </p:attrNameLst>
                                      </p:cBhvr>
                                    </p:animMotion>
                                    <p:animEffect transition="in" filter="fade">
                                      <p:cBhvr>
                                        <p:cTn id="46" dur="1000"/>
                                        <p:tgtEl>
                                          <p:spTgt spid="14"/>
                                        </p:tgtEl>
                                      </p:cBhvr>
                                    </p:animEffect>
                                  </p:childTnLst>
                                </p:cTn>
                              </p:par>
                            </p:childTnLst>
                          </p:cTn>
                        </p:par>
                        <p:par>
                          <p:cTn id="47" fill="hold">
                            <p:stCondLst>
                              <p:cond delay="2900"/>
                            </p:stCondLst>
                            <p:childTnLst>
                              <p:par>
                                <p:cTn id="48" presetID="10" presetClass="entr" presetSubtype="0" fill="hold" grpId="0" nodeType="afterEffect">
                                  <p:stCondLst>
                                    <p:cond delay="0"/>
                                  </p:stCondLst>
                                  <p:childTnLst>
                                    <p:set>
                                      <p:cBhvr>
                                        <p:cTn id="49" dur="1" fill="hold">
                                          <p:stCondLst>
                                            <p:cond delay="0"/>
                                          </p:stCondLst>
                                        </p:cTn>
                                        <p:tgtEl>
                                          <p:spTgt spid="18"/>
                                        </p:tgtEl>
                                        <p:attrNameLst>
                                          <p:attrName>style.visibility</p:attrName>
                                        </p:attrNameLst>
                                      </p:cBhvr>
                                      <p:to>
                                        <p:strVal val="visible"/>
                                      </p:to>
                                    </p:set>
                                    <p:animEffect transition="in" filter="fade">
                                      <p:cBhvr>
                                        <p:cTn id="50" dur="350"/>
                                        <p:tgtEl>
                                          <p:spTgt spid="18"/>
                                        </p:tgtEl>
                                      </p:cBhvr>
                                    </p:animEffect>
                                  </p:childTnLst>
                                </p:cTn>
                              </p:par>
                              <p:par>
                                <p:cTn id="51" presetID="26" presetClass="emph" presetSubtype="0" fill="hold" grpId="1" nodeType="withEffect">
                                  <p:stCondLst>
                                    <p:cond delay="0"/>
                                  </p:stCondLst>
                                  <p:childTnLst>
                                    <p:animEffect transition="out" filter="fade">
                                      <p:cBhvr>
                                        <p:cTn id="52" dur="400" tmFilter="0, 0; .2, .5; .8, .5; 1, 0"/>
                                        <p:tgtEl>
                                          <p:spTgt spid="18"/>
                                        </p:tgtEl>
                                      </p:cBhvr>
                                    </p:animEffect>
                                    <p:animScale>
                                      <p:cBhvr>
                                        <p:cTn id="53" dur="200" autoRev="1" fill="hold"/>
                                        <p:tgtEl>
                                          <p:spTgt spid="18"/>
                                        </p:tgtEl>
                                      </p:cBhvr>
                                      <p:by x="105000" y="105000"/>
                                    </p:animScale>
                                  </p:childTnLst>
                                </p:cTn>
                              </p:par>
                            </p:childTnLst>
                          </p:cTn>
                        </p:par>
                        <p:par>
                          <p:cTn id="54" fill="hold">
                            <p:stCondLst>
                              <p:cond delay="3300"/>
                            </p:stCondLst>
                            <p:childTnLst>
                              <p:par>
                                <p:cTn id="55" presetID="10" presetClass="entr" presetSubtype="0" fill="hold" grpId="0" nodeType="afterEffect">
                                  <p:stCondLst>
                                    <p:cond delay="0"/>
                                  </p:stCondLst>
                                  <p:childTnLst>
                                    <p:set>
                                      <p:cBhvr>
                                        <p:cTn id="56" dur="1" fill="hold">
                                          <p:stCondLst>
                                            <p:cond delay="0"/>
                                          </p:stCondLst>
                                        </p:cTn>
                                        <p:tgtEl>
                                          <p:spTgt spid="17"/>
                                        </p:tgtEl>
                                        <p:attrNameLst>
                                          <p:attrName>style.visibility</p:attrName>
                                        </p:attrNameLst>
                                      </p:cBhvr>
                                      <p:to>
                                        <p:strVal val="visible"/>
                                      </p:to>
                                    </p:set>
                                    <p:animEffect transition="in" filter="fade">
                                      <p:cBhvr>
                                        <p:cTn id="57"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1" grpId="0"/>
      <p:bldP spid="12" grpId="0"/>
      <p:bldP spid="13" grpId="0"/>
      <p:bldP spid="13" grpId="1"/>
      <p:bldP spid="14" grpId="0" animBg="1"/>
      <p:bldP spid="15" grpId="0" animBg="1"/>
      <p:bldP spid="16" grpId="0"/>
      <p:bldP spid="17" grpId="0"/>
      <p:bldP spid="18" grpId="0"/>
      <p:bldP spid="18" grpId="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332458" y="3283016"/>
            <a:ext cx="775136" cy="24622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模板下载：</a:t>
            </a:r>
            <a:r>
              <a:rPr kumimoji="0" lang="en-US" altLang="zh-CN" sz="100" b="0" i="0" u="none" strike="noStrike" kern="0" cap="none" spc="0" normalizeH="0" baseline="0" noProof="0" dirty="0" smtClean="0">
                <a:ln>
                  <a:noFill/>
                </a:ln>
                <a:solidFill>
                  <a:prstClr val="white"/>
                </a:solidFill>
                <a:effectLst/>
                <a:uLnTx/>
                <a:uFillTx/>
              </a:rPr>
              <a:t>www.1ppt.com/moban/     </a:t>
            </a:r>
            <a:r>
              <a:rPr kumimoji="0" lang="zh-CN" altLang="en-US" sz="100" b="0" i="0" u="none" strike="noStrike" kern="0" cap="none" spc="0" normalizeH="0" baseline="0" noProof="0" dirty="0" smtClean="0">
                <a:ln>
                  <a:noFill/>
                </a:ln>
                <a:solidFill>
                  <a:prstClr val="white"/>
                </a:solidFill>
                <a:effectLst/>
                <a:uLnTx/>
                <a:uFillTx/>
              </a:rPr>
              <a:t>行业</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节日</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www.1ppt.com/jieri/           PPT</a:t>
            </a:r>
            <a:r>
              <a:rPr kumimoji="0" lang="zh-CN" altLang="en-US" sz="100" b="0" i="0" u="none" strike="noStrike" kern="0" cap="none" spc="0" normalizeH="0" baseline="0" noProof="0" dirty="0" smtClean="0">
                <a:ln>
                  <a:noFill/>
                </a:ln>
                <a:solidFill>
                  <a:prstClr val="white"/>
                </a:solidFill>
                <a:effectLst/>
                <a:uLnTx/>
                <a:uFillTx/>
              </a:rPr>
              <a:t>素材下载：</a:t>
            </a:r>
            <a:r>
              <a:rPr kumimoji="0" lang="en-US" altLang="zh-CN" sz="100" b="0" i="0" u="none" strike="noStrike" kern="0" cap="none" spc="0" normalizeH="0" baseline="0" noProof="0" dirty="0" smtClean="0">
                <a:ln>
                  <a:noFill/>
                </a:ln>
                <a:solidFill>
                  <a:prstClr val="white"/>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背景图片：</a:t>
            </a:r>
            <a:r>
              <a:rPr kumimoji="0" lang="en-US" altLang="zh-CN" sz="100" b="0" i="0" u="none" strike="noStrike" kern="0" cap="none" spc="0" normalizeH="0" baseline="0" noProof="0" dirty="0" smtClean="0">
                <a:ln>
                  <a:noFill/>
                </a:ln>
                <a:solidFill>
                  <a:prstClr val="white"/>
                </a:solidFill>
                <a:effectLst/>
                <a:uLnTx/>
                <a:uFillTx/>
              </a:rPr>
              <a:t>www.1ppt.com/beijing/      PPT</a:t>
            </a:r>
            <a:r>
              <a:rPr kumimoji="0" lang="zh-CN" altLang="en-US" sz="100" b="0" i="0" u="none" strike="noStrike" kern="0" cap="none" spc="0" normalizeH="0" baseline="0" noProof="0" dirty="0" smtClean="0">
                <a:ln>
                  <a:noFill/>
                </a:ln>
                <a:solidFill>
                  <a:prstClr val="white"/>
                </a:solidFill>
                <a:effectLst/>
                <a:uLnTx/>
                <a:uFillTx/>
              </a:rPr>
              <a:t>图表下载：</a:t>
            </a:r>
            <a:r>
              <a:rPr kumimoji="0" lang="en-US" altLang="zh-CN" sz="100" b="0" i="0" u="none" strike="noStrike" kern="0" cap="none" spc="0" normalizeH="0" baseline="0" noProof="0" dirty="0" smtClean="0">
                <a:ln>
                  <a:noFill/>
                </a:ln>
                <a:solidFill>
                  <a:prstClr val="white"/>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优秀</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下载：</a:t>
            </a:r>
            <a:r>
              <a:rPr kumimoji="0" lang="en-US" altLang="zh-CN" sz="100" b="0" i="0" u="none" strike="noStrike" kern="0" cap="none" spc="0" normalizeH="0" baseline="0" noProof="0" dirty="0" smtClean="0">
                <a:ln>
                  <a:noFill/>
                </a:ln>
                <a:solidFill>
                  <a:prstClr val="white"/>
                </a:solidFill>
                <a:effectLst/>
                <a:uLnTx/>
                <a:uFillTx/>
              </a:rPr>
              <a:t>www.1ppt.com/xiazai/        PPT</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Word</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www.1ppt.com/word/              Excel</a:t>
            </a:r>
            <a:r>
              <a:rPr kumimoji="0" lang="zh-CN" altLang="en-US" sz="100" b="0" i="0" u="none" strike="noStrike" kern="0" cap="none" spc="0" normalizeH="0" baseline="0" noProof="0" dirty="0" smtClean="0">
                <a:ln>
                  <a:noFill/>
                </a:ln>
                <a:solidFill>
                  <a:prstClr val="white"/>
                </a:solidFill>
                <a:effectLst/>
                <a:uLnTx/>
                <a:uFillTx/>
              </a:rPr>
              <a:t>教程：</a:t>
            </a:r>
            <a:r>
              <a:rPr kumimoji="0" lang="en-US" altLang="zh-CN" sz="100" b="0" i="0" u="none" strike="noStrike" kern="0" cap="none" spc="0" normalizeH="0" baseline="0" noProof="0" dirty="0" smtClean="0">
                <a:ln>
                  <a:noFill/>
                </a:ln>
                <a:solidFill>
                  <a:prstClr val="white"/>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资料下载：</a:t>
            </a:r>
            <a:r>
              <a:rPr kumimoji="0" lang="en-US" altLang="zh-CN" sz="100" b="0" i="0" u="none" strike="noStrike" kern="0" cap="none" spc="0" normalizeH="0" baseline="0" noProof="0" dirty="0" smtClean="0">
                <a:ln>
                  <a:noFill/>
                </a:ln>
                <a:solidFill>
                  <a:prstClr val="white"/>
                </a:solidFill>
                <a:effectLst/>
                <a:uLnTx/>
                <a:uFillTx/>
              </a:rPr>
              <a:t>www.1ppt.com/ziliao/                PPT</a:t>
            </a:r>
            <a:r>
              <a:rPr kumimoji="0" lang="zh-CN" altLang="en-US" sz="100" b="0" i="0" u="none" strike="noStrike" kern="0" cap="none" spc="0" normalizeH="0" baseline="0" noProof="0" dirty="0" smtClean="0">
                <a:ln>
                  <a:noFill/>
                </a:ln>
                <a:solidFill>
                  <a:prstClr val="white"/>
                </a:solidFill>
                <a:effectLst/>
                <a:uLnTx/>
                <a:uFillTx/>
              </a:rPr>
              <a:t>课件下载：</a:t>
            </a:r>
            <a:r>
              <a:rPr kumimoji="0" lang="en-US" altLang="zh-CN" sz="100" b="0" i="0" u="none" strike="noStrike" kern="0" cap="none" spc="0" normalizeH="0" baseline="0" noProof="0" dirty="0" smtClean="0">
                <a:ln>
                  <a:noFill/>
                </a:ln>
                <a:solidFill>
                  <a:prstClr val="white"/>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范文下载：</a:t>
            </a:r>
            <a:r>
              <a:rPr kumimoji="0" lang="en-US" altLang="zh-CN" sz="100" b="0" i="0" u="none" strike="noStrike" kern="0" cap="none" spc="0" normalizeH="0" baseline="0" noProof="0" dirty="0" smtClean="0">
                <a:ln>
                  <a:noFill/>
                </a:ln>
                <a:solidFill>
                  <a:prstClr val="white"/>
                </a:solidFill>
                <a:effectLst/>
                <a:uLnTx/>
                <a:uFillTx/>
              </a:rPr>
              <a:t>www.1ppt.com/fanwen/             </a:t>
            </a:r>
            <a:r>
              <a:rPr kumimoji="0" lang="zh-CN" altLang="en-US" sz="100" b="0" i="0" u="none" strike="noStrike" kern="0" cap="none" spc="0" normalizeH="0" baseline="0" noProof="0" dirty="0" smtClean="0">
                <a:ln>
                  <a:noFill/>
                </a:ln>
                <a:solidFill>
                  <a:prstClr val="white"/>
                </a:solidFill>
                <a:effectLst/>
                <a:uLnTx/>
                <a:uFillTx/>
              </a:rPr>
              <a:t>试卷下载：</a:t>
            </a:r>
            <a:r>
              <a:rPr kumimoji="0" lang="en-US" altLang="zh-CN" sz="100" b="0" i="0" u="none" strike="noStrike" kern="0" cap="none" spc="0" normalizeH="0" baseline="0" noProof="0" dirty="0" smtClean="0">
                <a:ln>
                  <a:noFill/>
                </a:ln>
                <a:solidFill>
                  <a:prstClr val="white"/>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教案下载：</a:t>
            </a:r>
            <a:r>
              <a:rPr kumimoji="0" lang="en-US" altLang="zh-CN" sz="100" b="0" i="0" u="none" strike="noStrike" kern="0" cap="none" spc="0" normalizeH="0" baseline="0" noProof="0" dirty="0" smtClean="0">
                <a:ln>
                  <a:noFill/>
                </a:ln>
                <a:solidFill>
                  <a:prstClr val="white"/>
                </a:solidFill>
                <a:effectLst/>
                <a:uLnTx/>
                <a:uFillTx/>
              </a:rPr>
              <a:t>www.1ppt.com/jiaoan/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字体下载：</a:t>
            </a:r>
            <a:r>
              <a:rPr kumimoji="0" lang="en-US" altLang="zh-CN" sz="100" b="0" i="0" u="none" strike="noStrike" kern="0" cap="none" spc="0" normalizeH="0" baseline="0" noProof="0" dirty="0" smtClean="0">
                <a:ln>
                  <a:noFill/>
                </a:ln>
                <a:solidFill>
                  <a:prstClr val="white"/>
                </a:solidFill>
                <a:effectLst/>
                <a:uLnTx/>
                <a:uFillTx/>
              </a:rPr>
              <a:t>www.1ppt.com/ziti/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 </a:t>
            </a:r>
            <a:endParaRPr kumimoji="0" lang="zh-CN" altLang="en-US" sz="100" b="0" i="0" u="none" strike="noStrike" kern="0" cap="none" spc="0" normalizeH="0" baseline="0" noProof="0" dirty="0" smtClean="0">
              <a:ln>
                <a:noFill/>
              </a:ln>
              <a:solidFill>
                <a:prstClr val="white"/>
              </a:solidFill>
              <a:effectLst/>
              <a:uLnTx/>
              <a:uFillTx/>
            </a:endParaRPr>
          </a:p>
        </p:txBody>
      </p:sp>
      <p:sp>
        <p:nvSpPr>
          <p:cNvPr id="10" name="五边形 9"/>
          <p:cNvSpPr/>
          <p:nvPr/>
        </p:nvSpPr>
        <p:spPr>
          <a:xfrm>
            <a:off x="0" y="1466266"/>
            <a:ext cx="9652000" cy="2062971"/>
          </a:xfrm>
          <a:prstGeom prst="homePlate">
            <a:avLst/>
          </a:prstGeom>
          <a:solidFill>
            <a:srgbClr val="1954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TextBox 10"/>
          <p:cNvSpPr txBox="1"/>
          <p:nvPr/>
        </p:nvSpPr>
        <p:spPr>
          <a:xfrm>
            <a:off x="720026" y="1921399"/>
            <a:ext cx="8320419" cy="1107996"/>
          </a:xfrm>
          <a:prstGeom prst="rect">
            <a:avLst/>
          </a:prstGeom>
          <a:noFill/>
        </p:spPr>
        <p:txBody>
          <a:bodyPr wrap="none" rtlCol="0">
            <a:spAutoFit/>
          </a:bodyPr>
          <a:lstStyle/>
          <a:p>
            <a:r>
              <a:rPr lang="en-US" altLang="zh-CN" sz="6600" b="1" dirty="0">
                <a:solidFill>
                  <a:schemeClr val="bg1"/>
                </a:solidFill>
                <a:latin typeface="微软雅黑" panose="020B0503020204020204" pitchFamily="34" charset="-122"/>
                <a:ea typeface="微软雅黑" panose="020B0503020204020204" pitchFamily="34" charset="-122"/>
              </a:rPr>
              <a:t>Thank you for time</a:t>
            </a:r>
            <a:endParaRPr lang="zh-CN" altLang="en-US" sz="6600" b="1" dirty="0">
              <a:solidFill>
                <a:schemeClr val="bg1"/>
              </a:solidFill>
              <a:latin typeface="微软雅黑" panose="020B0503020204020204" pitchFamily="34" charset="-122"/>
              <a:ea typeface="微软雅黑" panose="020B0503020204020204" pitchFamily="34" charset="-122"/>
            </a:endParaRPr>
          </a:p>
        </p:txBody>
      </p:sp>
      <p:sp>
        <p:nvSpPr>
          <p:cNvPr id="12" name="五边形 11"/>
          <p:cNvSpPr/>
          <p:nvPr/>
        </p:nvSpPr>
        <p:spPr>
          <a:xfrm flipH="1">
            <a:off x="5211622" y="3137108"/>
            <a:ext cx="4948378" cy="863517"/>
          </a:xfrm>
          <a:prstGeom prst="homePlate">
            <a:avLst/>
          </a:prstGeom>
          <a:solidFill>
            <a:srgbClr val="E559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037269975"/>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0-#ppt_w/2"/>
                                          </p:val>
                                        </p:tav>
                                        <p:tav tm="100000">
                                          <p:val>
                                            <p:strVal val="#ppt_x"/>
                                          </p:val>
                                        </p:tav>
                                      </p:tavLst>
                                    </p:anim>
                                    <p:anim calcmode="lin" valueType="num">
                                      <p:cBhvr additive="base">
                                        <p:cTn id="8" dur="500" fill="hold"/>
                                        <p:tgtEl>
                                          <p:spTgt spid="10"/>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2" fill="hold" grpId="0" nodeType="afterEffect">
                                  <p:stCondLst>
                                    <p:cond delay="0"/>
                                  </p:stCondLst>
                                  <p:childTnLst>
                                    <p:set>
                                      <p:cBhvr>
                                        <p:cTn id="11" dur="1" fill="hold">
                                          <p:stCondLst>
                                            <p:cond delay="0"/>
                                          </p:stCondLst>
                                        </p:cTn>
                                        <p:tgtEl>
                                          <p:spTgt spid="12"/>
                                        </p:tgtEl>
                                        <p:attrNameLst>
                                          <p:attrName>style.visibility</p:attrName>
                                        </p:attrNameLst>
                                      </p:cBhvr>
                                      <p:to>
                                        <p:strVal val="visible"/>
                                      </p:to>
                                    </p:set>
                                    <p:anim calcmode="lin" valueType="num">
                                      <p:cBhvr additive="base">
                                        <p:cTn id="12" dur="500" fill="hold"/>
                                        <p:tgtEl>
                                          <p:spTgt spid="12"/>
                                        </p:tgtEl>
                                        <p:attrNameLst>
                                          <p:attrName>ppt_x</p:attrName>
                                        </p:attrNameLst>
                                      </p:cBhvr>
                                      <p:tavLst>
                                        <p:tav tm="0">
                                          <p:val>
                                            <p:strVal val="1+#ppt_w/2"/>
                                          </p:val>
                                        </p:tav>
                                        <p:tav tm="100000">
                                          <p:val>
                                            <p:strVal val="#ppt_x"/>
                                          </p:val>
                                        </p:tav>
                                      </p:tavLst>
                                    </p:anim>
                                    <p:anim calcmode="lin" valueType="num">
                                      <p:cBhvr additive="base">
                                        <p:cTn id="13" dur="500" fill="hold"/>
                                        <p:tgtEl>
                                          <p:spTgt spid="12"/>
                                        </p:tgtEl>
                                        <p:attrNameLst>
                                          <p:attrName>ppt_y</p:attrName>
                                        </p:attrNameLst>
                                      </p:cBhvr>
                                      <p:tavLst>
                                        <p:tav tm="0">
                                          <p:val>
                                            <p:strVal val="#ppt_y"/>
                                          </p:val>
                                        </p:tav>
                                        <p:tav tm="100000">
                                          <p:val>
                                            <p:strVal val="#ppt_y"/>
                                          </p:val>
                                        </p:tav>
                                      </p:tavLst>
                                    </p:anim>
                                  </p:childTnLst>
                                </p:cTn>
                              </p:par>
                              <p:par>
                                <p:cTn id="14" presetID="42" presetClass="entr" presetSubtype="0" fill="hold" grpId="0" nodeType="withEffect">
                                  <p:stCondLst>
                                    <p:cond delay="0"/>
                                  </p:stCondLst>
                                  <p:childTnLst>
                                    <p:set>
                                      <p:cBhvr>
                                        <p:cTn id="15" dur="1" fill="hold">
                                          <p:stCondLst>
                                            <p:cond delay="0"/>
                                          </p:stCondLst>
                                        </p:cTn>
                                        <p:tgtEl>
                                          <p:spTgt spid="11"/>
                                        </p:tgtEl>
                                        <p:attrNameLst>
                                          <p:attrName>style.visibility</p:attrName>
                                        </p:attrNameLst>
                                      </p:cBhvr>
                                      <p:to>
                                        <p:strVal val="visible"/>
                                      </p:to>
                                    </p:set>
                                    <p:animEffect transition="in" filter="fade">
                                      <p:cBhvr>
                                        <p:cTn id="16" dur="1000"/>
                                        <p:tgtEl>
                                          <p:spTgt spid="11"/>
                                        </p:tgtEl>
                                      </p:cBhvr>
                                    </p:animEffect>
                                    <p:anim calcmode="lin" valueType="num">
                                      <p:cBhvr>
                                        <p:cTn id="17" dur="1000" fill="hold"/>
                                        <p:tgtEl>
                                          <p:spTgt spid="11"/>
                                        </p:tgtEl>
                                        <p:attrNameLst>
                                          <p:attrName>ppt_x</p:attrName>
                                        </p:attrNameLst>
                                      </p:cBhvr>
                                      <p:tavLst>
                                        <p:tav tm="0">
                                          <p:val>
                                            <p:strVal val="#ppt_x"/>
                                          </p:val>
                                        </p:tav>
                                        <p:tav tm="100000">
                                          <p:val>
                                            <p:strVal val="#ppt_x"/>
                                          </p:val>
                                        </p:tav>
                                      </p:tavLst>
                                    </p:anim>
                                    <p:anim calcmode="lin" valueType="num">
                                      <p:cBhvr>
                                        <p:cTn id="18"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p:bldP spid="12" grpId="0" animBg="1"/>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简洁个人简历"/>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154</TotalTime>
  <Words>1555</Words>
  <Application>Microsoft Office PowerPoint</Application>
  <PresentationFormat>自定义</PresentationFormat>
  <Paragraphs>224</Paragraphs>
  <Slides>21</Slides>
  <Notes>21</Notes>
  <HiddenSlides>0</HiddenSlides>
  <MMClips>0</MMClips>
  <ScaleCrop>false</ScaleCrop>
  <HeadingPairs>
    <vt:vector size="6" baseType="variant">
      <vt:variant>
        <vt:lpstr>已用的字体</vt:lpstr>
      </vt:variant>
      <vt:variant>
        <vt:i4>7</vt:i4>
      </vt:variant>
      <vt:variant>
        <vt:lpstr>主题</vt:lpstr>
      </vt:variant>
      <vt:variant>
        <vt:i4>1</vt:i4>
      </vt:variant>
      <vt:variant>
        <vt:lpstr>幻灯片标题</vt:lpstr>
      </vt:variant>
      <vt:variant>
        <vt:i4>21</vt:i4>
      </vt:variant>
    </vt:vector>
  </HeadingPairs>
  <TitlesOfParts>
    <vt:vector size="29" baseType="lpstr">
      <vt:lpstr>方正兰亭粗黑_GBK</vt:lpstr>
      <vt:lpstr>方正正大黑简体</vt:lpstr>
      <vt:lpstr>宋体</vt:lpstr>
      <vt:lpstr>微软雅黑</vt:lpstr>
      <vt:lpstr>Arial</vt:lpstr>
      <vt:lpstr>Calibri</vt:lpstr>
      <vt:lpstr>Impact</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简洁个人简历</dc:title>
  <dc:creator>第一PPT</dc:creator>
  <cp:keywords>www.1ppt.com</cp:keywords>
  <cp:lastModifiedBy>faith123</cp:lastModifiedBy>
  <cp:revision>69</cp:revision>
  <dcterms:created xsi:type="dcterms:W3CDTF">2014-09-02T00:06:22Z</dcterms:created>
  <dcterms:modified xsi:type="dcterms:W3CDTF">2019-03-09T07:06:00Z</dcterms:modified>
</cp:coreProperties>
</file>