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5.xml" ContentType="application/vnd.openxmlformats-officedocument.presentationml.notesSlide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7.xml" ContentType="application/vnd.openxmlformats-officedocument.presentationml.tags+xml"/>
  <Override PartName="/ppt/notesSlides/notesSlide10.xml" ContentType="application/vnd.openxmlformats-officedocument.presentationml.notesSlide+xml"/>
  <Override PartName="/ppt/tags/tag18.xml" ContentType="application/vnd.openxmlformats-officedocument.presentationml.tags+xml"/>
  <Override PartName="/ppt/notesSlides/notesSlide11.xml" ContentType="application/vnd.openxmlformats-officedocument.presentationml.notesSlide+xml"/>
  <Override PartName="/ppt/tags/tag19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1.xml" ContentType="application/vnd.openxmlformats-officedocument.presentationml.tags+xml"/>
  <Override PartName="/ppt/notesSlides/notesSlide19.xml" ContentType="application/vnd.openxmlformats-officedocument.presentationml.notesSlide+xml"/>
  <Override PartName="/ppt/tags/tag22.xml" ContentType="application/vnd.openxmlformats-officedocument.presentationml.tags+xml"/>
  <Override PartName="/ppt/notesSlides/notesSlide20.xml" ContentType="application/vnd.openxmlformats-officedocument.presentationml.notesSlide+xml"/>
  <Override PartName="/ppt/tags/tag23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391" r:id="rId2"/>
    <p:sldId id="373" r:id="rId3"/>
    <p:sldId id="376" r:id="rId4"/>
    <p:sldId id="364" r:id="rId5"/>
    <p:sldId id="379" r:id="rId6"/>
    <p:sldId id="342" r:id="rId7"/>
    <p:sldId id="374" r:id="rId8"/>
    <p:sldId id="343" r:id="rId9"/>
    <p:sldId id="377" r:id="rId10"/>
    <p:sldId id="346" r:id="rId11"/>
    <p:sldId id="383" r:id="rId12"/>
    <p:sldId id="382" r:id="rId13"/>
    <p:sldId id="348" r:id="rId14"/>
    <p:sldId id="392" r:id="rId15"/>
    <p:sldId id="366" r:id="rId16"/>
    <p:sldId id="390" r:id="rId17"/>
    <p:sldId id="345" r:id="rId18"/>
    <p:sldId id="350" r:id="rId19"/>
    <p:sldId id="347" r:id="rId20"/>
    <p:sldId id="352" r:id="rId21"/>
    <p:sldId id="353" r:id="rId22"/>
    <p:sldId id="367" r:id="rId23"/>
    <p:sldId id="381" r:id="rId24"/>
    <p:sldId id="389" r:id="rId25"/>
    <p:sldId id="388" r:id="rId26"/>
    <p:sldId id="393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2" d="100"/>
        <a:sy n="102" d="100"/>
      </p:scale>
      <p:origin x="0" y="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903107-0A21-4975-BD4E-9E3FA1571653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51D9C-74F3-4A50-80CE-FCA0A04698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540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615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164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164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164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7E8FEA-3AC9-4DE1-B0CA-FA2A2FC791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4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7620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895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870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18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491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074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7E8FEA-3AC9-4DE1-B0CA-FA2A2FC791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5658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547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491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9134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219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2193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7737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8521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5227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0405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064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5467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918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E90B-394B-4E42-98CF-7E8F6663057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5467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615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" y="60620"/>
            <a:ext cx="9119048" cy="502292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66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DD16D-63B5-4F0E-9AE2-7A8064D55709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7F21E-FE76-4E28-A5CE-5B9C9B887E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31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17.png"/><Relationship Id="rId2" Type="http://schemas.openxmlformats.org/officeDocument/2006/relationships/tags" Target="../tags/tag3.xml"/><Relationship Id="rId16" Type="http://schemas.openxmlformats.org/officeDocument/2006/relationships/image" Target="../media/image16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5.xml"/><Relationship Id="rId10" Type="http://schemas.openxmlformats.org/officeDocument/2006/relationships/tags" Target="../tags/tag11.xml"/><Relationship Id="rId19" Type="http://schemas.openxmlformats.org/officeDocument/2006/relationships/image" Target="../media/image15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18.png"/><Relationship Id="rId9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0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" y="0"/>
            <a:ext cx="9135683" cy="514350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3716251" y="1656358"/>
            <a:ext cx="377587" cy="377587"/>
          </a:xfrm>
          <a:prstGeom prst="ellipse">
            <a:avLst/>
          </a:prstGeom>
          <a:solidFill>
            <a:srgbClr val="07B1EC">
              <a:alpha val="5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163906" y="1984411"/>
            <a:ext cx="232018" cy="232018"/>
          </a:xfrm>
          <a:prstGeom prst="ellipse">
            <a:avLst/>
          </a:prstGeom>
          <a:solidFill>
            <a:srgbClr val="FF9B02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739018" y="1283870"/>
            <a:ext cx="232018" cy="232018"/>
          </a:xfrm>
          <a:prstGeom prst="ellipse">
            <a:avLst/>
          </a:prstGeom>
          <a:solidFill>
            <a:srgbClr val="12BC44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670083" y="1984624"/>
            <a:ext cx="190757" cy="190757"/>
          </a:xfrm>
          <a:prstGeom prst="ellipse">
            <a:avLst/>
          </a:prstGeom>
          <a:solidFill>
            <a:srgbClr val="FF9B02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875874" y="2100420"/>
            <a:ext cx="288032" cy="288032"/>
          </a:xfrm>
          <a:prstGeom prst="ellipse">
            <a:avLst/>
          </a:prstGeom>
          <a:solidFill>
            <a:srgbClr val="12BC4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4" name="椭圆 13"/>
          <p:cNvSpPr/>
          <p:nvPr/>
        </p:nvSpPr>
        <p:spPr>
          <a:xfrm rot="13980000">
            <a:off x="6409112" y="1891131"/>
            <a:ext cx="153021" cy="153021"/>
          </a:xfrm>
          <a:prstGeom prst="ellipse">
            <a:avLst/>
          </a:prstGeom>
          <a:solidFill>
            <a:srgbClr val="EC3225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5" name="椭圆 14"/>
          <p:cNvSpPr/>
          <p:nvPr/>
        </p:nvSpPr>
        <p:spPr>
          <a:xfrm rot="13980000">
            <a:off x="5205250" y="991223"/>
            <a:ext cx="292844" cy="292844"/>
          </a:xfrm>
          <a:prstGeom prst="ellipse">
            <a:avLst/>
          </a:prstGeom>
          <a:solidFill>
            <a:srgbClr val="EC3225">
              <a:alpha val="5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667010" y="2063461"/>
            <a:ext cx="144016" cy="144016"/>
          </a:xfrm>
          <a:prstGeom prst="ellipse">
            <a:avLst/>
          </a:prstGeom>
          <a:solidFill>
            <a:srgbClr val="FF9B0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623008" y="1589682"/>
            <a:ext cx="188793" cy="188793"/>
          </a:xfrm>
          <a:prstGeom prst="ellipse">
            <a:avLst/>
          </a:prstGeom>
          <a:solidFill>
            <a:srgbClr val="FF9B0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4046807" y="861842"/>
            <a:ext cx="190757" cy="190757"/>
          </a:xfrm>
          <a:prstGeom prst="ellipse">
            <a:avLst/>
          </a:prstGeom>
          <a:solidFill>
            <a:srgbClr val="FF9B02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138510" y="984424"/>
            <a:ext cx="944544" cy="944544"/>
            <a:chOff x="709500" y="1705544"/>
            <a:chExt cx="944544" cy="944544"/>
          </a:xfrm>
        </p:grpSpPr>
        <p:grpSp>
          <p:nvGrpSpPr>
            <p:cNvPr id="20" name="组合 19"/>
            <p:cNvGrpSpPr/>
            <p:nvPr/>
          </p:nvGrpSpPr>
          <p:grpSpPr>
            <a:xfrm>
              <a:off x="709500" y="1705544"/>
              <a:ext cx="944544" cy="944544"/>
              <a:chOff x="1107176" y="2063474"/>
              <a:chExt cx="944544" cy="944544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FF4A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811116" y="1764996"/>
              <a:ext cx="8034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添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31330" y="1390326"/>
            <a:ext cx="944544" cy="944544"/>
            <a:chOff x="1502320" y="2111446"/>
            <a:chExt cx="944544" cy="944544"/>
          </a:xfrm>
        </p:grpSpPr>
        <p:grpSp>
          <p:nvGrpSpPr>
            <p:cNvPr id="25" name="组合 24"/>
            <p:cNvGrpSpPr/>
            <p:nvPr/>
          </p:nvGrpSpPr>
          <p:grpSpPr>
            <a:xfrm>
              <a:off x="1502320" y="2111446"/>
              <a:ext cx="944544" cy="944544"/>
              <a:chOff x="1107176" y="2063474"/>
              <a:chExt cx="944544" cy="944544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EC3225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1592098" y="2164275"/>
              <a:ext cx="8034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加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737116" y="984424"/>
            <a:ext cx="944544" cy="944544"/>
            <a:chOff x="2308106" y="1705544"/>
            <a:chExt cx="944544" cy="944544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8106" y="1705544"/>
              <a:ext cx="944544" cy="944544"/>
              <a:chOff x="1107176" y="2063474"/>
              <a:chExt cx="944544" cy="944544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2392691" y="1756980"/>
              <a:ext cx="8034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标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45692" y="1380468"/>
            <a:ext cx="944544" cy="944544"/>
            <a:chOff x="3116682" y="2101588"/>
            <a:chExt cx="944544" cy="944544"/>
          </a:xfrm>
        </p:grpSpPr>
        <p:grpSp>
          <p:nvGrpSpPr>
            <p:cNvPr id="35" name="组合 34"/>
            <p:cNvGrpSpPr/>
            <p:nvPr/>
          </p:nvGrpSpPr>
          <p:grpSpPr>
            <a:xfrm>
              <a:off x="3116682" y="2101588"/>
              <a:ext cx="944544" cy="944544"/>
              <a:chOff x="1107176" y="2063474"/>
              <a:chExt cx="944544" cy="944544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12BC44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3184883" y="2130861"/>
              <a:ext cx="8034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题</a:t>
              </a:r>
            </a:p>
          </p:txBody>
        </p:sp>
      </p:grpSp>
      <p:sp>
        <p:nvSpPr>
          <p:cNvPr id="39" name="椭圆 38"/>
          <p:cNvSpPr/>
          <p:nvPr/>
        </p:nvSpPr>
        <p:spPr>
          <a:xfrm rot="13980000">
            <a:off x="6936776" y="1083238"/>
            <a:ext cx="153021" cy="153021"/>
          </a:xfrm>
          <a:prstGeom prst="ellipse">
            <a:avLst/>
          </a:prstGeom>
          <a:solidFill>
            <a:srgbClr val="EC3225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40295" y="2453512"/>
            <a:ext cx="588077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800" spc="16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考试冲刺誓师大会</a:t>
            </a:r>
            <a:r>
              <a:rPr lang="en-US" altLang="zh-CN" sz="3800" spc="160" dirty="0" err="1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3800" spc="16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3800" spc="160" dirty="0"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41" name="TextBox 7"/>
          <p:cNvSpPr>
            <a:spLocks noChangeArrowheads="1"/>
          </p:cNvSpPr>
          <p:nvPr/>
        </p:nvSpPr>
        <p:spPr bwMode="auto">
          <a:xfrm>
            <a:off x="3907973" y="3326613"/>
            <a:ext cx="394542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816337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sym typeface="微软雅黑" pitchFamily="34" charset="-122"/>
              </a:rPr>
              <a:t>框架完整适用于教师教学、信息化教学、公开课</a:t>
            </a:r>
          </a:p>
        </p:txBody>
      </p:sp>
      <p:sp>
        <p:nvSpPr>
          <p:cNvPr id="42" name="飞哥PPT眉头"/>
          <p:cNvSpPr>
            <a:spLocks noChangeShapeType="1"/>
          </p:cNvSpPr>
          <p:nvPr/>
        </p:nvSpPr>
        <p:spPr bwMode="auto">
          <a:xfrm>
            <a:off x="3720683" y="3157460"/>
            <a:ext cx="4320000" cy="0"/>
          </a:xfrm>
          <a:prstGeom prst="line">
            <a:avLst/>
          </a:prstGeom>
          <a:noFill/>
          <a:ln w="12700">
            <a:solidFill>
              <a:srgbClr val="00B0F0"/>
            </a:solidFill>
            <a:prstDash val="solid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283419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400"/>
                            </p:stCondLst>
                            <p:childTnLst>
                              <p:par>
                                <p:cTn id="7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9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9" grpId="0" animBg="1"/>
      <p:bldP spid="40" grpId="0"/>
      <p:bldP spid="41" grpId="0"/>
      <p:bldP spid="42" grpId="0" animBg="1"/>
    </p:bldLst>
  </p:timing>
  <p:extLst mod="1"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6" y="0"/>
            <a:ext cx="9135683" cy="5143500"/>
          </a:xfrm>
          <a:prstGeom prst="rect">
            <a:avLst/>
          </a:prstGeom>
        </p:spPr>
      </p:pic>
      <p:sp>
        <p:nvSpPr>
          <p:cNvPr id="956" name="椭圆 955"/>
          <p:cNvSpPr/>
          <p:nvPr/>
        </p:nvSpPr>
        <p:spPr>
          <a:xfrm>
            <a:off x="1256657" y="841851"/>
            <a:ext cx="417423" cy="417423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57" name="椭圆 956"/>
          <p:cNvSpPr/>
          <p:nvPr/>
        </p:nvSpPr>
        <p:spPr>
          <a:xfrm>
            <a:off x="770735" y="1521100"/>
            <a:ext cx="2016224" cy="2016224"/>
          </a:xfrm>
          <a:prstGeom prst="ellipse">
            <a:avLst/>
          </a:prstGeom>
          <a:solidFill>
            <a:srgbClr val="07B1EC">
              <a:alpha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58" name="椭圆 957"/>
          <p:cNvSpPr/>
          <p:nvPr/>
        </p:nvSpPr>
        <p:spPr>
          <a:xfrm>
            <a:off x="3013179" y="1714921"/>
            <a:ext cx="465864" cy="46586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59" name="椭圆 958"/>
          <p:cNvSpPr/>
          <p:nvPr/>
        </p:nvSpPr>
        <p:spPr>
          <a:xfrm>
            <a:off x="928608" y="1678973"/>
            <a:ext cx="1700478" cy="1700478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0" name="椭圆 959"/>
          <p:cNvSpPr/>
          <p:nvPr/>
        </p:nvSpPr>
        <p:spPr>
          <a:xfrm>
            <a:off x="1951278" y="3335520"/>
            <a:ext cx="576064" cy="576064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1" name="椭圆 960"/>
          <p:cNvSpPr/>
          <p:nvPr/>
        </p:nvSpPr>
        <p:spPr>
          <a:xfrm>
            <a:off x="2642943" y="3537324"/>
            <a:ext cx="288032" cy="288032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2" name="椭圆 961"/>
          <p:cNvSpPr/>
          <p:nvPr/>
        </p:nvSpPr>
        <p:spPr>
          <a:xfrm>
            <a:off x="226112" y="2390832"/>
            <a:ext cx="457495" cy="45749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3" name="椭圆 962"/>
          <p:cNvSpPr/>
          <p:nvPr/>
        </p:nvSpPr>
        <p:spPr>
          <a:xfrm>
            <a:off x="1243249" y="3674351"/>
            <a:ext cx="542463" cy="542463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4" name="椭圆 963"/>
          <p:cNvSpPr/>
          <p:nvPr/>
        </p:nvSpPr>
        <p:spPr>
          <a:xfrm>
            <a:off x="3087280" y="2910652"/>
            <a:ext cx="464036" cy="464036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5" name="椭圆 964"/>
          <p:cNvSpPr/>
          <p:nvPr/>
        </p:nvSpPr>
        <p:spPr>
          <a:xfrm>
            <a:off x="768636" y="3797498"/>
            <a:ext cx="159169" cy="159169"/>
          </a:xfrm>
          <a:prstGeom prst="ellipse">
            <a:avLst/>
          </a:prstGeom>
          <a:solidFill>
            <a:srgbClr val="FF9B0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6" name="椭圆 965"/>
          <p:cNvSpPr/>
          <p:nvPr/>
        </p:nvSpPr>
        <p:spPr>
          <a:xfrm>
            <a:off x="433108" y="3223078"/>
            <a:ext cx="288032" cy="288032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7" name="椭圆 966"/>
          <p:cNvSpPr/>
          <p:nvPr/>
        </p:nvSpPr>
        <p:spPr>
          <a:xfrm>
            <a:off x="1002752" y="3198277"/>
            <a:ext cx="288032" cy="288032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8" name="椭圆 967"/>
          <p:cNvSpPr/>
          <p:nvPr/>
        </p:nvSpPr>
        <p:spPr>
          <a:xfrm>
            <a:off x="3019459" y="2255190"/>
            <a:ext cx="135642" cy="135642"/>
          </a:xfrm>
          <a:prstGeom prst="ellipse">
            <a:avLst/>
          </a:prstGeom>
          <a:solidFill>
            <a:srgbClr val="FF9B02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69" name="椭圆 968"/>
          <p:cNvSpPr/>
          <p:nvPr/>
        </p:nvSpPr>
        <p:spPr>
          <a:xfrm>
            <a:off x="1002752" y="1507904"/>
            <a:ext cx="159169" cy="159169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70" name="椭圆 969"/>
          <p:cNvSpPr/>
          <p:nvPr/>
        </p:nvSpPr>
        <p:spPr>
          <a:xfrm>
            <a:off x="2066879" y="989924"/>
            <a:ext cx="288032" cy="288032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71" name="椭圆 970"/>
          <p:cNvSpPr/>
          <p:nvPr/>
        </p:nvSpPr>
        <p:spPr>
          <a:xfrm>
            <a:off x="2403663" y="1523057"/>
            <a:ext cx="288032" cy="288032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972" name="TextBox 971"/>
          <p:cNvSpPr txBox="1"/>
          <p:nvPr/>
        </p:nvSpPr>
        <p:spPr>
          <a:xfrm>
            <a:off x="1108045" y="2006111"/>
            <a:ext cx="13901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16337"/>
            <a:r>
              <a:rPr lang="zh-CN" altLang="zh-CN" sz="4400" spc="300" dirty="0">
                <a:solidFill>
                  <a:prstClr val="white"/>
                </a:solidFill>
                <a:latin typeface="微软雅黑" pitchFamily="34" charset="-122"/>
              </a:rPr>
              <a:t>目录</a:t>
            </a:r>
            <a:endParaRPr lang="zh-CN" altLang="en-US" sz="4400" spc="300" dirty="0">
              <a:solidFill>
                <a:prstClr val="white"/>
              </a:solidFill>
              <a:latin typeface="微软雅黑" pitchFamily="34" charset="-122"/>
            </a:endParaRPr>
          </a:p>
        </p:txBody>
      </p:sp>
      <p:sp>
        <p:nvSpPr>
          <p:cNvPr id="973" name="TextBox 972"/>
          <p:cNvSpPr txBox="1"/>
          <p:nvPr/>
        </p:nvSpPr>
        <p:spPr>
          <a:xfrm>
            <a:off x="1160783" y="2690047"/>
            <a:ext cx="12846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16337"/>
            <a:r>
              <a:rPr lang="en-US" altLang="zh-CN" sz="1600" dirty="0">
                <a:solidFill>
                  <a:prstClr val="white"/>
                </a:solidFill>
                <a:latin typeface="微软雅黑" pitchFamily="34" charset="-122"/>
              </a:rPr>
              <a:t>CONTENTS</a:t>
            </a:r>
            <a:endParaRPr lang="zh-CN" altLang="en-US" sz="1600" dirty="0">
              <a:solidFill>
                <a:prstClr val="white"/>
              </a:solidFill>
              <a:latin typeface="微软雅黑" pitchFamily="34" charset="-122"/>
            </a:endParaRPr>
          </a:p>
        </p:txBody>
      </p:sp>
      <p:grpSp>
        <p:nvGrpSpPr>
          <p:cNvPr id="974" name="组合 973"/>
          <p:cNvGrpSpPr/>
          <p:nvPr/>
        </p:nvGrpSpPr>
        <p:grpSpPr>
          <a:xfrm>
            <a:off x="3734200" y="1397267"/>
            <a:ext cx="3035438" cy="413921"/>
            <a:chOff x="3818511" y="1084860"/>
            <a:chExt cx="3633809" cy="495516"/>
          </a:xfrm>
        </p:grpSpPr>
        <p:grpSp>
          <p:nvGrpSpPr>
            <p:cNvPr id="975" name="组合 974"/>
            <p:cNvGrpSpPr/>
            <p:nvPr/>
          </p:nvGrpSpPr>
          <p:grpSpPr>
            <a:xfrm>
              <a:off x="3818511" y="1084860"/>
              <a:ext cx="3633809" cy="483501"/>
              <a:chOff x="2540000" y="1059582"/>
              <a:chExt cx="6108700" cy="812800"/>
            </a:xfrm>
            <a:solidFill>
              <a:srgbClr val="005DA2"/>
            </a:solidFill>
          </p:grpSpPr>
          <p:sp>
            <p:nvSpPr>
              <p:cNvPr id="978" name="Freeform 5"/>
              <p:cNvSpPr>
                <a:spLocks noEditPoints="1"/>
              </p:cNvSpPr>
              <p:nvPr/>
            </p:nvSpPr>
            <p:spPr bwMode="auto">
              <a:xfrm>
                <a:off x="2540000" y="1069107"/>
                <a:ext cx="6108700" cy="800100"/>
              </a:xfrm>
              <a:custGeom>
                <a:avLst/>
                <a:gdLst>
                  <a:gd name="T0" fmla="*/ 56 w 3848"/>
                  <a:gd name="T1" fmla="*/ 0 h 504"/>
                  <a:gd name="T2" fmla="*/ 720 w 3848"/>
                  <a:gd name="T3" fmla="*/ 0 h 504"/>
                  <a:gd name="T4" fmla="*/ 576 w 3848"/>
                  <a:gd name="T5" fmla="*/ 84 h 504"/>
                  <a:gd name="T6" fmla="*/ 576 w 3848"/>
                  <a:gd name="T7" fmla="*/ 418 h 504"/>
                  <a:gd name="T8" fmla="*/ 726 w 3848"/>
                  <a:gd name="T9" fmla="*/ 504 h 504"/>
                  <a:gd name="T10" fmla="*/ 56 w 3848"/>
                  <a:gd name="T11" fmla="*/ 504 h 504"/>
                  <a:gd name="T12" fmla="*/ 56 w 3848"/>
                  <a:gd name="T13" fmla="*/ 504 h 504"/>
                  <a:gd name="T14" fmla="*/ 44 w 3848"/>
                  <a:gd name="T15" fmla="*/ 504 h 504"/>
                  <a:gd name="T16" fmla="*/ 34 w 3848"/>
                  <a:gd name="T17" fmla="*/ 500 h 504"/>
                  <a:gd name="T18" fmla="*/ 24 w 3848"/>
                  <a:gd name="T19" fmla="*/ 494 h 504"/>
                  <a:gd name="T20" fmla="*/ 16 w 3848"/>
                  <a:gd name="T21" fmla="*/ 488 h 504"/>
                  <a:gd name="T22" fmla="*/ 8 w 3848"/>
                  <a:gd name="T23" fmla="*/ 480 h 504"/>
                  <a:gd name="T24" fmla="*/ 4 w 3848"/>
                  <a:gd name="T25" fmla="*/ 470 h 504"/>
                  <a:gd name="T26" fmla="*/ 0 w 3848"/>
                  <a:gd name="T27" fmla="*/ 460 h 504"/>
                  <a:gd name="T28" fmla="*/ 0 w 3848"/>
                  <a:gd name="T29" fmla="*/ 448 h 504"/>
                  <a:gd name="T30" fmla="*/ 0 w 3848"/>
                  <a:gd name="T31" fmla="*/ 56 h 504"/>
                  <a:gd name="T32" fmla="*/ 0 w 3848"/>
                  <a:gd name="T33" fmla="*/ 56 h 504"/>
                  <a:gd name="T34" fmla="*/ 0 w 3848"/>
                  <a:gd name="T35" fmla="*/ 44 h 504"/>
                  <a:gd name="T36" fmla="*/ 4 w 3848"/>
                  <a:gd name="T37" fmla="*/ 34 h 504"/>
                  <a:gd name="T38" fmla="*/ 8 w 3848"/>
                  <a:gd name="T39" fmla="*/ 24 h 504"/>
                  <a:gd name="T40" fmla="*/ 16 w 3848"/>
                  <a:gd name="T41" fmla="*/ 16 h 504"/>
                  <a:gd name="T42" fmla="*/ 24 w 3848"/>
                  <a:gd name="T43" fmla="*/ 10 h 504"/>
                  <a:gd name="T44" fmla="*/ 34 w 3848"/>
                  <a:gd name="T45" fmla="*/ 4 h 504"/>
                  <a:gd name="T46" fmla="*/ 44 w 3848"/>
                  <a:gd name="T47" fmla="*/ 0 h 504"/>
                  <a:gd name="T48" fmla="*/ 56 w 3848"/>
                  <a:gd name="T49" fmla="*/ 0 h 504"/>
                  <a:gd name="T50" fmla="*/ 56 w 3848"/>
                  <a:gd name="T51" fmla="*/ 0 h 504"/>
                  <a:gd name="T52" fmla="*/ 1010 w 3848"/>
                  <a:gd name="T53" fmla="*/ 0 h 504"/>
                  <a:gd name="T54" fmla="*/ 3792 w 3848"/>
                  <a:gd name="T55" fmla="*/ 0 h 504"/>
                  <a:gd name="T56" fmla="*/ 3792 w 3848"/>
                  <a:gd name="T57" fmla="*/ 0 h 504"/>
                  <a:gd name="T58" fmla="*/ 3804 w 3848"/>
                  <a:gd name="T59" fmla="*/ 0 h 504"/>
                  <a:gd name="T60" fmla="*/ 3814 w 3848"/>
                  <a:gd name="T61" fmla="*/ 4 h 504"/>
                  <a:gd name="T62" fmla="*/ 3824 w 3848"/>
                  <a:gd name="T63" fmla="*/ 10 h 504"/>
                  <a:gd name="T64" fmla="*/ 3832 w 3848"/>
                  <a:gd name="T65" fmla="*/ 16 h 504"/>
                  <a:gd name="T66" fmla="*/ 3838 w 3848"/>
                  <a:gd name="T67" fmla="*/ 24 h 504"/>
                  <a:gd name="T68" fmla="*/ 3844 w 3848"/>
                  <a:gd name="T69" fmla="*/ 34 h 504"/>
                  <a:gd name="T70" fmla="*/ 3848 w 3848"/>
                  <a:gd name="T71" fmla="*/ 44 h 504"/>
                  <a:gd name="T72" fmla="*/ 3848 w 3848"/>
                  <a:gd name="T73" fmla="*/ 56 h 504"/>
                  <a:gd name="T74" fmla="*/ 3848 w 3848"/>
                  <a:gd name="T75" fmla="*/ 448 h 504"/>
                  <a:gd name="T76" fmla="*/ 3848 w 3848"/>
                  <a:gd name="T77" fmla="*/ 448 h 504"/>
                  <a:gd name="T78" fmla="*/ 3848 w 3848"/>
                  <a:gd name="T79" fmla="*/ 460 h 504"/>
                  <a:gd name="T80" fmla="*/ 3844 w 3848"/>
                  <a:gd name="T81" fmla="*/ 470 h 504"/>
                  <a:gd name="T82" fmla="*/ 3838 w 3848"/>
                  <a:gd name="T83" fmla="*/ 480 h 504"/>
                  <a:gd name="T84" fmla="*/ 3832 w 3848"/>
                  <a:gd name="T85" fmla="*/ 488 h 504"/>
                  <a:gd name="T86" fmla="*/ 3824 w 3848"/>
                  <a:gd name="T87" fmla="*/ 494 h 504"/>
                  <a:gd name="T88" fmla="*/ 3814 w 3848"/>
                  <a:gd name="T89" fmla="*/ 500 h 504"/>
                  <a:gd name="T90" fmla="*/ 3804 w 3848"/>
                  <a:gd name="T91" fmla="*/ 504 h 504"/>
                  <a:gd name="T92" fmla="*/ 3792 w 3848"/>
                  <a:gd name="T93" fmla="*/ 504 h 504"/>
                  <a:gd name="T94" fmla="*/ 1004 w 3848"/>
                  <a:gd name="T95" fmla="*/ 504 h 504"/>
                  <a:gd name="T96" fmla="*/ 1154 w 3848"/>
                  <a:gd name="T97" fmla="*/ 418 h 504"/>
                  <a:gd name="T98" fmla="*/ 1154 w 3848"/>
                  <a:gd name="T99" fmla="*/ 84 h 504"/>
                  <a:gd name="T100" fmla="*/ 1010 w 3848"/>
                  <a:gd name="T10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48" h="504">
                    <a:moveTo>
                      <a:pt x="56" y="0"/>
                    </a:moveTo>
                    <a:lnTo>
                      <a:pt x="720" y="0"/>
                    </a:lnTo>
                    <a:lnTo>
                      <a:pt x="576" y="84"/>
                    </a:lnTo>
                    <a:lnTo>
                      <a:pt x="576" y="418"/>
                    </a:lnTo>
                    <a:lnTo>
                      <a:pt x="726" y="504"/>
                    </a:lnTo>
                    <a:lnTo>
                      <a:pt x="56" y="504"/>
                    </a:lnTo>
                    <a:lnTo>
                      <a:pt x="56" y="504"/>
                    </a:lnTo>
                    <a:lnTo>
                      <a:pt x="44" y="504"/>
                    </a:lnTo>
                    <a:lnTo>
                      <a:pt x="34" y="500"/>
                    </a:lnTo>
                    <a:lnTo>
                      <a:pt x="24" y="494"/>
                    </a:lnTo>
                    <a:lnTo>
                      <a:pt x="16" y="488"/>
                    </a:lnTo>
                    <a:lnTo>
                      <a:pt x="8" y="480"/>
                    </a:lnTo>
                    <a:lnTo>
                      <a:pt x="4" y="470"/>
                    </a:lnTo>
                    <a:lnTo>
                      <a:pt x="0" y="460"/>
                    </a:lnTo>
                    <a:lnTo>
                      <a:pt x="0" y="44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44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34" y="4"/>
                    </a:lnTo>
                    <a:lnTo>
                      <a:pt x="44" y="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  <a:moveTo>
                      <a:pt x="1010" y="0"/>
                    </a:moveTo>
                    <a:lnTo>
                      <a:pt x="3792" y="0"/>
                    </a:lnTo>
                    <a:lnTo>
                      <a:pt x="3792" y="0"/>
                    </a:lnTo>
                    <a:lnTo>
                      <a:pt x="3804" y="0"/>
                    </a:lnTo>
                    <a:lnTo>
                      <a:pt x="3814" y="4"/>
                    </a:lnTo>
                    <a:lnTo>
                      <a:pt x="3824" y="10"/>
                    </a:lnTo>
                    <a:lnTo>
                      <a:pt x="3832" y="16"/>
                    </a:lnTo>
                    <a:lnTo>
                      <a:pt x="3838" y="24"/>
                    </a:lnTo>
                    <a:lnTo>
                      <a:pt x="3844" y="34"/>
                    </a:lnTo>
                    <a:lnTo>
                      <a:pt x="3848" y="44"/>
                    </a:lnTo>
                    <a:lnTo>
                      <a:pt x="3848" y="56"/>
                    </a:lnTo>
                    <a:lnTo>
                      <a:pt x="3848" y="448"/>
                    </a:lnTo>
                    <a:lnTo>
                      <a:pt x="3848" y="448"/>
                    </a:lnTo>
                    <a:lnTo>
                      <a:pt x="3848" y="460"/>
                    </a:lnTo>
                    <a:lnTo>
                      <a:pt x="3844" y="470"/>
                    </a:lnTo>
                    <a:lnTo>
                      <a:pt x="3838" y="480"/>
                    </a:lnTo>
                    <a:lnTo>
                      <a:pt x="3832" y="488"/>
                    </a:lnTo>
                    <a:lnTo>
                      <a:pt x="3824" y="494"/>
                    </a:lnTo>
                    <a:lnTo>
                      <a:pt x="3814" y="500"/>
                    </a:lnTo>
                    <a:lnTo>
                      <a:pt x="3804" y="504"/>
                    </a:lnTo>
                    <a:lnTo>
                      <a:pt x="3792" y="504"/>
                    </a:lnTo>
                    <a:lnTo>
                      <a:pt x="1004" y="504"/>
                    </a:lnTo>
                    <a:lnTo>
                      <a:pt x="1154" y="418"/>
                    </a:lnTo>
                    <a:lnTo>
                      <a:pt x="1154" y="84"/>
                    </a:lnTo>
                    <a:lnTo>
                      <a:pt x="1010" y="0"/>
                    </a:lnTo>
                    <a:close/>
                  </a:path>
                </a:pathLst>
              </a:custGeom>
              <a:noFill/>
              <a:ln w="12700">
                <a:solidFill>
                  <a:srgbClr val="FF9B02"/>
                </a:solidFill>
                <a:prstDash val="sysDot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79" name="Freeform 6"/>
              <p:cNvSpPr>
                <a:spLocks/>
              </p:cNvSpPr>
              <p:nvPr/>
            </p:nvSpPr>
            <p:spPr bwMode="auto">
              <a:xfrm>
                <a:off x="3562350" y="1059582"/>
                <a:ext cx="701675" cy="812800"/>
              </a:xfrm>
              <a:custGeom>
                <a:avLst/>
                <a:gdLst>
                  <a:gd name="T0" fmla="*/ 220 w 442"/>
                  <a:gd name="T1" fmla="*/ 0 h 512"/>
                  <a:gd name="T2" fmla="*/ 332 w 442"/>
                  <a:gd name="T3" fmla="*/ 64 h 512"/>
                  <a:gd name="T4" fmla="*/ 442 w 442"/>
                  <a:gd name="T5" fmla="*/ 128 h 512"/>
                  <a:gd name="T6" fmla="*/ 442 w 442"/>
                  <a:gd name="T7" fmla="*/ 256 h 512"/>
                  <a:gd name="T8" fmla="*/ 442 w 442"/>
                  <a:gd name="T9" fmla="*/ 384 h 512"/>
                  <a:gd name="T10" fmla="*/ 332 w 442"/>
                  <a:gd name="T11" fmla="*/ 448 h 512"/>
                  <a:gd name="T12" fmla="*/ 220 w 442"/>
                  <a:gd name="T13" fmla="*/ 512 h 512"/>
                  <a:gd name="T14" fmla="*/ 110 w 442"/>
                  <a:gd name="T15" fmla="*/ 448 h 512"/>
                  <a:gd name="T16" fmla="*/ 0 w 442"/>
                  <a:gd name="T17" fmla="*/ 384 h 512"/>
                  <a:gd name="T18" fmla="*/ 0 w 442"/>
                  <a:gd name="T19" fmla="*/ 256 h 512"/>
                  <a:gd name="T20" fmla="*/ 0 w 442"/>
                  <a:gd name="T21" fmla="*/ 128 h 512"/>
                  <a:gd name="T22" fmla="*/ 110 w 442"/>
                  <a:gd name="T23" fmla="*/ 64 h 512"/>
                  <a:gd name="T24" fmla="*/ 220 w 442"/>
                  <a:gd name="T25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512">
                    <a:moveTo>
                      <a:pt x="220" y="0"/>
                    </a:moveTo>
                    <a:lnTo>
                      <a:pt x="332" y="64"/>
                    </a:lnTo>
                    <a:lnTo>
                      <a:pt x="442" y="128"/>
                    </a:lnTo>
                    <a:lnTo>
                      <a:pt x="442" y="256"/>
                    </a:lnTo>
                    <a:lnTo>
                      <a:pt x="442" y="384"/>
                    </a:lnTo>
                    <a:lnTo>
                      <a:pt x="332" y="448"/>
                    </a:lnTo>
                    <a:lnTo>
                      <a:pt x="220" y="512"/>
                    </a:lnTo>
                    <a:lnTo>
                      <a:pt x="110" y="448"/>
                    </a:lnTo>
                    <a:lnTo>
                      <a:pt x="0" y="384"/>
                    </a:lnTo>
                    <a:lnTo>
                      <a:pt x="0" y="256"/>
                    </a:lnTo>
                    <a:lnTo>
                      <a:pt x="0" y="128"/>
                    </a:lnTo>
                    <a:lnTo>
                      <a:pt x="110" y="64"/>
                    </a:lnTo>
                    <a:lnTo>
                      <a:pt x="220" y="0"/>
                    </a:lnTo>
                    <a:close/>
                  </a:path>
                </a:pathLst>
              </a:custGeom>
              <a:solidFill>
                <a:srgbClr val="FF9B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976" name="矩形 975"/>
            <p:cNvSpPr/>
            <p:nvPr/>
          </p:nvSpPr>
          <p:spPr>
            <a:xfrm>
              <a:off x="5113128" y="1090141"/>
              <a:ext cx="2294210" cy="442185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 defTabSz="816337">
                <a:defRPr/>
              </a:pPr>
              <a:r>
                <a:rPr lang="zh-CN" altLang="en-US" sz="1600" kern="100" dirty="0" smtClean="0">
                  <a:solidFill>
                    <a:schemeClr val="bg1"/>
                  </a:solidFill>
                  <a:latin typeface="微软雅黑" panose="020B0503020204020204" pitchFamily="34" charset="-122"/>
                  <a:cs typeface="Times New Roman" panose="02020603050405020304" pitchFamily="18" charset="0"/>
                </a:rPr>
                <a:t>请添加您的标题</a:t>
              </a:r>
              <a:endParaRPr lang="zh-CN" altLang="zh-CN" sz="1600" kern="10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977" name="文本框 48"/>
            <p:cNvSpPr txBox="1">
              <a:spLocks noChangeArrowheads="1"/>
            </p:cNvSpPr>
            <p:nvPr/>
          </p:nvSpPr>
          <p:spPr bwMode="auto">
            <a:xfrm>
              <a:off x="4407059" y="1138238"/>
              <a:ext cx="501137" cy="442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816337">
                <a:defRPr/>
              </a:pPr>
              <a:r>
                <a:rPr lang="en-US" altLang="zh-CN" sz="1600" kern="0" dirty="0">
                  <a:solidFill>
                    <a:prstClr val="white"/>
                  </a:solidFill>
                  <a:latin typeface="Impact" pitchFamily="34" charset="0"/>
                  <a:ea typeface="宋体"/>
                </a:rPr>
                <a:t>01</a:t>
              </a:r>
              <a:endParaRPr lang="zh-CN" altLang="en-US" sz="1600" kern="0" dirty="0">
                <a:solidFill>
                  <a:prstClr val="white"/>
                </a:solidFill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980" name="组合 979"/>
          <p:cNvGrpSpPr/>
          <p:nvPr/>
        </p:nvGrpSpPr>
        <p:grpSpPr>
          <a:xfrm>
            <a:off x="3734200" y="1948379"/>
            <a:ext cx="3035438" cy="404161"/>
            <a:chOff x="3818511" y="1744615"/>
            <a:chExt cx="3633809" cy="483833"/>
          </a:xfrm>
        </p:grpSpPr>
        <p:grpSp>
          <p:nvGrpSpPr>
            <p:cNvPr id="981" name="组合 980"/>
            <p:cNvGrpSpPr/>
            <p:nvPr/>
          </p:nvGrpSpPr>
          <p:grpSpPr>
            <a:xfrm>
              <a:off x="3818511" y="1744615"/>
              <a:ext cx="3633809" cy="483501"/>
              <a:chOff x="2540000" y="1059582"/>
              <a:chExt cx="6108700" cy="812800"/>
            </a:xfrm>
            <a:solidFill>
              <a:srgbClr val="005DA2"/>
            </a:solidFill>
          </p:grpSpPr>
          <p:sp>
            <p:nvSpPr>
              <p:cNvPr id="984" name="Freeform 5"/>
              <p:cNvSpPr>
                <a:spLocks noEditPoints="1"/>
              </p:cNvSpPr>
              <p:nvPr/>
            </p:nvSpPr>
            <p:spPr bwMode="auto">
              <a:xfrm>
                <a:off x="2540000" y="1069107"/>
                <a:ext cx="6108700" cy="800100"/>
              </a:xfrm>
              <a:custGeom>
                <a:avLst/>
                <a:gdLst>
                  <a:gd name="T0" fmla="*/ 56 w 3848"/>
                  <a:gd name="T1" fmla="*/ 0 h 504"/>
                  <a:gd name="T2" fmla="*/ 720 w 3848"/>
                  <a:gd name="T3" fmla="*/ 0 h 504"/>
                  <a:gd name="T4" fmla="*/ 576 w 3848"/>
                  <a:gd name="T5" fmla="*/ 84 h 504"/>
                  <a:gd name="T6" fmla="*/ 576 w 3848"/>
                  <a:gd name="T7" fmla="*/ 418 h 504"/>
                  <a:gd name="T8" fmla="*/ 726 w 3848"/>
                  <a:gd name="T9" fmla="*/ 504 h 504"/>
                  <a:gd name="T10" fmla="*/ 56 w 3848"/>
                  <a:gd name="T11" fmla="*/ 504 h 504"/>
                  <a:gd name="T12" fmla="*/ 56 w 3848"/>
                  <a:gd name="T13" fmla="*/ 504 h 504"/>
                  <a:gd name="T14" fmla="*/ 44 w 3848"/>
                  <a:gd name="T15" fmla="*/ 504 h 504"/>
                  <a:gd name="T16" fmla="*/ 34 w 3848"/>
                  <a:gd name="T17" fmla="*/ 500 h 504"/>
                  <a:gd name="T18" fmla="*/ 24 w 3848"/>
                  <a:gd name="T19" fmla="*/ 494 h 504"/>
                  <a:gd name="T20" fmla="*/ 16 w 3848"/>
                  <a:gd name="T21" fmla="*/ 488 h 504"/>
                  <a:gd name="T22" fmla="*/ 8 w 3848"/>
                  <a:gd name="T23" fmla="*/ 480 h 504"/>
                  <a:gd name="T24" fmla="*/ 4 w 3848"/>
                  <a:gd name="T25" fmla="*/ 470 h 504"/>
                  <a:gd name="T26" fmla="*/ 0 w 3848"/>
                  <a:gd name="T27" fmla="*/ 460 h 504"/>
                  <a:gd name="T28" fmla="*/ 0 w 3848"/>
                  <a:gd name="T29" fmla="*/ 448 h 504"/>
                  <a:gd name="T30" fmla="*/ 0 w 3848"/>
                  <a:gd name="T31" fmla="*/ 56 h 504"/>
                  <a:gd name="T32" fmla="*/ 0 w 3848"/>
                  <a:gd name="T33" fmla="*/ 56 h 504"/>
                  <a:gd name="T34" fmla="*/ 0 w 3848"/>
                  <a:gd name="T35" fmla="*/ 44 h 504"/>
                  <a:gd name="T36" fmla="*/ 4 w 3848"/>
                  <a:gd name="T37" fmla="*/ 34 h 504"/>
                  <a:gd name="T38" fmla="*/ 8 w 3848"/>
                  <a:gd name="T39" fmla="*/ 24 h 504"/>
                  <a:gd name="T40" fmla="*/ 16 w 3848"/>
                  <a:gd name="T41" fmla="*/ 16 h 504"/>
                  <a:gd name="T42" fmla="*/ 24 w 3848"/>
                  <a:gd name="T43" fmla="*/ 10 h 504"/>
                  <a:gd name="T44" fmla="*/ 34 w 3848"/>
                  <a:gd name="T45" fmla="*/ 4 h 504"/>
                  <a:gd name="T46" fmla="*/ 44 w 3848"/>
                  <a:gd name="T47" fmla="*/ 0 h 504"/>
                  <a:gd name="T48" fmla="*/ 56 w 3848"/>
                  <a:gd name="T49" fmla="*/ 0 h 504"/>
                  <a:gd name="T50" fmla="*/ 56 w 3848"/>
                  <a:gd name="T51" fmla="*/ 0 h 504"/>
                  <a:gd name="T52" fmla="*/ 1010 w 3848"/>
                  <a:gd name="T53" fmla="*/ 0 h 504"/>
                  <a:gd name="T54" fmla="*/ 3792 w 3848"/>
                  <a:gd name="T55" fmla="*/ 0 h 504"/>
                  <a:gd name="T56" fmla="*/ 3792 w 3848"/>
                  <a:gd name="T57" fmla="*/ 0 h 504"/>
                  <a:gd name="T58" fmla="*/ 3804 w 3848"/>
                  <a:gd name="T59" fmla="*/ 0 h 504"/>
                  <a:gd name="T60" fmla="*/ 3814 w 3848"/>
                  <a:gd name="T61" fmla="*/ 4 h 504"/>
                  <a:gd name="T62" fmla="*/ 3824 w 3848"/>
                  <a:gd name="T63" fmla="*/ 10 h 504"/>
                  <a:gd name="T64" fmla="*/ 3832 w 3848"/>
                  <a:gd name="T65" fmla="*/ 16 h 504"/>
                  <a:gd name="T66" fmla="*/ 3838 w 3848"/>
                  <a:gd name="T67" fmla="*/ 24 h 504"/>
                  <a:gd name="T68" fmla="*/ 3844 w 3848"/>
                  <a:gd name="T69" fmla="*/ 34 h 504"/>
                  <a:gd name="T70" fmla="*/ 3848 w 3848"/>
                  <a:gd name="T71" fmla="*/ 44 h 504"/>
                  <a:gd name="T72" fmla="*/ 3848 w 3848"/>
                  <a:gd name="T73" fmla="*/ 56 h 504"/>
                  <a:gd name="T74" fmla="*/ 3848 w 3848"/>
                  <a:gd name="T75" fmla="*/ 448 h 504"/>
                  <a:gd name="T76" fmla="*/ 3848 w 3848"/>
                  <a:gd name="T77" fmla="*/ 448 h 504"/>
                  <a:gd name="T78" fmla="*/ 3848 w 3848"/>
                  <a:gd name="T79" fmla="*/ 460 h 504"/>
                  <a:gd name="T80" fmla="*/ 3844 w 3848"/>
                  <a:gd name="T81" fmla="*/ 470 h 504"/>
                  <a:gd name="T82" fmla="*/ 3838 w 3848"/>
                  <a:gd name="T83" fmla="*/ 480 h 504"/>
                  <a:gd name="T84" fmla="*/ 3832 w 3848"/>
                  <a:gd name="T85" fmla="*/ 488 h 504"/>
                  <a:gd name="T86" fmla="*/ 3824 w 3848"/>
                  <a:gd name="T87" fmla="*/ 494 h 504"/>
                  <a:gd name="T88" fmla="*/ 3814 w 3848"/>
                  <a:gd name="T89" fmla="*/ 500 h 504"/>
                  <a:gd name="T90" fmla="*/ 3804 w 3848"/>
                  <a:gd name="T91" fmla="*/ 504 h 504"/>
                  <a:gd name="T92" fmla="*/ 3792 w 3848"/>
                  <a:gd name="T93" fmla="*/ 504 h 504"/>
                  <a:gd name="T94" fmla="*/ 1004 w 3848"/>
                  <a:gd name="T95" fmla="*/ 504 h 504"/>
                  <a:gd name="T96" fmla="*/ 1154 w 3848"/>
                  <a:gd name="T97" fmla="*/ 418 h 504"/>
                  <a:gd name="T98" fmla="*/ 1154 w 3848"/>
                  <a:gd name="T99" fmla="*/ 84 h 504"/>
                  <a:gd name="T100" fmla="*/ 1010 w 3848"/>
                  <a:gd name="T10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48" h="504">
                    <a:moveTo>
                      <a:pt x="56" y="0"/>
                    </a:moveTo>
                    <a:lnTo>
                      <a:pt x="720" y="0"/>
                    </a:lnTo>
                    <a:lnTo>
                      <a:pt x="576" y="84"/>
                    </a:lnTo>
                    <a:lnTo>
                      <a:pt x="576" y="418"/>
                    </a:lnTo>
                    <a:lnTo>
                      <a:pt x="726" y="504"/>
                    </a:lnTo>
                    <a:lnTo>
                      <a:pt x="56" y="504"/>
                    </a:lnTo>
                    <a:lnTo>
                      <a:pt x="56" y="504"/>
                    </a:lnTo>
                    <a:lnTo>
                      <a:pt x="44" y="504"/>
                    </a:lnTo>
                    <a:lnTo>
                      <a:pt x="34" y="500"/>
                    </a:lnTo>
                    <a:lnTo>
                      <a:pt x="24" y="494"/>
                    </a:lnTo>
                    <a:lnTo>
                      <a:pt x="16" y="488"/>
                    </a:lnTo>
                    <a:lnTo>
                      <a:pt x="8" y="480"/>
                    </a:lnTo>
                    <a:lnTo>
                      <a:pt x="4" y="470"/>
                    </a:lnTo>
                    <a:lnTo>
                      <a:pt x="0" y="460"/>
                    </a:lnTo>
                    <a:lnTo>
                      <a:pt x="0" y="44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44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34" y="4"/>
                    </a:lnTo>
                    <a:lnTo>
                      <a:pt x="44" y="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  <a:moveTo>
                      <a:pt x="1010" y="0"/>
                    </a:moveTo>
                    <a:lnTo>
                      <a:pt x="3792" y="0"/>
                    </a:lnTo>
                    <a:lnTo>
                      <a:pt x="3792" y="0"/>
                    </a:lnTo>
                    <a:lnTo>
                      <a:pt x="3804" y="0"/>
                    </a:lnTo>
                    <a:lnTo>
                      <a:pt x="3814" y="4"/>
                    </a:lnTo>
                    <a:lnTo>
                      <a:pt x="3824" y="10"/>
                    </a:lnTo>
                    <a:lnTo>
                      <a:pt x="3832" y="16"/>
                    </a:lnTo>
                    <a:lnTo>
                      <a:pt x="3838" y="24"/>
                    </a:lnTo>
                    <a:lnTo>
                      <a:pt x="3844" y="34"/>
                    </a:lnTo>
                    <a:lnTo>
                      <a:pt x="3848" y="44"/>
                    </a:lnTo>
                    <a:lnTo>
                      <a:pt x="3848" y="56"/>
                    </a:lnTo>
                    <a:lnTo>
                      <a:pt x="3848" y="448"/>
                    </a:lnTo>
                    <a:lnTo>
                      <a:pt x="3848" y="448"/>
                    </a:lnTo>
                    <a:lnTo>
                      <a:pt x="3848" y="460"/>
                    </a:lnTo>
                    <a:lnTo>
                      <a:pt x="3844" y="470"/>
                    </a:lnTo>
                    <a:lnTo>
                      <a:pt x="3838" y="480"/>
                    </a:lnTo>
                    <a:lnTo>
                      <a:pt x="3832" y="488"/>
                    </a:lnTo>
                    <a:lnTo>
                      <a:pt x="3824" y="494"/>
                    </a:lnTo>
                    <a:lnTo>
                      <a:pt x="3814" y="500"/>
                    </a:lnTo>
                    <a:lnTo>
                      <a:pt x="3804" y="504"/>
                    </a:lnTo>
                    <a:lnTo>
                      <a:pt x="3792" y="504"/>
                    </a:lnTo>
                    <a:lnTo>
                      <a:pt x="1004" y="504"/>
                    </a:lnTo>
                    <a:lnTo>
                      <a:pt x="1154" y="418"/>
                    </a:lnTo>
                    <a:lnTo>
                      <a:pt x="1154" y="84"/>
                    </a:lnTo>
                    <a:lnTo>
                      <a:pt x="1010" y="0"/>
                    </a:lnTo>
                    <a:close/>
                  </a:path>
                </a:pathLst>
              </a:custGeom>
              <a:noFill/>
              <a:ln w="12700">
                <a:solidFill>
                  <a:srgbClr val="07B1EC"/>
                </a:solidFill>
                <a:prstDash val="sysDot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85" name="Freeform 6"/>
              <p:cNvSpPr>
                <a:spLocks/>
              </p:cNvSpPr>
              <p:nvPr/>
            </p:nvSpPr>
            <p:spPr bwMode="auto">
              <a:xfrm>
                <a:off x="3562350" y="1059582"/>
                <a:ext cx="701675" cy="812800"/>
              </a:xfrm>
              <a:custGeom>
                <a:avLst/>
                <a:gdLst>
                  <a:gd name="T0" fmla="*/ 220 w 442"/>
                  <a:gd name="T1" fmla="*/ 0 h 512"/>
                  <a:gd name="T2" fmla="*/ 332 w 442"/>
                  <a:gd name="T3" fmla="*/ 64 h 512"/>
                  <a:gd name="T4" fmla="*/ 442 w 442"/>
                  <a:gd name="T5" fmla="*/ 128 h 512"/>
                  <a:gd name="T6" fmla="*/ 442 w 442"/>
                  <a:gd name="T7" fmla="*/ 256 h 512"/>
                  <a:gd name="T8" fmla="*/ 442 w 442"/>
                  <a:gd name="T9" fmla="*/ 384 h 512"/>
                  <a:gd name="T10" fmla="*/ 332 w 442"/>
                  <a:gd name="T11" fmla="*/ 448 h 512"/>
                  <a:gd name="T12" fmla="*/ 220 w 442"/>
                  <a:gd name="T13" fmla="*/ 512 h 512"/>
                  <a:gd name="T14" fmla="*/ 110 w 442"/>
                  <a:gd name="T15" fmla="*/ 448 h 512"/>
                  <a:gd name="T16" fmla="*/ 0 w 442"/>
                  <a:gd name="T17" fmla="*/ 384 h 512"/>
                  <a:gd name="T18" fmla="*/ 0 w 442"/>
                  <a:gd name="T19" fmla="*/ 256 h 512"/>
                  <a:gd name="T20" fmla="*/ 0 w 442"/>
                  <a:gd name="T21" fmla="*/ 128 h 512"/>
                  <a:gd name="T22" fmla="*/ 110 w 442"/>
                  <a:gd name="T23" fmla="*/ 64 h 512"/>
                  <a:gd name="T24" fmla="*/ 220 w 442"/>
                  <a:gd name="T25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512">
                    <a:moveTo>
                      <a:pt x="220" y="0"/>
                    </a:moveTo>
                    <a:lnTo>
                      <a:pt x="332" y="64"/>
                    </a:lnTo>
                    <a:lnTo>
                      <a:pt x="442" y="128"/>
                    </a:lnTo>
                    <a:lnTo>
                      <a:pt x="442" y="256"/>
                    </a:lnTo>
                    <a:lnTo>
                      <a:pt x="442" y="384"/>
                    </a:lnTo>
                    <a:lnTo>
                      <a:pt x="332" y="448"/>
                    </a:lnTo>
                    <a:lnTo>
                      <a:pt x="220" y="512"/>
                    </a:lnTo>
                    <a:lnTo>
                      <a:pt x="110" y="448"/>
                    </a:lnTo>
                    <a:lnTo>
                      <a:pt x="0" y="384"/>
                    </a:lnTo>
                    <a:lnTo>
                      <a:pt x="0" y="256"/>
                    </a:lnTo>
                    <a:lnTo>
                      <a:pt x="0" y="128"/>
                    </a:lnTo>
                    <a:lnTo>
                      <a:pt x="110" y="64"/>
                    </a:lnTo>
                    <a:lnTo>
                      <a:pt x="220" y="0"/>
                    </a:lnTo>
                    <a:close/>
                  </a:path>
                </a:pathLst>
              </a:custGeom>
              <a:solidFill>
                <a:srgbClr val="07B1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982" name="矩形 981"/>
            <p:cNvSpPr/>
            <p:nvPr/>
          </p:nvSpPr>
          <p:spPr>
            <a:xfrm>
              <a:off x="5113128" y="1779662"/>
              <a:ext cx="2051062" cy="442186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 defTabSz="816337">
                <a:defRPr/>
              </a:pPr>
              <a:r>
                <a:rPr lang="zh-CN" altLang="en-US" sz="1600" kern="100" dirty="0">
                  <a:solidFill>
                    <a:schemeClr val="bg1"/>
                  </a:solidFill>
                  <a:latin typeface="微软雅黑" panose="020B0503020204020204" pitchFamily="34" charset="-122"/>
                  <a:cs typeface="Times New Roman" panose="02020603050405020304" pitchFamily="18" charset="0"/>
                </a:rPr>
                <a:t>请添加您的标题</a:t>
              </a:r>
              <a:endParaRPr lang="zh-CN" altLang="zh-CN" sz="1600" kern="10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983" name="文本框 48"/>
            <p:cNvSpPr txBox="1">
              <a:spLocks noChangeArrowheads="1"/>
            </p:cNvSpPr>
            <p:nvPr/>
          </p:nvSpPr>
          <p:spPr bwMode="auto">
            <a:xfrm>
              <a:off x="4407059" y="1786310"/>
              <a:ext cx="631582" cy="442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816337">
                <a:defRPr/>
              </a:pPr>
              <a:r>
                <a:rPr lang="en-US" altLang="zh-CN" sz="1600" kern="0" dirty="0">
                  <a:solidFill>
                    <a:prstClr val="white"/>
                  </a:solidFill>
                  <a:latin typeface="Impact" pitchFamily="34" charset="0"/>
                  <a:ea typeface="宋体"/>
                </a:rPr>
                <a:t>02</a:t>
              </a:r>
              <a:endParaRPr lang="zh-CN" altLang="en-US" sz="1600" kern="0" dirty="0">
                <a:solidFill>
                  <a:prstClr val="white"/>
                </a:solidFill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986" name="组合 985"/>
          <p:cNvGrpSpPr/>
          <p:nvPr/>
        </p:nvGrpSpPr>
        <p:grpSpPr>
          <a:xfrm>
            <a:off x="3734200" y="2499495"/>
            <a:ext cx="3140968" cy="403884"/>
            <a:chOff x="3818511" y="2404370"/>
            <a:chExt cx="3760142" cy="483501"/>
          </a:xfrm>
        </p:grpSpPr>
        <p:grpSp>
          <p:nvGrpSpPr>
            <p:cNvPr id="987" name="组合 986"/>
            <p:cNvGrpSpPr/>
            <p:nvPr/>
          </p:nvGrpSpPr>
          <p:grpSpPr>
            <a:xfrm>
              <a:off x="3818511" y="2404370"/>
              <a:ext cx="3633809" cy="483501"/>
              <a:chOff x="2540000" y="1059582"/>
              <a:chExt cx="6108700" cy="812800"/>
            </a:xfrm>
            <a:solidFill>
              <a:srgbClr val="005DA2"/>
            </a:solidFill>
          </p:grpSpPr>
          <p:sp>
            <p:nvSpPr>
              <p:cNvPr id="990" name="Freeform 5"/>
              <p:cNvSpPr>
                <a:spLocks noEditPoints="1"/>
              </p:cNvSpPr>
              <p:nvPr/>
            </p:nvSpPr>
            <p:spPr bwMode="auto">
              <a:xfrm>
                <a:off x="2540000" y="1069107"/>
                <a:ext cx="6108700" cy="800100"/>
              </a:xfrm>
              <a:custGeom>
                <a:avLst/>
                <a:gdLst>
                  <a:gd name="T0" fmla="*/ 56 w 3848"/>
                  <a:gd name="T1" fmla="*/ 0 h 504"/>
                  <a:gd name="T2" fmla="*/ 720 w 3848"/>
                  <a:gd name="T3" fmla="*/ 0 h 504"/>
                  <a:gd name="T4" fmla="*/ 576 w 3848"/>
                  <a:gd name="T5" fmla="*/ 84 h 504"/>
                  <a:gd name="T6" fmla="*/ 576 w 3848"/>
                  <a:gd name="T7" fmla="*/ 418 h 504"/>
                  <a:gd name="T8" fmla="*/ 726 w 3848"/>
                  <a:gd name="T9" fmla="*/ 504 h 504"/>
                  <a:gd name="T10" fmla="*/ 56 w 3848"/>
                  <a:gd name="T11" fmla="*/ 504 h 504"/>
                  <a:gd name="T12" fmla="*/ 56 w 3848"/>
                  <a:gd name="T13" fmla="*/ 504 h 504"/>
                  <a:gd name="T14" fmla="*/ 44 w 3848"/>
                  <a:gd name="T15" fmla="*/ 504 h 504"/>
                  <a:gd name="T16" fmla="*/ 34 w 3848"/>
                  <a:gd name="T17" fmla="*/ 500 h 504"/>
                  <a:gd name="T18" fmla="*/ 24 w 3848"/>
                  <a:gd name="T19" fmla="*/ 494 h 504"/>
                  <a:gd name="T20" fmla="*/ 16 w 3848"/>
                  <a:gd name="T21" fmla="*/ 488 h 504"/>
                  <a:gd name="T22" fmla="*/ 8 w 3848"/>
                  <a:gd name="T23" fmla="*/ 480 h 504"/>
                  <a:gd name="T24" fmla="*/ 4 w 3848"/>
                  <a:gd name="T25" fmla="*/ 470 h 504"/>
                  <a:gd name="T26" fmla="*/ 0 w 3848"/>
                  <a:gd name="T27" fmla="*/ 460 h 504"/>
                  <a:gd name="T28" fmla="*/ 0 w 3848"/>
                  <a:gd name="T29" fmla="*/ 448 h 504"/>
                  <a:gd name="T30" fmla="*/ 0 w 3848"/>
                  <a:gd name="T31" fmla="*/ 56 h 504"/>
                  <a:gd name="T32" fmla="*/ 0 w 3848"/>
                  <a:gd name="T33" fmla="*/ 56 h 504"/>
                  <a:gd name="T34" fmla="*/ 0 w 3848"/>
                  <a:gd name="T35" fmla="*/ 44 h 504"/>
                  <a:gd name="T36" fmla="*/ 4 w 3848"/>
                  <a:gd name="T37" fmla="*/ 34 h 504"/>
                  <a:gd name="T38" fmla="*/ 8 w 3848"/>
                  <a:gd name="T39" fmla="*/ 24 h 504"/>
                  <a:gd name="T40" fmla="*/ 16 w 3848"/>
                  <a:gd name="T41" fmla="*/ 16 h 504"/>
                  <a:gd name="T42" fmla="*/ 24 w 3848"/>
                  <a:gd name="T43" fmla="*/ 10 h 504"/>
                  <a:gd name="T44" fmla="*/ 34 w 3848"/>
                  <a:gd name="T45" fmla="*/ 4 h 504"/>
                  <a:gd name="T46" fmla="*/ 44 w 3848"/>
                  <a:gd name="T47" fmla="*/ 0 h 504"/>
                  <a:gd name="T48" fmla="*/ 56 w 3848"/>
                  <a:gd name="T49" fmla="*/ 0 h 504"/>
                  <a:gd name="T50" fmla="*/ 56 w 3848"/>
                  <a:gd name="T51" fmla="*/ 0 h 504"/>
                  <a:gd name="T52" fmla="*/ 1010 w 3848"/>
                  <a:gd name="T53" fmla="*/ 0 h 504"/>
                  <a:gd name="T54" fmla="*/ 3792 w 3848"/>
                  <a:gd name="T55" fmla="*/ 0 h 504"/>
                  <a:gd name="T56" fmla="*/ 3792 w 3848"/>
                  <a:gd name="T57" fmla="*/ 0 h 504"/>
                  <a:gd name="T58" fmla="*/ 3804 w 3848"/>
                  <a:gd name="T59" fmla="*/ 0 h 504"/>
                  <a:gd name="T60" fmla="*/ 3814 w 3848"/>
                  <a:gd name="T61" fmla="*/ 4 h 504"/>
                  <a:gd name="T62" fmla="*/ 3824 w 3848"/>
                  <a:gd name="T63" fmla="*/ 10 h 504"/>
                  <a:gd name="T64" fmla="*/ 3832 w 3848"/>
                  <a:gd name="T65" fmla="*/ 16 h 504"/>
                  <a:gd name="T66" fmla="*/ 3838 w 3848"/>
                  <a:gd name="T67" fmla="*/ 24 h 504"/>
                  <a:gd name="T68" fmla="*/ 3844 w 3848"/>
                  <a:gd name="T69" fmla="*/ 34 h 504"/>
                  <a:gd name="T70" fmla="*/ 3848 w 3848"/>
                  <a:gd name="T71" fmla="*/ 44 h 504"/>
                  <a:gd name="T72" fmla="*/ 3848 w 3848"/>
                  <a:gd name="T73" fmla="*/ 56 h 504"/>
                  <a:gd name="T74" fmla="*/ 3848 w 3848"/>
                  <a:gd name="T75" fmla="*/ 448 h 504"/>
                  <a:gd name="T76" fmla="*/ 3848 w 3848"/>
                  <a:gd name="T77" fmla="*/ 448 h 504"/>
                  <a:gd name="T78" fmla="*/ 3848 w 3848"/>
                  <a:gd name="T79" fmla="*/ 460 h 504"/>
                  <a:gd name="T80" fmla="*/ 3844 w 3848"/>
                  <a:gd name="T81" fmla="*/ 470 h 504"/>
                  <a:gd name="T82" fmla="*/ 3838 w 3848"/>
                  <a:gd name="T83" fmla="*/ 480 h 504"/>
                  <a:gd name="T84" fmla="*/ 3832 w 3848"/>
                  <a:gd name="T85" fmla="*/ 488 h 504"/>
                  <a:gd name="T86" fmla="*/ 3824 w 3848"/>
                  <a:gd name="T87" fmla="*/ 494 h 504"/>
                  <a:gd name="T88" fmla="*/ 3814 w 3848"/>
                  <a:gd name="T89" fmla="*/ 500 h 504"/>
                  <a:gd name="T90" fmla="*/ 3804 w 3848"/>
                  <a:gd name="T91" fmla="*/ 504 h 504"/>
                  <a:gd name="T92" fmla="*/ 3792 w 3848"/>
                  <a:gd name="T93" fmla="*/ 504 h 504"/>
                  <a:gd name="T94" fmla="*/ 1004 w 3848"/>
                  <a:gd name="T95" fmla="*/ 504 h 504"/>
                  <a:gd name="T96" fmla="*/ 1154 w 3848"/>
                  <a:gd name="T97" fmla="*/ 418 h 504"/>
                  <a:gd name="T98" fmla="*/ 1154 w 3848"/>
                  <a:gd name="T99" fmla="*/ 84 h 504"/>
                  <a:gd name="T100" fmla="*/ 1010 w 3848"/>
                  <a:gd name="T10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48" h="504">
                    <a:moveTo>
                      <a:pt x="56" y="0"/>
                    </a:moveTo>
                    <a:lnTo>
                      <a:pt x="720" y="0"/>
                    </a:lnTo>
                    <a:lnTo>
                      <a:pt x="576" y="84"/>
                    </a:lnTo>
                    <a:lnTo>
                      <a:pt x="576" y="418"/>
                    </a:lnTo>
                    <a:lnTo>
                      <a:pt x="726" y="504"/>
                    </a:lnTo>
                    <a:lnTo>
                      <a:pt x="56" y="504"/>
                    </a:lnTo>
                    <a:lnTo>
                      <a:pt x="56" y="504"/>
                    </a:lnTo>
                    <a:lnTo>
                      <a:pt x="44" y="504"/>
                    </a:lnTo>
                    <a:lnTo>
                      <a:pt x="34" y="500"/>
                    </a:lnTo>
                    <a:lnTo>
                      <a:pt x="24" y="494"/>
                    </a:lnTo>
                    <a:lnTo>
                      <a:pt x="16" y="488"/>
                    </a:lnTo>
                    <a:lnTo>
                      <a:pt x="8" y="480"/>
                    </a:lnTo>
                    <a:lnTo>
                      <a:pt x="4" y="470"/>
                    </a:lnTo>
                    <a:lnTo>
                      <a:pt x="0" y="460"/>
                    </a:lnTo>
                    <a:lnTo>
                      <a:pt x="0" y="44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44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34" y="4"/>
                    </a:lnTo>
                    <a:lnTo>
                      <a:pt x="44" y="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  <a:moveTo>
                      <a:pt x="1010" y="0"/>
                    </a:moveTo>
                    <a:lnTo>
                      <a:pt x="3792" y="0"/>
                    </a:lnTo>
                    <a:lnTo>
                      <a:pt x="3792" y="0"/>
                    </a:lnTo>
                    <a:lnTo>
                      <a:pt x="3804" y="0"/>
                    </a:lnTo>
                    <a:lnTo>
                      <a:pt x="3814" y="4"/>
                    </a:lnTo>
                    <a:lnTo>
                      <a:pt x="3824" y="10"/>
                    </a:lnTo>
                    <a:lnTo>
                      <a:pt x="3832" y="16"/>
                    </a:lnTo>
                    <a:lnTo>
                      <a:pt x="3838" y="24"/>
                    </a:lnTo>
                    <a:lnTo>
                      <a:pt x="3844" y="34"/>
                    </a:lnTo>
                    <a:lnTo>
                      <a:pt x="3848" y="44"/>
                    </a:lnTo>
                    <a:lnTo>
                      <a:pt x="3848" y="56"/>
                    </a:lnTo>
                    <a:lnTo>
                      <a:pt x="3848" y="448"/>
                    </a:lnTo>
                    <a:lnTo>
                      <a:pt x="3848" y="448"/>
                    </a:lnTo>
                    <a:lnTo>
                      <a:pt x="3848" y="460"/>
                    </a:lnTo>
                    <a:lnTo>
                      <a:pt x="3844" y="470"/>
                    </a:lnTo>
                    <a:lnTo>
                      <a:pt x="3838" y="480"/>
                    </a:lnTo>
                    <a:lnTo>
                      <a:pt x="3832" y="488"/>
                    </a:lnTo>
                    <a:lnTo>
                      <a:pt x="3824" y="494"/>
                    </a:lnTo>
                    <a:lnTo>
                      <a:pt x="3814" y="500"/>
                    </a:lnTo>
                    <a:lnTo>
                      <a:pt x="3804" y="504"/>
                    </a:lnTo>
                    <a:lnTo>
                      <a:pt x="3792" y="504"/>
                    </a:lnTo>
                    <a:lnTo>
                      <a:pt x="1004" y="504"/>
                    </a:lnTo>
                    <a:lnTo>
                      <a:pt x="1154" y="418"/>
                    </a:lnTo>
                    <a:lnTo>
                      <a:pt x="1154" y="84"/>
                    </a:lnTo>
                    <a:lnTo>
                      <a:pt x="1010" y="0"/>
                    </a:lnTo>
                    <a:close/>
                  </a:path>
                </a:pathLst>
              </a:custGeom>
              <a:noFill/>
              <a:ln w="12700">
                <a:solidFill>
                  <a:srgbClr val="EC3225"/>
                </a:solidFill>
                <a:prstDash val="sysDot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91" name="Freeform 6"/>
              <p:cNvSpPr>
                <a:spLocks/>
              </p:cNvSpPr>
              <p:nvPr/>
            </p:nvSpPr>
            <p:spPr bwMode="auto">
              <a:xfrm>
                <a:off x="3562350" y="1059582"/>
                <a:ext cx="701675" cy="812800"/>
              </a:xfrm>
              <a:custGeom>
                <a:avLst/>
                <a:gdLst>
                  <a:gd name="T0" fmla="*/ 220 w 442"/>
                  <a:gd name="T1" fmla="*/ 0 h 512"/>
                  <a:gd name="T2" fmla="*/ 332 w 442"/>
                  <a:gd name="T3" fmla="*/ 64 h 512"/>
                  <a:gd name="T4" fmla="*/ 442 w 442"/>
                  <a:gd name="T5" fmla="*/ 128 h 512"/>
                  <a:gd name="T6" fmla="*/ 442 w 442"/>
                  <a:gd name="T7" fmla="*/ 256 h 512"/>
                  <a:gd name="T8" fmla="*/ 442 w 442"/>
                  <a:gd name="T9" fmla="*/ 384 h 512"/>
                  <a:gd name="T10" fmla="*/ 332 w 442"/>
                  <a:gd name="T11" fmla="*/ 448 h 512"/>
                  <a:gd name="T12" fmla="*/ 220 w 442"/>
                  <a:gd name="T13" fmla="*/ 512 h 512"/>
                  <a:gd name="T14" fmla="*/ 110 w 442"/>
                  <a:gd name="T15" fmla="*/ 448 h 512"/>
                  <a:gd name="T16" fmla="*/ 0 w 442"/>
                  <a:gd name="T17" fmla="*/ 384 h 512"/>
                  <a:gd name="T18" fmla="*/ 0 w 442"/>
                  <a:gd name="T19" fmla="*/ 256 h 512"/>
                  <a:gd name="T20" fmla="*/ 0 w 442"/>
                  <a:gd name="T21" fmla="*/ 128 h 512"/>
                  <a:gd name="T22" fmla="*/ 110 w 442"/>
                  <a:gd name="T23" fmla="*/ 64 h 512"/>
                  <a:gd name="T24" fmla="*/ 220 w 442"/>
                  <a:gd name="T25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512">
                    <a:moveTo>
                      <a:pt x="220" y="0"/>
                    </a:moveTo>
                    <a:lnTo>
                      <a:pt x="332" y="64"/>
                    </a:lnTo>
                    <a:lnTo>
                      <a:pt x="442" y="128"/>
                    </a:lnTo>
                    <a:lnTo>
                      <a:pt x="442" y="256"/>
                    </a:lnTo>
                    <a:lnTo>
                      <a:pt x="442" y="384"/>
                    </a:lnTo>
                    <a:lnTo>
                      <a:pt x="332" y="448"/>
                    </a:lnTo>
                    <a:lnTo>
                      <a:pt x="220" y="512"/>
                    </a:lnTo>
                    <a:lnTo>
                      <a:pt x="110" y="448"/>
                    </a:lnTo>
                    <a:lnTo>
                      <a:pt x="0" y="384"/>
                    </a:lnTo>
                    <a:lnTo>
                      <a:pt x="0" y="256"/>
                    </a:lnTo>
                    <a:lnTo>
                      <a:pt x="0" y="128"/>
                    </a:lnTo>
                    <a:lnTo>
                      <a:pt x="110" y="64"/>
                    </a:lnTo>
                    <a:lnTo>
                      <a:pt x="220" y="0"/>
                    </a:lnTo>
                    <a:close/>
                  </a:path>
                </a:pathLst>
              </a:custGeom>
              <a:solidFill>
                <a:srgbClr val="EC32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988" name="矩形 987"/>
            <p:cNvSpPr/>
            <p:nvPr/>
          </p:nvSpPr>
          <p:spPr>
            <a:xfrm>
              <a:off x="5113126" y="2427734"/>
              <a:ext cx="2465527" cy="442185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 defTabSz="816337">
                <a:defRPr/>
              </a:pPr>
              <a:r>
                <a:rPr lang="zh-CN" altLang="en-US" sz="1600" kern="100" dirty="0">
                  <a:solidFill>
                    <a:schemeClr val="bg1"/>
                  </a:solidFill>
                  <a:latin typeface="微软雅黑" panose="020B0503020204020204" pitchFamily="34" charset="-122"/>
                  <a:cs typeface="Times New Roman" panose="02020603050405020304" pitchFamily="18" charset="0"/>
                </a:rPr>
                <a:t>请添加您的标题</a:t>
              </a:r>
              <a:endParaRPr lang="zh-CN" altLang="zh-CN" sz="1600" kern="10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989" name="文本框 48"/>
            <p:cNvSpPr txBox="1">
              <a:spLocks noChangeArrowheads="1"/>
            </p:cNvSpPr>
            <p:nvPr/>
          </p:nvSpPr>
          <p:spPr bwMode="auto">
            <a:xfrm>
              <a:off x="4384823" y="2434862"/>
              <a:ext cx="631582" cy="442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816337">
                <a:defRPr/>
              </a:pPr>
              <a:r>
                <a:rPr lang="en-US" altLang="zh-CN" sz="1600" kern="0" dirty="0">
                  <a:solidFill>
                    <a:prstClr val="white"/>
                  </a:solidFill>
                  <a:latin typeface="Impact" pitchFamily="34" charset="0"/>
                  <a:ea typeface="宋体"/>
                </a:rPr>
                <a:t>03</a:t>
              </a:r>
              <a:endParaRPr lang="zh-CN" altLang="en-US" sz="1600" kern="0" dirty="0">
                <a:solidFill>
                  <a:prstClr val="white"/>
                </a:solidFill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992" name="组合 991"/>
          <p:cNvGrpSpPr/>
          <p:nvPr/>
        </p:nvGrpSpPr>
        <p:grpSpPr>
          <a:xfrm>
            <a:off x="3734200" y="3050608"/>
            <a:ext cx="3035438" cy="405775"/>
            <a:chOff x="3818511" y="3064125"/>
            <a:chExt cx="3633809" cy="485765"/>
          </a:xfrm>
        </p:grpSpPr>
        <p:grpSp>
          <p:nvGrpSpPr>
            <p:cNvPr id="993" name="组合 992"/>
            <p:cNvGrpSpPr/>
            <p:nvPr/>
          </p:nvGrpSpPr>
          <p:grpSpPr>
            <a:xfrm>
              <a:off x="3818511" y="3064125"/>
              <a:ext cx="3633809" cy="483501"/>
              <a:chOff x="2540000" y="1059582"/>
              <a:chExt cx="6108700" cy="812800"/>
            </a:xfrm>
            <a:solidFill>
              <a:srgbClr val="005DA2"/>
            </a:solidFill>
          </p:grpSpPr>
          <p:sp>
            <p:nvSpPr>
              <p:cNvPr id="996" name="Freeform 5"/>
              <p:cNvSpPr>
                <a:spLocks noEditPoints="1"/>
              </p:cNvSpPr>
              <p:nvPr/>
            </p:nvSpPr>
            <p:spPr bwMode="auto">
              <a:xfrm>
                <a:off x="2540000" y="1069107"/>
                <a:ext cx="6108700" cy="800100"/>
              </a:xfrm>
              <a:custGeom>
                <a:avLst/>
                <a:gdLst>
                  <a:gd name="T0" fmla="*/ 56 w 3848"/>
                  <a:gd name="T1" fmla="*/ 0 h 504"/>
                  <a:gd name="T2" fmla="*/ 720 w 3848"/>
                  <a:gd name="T3" fmla="*/ 0 h 504"/>
                  <a:gd name="T4" fmla="*/ 576 w 3848"/>
                  <a:gd name="T5" fmla="*/ 84 h 504"/>
                  <a:gd name="T6" fmla="*/ 576 w 3848"/>
                  <a:gd name="T7" fmla="*/ 418 h 504"/>
                  <a:gd name="T8" fmla="*/ 726 w 3848"/>
                  <a:gd name="T9" fmla="*/ 504 h 504"/>
                  <a:gd name="T10" fmla="*/ 56 w 3848"/>
                  <a:gd name="T11" fmla="*/ 504 h 504"/>
                  <a:gd name="T12" fmla="*/ 56 w 3848"/>
                  <a:gd name="T13" fmla="*/ 504 h 504"/>
                  <a:gd name="T14" fmla="*/ 44 w 3848"/>
                  <a:gd name="T15" fmla="*/ 504 h 504"/>
                  <a:gd name="T16" fmla="*/ 34 w 3848"/>
                  <a:gd name="T17" fmla="*/ 500 h 504"/>
                  <a:gd name="T18" fmla="*/ 24 w 3848"/>
                  <a:gd name="T19" fmla="*/ 494 h 504"/>
                  <a:gd name="T20" fmla="*/ 16 w 3848"/>
                  <a:gd name="T21" fmla="*/ 488 h 504"/>
                  <a:gd name="T22" fmla="*/ 8 w 3848"/>
                  <a:gd name="T23" fmla="*/ 480 h 504"/>
                  <a:gd name="T24" fmla="*/ 4 w 3848"/>
                  <a:gd name="T25" fmla="*/ 470 h 504"/>
                  <a:gd name="T26" fmla="*/ 0 w 3848"/>
                  <a:gd name="T27" fmla="*/ 460 h 504"/>
                  <a:gd name="T28" fmla="*/ 0 w 3848"/>
                  <a:gd name="T29" fmla="*/ 448 h 504"/>
                  <a:gd name="T30" fmla="*/ 0 w 3848"/>
                  <a:gd name="T31" fmla="*/ 56 h 504"/>
                  <a:gd name="T32" fmla="*/ 0 w 3848"/>
                  <a:gd name="T33" fmla="*/ 56 h 504"/>
                  <a:gd name="T34" fmla="*/ 0 w 3848"/>
                  <a:gd name="T35" fmla="*/ 44 h 504"/>
                  <a:gd name="T36" fmla="*/ 4 w 3848"/>
                  <a:gd name="T37" fmla="*/ 34 h 504"/>
                  <a:gd name="T38" fmla="*/ 8 w 3848"/>
                  <a:gd name="T39" fmla="*/ 24 h 504"/>
                  <a:gd name="T40" fmla="*/ 16 w 3848"/>
                  <a:gd name="T41" fmla="*/ 16 h 504"/>
                  <a:gd name="T42" fmla="*/ 24 w 3848"/>
                  <a:gd name="T43" fmla="*/ 10 h 504"/>
                  <a:gd name="T44" fmla="*/ 34 w 3848"/>
                  <a:gd name="T45" fmla="*/ 4 h 504"/>
                  <a:gd name="T46" fmla="*/ 44 w 3848"/>
                  <a:gd name="T47" fmla="*/ 0 h 504"/>
                  <a:gd name="T48" fmla="*/ 56 w 3848"/>
                  <a:gd name="T49" fmla="*/ 0 h 504"/>
                  <a:gd name="T50" fmla="*/ 56 w 3848"/>
                  <a:gd name="T51" fmla="*/ 0 h 504"/>
                  <a:gd name="T52" fmla="*/ 1010 w 3848"/>
                  <a:gd name="T53" fmla="*/ 0 h 504"/>
                  <a:gd name="T54" fmla="*/ 3792 w 3848"/>
                  <a:gd name="T55" fmla="*/ 0 h 504"/>
                  <a:gd name="T56" fmla="*/ 3792 w 3848"/>
                  <a:gd name="T57" fmla="*/ 0 h 504"/>
                  <a:gd name="T58" fmla="*/ 3804 w 3848"/>
                  <a:gd name="T59" fmla="*/ 0 h 504"/>
                  <a:gd name="T60" fmla="*/ 3814 w 3848"/>
                  <a:gd name="T61" fmla="*/ 4 h 504"/>
                  <a:gd name="T62" fmla="*/ 3824 w 3848"/>
                  <a:gd name="T63" fmla="*/ 10 h 504"/>
                  <a:gd name="T64" fmla="*/ 3832 w 3848"/>
                  <a:gd name="T65" fmla="*/ 16 h 504"/>
                  <a:gd name="T66" fmla="*/ 3838 w 3848"/>
                  <a:gd name="T67" fmla="*/ 24 h 504"/>
                  <a:gd name="T68" fmla="*/ 3844 w 3848"/>
                  <a:gd name="T69" fmla="*/ 34 h 504"/>
                  <a:gd name="T70" fmla="*/ 3848 w 3848"/>
                  <a:gd name="T71" fmla="*/ 44 h 504"/>
                  <a:gd name="T72" fmla="*/ 3848 w 3848"/>
                  <a:gd name="T73" fmla="*/ 56 h 504"/>
                  <a:gd name="T74" fmla="*/ 3848 w 3848"/>
                  <a:gd name="T75" fmla="*/ 448 h 504"/>
                  <a:gd name="T76" fmla="*/ 3848 w 3848"/>
                  <a:gd name="T77" fmla="*/ 448 h 504"/>
                  <a:gd name="T78" fmla="*/ 3848 w 3848"/>
                  <a:gd name="T79" fmla="*/ 460 h 504"/>
                  <a:gd name="T80" fmla="*/ 3844 w 3848"/>
                  <a:gd name="T81" fmla="*/ 470 h 504"/>
                  <a:gd name="T82" fmla="*/ 3838 w 3848"/>
                  <a:gd name="T83" fmla="*/ 480 h 504"/>
                  <a:gd name="T84" fmla="*/ 3832 w 3848"/>
                  <a:gd name="T85" fmla="*/ 488 h 504"/>
                  <a:gd name="T86" fmla="*/ 3824 w 3848"/>
                  <a:gd name="T87" fmla="*/ 494 h 504"/>
                  <a:gd name="T88" fmla="*/ 3814 w 3848"/>
                  <a:gd name="T89" fmla="*/ 500 h 504"/>
                  <a:gd name="T90" fmla="*/ 3804 w 3848"/>
                  <a:gd name="T91" fmla="*/ 504 h 504"/>
                  <a:gd name="T92" fmla="*/ 3792 w 3848"/>
                  <a:gd name="T93" fmla="*/ 504 h 504"/>
                  <a:gd name="T94" fmla="*/ 1004 w 3848"/>
                  <a:gd name="T95" fmla="*/ 504 h 504"/>
                  <a:gd name="T96" fmla="*/ 1154 w 3848"/>
                  <a:gd name="T97" fmla="*/ 418 h 504"/>
                  <a:gd name="T98" fmla="*/ 1154 w 3848"/>
                  <a:gd name="T99" fmla="*/ 84 h 504"/>
                  <a:gd name="T100" fmla="*/ 1010 w 3848"/>
                  <a:gd name="T10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48" h="504">
                    <a:moveTo>
                      <a:pt x="56" y="0"/>
                    </a:moveTo>
                    <a:lnTo>
                      <a:pt x="720" y="0"/>
                    </a:lnTo>
                    <a:lnTo>
                      <a:pt x="576" y="84"/>
                    </a:lnTo>
                    <a:lnTo>
                      <a:pt x="576" y="418"/>
                    </a:lnTo>
                    <a:lnTo>
                      <a:pt x="726" y="504"/>
                    </a:lnTo>
                    <a:lnTo>
                      <a:pt x="56" y="504"/>
                    </a:lnTo>
                    <a:lnTo>
                      <a:pt x="56" y="504"/>
                    </a:lnTo>
                    <a:lnTo>
                      <a:pt x="44" y="504"/>
                    </a:lnTo>
                    <a:lnTo>
                      <a:pt x="34" y="500"/>
                    </a:lnTo>
                    <a:lnTo>
                      <a:pt x="24" y="494"/>
                    </a:lnTo>
                    <a:lnTo>
                      <a:pt x="16" y="488"/>
                    </a:lnTo>
                    <a:lnTo>
                      <a:pt x="8" y="480"/>
                    </a:lnTo>
                    <a:lnTo>
                      <a:pt x="4" y="470"/>
                    </a:lnTo>
                    <a:lnTo>
                      <a:pt x="0" y="460"/>
                    </a:lnTo>
                    <a:lnTo>
                      <a:pt x="0" y="44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44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34" y="4"/>
                    </a:lnTo>
                    <a:lnTo>
                      <a:pt x="44" y="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  <a:moveTo>
                      <a:pt x="1010" y="0"/>
                    </a:moveTo>
                    <a:lnTo>
                      <a:pt x="3792" y="0"/>
                    </a:lnTo>
                    <a:lnTo>
                      <a:pt x="3792" y="0"/>
                    </a:lnTo>
                    <a:lnTo>
                      <a:pt x="3804" y="0"/>
                    </a:lnTo>
                    <a:lnTo>
                      <a:pt x="3814" y="4"/>
                    </a:lnTo>
                    <a:lnTo>
                      <a:pt x="3824" y="10"/>
                    </a:lnTo>
                    <a:lnTo>
                      <a:pt x="3832" y="16"/>
                    </a:lnTo>
                    <a:lnTo>
                      <a:pt x="3838" y="24"/>
                    </a:lnTo>
                    <a:lnTo>
                      <a:pt x="3844" y="34"/>
                    </a:lnTo>
                    <a:lnTo>
                      <a:pt x="3848" y="44"/>
                    </a:lnTo>
                    <a:lnTo>
                      <a:pt x="3848" y="56"/>
                    </a:lnTo>
                    <a:lnTo>
                      <a:pt x="3848" y="448"/>
                    </a:lnTo>
                    <a:lnTo>
                      <a:pt x="3848" y="448"/>
                    </a:lnTo>
                    <a:lnTo>
                      <a:pt x="3848" y="460"/>
                    </a:lnTo>
                    <a:lnTo>
                      <a:pt x="3844" y="470"/>
                    </a:lnTo>
                    <a:lnTo>
                      <a:pt x="3838" y="480"/>
                    </a:lnTo>
                    <a:lnTo>
                      <a:pt x="3832" y="488"/>
                    </a:lnTo>
                    <a:lnTo>
                      <a:pt x="3824" y="494"/>
                    </a:lnTo>
                    <a:lnTo>
                      <a:pt x="3814" y="500"/>
                    </a:lnTo>
                    <a:lnTo>
                      <a:pt x="3804" y="504"/>
                    </a:lnTo>
                    <a:lnTo>
                      <a:pt x="3792" y="504"/>
                    </a:lnTo>
                    <a:lnTo>
                      <a:pt x="1004" y="504"/>
                    </a:lnTo>
                    <a:lnTo>
                      <a:pt x="1154" y="418"/>
                    </a:lnTo>
                    <a:lnTo>
                      <a:pt x="1154" y="84"/>
                    </a:lnTo>
                    <a:lnTo>
                      <a:pt x="1010" y="0"/>
                    </a:lnTo>
                    <a:close/>
                  </a:path>
                </a:pathLst>
              </a:custGeom>
              <a:noFill/>
              <a:ln w="12700">
                <a:solidFill>
                  <a:srgbClr val="12BC44"/>
                </a:solidFill>
                <a:prstDash val="sysDot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97" name="Freeform 6"/>
              <p:cNvSpPr>
                <a:spLocks/>
              </p:cNvSpPr>
              <p:nvPr/>
            </p:nvSpPr>
            <p:spPr bwMode="auto">
              <a:xfrm>
                <a:off x="3562350" y="1059582"/>
                <a:ext cx="701675" cy="812800"/>
              </a:xfrm>
              <a:custGeom>
                <a:avLst/>
                <a:gdLst>
                  <a:gd name="T0" fmla="*/ 220 w 442"/>
                  <a:gd name="T1" fmla="*/ 0 h 512"/>
                  <a:gd name="T2" fmla="*/ 332 w 442"/>
                  <a:gd name="T3" fmla="*/ 64 h 512"/>
                  <a:gd name="T4" fmla="*/ 442 w 442"/>
                  <a:gd name="T5" fmla="*/ 128 h 512"/>
                  <a:gd name="T6" fmla="*/ 442 w 442"/>
                  <a:gd name="T7" fmla="*/ 256 h 512"/>
                  <a:gd name="T8" fmla="*/ 442 w 442"/>
                  <a:gd name="T9" fmla="*/ 384 h 512"/>
                  <a:gd name="T10" fmla="*/ 332 w 442"/>
                  <a:gd name="T11" fmla="*/ 448 h 512"/>
                  <a:gd name="T12" fmla="*/ 220 w 442"/>
                  <a:gd name="T13" fmla="*/ 512 h 512"/>
                  <a:gd name="T14" fmla="*/ 110 w 442"/>
                  <a:gd name="T15" fmla="*/ 448 h 512"/>
                  <a:gd name="T16" fmla="*/ 0 w 442"/>
                  <a:gd name="T17" fmla="*/ 384 h 512"/>
                  <a:gd name="T18" fmla="*/ 0 w 442"/>
                  <a:gd name="T19" fmla="*/ 256 h 512"/>
                  <a:gd name="T20" fmla="*/ 0 w 442"/>
                  <a:gd name="T21" fmla="*/ 128 h 512"/>
                  <a:gd name="T22" fmla="*/ 110 w 442"/>
                  <a:gd name="T23" fmla="*/ 64 h 512"/>
                  <a:gd name="T24" fmla="*/ 220 w 442"/>
                  <a:gd name="T25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512">
                    <a:moveTo>
                      <a:pt x="220" y="0"/>
                    </a:moveTo>
                    <a:lnTo>
                      <a:pt x="332" y="64"/>
                    </a:lnTo>
                    <a:lnTo>
                      <a:pt x="442" y="128"/>
                    </a:lnTo>
                    <a:lnTo>
                      <a:pt x="442" y="256"/>
                    </a:lnTo>
                    <a:lnTo>
                      <a:pt x="442" y="384"/>
                    </a:lnTo>
                    <a:lnTo>
                      <a:pt x="332" y="448"/>
                    </a:lnTo>
                    <a:lnTo>
                      <a:pt x="220" y="512"/>
                    </a:lnTo>
                    <a:lnTo>
                      <a:pt x="110" y="448"/>
                    </a:lnTo>
                    <a:lnTo>
                      <a:pt x="0" y="384"/>
                    </a:lnTo>
                    <a:lnTo>
                      <a:pt x="0" y="256"/>
                    </a:lnTo>
                    <a:lnTo>
                      <a:pt x="0" y="128"/>
                    </a:lnTo>
                    <a:lnTo>
                      <a:pt x="110" y="64"/>
                    </a:lnTo>
                    <a:lnTo>
                      <a:pt x="220" y="0"/>
                    </a:lnTo>
                    <a:close/>
                  </a:path>
                </a:pathLst>
              </a:custGeom>
              <a:solidFill>
                <a:srgbClr val="12BC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994" name="矩形 993"/>
            <p:cNvSpPr/>
            <p:nvPr/>
          </p:nvSpPr>
          <p:spPr>
            <a:xfrm>
              <a:off x="5113128" y="3107704"/>
              <a:ext cx="2051160" cy="442186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 defTabSz="816337">
                <a:defRPr/>
              </a:pPr>
              <a:r>
                <a:rPr lang="zh-CN" altLang="en-US" sz="1600" kern="100" dirty="0">
                  <a:solidFill>
                    <a:schemeClr val="bg1"/>
                  </a:solidFill>
                  <a:latin typeface="微软雅黑" panose="020B0503020204020204" pitchFamily="34" charset="-122"/>
                  <a:cs typeface="Times New Roman" panose="02020603050405020304" pitchFamily="18" charset="0"/>
                </a:rPr>
                <a:t>请添加您的标题</a:t>
              </a:r>
              <a:endParaRPr lang="zh-CN" altLang="zh-CN" sz="1600" kern="10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995" name="文本框 48"/>
            <p:cNvSpPr txBox="1">
              <a:spLocks noChangeArrowheads="1"/>
            </p:cNvSpPr>
            <p:nvPr/>
          </p:nvSpPr>
          <p:spPr bwMode="auto">
            <a:xfrm>
              <a:off x="4370970" y="3102364"/>
              <a:ext cx="609347" cy="442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816337">
                <a:defRPr/>
              </a:pPr>
              <a:r>
                <a:rPr lang="en-US" altLang="zh-CN" sz="1600" kern="0" dirty="0">
                  <a:solidFill>
                    <a:prstClr val="white"/>
                  </a:solidFill>
                  <a:latin typeface="Impact" pitchFamily="34" charset="0"/>
                  <a:ea typeface="宋体"/>
                </a:rPr>
                <a:t>04</a:t>
              </a:r>
              <a:endParaRPr lang="zh-CN" altLang="en-US" sz="1600" kern="0" dirty="0">
                <a:solidFill>
                  <a:prstClr val="white"/>
                </a:solidFill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998" name="组合 997"/>
          <p:cNvGrpSpPr/>
          <p:nvPr/>
        </p:nvGrpSpPr>
        <p:grpSpPr>
          <a:xfrm>
            <a:off x="3734200" y="3601714"/>
            <a:ext cx="3035438" cy="403883"/>
            <a:chOff x="3818511" y="3723878"/>
            <a:chExt cx="3633809" cy="483501"/>
          </a:xfrm>
        </p:grpSpPr>
        <p:grpSp>
          <p:nvGrpSpPr>
            <p:cNvPr id="999" name="组合 998"/>
            <p:cNvGrpSpPr/>
            <p:nvPr/>
          </p:nvGrpSpPr>
          <p:grpSpPr>
            <a:xfrm>
              <a:off x="3818511" y="3723878"/>
              <a:ext cx="3633809" cy="483501"/>
              <a:chOff x="2540000" y="1059582"/>
              <a:chExt cx="6108700" cy="812800"/>
            </a:xfrm>
            <a:solidFill>
              <a:srgbClr val="005DA2"/>
            </a:solidFill>
          </p:grpSpPr>
          <p:sp>
            <p:nvSpPr>
              <p:cNvPr id="1002" name="Freeform 5"/>
              <p:cNvSpPr>
                <a:spLocks noEditPoints="1"/>
              </p:cNvSpPr>
              <p:nvPr/>
            </p:nvSpPr>
            <p:spPr bwMode="auto">
              <a:xfrm>
                <a:off x="2540000" y="1069107"/>
                <a:ext cx="6108700" cy="800100"/>
              </a:xfrm>
              <a:custGeom>
                <a:avLst/>
                <a:gdLst>
                  <a:gd name="T0" fmla="*/ 56 w 3848"/>
                  <a:gd name="T1" fmla="*/ 0 h 504"/>
                  <a:gd name="T2" fmla="*/ 720 w 3848"/>
                  <a:gd name="T3" fmla="*/ 0 h 504"/>
                  <a:gd name="T4" fmla="*/ 576 w 3848"/>
                  <a:gd name="T5" fmla="*/ 84 h 504"/>
                  <a:gd name="T6" fmla="*/ 576 w 3848"/>
                  <a:gd name="T7" fmla="*/ 418 h 504"/>
                  <a:gd name="T8" fmla="*/ 726 w 3848"/>
                  <a:gd name="T9" fmla="*/ 504 h 504"/>
                  <a:gd name="T10" fmla="*/ 56 w 3848"/>
                  <a:gd name="T11" fmla="*/ 504 h 504"/>
                  <a:gd name="T12" fmla="*/ 56 w 3848"/>
                  <a:gd name="T13" fmla="*/ 504 h 504"/>
                  <a:gd name="T14" fmla="*/ 44 w 3848"/>
                  <a:gd name="T15" fmla="*/ 504 h 504"/>
                  <a:gd name="T16" fmla="*/ 34 w 3848"/>
                  <a:gd name="T17" fmla="*/ 500 h 504"/>
                  <a:gd name="T18" fmla="*/ 24 w 3848"/>
                  <a:gd name="T19" fmla="*/ 494 h 504"/>
                  <a:gd name="T20" fmla="*/ 16 w 3848"/>
                  <a:gd name="T21" fmla="*/ 488 h 504"/>
                  <a:gd name="T22" fmla="*/ 8 w 3848"/>
                  <a:gd name="T23" fmla="*/ 480 h 504"/>
                  <a:gd name="T24" fmla="*/ 4 w 3848"/>
                  <a:gd name="T25" fmla="*/ 470 h 504"/>
                  <a:gd name="T26" fmla="*/ 0 w 3848"/>
                  <a:gd name="T27" fmla="*/ 460 h 504"/>
                  <a:gd name="T28" fmla="*/ 0 w 3848"/>
                  <a:gd name="T29" fmla="*/ 448 h 504"/>
                  <a:gd name="T30" fmla="*/ 0 w 3848"/>
                  <a:gd name="T31" fmla="*/ 56 h 504"/>
                  <a:gd name="T32" fmla="*/ 0 w 3848"/>
                  <a:gd name="T33" fmla="*/ 56 h 504"/>
                  <a:gd name="T34" fmla="*/ 0 w 3848"/>
                  <a:gd name="T35" fmla="*/ 44 h 504"/>
                  <a:gd name="T36" fmla="*/ 4 w 3848"/>
                  <a:gd name="T37" fmla="*/ 34 h 504"/>
                  <a:gd name="T38" fmla="*/ 8 w 3848"/>
                  <a:gd name="T39" fmla="*/ 24 h 504"/>
                  <a:gd name="T40" fmla="*/ 16 w 3848"/>
                  <a:gd name="T41" fmla="*/ 16 h 504"/>
                  <a:gd name="T42" fmla="*/ 24 w 3848"/>
                  <a:gd name="T43" fmla="*/ 10 h 504"/>
                  <a:gd name="T44" fmla="*/ 34 w 3848"/>
                  <a:gd name="T45" fmla="*/ 4 h 504"/>
                  <a:gd name="T46" fmla="*/ 44 w 3848"/>
                  <a:gd name="T47" fmla="*/ 0 h 504"/>
                  <a:gd name="T48" fmla="*/ 56 w 3848"/>
                  <a:gd name="T49" fmla="*/ 0 h 504"/>
                  <a:gd name="T50" fmla="*/ 56 w 3848"/>
                  <a:gd name="T51" fmla="*/ 0 h 504"/>
                  <a:gd name="T52" fmla="*/ 1010 w 3848"/>
                  <a:gd name="T53" fmla="*/ 0 h 504"/>
                  <a:gd name="T54" fmla="*/ 3792 w 3848"/>
                  <a:gd name="T55" fmla="*/ 0 h 504"/>
                  <a:gd name="T56" fmla="*/ 3792 w 3848"/>
                  <a:gd name="T57" fmla="*/ 0 h 504"/>
                  <a:gd name="T58" fmla="*/ 3804 w 3848"/>
                  <a:gd name="T59" fmla="*/ 0 h 504"/>
                  <a:gd name="T60" fmla="*/ 3814 w 3848"/>
                  <a:gd name="T61" fmla="*/ 4 h 504"/>
                  <a:gd name="T62" fmla="*/ 3824 w 3848"/>
                  <a:gd name="T63" fmla="*/ 10 h 504"/>
                  <a:gd name="T64" fmla="*/ 3832 w 3848"/>
                  <a:gd name="T65" fmla="*/ 16 h 504"/>
                  <a:gd name="T66" fmla="*/ 3838 w 3848"/>
                  <a:gd name="T67" fmla="*/ 24 h 504"/>
                  <a:gd name="T68" fmla="*/ 3844 w 3848"/>
                  <a:gd name="T69" fmla="*/ 34 h 504"/>
                  <a:gd name="T70" fmla="*/ 3848 w 3848"/>
                  <a:gd name="T71" fmla="*/ 44 h 504"/>
                  <a:gd name="T72" fmla="*/ 3848 w 3848"/>
                  <a:gd name="T73" fmla="*/ 56 h 504"/>
                  <a:gd name="T74" fmla="*/ 3848 w 3848"/>
                  <a:gd name="T75" fmla="*/ 448 h 504"/>
                  <a:gd name="T76" fmla="*/ 3848 w 3848"/>
                  <a:gd name="T77" fmla="*/ 448 h 504"/>
                  <a:gd name="T78" fmla="*/ 3848 w 3848"/>
                  <a:gd name="T79" fmla="*/ 460 h 504"/>
                  <a:gd name="T80" fmla="*/ 3844 w 3848"/>
                  <a:gd name="T81" fmla="*/ 470 h 504"/>
                  <a:gd name="T82" fmla="*/ 3838 w 3848"/>
                  <a:gd name="T83" fmla="*/ 480 h 504"/>
                  <a:gd name="T84" fmla="*/ 3832 w 3848"/>
                  <a:gd name="T85" fmla="*/ 488 h 504"/>
                  <a:gd name="T86" fmla="*/ 3824 w 3848"/>
                  <a:gd name="T87" fmla="*/ 494 h 504"/>
                  <a:gd name="T88" fmla="*/ 3814 w 3848"/>
                  <a:gd name="T89" fmla="*/ 500 h 504"/>
                  <a:gd name="T90" fmla="*/ 3804 w 3848"/>
                  <a:gd name="T91" fmla="*/ 504 h 504"/>
                  <a:gd name="T92" fmla="*/ 3792 w 3848"/>
                  <a:gd name="T93" fmla="*/ 504 h 504"/>
                  <a:gd name="T94" fmla="*/ 1004 w 3848"/>
                  <a:gd name="T95" fmla="*/ 504 h 504"/>
                  <a:gd name="T96" fmla="*/ 1154 w 3848"/>
                  <a:gd name="T97" fmla="*/ 418 h 504"/>
                  <a:gd name="T98" fmla="*/ 1154 w 3848"/>
                  <a:gd name="T99" fmla="*/ 84 h 504"/>
                  <a:gd name="T100" fmla="*/ 1010 w 3848"/>
                  <a:gd name="T101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848" h="504">
                    <a:moveTo>
                      <a:pt x="56" y="0"/>
                    </a:moveTo>
                    <a:lnTo>
                      <a:pt x="720" y="0"/>
                    </a:lnTo>
                    <a:lnTo>
                      <a:pt x="576" y="84"/>
                    </a:lnTo>
                    <a:lnTo>
                      <a:pt x="576" y="418"/>
                    </a:lnTo>
                    <a:lnTo>
                      <a:pt x="726" y="504"/>
                    </a:lnTo>
                    <a:lnTo>
                      <a:pt x="56" y="504"/>
                    </a:lnTo>
                    <a:lnTo>
                      <a:pt x="56" y="504"/>
                    </a:lnTo>
                    <a:lnTo>
                      <a:pt x="44" y="504"/>
                    </a:lnTo>
                    <a:lnTo>
                      <a:pt x="34" y="500"/>
                    </a:lnTo>
                    <a:lnTo>
                      <a:pt x="24" y="494"/>
                    </a:lnTo>
                    <a:lnTo>
                      <a:pt x="16" y="488"/>
                    </a:lnTo>
                    <a:lnTo>
                      <a:pt x="8" y="480"/>
                    </a:lnTo>
                    <a:lnTo>
                      <a:pt x="4" y="470"/>
                    </a:lnTo>
                    <a:lnTo>
                      <a:pt x="0" y="460"/>
                    </a:lnTo>
                    <a:lnTo>
                      <a:pt x="0" y="448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44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34" y="4"/>
                    </a:lnTo>
                    <a:lnTo>
                      <a:pt x="44" y="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  <a:moveTo>
                      <a:pt x="1010" y="0"/>
                    </a:moveTo>
                    <a:lnTo>
                      <a:pt x="3792" y="0"/>
                    </a:lnTo>
                    <a:lnTo>
                      <a:pt x="3792" y="0"/>
                    </a:lnTo>
                    <a:lnTo>
                      <a:pt x="3804" y="0"/>
                    </a:lnTo>
                    <a:lnTo>
                      <a:pt x="3814" y="4"/>
                    </a:lnTo>
                    <a:lnTo>
                      <a:pt x="3824" y="10"/>
                    </a:lnTo>
                    <a:lnTo>
                      <a:pt x="3832" y="16"/>
                    </a:lnTo>
                    <a:lnTo>
                      <a:pt x="3838" y="24"/>
                    </a:lnTo>
                    <a:lnTo>
                      <a:pt x="3844" y="34"/>
                    </a:lnTo>
                    <a:lnTo>
                      <a:pt x="3848" y="44"/>
                    </a:lnTo>
                    <a:lnTo>
                      <a:pt x="3848" y="56"/>
                    </a:lnTo>
                    <a:lnTo>
                      <a:pt x="3848" y="448"/>
                    </a:lnTo>
                    <a:lnTo>
                      <a:pt x="3848" y="448"/>
                    </a:lnTo>
                    <a:lnTo>
                      <a:pt x="3848" y="460"/>
                    </a:lnTo>
                    <a:lnTo>
                      <a:pt x="3844" y="470"/>
                    </a:lnTo>
                    <a:lnTo>
                      <a:pt x="3838" y="480"/>
                    </a:lnTo>
                    <a:lnTo>
                      <a:pt x="3832" y="488"/>
                    </a:lnTo>
                    <a:lnTo>
                      <a:pt x="3824" y="494"/>
                    </a:lnTo>
                    <a:lnTo>
                      <a:pt x="3814" y="500"/>
                    </a:lnTo>
                    <a:lnTo>
                      <a:pt x="3804" y="504"/>
                    </a:lnTo>
                    <a:lnTo>
                      <a:pt x="3792" y="504"/>
                    </a:lnTo>
                    <a:lnTo>
                      <a:pt x="1004" y="504"/>
                    </a:lnTo>
                    <a:lnTo>
                      <a:pt x="1154" y="418"/>
                    </a:lnTo>
                    <a:lnTo>
                      <a:pt x="1154" y="84"/>
                    </a:lnTo>
                    <a:lnTo>
                      <a:pt x="1010" y="0"/>
                    </a:lnTo>
                    <a:close/>
                  </a:path>
                </a:pathLst>
              </a:custGeom>
              <a:noFill/>
              <a:ln w="12700">
                <a:solidFill>
                  <a:srgbClr val="FF9B02"/>
                </a:solidFill>
                <a:prstDash val="sysDot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003" name="Freeform 6"/>
              <p:cNvSpPr>
                <a:spLocks/>
              </p:cNvSpPr>
              <p:nvPr/>
            </p:nvSpPr>
            <p:spPr bwMode="auto">
              <a:xfrm>
                <a:off x="3562350" y="1059582"/>
                <a:ext cx="701675" cy="812800"/>
              </a:xfrm>
              <a:custGeom>
                <a:avLst/>
                <a:gdLst>
                  <a:gd name="T0" fmla="*/ 220 w 442"/>
                  <a:gd name="T1" fmla="*/ 0 h 512"/>
                  <a:gd name="T2" fmla="*/ 332 w 442"/>
                  <a:gd name="T3" fmla="*/ 64 h 512"/>
                  <a:gd name="T4" fmla="*/ 442 w 442"/>
                  <a:gd name="T5" fmla="*/ 128 h 512"/>
                  <a:gd name="T6" fmla="*/ 442 w 442"/>
                  <a:gd name="T7" fmla="*/ 256 h 512"/>
                  <a:gd name="T8" fmla="*/ 442 w 442"/>
                  <a:gd name="T9" fmla="*/ 384 h 512"/>
                  <a:gd name="T10" fmla="*/ 332 w 442"/>
                  <a:gd name="T11" fmla="*/ 448 h 512"/>
                  <a:gd name="T12" fmla="*/ 220 w 442"/>
                  <a:gd name="T13" fmla="*/ 512 h 512"/>
                  <a:gd name="T14" fmla="*/ 110 w 442"/>
                  <a:gd name="T15" fmla="*/ 448 h 512"/>
                  <a:gd name="T16" fmla="*/ 0 w 442"/>
                  <a:gd name="T17" fmla="*/ 384 h 512"/>
                  <a:gd name="T18" fmla="*/ 0 w 442"/>
                  <a:gd name="T19" fmla="*/ 256 h 512"/>
                  <a:gd name="T20" fmla="*/ 0 w 442"/>
                  <a:gd name="T21" fmla="*/ 128 h 512"/>
                  <a:gd name="T22" fmla="*/ 110 w 442"/>
                  <a:gd name="T23" fmla="*/ 64 h 512"/>
                  <a:gd name="T24" fmla="*/ 220 w 442"/>
                  <a:gd name="T25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512">
                    <a:moveTo>
                      <a:pt x="220" y="0"/>
                    </a:moveTo>
                    <a:lnTo>
                      <a:pt x="332" y="64"/>
                    </a:lnTo>
                    <a:lnTo>
                      <a:pt x="442" y="128"/>
                    </a:lnTo>
                    <a:lnTo>
                      <a:pt x="442" y="256"/>
                    </a:lnTo>
                    <a:lnTo>
                      <a:pt x="442" y="384"/>
                    </a:lnTo>
                    <a:lnTo>
                      <a:pt x="332" y="448"/>
                    </a:lnTo>
                    <a:lnTo>
                      <a:pt x="220" y="512"/>
                    </a:lnTo>
                    <a:lnTo>
                      <a:pt x="110" y="448"/>
                    </a:lnTo>
                    <a:lnTo>
                      <a:pt x="0" y="384"/>
                    </a:lnTo>
                    <a:lnTo>
                      <a:pt x="0" y="256"/>
                    </a:lnTo>
                    <a:lnTo>
                      <a:pt x="0" y="128"/>
                    </a:lnTo>
                    <a:lnTo>
                      <a:pt x="110" y="64"/>
                    </a:lnTo>
                    <a:lnTo>
                      <a:pt x="220" y="0"/>
                    </a:lnTo>
                    <a:close/>
                  </a:path>
                </a:pathLst>
              </a:custGeom>
              <a:solidFill>
                <a:srgbClr val="FF9B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816337">
                  <a:defRPr/>
                </a:pPr>
                <a:endParaRPr lang="zh-CN" altLang="en-US" sz="1600" kern="0">
                  <a:solidFill>
                    <a:prstClr val="black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1000" name="矩形 999"/>
            <p:cNvSpPr/>
            <p:nvPr/>
          </p:nvSpPr>
          <p:spPr>
            <a:xfrm>
              <a:off x="5113128" y="3755776"/>
              <a:ext cx="2051062" cy="442187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 defTabSz="816337">
                <a:defRPr/>
              </a:pPr>
              <a:r>
                <a:rPr lang="zh-CN" altLang="en-US" sz="1600" kern="100" dirty="0">
                  <a:solidFill>
                    <a:schemeClr val="bg1"/>
                  </a:solidFill>
                  <a:latin typeface="微软雅黑" panose="020B0503020204020204" pitchFamily="34" charset="-122"/>
                  <a:cs typeface="Times New Roman" panose="02020603050405020304" pitchFamily="18" charset="0"/>
                </a:rPr>
                <a:t>请添加您的标题</a:t>
              </a:r>
              <a:endParaRPr lang="zh-CN" altLang="zh-CN" sz="1600" kern="100" dirty="0">
                <a:solidFill>
                  <a:schemeClr val="bg1"/>
                </a:solidFill>
                <a:latin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1001" name="文本框 48"/>
            <p:cNvSpPr txBox="1">
              <a:spLocks noChangeArrowheads="1"/>
            </p:cNvSpPr>
            <p:nvPr/>
          </p:nvSpPr>
          <p:spPr bwMode="auto">
            <a:xfrm>
              <a:off x="4382716" y="3755776"/>
              <a:ext cx="631582" cy="442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816337">
                <a:defRPr/>
              </a:pPr>
              <a:r>
                <a:rPr lang="en-US" altLang="zh-CN" sz="1600" kern="0" dirty="0">
                  <a:solidFill>
                    <a:prstClr val="white"/>
                  </a:solidFill>
                  <a:latin typeface="Impact" pitchFamily="34" charset="0"/>
                  <a:ea typeface="宋体"/>
                </a:rPr>
                <a:t>05</a:t>
              </a:r>
              <a:endParaRPr lang="zh-CN" altLang="en-US" sz="1600" kern="0" dirty="0">
                <a:solidFill>
                  <a:prstClr val="white"/>
                </a:solidFill>
                <a:latin typeface="Impact" pitchFamily="34" charset="0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416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50"/>
                            </p:stCondLst>
                            <p:childTnLst>
                              <p:par>
                                <p:cTn id="6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6" grpId="0" animBg="1"/>
      <p:bldP spid="957" grpId="0" animBg="1"/>
      <p:bldP spid="958" grpId="0" animBg="1"/>
      <p:bldP spid="959" grpId="0" animBg="1"/>
      <p:bldP spid="960" grpId="0" animBg="1"/>
      <p:bldP spid="961" grpId="0" animBg="1"/>
      <p:bldP spid="962" grpId="0" animBg="1"/>
      <p:bldP spid="963" grpId="0" animBg="1"/>
      <p:bldP spid="964" grpId="0" animBg="1"/>
      <p:bldP spid="965" grpId="0" animBg="1"/>
      <p:bldP spid="966" grpId="0" animBg="1"/>
      <p:bldP spid="967" grpId="0" animBg="1"/>
      <p:bldP spid="968" grpId="0" animBg="1"/>
      <p:bldP spid="969" grpId="0" animBg="1"/>
      <p:bldP spid="970" grpId="0" animBg="1"/>
      <p:bldP spid="971" grpId="0" animBg="1"/>
      <p:bldP spid="972" grpId="0"/>
      <p:bldP spid="9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" y="0"/>
            <a:ext cx="9135683" cy="5143500"/>
          </a:xfrm>
          <a:prstGeom prst="rect">
            <a:avLst/>
          </a:prstGeom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3692010" y="2080684"/>
            <a:ext cx="39212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eaLnBrk="1" hangingPunct="1"/>
            <a:r>
              <a:rPr lang="zh-CN" altLang="en-US" sz="3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添加第一部分标题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928348" y="2771355"/>
            <a:ext cx="5448615" cy="752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您的内容打在这里，或者通过复制您的文本后，在此框中选择粘贴，并选择只保留文字。您的内容打在这里，或者通过复制您的文本后，在此框中选择粘贴并选择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只保留文字。您的内容打在这里，或者通过复制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</p:txBody>
      </p:sp>
      <p:sp>
        <p:nvSpPr>
          <p:cNvPr id="6" name="文本框 16"/>
          <p:cNvSpPr txBox="1"/>
          <p:nvPr/>
        </p:nvSpPr>
        <p:spPr bwMode="auto">
          <a:xfrm>
            <a:off x="5043354" y="725522"/>
            <a:ext cx="1218602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cs typeface="Mongolian Baiti" panose="03000500000000000000" pitchFamily="66" charset="0"/>
              </a:rPr>
              <a:t>01</a:t>
            </a:r>
            <a:endParaRPr lang="zh-CN" altLang="en-US" sz="8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38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5940152" y="3893688"/>
            <a:ext cx="1126616" cy="1126616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algn="ctr" defTabSz="914400">
              <a:defRPr/>
            </a:pPr>
            <a:endParaRPr lang="zh-CN" altLang="en-US" sz="1800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4892637" y="1255294"/>
            <a:ext cx="3146805" cy="3885177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400">
              <a:defRPr/>
            </a:pPr>
            <a:endParaRPr lang="zh-CN" altLang="en-US" sz="1800" kern="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285702" y="715617"/>
            <a:ext cx="4128904" cy="3565450"/>
            <a:chOff x="5527231" y="954156"/>
            <a:chExt cx="5505205" cy="4753933"/>
          </a:xfrm>
        </p:grpSpPr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8193551" y="954156"/>
              <a:ext cx="664202" cy="664199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5" name="椭圆 24"/>
            <p:cNvSpPr>
              <a:spLocks noChangeAspect="1"/>
            </p:cNvSpPr>
            <p:nvPr/>
          </p:nvSpPr>
          <p:spPr>
            <a:xfrm>
              <a:off x="10401724" y="2303011"/>
              <a:ext cx="630712" cy="630709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5944742" y="1618354"/>
              <a:ext cx="858517" cy="858513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7" name="椭圆 26"/>
            <p:cNvSpPr>
              <a:spLocks noChangeAspect="1"/>
            </p:cNvSpPr>
            <p:nvPr/>
          </p:nvSpPr>
          <p:spPr>
            <a:xfrm>
              <a:off x="5527231" y="4287192"/>
              <a:ext cx="998452" cy="998448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8" name="椭圆 27"/>
            <p:cNvSpPr>
              <a:spLocks noChangeAspect="1"/>
            </p:cNvSpPr>
            <p:nvPr/>
          </p:nvSpPr>
          <p:spPr>
            <a:xfrm>
              <a:off x="9860358" y="4554151"/>
              <a:ext cx="864619" cy="864616"/>
            </a:xfrm>
            <a:prstGeom prst="ellipse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9044057" y="2279362"/>
              <a:ext cx="899459" cy="899455"/>
            </a:xfrm>
            <a:prstGeom prst="ellipse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7195723" y="1908312"/>
              <a:ext cx="749646" cy="749644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8574548" y="3372396"/>
              <a:ext cx="332101" cy="332100"/>
            </a:xfrm>
            <a:prstGeom prst="ellipse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9808259" y="3278115"/>
              <a:ext cx="332101" cy="332100"/>
            </a:xfrm>
            <a:prstGeom prst="ellipse">
              <a:avLst/>
            </a:prstGeom>
            <a:solidFill>
              <a:srgbClr val="054487"/>
            </a:solid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8029639" y="2630392"/>
              <a:ext cx="332101" cy="332100"/>
            </a:xfrm>
            <a:prstGeom prst="ellipse">
              <a:avLst/>
            </a:pr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6931436" y="3100478"/>
              <a:ext cx="332101" cy="332100"/>
            </a:xfrm>
            <a:prstGeom prst="ellipse">
              <a:avLst/>
            </a:pr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5" name="椭圆 34"/>
            <p:cNvSpPr>
              <a:spLocks noChangeAspect="1"/>
            </p:cNvSpPr>
            <p:nvPr/>
          </p:nvSpPr>
          <p:spPr>
            <a:xfrm>
              <a:off x="6676161" y="4125811"/>
              <a:ext cx="332101" cy="332100"/>
            </a:xfrm>
            <a:prstGeom prst="ellipse">
              <a:avLst/>
            </a:pr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glow rad="190500">
                <a:srgbClr val="FFFEBC"/>
              </a:glo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6" name="椭圆 35"/>
            <p:cNvSpPr>
              <a:spLocks noChangeAspect="1"/>
            </p:cNvSpPr>
            <p:nvPr/>
          </p:nvSpPr>
          <p:spPr>
            <a:xfrm>
              <a:off x="7601317" y="4868007"/>
              <a:ext cx="332101" cy="332100"/>
            </a:xfrm>
            <a:prstGeom prst="ellipse">
              <a:avLst/>
            </a:pr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7" name="椭圆 36"/>
            <p:cNvSpPr>
              <a:spLocks noChangeAspect="1"/>
            </p:cNvSpPr>
            <p:nvPr/>
          </p:nvSpPr>
          <p:spPr>
            <a:xfrm>
              <a:off x="8672199" y="4482294"/>
              <a:ext cx="332101" cy="332100"/>
            </a:xfrm>
            <a:prstGeom prst="ellipse">
              <a:avLst/>
            </a:pr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9164903" y="5375989"/>
              <a:ext cx="332101" cy="332100"/>
            </a:xfrm>
            <a:prstGeom prst="ellipse">
              <a:avLst/>
            </a:prstGeom>
            <a:blipFill dpi="0"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 sz="1800" dirty="0">
                <a:solidFill>
                  <a:prstClr val="white"/>
                </a:solidFill>
                <a:latin typeface="Calibri"/>
              </a:endParaRPr>
            </a:p>
          </p:txBody>
        </p:sp>
      </p:grpSp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803367" y="2557408"/>
            <a:ext cx="3220140" cy="142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7" name="直線接點 35"/>
          <p:cNvCxnSpPr/>
          <p:nvPr/>
        </p:nvCxnSpPr>
        <p:spPr>
          <a:xfrm flipV="1">
            <a:off x="898078" y="2503786"/>
            <a:ext cx="3044954" cy="1"/>
          </a:xfrm>
          <a:prstGeom prst="line">
            <a:avLst/>
          </a:prstGeom>
          <a:noFill/>
          <a:ln w="19050" cap="flat" cmpd="sng" algn="ctr">
            <a:solidFill>
              <a:schemeClr val="bg1">
                <a:alpha val="30000"/>
              </a:schemeClr>
            </a:solidFill>
            <a:prstDash val="solid"/>
          </a:ln>
          <a:effectLst/>
          <a:scene3d>
            <a:camera prst="orthographicFront"/>
            <a:lightRig rig="chilly" dir="t">
              <a:rot lat="0" lon="0" rev="10200000"/>
            </a:lightRig>
          </a:scene3d>
          <a:sp3d>
            <a:bevelT w="152400" h="50800" prst="softRound"/>
          </a:sp3d>
        </p:spPr>
      </p:cxnSp>
      <p:sp>
        <p:nvSpPr>
          <p:cNvPr id="49" name="文本框 35"/>
          <p:cNvSpPr txBox="1"/>
          <p:nvPr/>
        </p:nvSpPr>
        <p:spPr>
          <a:xfrm>
            <a:off x="898078" y="192244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点击添加文字内容</a:t>
            </a:r>
          </a:p>
        </p:txBody>
      </p:sp>
      <p:sp>
        <p:nvSpPr>
          <p:cNvPr id="50" name="文本框 2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51" name="文本框 2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233107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decel="5000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65821 -0.68657 L 4.79167E-6 -1.48148E-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04" y="3432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4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46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5080" y="2842151"/>
            <a:ext cx="1134462" cy="1136057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blipFill dpi="0" rotWithShape="1"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54000" rIns="81000" anchor="ctr"/>
            <a:lstStyle/>
            <a:p>
              <a:pPr algn="ctr">
                <a:defRPr/>
              </a:pPr>
              <a:endParaRPr lang="th-TH" sz="2700" dirty="0"/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558" y="3129356"/>
              <a:ext cx="467506" cy="502609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15386" y="2842151"/>
            <a:ext cx="1595585" cy="1595585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6" y="2842151"/>
              <a:ext cx="1595585" cy="1595585"/>
            </a:xfrm>
            <a:prstGeom prst="teardrop">
              <a:avLst/>
            </a:prstGeom>
            <a:blipFill dpi="0" rotWithShape="1"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27000" tIns="27000" rIns="81000" anchor="ctr"/>
            <a:lstStyle/>
            <a:p>
              <a:pPr algn="ctr">
                <a:defRPr/>
              </a:pPr>
              <a:endParaRPr lang="th-TH" sz="2700" dirty="0"/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482" y="3381460"/>
              <a:ext cx="507396" cy="437190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15386" y="1651845"/>
            <a:ext cx="1136057" cy="1134461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blipFill dpi="0" rotWithShape="1"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27000" rIns="27000" anchor="ctr"/>
            <a:lstStyle/>
            <a:p>
              <a:pPr algn="ctr">
                <a:defRPr/>
              </a:pPr>
              <a:endParaRPr lang="th-TH" sz="3000" dirty="0"/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718" y="2039571"/>
              <a:ext cx="507396" cy="38294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18697" y="1663014"/>
            <a:ext cx="1134462" cy="1134462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blipFill dpi="0" rotWithShape="1"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81000" tIns="27000" rIns="0" anchor="ctr"/>
            <a:lstStyle/>
            <a:p>
              <a:pPr algn="ctr">
                <a:defRPr/>
              </a:pPr>
              <a:endParaRPr lang="th-TH" sz="2700" dirty="0"/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190" y="1961388"/>
              <a:ext cx="347837" cy="58557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013"/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4244414" y="1663014"/>
            <a:ext cx="1396137" cy="379750"/>
          </a:xfrm>
          <a:prstGeom prst="roundRect">
            <a:avLst>
              <a:gd name="adj" fmla="val 21110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100" dirty="0">
                <a:solidFill>
                  <a:srgbClr val="FFFFFF"/>
                </a:solidFill>
              </a:rPr>
              <a:t>添加标题</a:t>
            </a:r>
            <a:endParaRPr lang="en-US" sz="1100" dirty="0">
              <a:solidFill>
                <a:srgbClr val="FFFFFF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6380901" y="1663014"/>
            <a:ext cx="1397733" cy="379750"/>
          </a:xfrm>
          <a:prstGeom prst="roundRect">
            <a:avLst>
              <a:gd name="adj" fmla="val 21110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100" dirty="0">
                <a:solidFill>
                  <a:srgbClr val="FFFFFF"/>
                </a:solidFill>
              </a:rPr>
              <a:t>添加标题</a:t>
            </a:r>
            <a:endParaRPr lang="en-US" altLang="zh-CN" sz="1100" dirty="0">
              <a:solidFill>
                <a:srgbClr val="FFFFFF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4244414" y="3233069"/>
            <a:ext cx="1396137" cy="379750"/>
          </a:xfrm>
          <a:prstGeom prst="roundRect">
            <a:avLst>
              <a:gd name="adj" fmla="val 21110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100" dirty="0">
                <a:solidFill>
                  <a:srgbClr val="FFFFFF"/>
                </a:solidFill>
              </a:rPr>
              <a:t>添加标题</a:t>
            </a:r>
            <a:endParaRPr lang="en-US" altLang="zh-CN" sz="1100" dirty="0">
              <a:solidFill>
                <a:srgbClr val="FFFFFF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6380901" y="3233069"/>
            <a:ext cx="1397733" cy="379750"/>
          </a:xfrm>
          <a:prstGeom prst="roundRect">
            <a:avLst>
              <a:gd name="adj" fmla="val 21110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100" dirty="0">
                <a:solidFill>
                  <a:srgbClr val="FFFFFF"/>
                </a:solidFill>
              </a:rPr>
              <a:t>添加标题</a:t>
            </a:r>
            <a:endParaRPr lang="en-US" altLang="zh-CN" sz="1100" dirty="0">
              <a:solidFill>
                <a:srgbClr val="FFFFFF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134859" y="2154552"/>
            <a:ext cx="161524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272144" y="2176323"/>
            <a:ext cx="161524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154449" y="3743866"/>
            <a:ext cx="161524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91734" y="3765637"/>
            <a:ext cx="161524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1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1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000" dirty="0">
              <a:blipFill dpi="0" rotWithShape="1"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146779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7" grpId="0" animBg="1"/>
      <p:bldP spid="29" grpId="0" animBg="1"/>
      <p:bldP spid="25" grpId="0"/>
      <p:bldP spid="26" grpId="0"/>
      <p:bldP spid="30" grpId="0"/>
      <p:bldP spid="31" grpId="0"/>
      <p:bldP spid="28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KSO_Shape"/>
          <p:cNvGrpSpPr>
            <a:grpSpLocks/>
          </p:cNvGrpSpPr>
          <p:nvPr/>
        </p:nvGrpSpPr>
        <p:grpSpPr bwMode="auto">
          <a:xfrm>
            <a:off x="241476" y="1127781"/>
            <a:ext cx="4560882" cy="3770329"/>
            <a:chOff x="1595438" y="968375"/>
            <a:chExt cx="5953125" cy="4921250"/>
          </a:xfrm>
          <a:solidFill>
            <a:schemeClr val="bg1">
              <a:lumMod val="85000"/>
            </a:schemeClr>
          </a:solidFill>
        </p:grpSpPr>
        <p:sp>
          <p:nvSpPr>
            <p:cNvPr id="391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2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3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4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5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6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endParaRPr>
            </a:p>
          </p:txBody>
        </p:sp>
        <p:sp>
          <p:nvSpPr>
            <p:cNvPr id="397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8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9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0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1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2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3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4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5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6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7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8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9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0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1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2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3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4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5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6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7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8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9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0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1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2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3579871" y="3124045"/>
            <a:ext cx="364333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6038383" y="2385304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6038383" y="3671188"/>
            <a:ext cx="2571768" cy="1588"/>
          </a:xfrm>
          <a:prstGeom prst="line">
            <a:avLst/>
          </a:prstGeom>
          <a:ln w="1270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147541" y="1318217"/>
            <a:ext cx="1685490" cy="823501"/>
            <a:chOff x="7147541" y="1318217"/>
            <a:chExt cx="1685490" cy="823501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G</a:t>
              </a:r>
              <a:r>
                <a:rPr lang="en-US" altLang="zh-CN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uang Dong</a:t>
              </a:r>
              <a:endPara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5249" y="1618883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sp>
        <p:nvSpPr>
          <p:cNvPr id="60" name="广东"/>
          <p:cNvSpPr>
            <a:spLocks/>
          </p:cNvSpPr>
          <p:nvPr/>
        </p:nvSpPr>
        <p:spPr bwMode="auto">
          <a:xfrm>
            <a:off x="5996701" y="1410949"/>
            <a:ext cx="903053" cy="71472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" name="四川"/>
          <p:cNvSpPr>
            <a:spLocks/>
          </p:cNvSpPr>
          <p:nvPr/>
        </p:nvSpPr>
        <p:spPr bwMode="auto">
          <a:xfrm>
            <a:off x="6070268" y="2656324"/>
            <a:ext cx="982718" cy="862311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2" name="浙江"/>
          <p:cNvSpPr>
            <a:spLocks/>
          </p:cNvSpPr>
          <p:nvPr/>
        </p:nvSpPr>
        <p:spPr bwMode="auto">
          <a:xfrm>
            <a:off x="6090521" y="3850756"/>
            <a:ext cx="856635" cy="992219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185134" y="2697685"/>
            <a:ext cx="1685490" cy="823501"/>
            <a:chOff x="7185134" y="2697685"/>
            <a:chExt cx="1685490" cy="823501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S</a:t>
              </a:r>
              <a:r>
                <a:rPr lang="en-US" altLang="zh-CN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i Chuan</a:t>
              </a:r>
              <a:endPara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842" y="2998351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85134" y="3881809"/>
            <a:ext cx="1685490" cy="823501"/>
            <a:chOff x="7185134" y="3881809"/>
            <a:chExt cx="1685490" cy="823501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Z</a:t>
              </a:r>
              <a:r>
                <a:rPr lang="en-US" altLang="zh-CN" sz="14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he Jiang</a:t>
              </a:r>
              <a:endPara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842" y="4182475"/>
              <a:ext cx="1655734" cy="522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30677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"/>
                            </p:stCondLst>
                            <p:childTnLst>
                              <p:par>
                                <p:cTn id="3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5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9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8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150"/>
                            </p:stCondLst>
                            <p:childTnLst>
                              <p:par>
                                <p:cTn id="7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58" grpId="0"/>
      <p:bldP spid="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903407" y="1347615"/>
            <a:ext cx="1385318" cy="2492375"/>
            <a:chOff x="3903407" y="1347614"/>
            <a:chExt cx="1385318" cy="2492375"/>
          </a:xfrm>
        </p:grpSpPr>
        <p:grpSp>
          <p:nvGrpSpPr>
            <p:cNvPr id="25" name="组合 24"/>
            <p:cNvGrpSpPr/>
            <p:nvPr/>
          </p:nvGrpSpPr>
          <p:grpSpPr>
            <a:xfrm>
              <a:off x="3903407" y="1347614"/>
              <a:ext cx="1385318" cy="2492375"/>
              <a:chOff x="3851919" y="1591543"/>
              <a:chExt cx="1385318" cy="2492375"/>
            </a:xfrm>
          </p:grpSpPr>
          <p:sp>
            <p:nvSpPr>
              <p:cNvPr id="29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0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1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4276091" y="2787774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itchFamily="34" charset="0"/>
                  <a:ea typeface="宋体"/>
                </a:rPr>
                <a:t>01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22701" y="1347614"/>
            <a:ext cx="1225224" cy="2204343"/>
            <a:chOff x="1522701" y="1347614"/>
            <a:chExt cx="1225224" cy="2204343"/>
          </a:xfrm>
        </p:grpSpPr>
        <p:grpSp>
          <p:nvGrpSpPr>
            <p:cNvPr id="33" name="组合 32"/>
            <p:cNvGrpSpPr/>
            <p:nvPr/>
          </p:nvGrpSpPr>
          <p:grpSpPr>
            <a:xfrm>
              <a:off x="1522701" y="1347614"/>
              <a:ext cx="1225224" cy="2204343"/>
              <a:chOff x="3851919" y="1591543"/>
              <a:chExt cx="1385318" cy="2492375"/>
            </a:xfrm>
          </p:grpSpPr>
          <p:sp>
            <p:nvSpPr>
              <p:cNvPr id="35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6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37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776080" y="2583944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itchFamily="34" charset="0"/>
                  <a:ea typeface="宋体"/>
                </a:rPr>
                <a:t>02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itchFamily="34" charset="0"/>
                <a:ea typeface="宋体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44208" y="1347614"/>
            <a:ext cx="1225224" cy="2204343"/>
            <a:chOff x="6444208" y="1347614"/>
            <a:chExt cx="1225224" cy="2204343"/>
          </a:xfrm>
          <a:solidFill>
            <a:srgbClr val="4BACC6"/>
          </a:solidFill>
        </p:grpSpPr>
        <p:grpSp>
          <p:nvGrpSpPr>
            <p:cNvPr id="39" name="组合 38"/>
            <p:cNvGrpSpPr/>
            <p:nvPr/>
          </p:nvGrpSpPr>
          <p:grpSpPr>
            <a:xfrm>
              <a:off x="6444208" y="1347614"/>
              <a:ext cx="1225224" cy="2204343"/>
              <a:chOff x="3851919" y="1591543"/>
              <a:chExt cx="1385318" cy="2492375"/>
            </a:xfrm>
            <a:grpFill/>
          </p:grpSpPr>
          <p:sp>
            <p:nvSpPr>
              <p:cNvPr id="41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42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43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6690373" y="2583944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mpact" pitchFamily="34" charset="0"/>
                  <a:ea typeface="宋体"/>
                </a:rPr>
                <a:t>03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mpact" pitchFamily="34" charset="0"/>
                <a:ea typeface="宋体"/>
              </a:endParaRPr>
            </a:p>
          </p:txBody>
        </p:sp>
      </p:grpSp>
      <p:sp>
        <p:nvSpPr>
          <p:cNvPr id="44" name="矩形 1"/>
          <p:cNvSpPr>
            <a:spLocks noChangeArrowheads="1"/>
          </p:cNvSpPr>
          <p:nvPr/>
        </p:nvSpPr>
        <p:spPr bwMode="auto">
          <a:xfrm>
            <a:off x="1071701" y="3955986"/>
            <a:ext cx="1893692" cy="757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1"/>
          <p:cNvSpPr>
            <a:spLocks noChangeArrowheads="1"/>
          </p:cNvSpPr>
          <p:nvPr/>
        </p:nvSpPr>
        <p:spPr bwMode="auto">
          <a:xfrm>
            <a:off x="3590837" y="3955986"/>
            <a:ext cx="1893692" cy="757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6109973" y="3955986"/>
            <a:ext cx="1893692" cy="757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9304831"/>
      </p:ext>
    </p:extLst>
  </p:cSld>
  <p:clrMapOvr>
    <a:masterClrMapping/>
  </p:clrMapOvr>
  <p:transition spd="slow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4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6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7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9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2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27" grpId="0"/>
          <p:bldP spid="44" grpId="0"/>
          <p:bldP spid="45" grpId="0"/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27" grpId="0"/>
          <p:bldP spid="44" grpId="0"/>
          <p:bldP spid="45" grpId="0"/>
          <p:bldP spid="4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Straight Connector 13"/>
          <p:cNvCxnSpPr/>
          <p:nvPr/>
        </p:nvCxnSpPr>
        <p:spPr>
          <a:xfrm rot="5400000">
            <a:off x="1072364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"/>
          <p:cNvCxnSpPr/>
          <p:nvPr/>
        </p:nvCxnSpPr>
        <p:spPr>
          <a:xfrm rot="5400000">
            <a:off x="3286942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5"/>
          <p:cNvCxnSpPr/>
          <p:nvPr/>
        </p:nvCxnSpPr>
        <p:spPr>
          <a:xfrm rot="5400000">
            <a:off x="5501488" y="2928940"/>
            <a:ext cx="271464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KSO_Shape"/>
          <p:cNvSpPr>
            <a:spLocks/>
          </p:cNvSpPr>
          <p:nvPr/>
        </p:nvSpPr>
        <p:spPr bwMode="auto">
          <a:xfrm>
            <a:off x="409387" y="1352101"/>
            <a:ext cx="1455783" cy="1475456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7" name="KSO_Shape"/>
          <p:cNvSpPr>
            <a:spLocks/>
          </p:cNvSpPr>
          <p:nvPr/>
        </p:nvSpPr>
        <p:spPr bwMode="auto">
          <a:xfrm>
            <a:off x="2683760" y="1603865"/>
            <a:ext cx="1585778" cy="1223692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8" name="KSO_Shape"/>
          <p:cNvSpPr>
            <a:spLocks/>
          </p:cNvSpPr>
          <p:nvPr/>
        </p:nvSpPr>
        <p:spPr bwMode="auto">
          <a:xfrm>
            <a:off x="4952401" y="1660485"/>
            <a:ext cx="1668090" cy="1045336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9" name="KSO_Shape"/>
          <p:cNvSpPr>
            <a:spLocks/>
          </p:cNvSpPr>
          <p:nvPr/>
        </p:nvSpPr>
        <p:spPr bwMode="auto">
          <a:xfrm>
            <a:off x="7287142" y="1429867"/>
            <a:ext cx="1209002" cy="139769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15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26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5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6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319" name="Rectangle 146"/>
          <p:cNvSpPr/>
          <p:nvPr/>
        </p:nvSpPr>
        <p:spPr>
          <a:xfrm>
            <a:off x="1729965" y="3033986"/>
            <a:ext cx="5437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90%</a:t>
            </a:r>
          </a:p>
        </p:txBody>
      </p:sp>
      <p:grpSp>
        <p:nvGrpSpPr>
          <p:cNvPr id="320" name="组合 319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2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2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3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351" name="Rectangle 146"/>
          <p:cNvSpPr/>
          <p:nvPr/>
        </p:nvSpPr>
        <p:spPr>
          <a:xfrm>
            <a:off x="4005061" y="3043728"/>
            <a:ext cx="6431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100%</a:t>
            </a:r>
          </a:p>
        </p:txBody>
      </p:sp>
      <p:grpSp>
        <p:nvGrpSpPr>
          <p:cNvPr id="352" name="组合 351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53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8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4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5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6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7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8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59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60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61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62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383" name="Rectangle 146"/>
          <p:cNvSpPr/>
          <p:nvPr/>
        </p:nvSpPr>
        <p:spPr>
          <a:xfrm>
            <a:off x="6219607" y="3047840"/>
            <a:ext cx="6431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100%</a:t>
            </a:r>
          </a:p>
        </p:txBody>
      </p:sp>
      <p:grpSp>
        <p:nvGrpSpPr>
          <p:cNvPr id="384" name="组合 383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grpSp>
          <p:nvGrpSpPr>
            <p:cNvPr id="385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86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87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88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89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90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91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92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93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94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415" name="Rectangle 146"/>
          <p:cNvSpPr/>
          <p:nvPr/>
        </p:nvSpPr>
        <p:spPr>
          <a:xfrm>
            <a:off x="8487554" y="3061694"/>
            <a:ext cx="6431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100%</a:t>
            </a:r>
          </a:p>
        </p:txBody>
      </p:sp>
      <p:sp>
        <p:nvSpPr>
          <p:cNvPr id="416" name="Rectangle 364"/>
          <p:cNvSpPr/>
          <p:nvPr/>
        </p:nvSpPr>
        <p:spPr>
          <a:xfrm>
            <a:off x="289700" y="3611459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Chong Qing</a:t>
            </a:r>
          </a:p>
        </p:txBody>
      </p:sp>
      <p:sp>
        <p:nvSpPr>
          <p:cNvPr id="417" name="Rectangle 373"/>
          <p:cNvSpPr/>
          <p:nvPr/>
        </p:nvSpPr>
        <p:spPr>
          <a:xfrm>
            <a:off x="212355" y="3912125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18" name="Rectangle 364"/>
          <p:cNvSpPr/>
          <p:nvPr/>
        </p:nvSpPr>
        <p:spPr>
          <a:xfrm>
            <a:off x="2609942" y="3567676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J</a:t>
            </a:r>
            <a:r>
              <a:rPr lang="en-US" altLang="zh-CN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iang Su</a:t>
            </a:r>
            <a:endParaRPr lang="en-US" sz="1400" dirty="0">
              <a:solidFill>
                <a:schemeClr val="bg1"/>
              </a:solidFill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419" name="Rectangle 373"/>
          <p:cNvSpPr/>
          <p:nvPr/>
        </p:nvSpPr>
        <p:spPr>
          <a:xfrm>
            <a:off x="2532597" y="3868342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20" name="Rectangle 364"/>
          <p:cNvSpPr/>
          <p:nvPr/>
        </p:nvSpPr>
        <p:spPr>
          <a:xfrm>
            <a:off x="4735854" y="355791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Shang Dong</a:t>
            </a:r>
          </a:p>
        </p:txBody>
      </p:sp>
      <p:sp>
        <p:nvSpPr>
          <p:cNvPr id="421" name="Rectangle 373"/>
          <p:cNvSpPr/>
          <p:nvPr/>
        </p:nvSpPr>
        <p:spPr>
          <a:xfrm>
            <a:off x="4658509" y="3858577"/>
            <a:ext cx="2114419" cy="690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22" name="Rectangle 364"/>
          <p:cNvSpPr/>
          <p:nvPr/>
        </p:nvSpPr>
        <p:spPr>
          <a:xfrm>
            <a:off x="6927618" y="3555051"/>
            <a:ext cx="16854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Z</a:t>
            </a:r>
            <a:r>
              <a:rPr lang="en-US" altLang="zh-CN" sz="14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he Jiang</a:t>
            </a:r>
            <a:endParaRPr lang="en-US" sz="1400" dirty="0">
              <a:solidFill>
                <a:schemeClr val="bg1"/>
              </a:solidFill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423" name="Rectangle 373"/>
          <p:cNvSpPr/>
          <p:nvPr/>
        </p:nvSpPr>
        <p:spPr>
          <a:xfrm>
            <a:off x="6850273" y="3855717"/>
            <a:ext cx="2114419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169" name="文本框 168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66912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 animBg="1"/>
      <p:bldP spid="147" grpId="0" animBg="1"/>
      <p:bldP spid="148" grpId="0" animBg="1"/>
      <p:bldP spid="149" grpId="0" animBg="1"/>
      <p:bldP spid="319" grpId="0"/>
      <p:bldP spid="351" grpId="0"/>
      <p:bldP spid="383" grpId="0"/>
      <p:bldP spid="415" grpId="0"/>
      <p:bldP spid="416" grpId="0"/>
      <p:bldP spid="417" grpId="0"/>
      <p:bldP spid="418" grpId="0"/>
      <p:bldP spid="419" grpId="0"/>
      <p:bldP spid="420" grpId="0"/>
      <p:bldP spid="421" grpId="0"/>
      <p:bldP spid="422" grpId="0"/>
      <p:bldP spid="423" grpId="0"/>
      <p:bldP spid="168" grpId="0"/>
      <p:bldP spid="1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6" y="0"/>
            <a:ext cx="9135683" cy="5143500"/>
          </a:xfrm>
          <a:prstGeom prst="rect">
            <a:avLst/>
          </a:prstGeom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1497450" y="2088997"/>
            <a:ext cx="39212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eaLnBrk="1" hangingPunct="1"/>
            <a:r>
              <a:rPr lang="zh-CN" altLang="en-US" sz="3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添加第一部分标题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33788" y="2779668"/>
            <a:ext cx="5448615" cy="752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您的内容打在这里，或者通过复制您的文本后，在此框中选择粘贴，并选择只保留文字。您的内容打在这里，或者通过复制您的文本后，在此框中选择粘贴并选择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只保留文字。您的内容打在这里，或者通过复制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</p:txBody>
      </p:sp>
      <p:sp>
        <p:nvSpPr>
          <p:cNvPr id="6" name="文本框 16"/>
          <p:cNvSpPr txBox="1"/>
          <p:nvPr/>
        </p:nvSpPr>
        <p:spPr bwMode="auto">
          <a:xfrm>
            <a:off x="2780666" y="733835"/>
            <a:ext cx="1354858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cs typeface="Mongolian Baiti" panose="03000500000000000000" pitchFamily="66" charset="0"/>
              </a:rPr>
              <a:t>02</a:t>
            </a:r>
            <a:endParaRPr lang="zh-CN" altLang="en-US" sz="8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8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1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您的内容打在这里，或者通过复制您的文本后，在此框中选择粘贴，并选择只保留文字，您的内容打在这里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5184992" y="971844"/>
              <a:ext cx="2590145" cy="1192575"/>
            </a:xfrm>
            <a:custGeom>
              <a:avLst/>
              <a:gdLst>
                <a:gd name="T0" fmla="*/ 1118 w 1175"/>
                <a:gd name="T1" fmla="*/ 389 h 541"/>
                <a:gd name="T2" fmla="*/ 456 w 1175"/>
                <a:gd name="T3" fmla="*/ 104 h 541"/>
                <a:gd name="T4" fmla="*/ 0 w 1175"/>
                <a:gd name="T5" fmla="*/ 541 h 541"/>
                <a:gd name="T6" fmla="*/ 1175 w 1175"/>
                <a:gd name="T7" fmla="*/ 541 h 541"/>
                <a:gd name="T8" fmla="*/ 1118 w 1175"/>
                <a:gd name="T9" fmla="*/ 38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5" h="541">
                  <a:moveTo>
                    <a:pt x="1118" y="389"/>
                  </a:moveTo>
                  <a:cubicBezTo>
                    <a:pt x="895" y="0"/>
                    <a:pt x="456" y="104"/>
                    <a:pt x="456" y="104"/>
                  </a:cubicBezTo>
                  <a:cubicBezTo>
                    <a:pt x="126" y="200"/>
                    <a:pt x="25" y="389"/>
                    <a:pt x="0" y="541"/>
                  </a:cubicBezTo>
                  <a:cubicBezTo>
                    <a:pt x="1175" y="541"/>
                    <a:pt x="1175" y="541"/>
                    <a:pt x="1175" y="541"/>
                  </a:cubicBezTo>
                  <a:cubicBezTo>
                    <a:pt x="1150" y="449"/>
                    <a:pt x="1118" y="389"/>
                    <a:pt x="1118" y="389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4954557" y="2164419"/>
              <a:ext cx="2929811" cy="984584"/>
            </a:xfrm>
            <a:custGeom>
              <a:avLst/>
              <a:gdLst>
                <a:gd name="T0" fmla="*/ 118 w 1330"/>
                <a:gd name="T1" fmla="*/ 225 h 447"/>
                <a:gd name="T2" fmla="*/ 102 w 1330"/>
                <a:gd name="T3" fmla="*/ 281 h 447"/>
                <a:gd name="T4" fmla="*/ 8 w 1330"/>
                <a:gd name="T5" fmla="*/ 434 h 447"/>
                <a:gd name="T6" fmla="*/ 0 w 1330"/>
                <a:gd name="T7" fmla="*/ 447 h 447"/>
                <a:gd name="T8" fmla="*/ 1250 w 1330"/>
                <a:gd name="T9" fmla="*/ 447 h 447"/>
                <a:gd name="T10" fmla="*/ 1280 w 1330"/>
                <a:gd name="T11" fmla="*/ 0 h 447"/>
                <a:gd name="T12" fmla="*/ 105 w 1330"/>
                <a:gd name="T13" fmla="*/ 0 h 447"/>
                <a:gd name="T14" fmla="*/ 118 w 1330"/>
                <a:gd name="T15" fmla="*/ 225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0" h="447">
                  <a:moveTo>
                    <a:pt x="118" y="225"/>
                  </a:moveTo>
                  <a:cubicBezTo>
                    <a:pt x="121" y="237"/>
                    <a:pt x="116" y="242"/>
                    <a:pt x="102" y="281"/>
                  </a:cubicBezTo>
                  <a:cubicBezTo>
                    <a:pt x="89" y="321"/>
                    <a:pt x="18" y="422"/>
                    <a:pt x="8" y="434"/>
                  </a:cubicBezTo>
                  <a:cubicBezTo>
                    <a:pt x="5" y="438"/>
                    <a:pt x="2" y="442"/>
                    <a:pt x="0" y="447"/>
                  </a:cubicBezTo>
                  <a:cubicBezTo>
                    <a:pt x="1250" y="447"/>
                    <a:pt x="1250" y="447"/>
                    <a:pt x="1250" y="447"/>
                  </a:cubicBezTo>
                  <a:cubicBezTo>
                    <a:pt x="1330" y="289"/>
                    <a:pt x="1311" y="119"/>
                    <a:pt x="1280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85" y="125"/>
                    <a:pt x="118" y="225"/>
                    <a:pt x="118" y="225"/>
                  </a:cubicBezTo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4936601" y="3149003"/>
              <a:ext cx="2772697" cy="984584"/>
            </a:xfrm>
            <a:custGeom>
              <a:avLst/>
              <a:gdLst>
                <a:gd name="T0" fmla="*/ 1 w 1258"/>
                <a:gd name="T1" fmla="*/ 25 h 447"/>
                <a:gd name="T2" fmla="*/ 20 w 1258"/>
                <a:gd name="T3" fmla="*/ 65 h 447"/>
                <a:gd name="T4" fmla="*/ 117 w 1258"/>
                <a:gd name="T5" fmla="*/ 80 h 447"/>
                <a:gd name="T6" fmla="*/ 131 w 1258"/>
                <a:gd name="T7" fmla="*/ 109 h 447"/>
                <a:gd name="T8" fmla="*/ 110 w 1258"/>
                <a:gd name="T9" fmla="*/ 130 h 447"/>
                <a:gd name="T10" fmla="*/ 100 w 1258"/>
                <a:gd name="T11" fmla="*/ 151 h 447"/>
                <a:gd name="T12" fmla="*/ 110 w 1258"/>
                <a:gd name="T13" fmla="*/ 175 h 447"/>
                <a:gd name="T14" fmla="*/ 138 w 1258"/>
                <a:gd name="T15" fmla="*/ 216 h 447"/>
                <a:gd name="T16" fmla="*/ 130 w 1258"/>
                <a:gd name="T17" fmla="*/ 228 h 447"/>
                <a:gd name="T18" fmla="*/ 122 w 1258"/>
                <a:gd name="T19" fmla="*/ 246 h 447"/>
                <a:gd name="T20" fmla="*/ 124 w 1258"/>
                <a:gd name="T21" fmla="*/ 273 h 447"/>
                <a:gd name="T22" fmla="*/ 170 w 1258"/>
                <a:gd name="T23" fmla="*/ 315 h 447"/>
                <a:gd name="T24" fmla="*/ 171 w 1258"/>
                <a:gd name="T25" fmla="*/ 329 h 447"/>
                <a:gd name="T26" fmla="*/ 179 w 1258"/>
                <a:gd name="T27" fmla="*/ 447 h 447"/>
                <a:gd name="T28" fmla="*/ 1116 w 1258"/>
                <a:gd name="T29" fmla="*/ 447 h 447"/>
                <a:gd name="T30" fmla="*/ 1083 w 1258"/>
                <a:gd name="T31" fmla="*/ 331 h 447"/>
                <a:gd name="T32" fmla="*/ 1190 w 1258"/>
                <a:gd name="T33" fmla="*/ 101 h 447"/>
                <a:gd name="T34" fmla="*/ 1258 w 1258"/>
                <a:gd name="T35" fmla="*/ 0 h 447"/>
                <a:gd name="T36" fmla="*/ 8 w 1258"/>
                <a:gd name="T37" fmla="*/ 0 h 447"/>
                <a:gd name="T38" fmla="*/ 1 w 1258"/>
                <a:gd name="T39" fmla="*/ 25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58" h="447">
                  <a:moveTo>
                    <a:pt x="1" y="25"/>
                  </a:moveTo>
                  <a:cubicBezTo>
                    <a:pt x="0" y="43"/>
                    <a:pt x="7" y="58"/>
                    <a:pt x="20" y="65"/>
                  </a:cubicBezTo>
                  <a:cubicBezTo>
                    <a:pt x="33" y="73"/>
                    <a:pt x="117" y="80"/>
                    <a:pt x="117" y="80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17" y="122"/>
                    <a:pt x="110" y="130"/>
                  </a:cubicBezTo>
                  <a:cubicBezTo>
                    <a:pt x="104" y="139"/>
                    <a:pt x="102" y="143"/>
                    <a:pt x="100" y="151"/>
                  </a:cubicBezTo>
                  <a:cubicBezTo>
                    <a:pt x="99" y="160"/>
                    <a:pt x="105" y="169"/>
                    <a:pt x="110" y="175"/>
                  </a:cubicBezTo>
                  <a:cubicBezTo>
                    <a:pt x="114" y="182"/>
                    <a:pt x="138" y="216"/>
                    <a:pt x="138" y="216"/>
                  </a:cubicBezTo>
                  <a:cubicBezTo>
                    <a:pt x="138" y="216"/>
                    <a:pt x="134" y="222"/>
                    <a:pt x="130" y="228"/>
                  </a:cubicBezTo>
                  <a:cubicBezTo>
                    <a:pt x="125" y="235"/>
                    <a:pt x="122" y="246"/>
                    <a:pt x="122" y="246"/>
                  </a:cubicBezTo>
                  <a:cubicBezTo>
                    <a:pt x="119" y="254"/>
                    <a:pt x="119" y="263"/>
                    <a:pt x="124" y="273"/>
                  </a:cubicBezTo>
                  <a:cubicBezTo>
                    <a:pt x="130" y="282"/>
                    <a:pt x="165" y="309"/>
                    <a:pt x="170" y="315"/>
                  </a:cubicBezTo>
                  <a:cubicBezTo>
                    <a:pt x="174" y="322"/>
                    <a:pt x="171" y="329"/>
                    <a:pt x="171" y="329"/>
                  </a:cubicBezTo>
                  <a:cubicBezTo>
                    <a:pt x="154" y="381"/>
                    <a:pt x="165" y="422"/>
                    <a:pt x="179" y="447"/>
                  </a:cubicBezTo>
                  <a:cubicBezTo>
                    <a:pt x="1116" y="447"/>
                    <a:pt x="1116" y="447"/>
                    <a:pt x="1116" y="447"/>
                  </a:cubicBezTo>
                  <a:cubicBezTo>
                    <a:pt x="1100" y="402"/>
                    <a:pt x="1088" y="361"/>
                    <a:pt x="1083" y="331"/>
                  </a:cubicBezTo>
                  <a:cubicBezTo>
                    <a:pt x="1068" y="232"/>
                    <a:pt x="1190" y="101"/>
                    <a:pt x="1190" y="101"/>
                  </a:cubicBezTo>
                  <a:cubicBezTo>
                    <a:pt x="1218" y="68"/>
                    <a:pt x="1240" y="34"/>
                    <a:pt x="125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7"/>
                    <a:pt x="2" y="14"/>
                    <a:pt x="1" y="25"/>
                  </a:cubicBezTo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5331632" y="4133588"/>
              <a:ext cx="2471934" cy="984584"/>
            </a:xfrm>
            <a:custGeom>
              <a:avLst/>
              <a:gdLst>
                <a:gd name="T0" fmla="*/ 22 w 1122"/>
                <a:gd name="T1" fmla="*/ 29 h 447"/>
                <a:gd name="T2" fmla="*/ 291 w 1122"/>
                <a:gd name="T3" fmla="*/ 13 h 447"/>
                <a:gd name="T4" fmla="*/ 357 w 1122"/>
                <a:gd name="T5" fmla="*/ 227 h 447"/>
                <a:gd name="T6" fmla="*/ 353 w 1122"/>
                <a:gd name="T7" fmla="*/ 227 h 447"/>
                <a:gd name="T8" fmla="*/ 140 w 1122"/>
                <a:gd name="T9" fmla="*/ 447 h 447"/>
                <a:gd name="T10" fmla="*/ 1055 w 1122"/>
                <a:gd name="T11" fmla="*/ 447 h 447"/>
                <a:gd name="T12" fmla="*/ 1122 w 1122"/>
                <a:gd name="T13" fmla="*/ 447 h 447"/>
                <a:gd name="T14" fmla="*/ 1038 w 1122"/>
                <a:gd name="T15" fmla="*/ 224 h 447"/>
                <a:gd name="T16" fmla="*/ 937 w 1122"/>
                <a:gd name="T17" fmla="*/ 0 h 447"/>
                <a:gd name="T18" fmla="*/ 0 w 1122"/>
                <a:gd name="T19" fmla="*/ 0 h 447"/>
                <a:gd name="T20" fmla="*/ 22 w 1122"/>
                <a:gd name="T21" fmla="*/ 29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2" h="447">
                  <a:moveTo>
                    <a:pt x="22" y="29"/>
                  </a:moveTo>
                  <a:cubicBezTo>
                    <a:pt x="73" y="71"/>
                    <a:pt x="257" y="9"/>
                    <a:pt x="291" y="13"/>
                  </a:cubicBezTo>
                  <a:cubicBezTo>
                    <a:pt x="316" y="17"/>
                    <a:pt x="345" y="158"/>
                    <a:pt x="357" y="227"/>
                  </a:cubicBezTo>
                  <a:cubicBezTo>
                    <a:pt x="353" y="227"/>
                    <a:pt x="353" y="227"/>
                    <a:pt x="353" y="227"/>
                  </a:cubicBezTo>
                  <a:cubicBezTo>
                    <a:pt x="353" y="227"/>
                    <a:pt x="194" y="418"/>
                    <a:pt x="140" y="447"/>
                  </a:cubicBezTo>
                  <a:cubicBezTo>
                    <a:pt x="1055" y="447"/>
                    <a:pt x="1055" y="447"/>
                    <a:pt x="1055" y="447"/>
                  </a:cubicBezTo>
                  <a:cubicBezTo>
                    <a:pt x="1122" y="447"/>
                    <a:pt x="1122" y="447"/>
                    <a:pt x="1122" y="447"/>
                  </a:cubicBezTo>
                  <a:cubicBezTo>
                    <a:pt x="1038" y="224"/>
                    <a:pt x="1038" y="224"/>
                    <a:pt x="1038" y="224"/>
                  </a:cubicBezTo>
                  <a:cubicBezTo>
                    <a:pt x="1004" y="162"/>
                    <a:pt x="965" y="76"/>
                    <a:pt x="93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15"/>
                    <a:pt x="18" y="25"/>
                    <a:pt x="22" y="29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</p:grpSp>
      <p:sp>
        <p:nvSpPr>
          <p:cNvPr id="21" name="TextBox 46"/>
          <p:cNvSpPr txBox="1"/>
          <p:nvPr/>
        </p:nvSpPr>
        <p:spPr bwMode="auto">
          <a:xfrm>
            <a:off x="6265034" y="2427986"/>
            <a:ext cx="105670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600" spc="300">
                <a:solidFill>
                  <a:srgbClr val="F83003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pc="100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22" name="TextBox 47"/>
          <p:cNvSpPr txBox="1"/>
          <p:nvPr/>
        </p:nvSpPr>
        <p:spPr bwMode="auto">
          <a:xfrm>
            <a:off x="5891112" y="3437351"/>
            <a:ext cx="105670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600" spc="300">
                <a:solidFill>
                  <a:srgbClr val="F83003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pc="100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23" name="TextBox 48"/>
          <p:cNvSpPr txBox="1"/>
          <p:nvPr/>
        </p:nvSpPr>
        <p:spPr bwMode="auto">
          <a:xfrm>
            <a:off x="6327554" y="4470560"/>
            <a:ext cx="105670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600" spc="300">
                <a:solidFill>
                  <a:srgbClr val="F83003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pc="100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24" name="任意多边形 23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1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您的内容打在这里，或者通过复制您的文本后，在此框中选择粘贴，并选择只保留文字，您的内容打在这里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1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您的内容打在这里，或者通过复制您的文本后，在此框中选择粘贴，并选择只保留文字，您的内容打在这里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1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您的内容打在这里，或者通过复制您的文本后，在此框中选择粘贴，并选择只保留文字，您的内容打在这里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>
            <a:off x="5185131" y="905622"/>
            <a:ext cx="2590145" cy="1192575"/>
          </a:xfrm>
          <a:custGeom>
            <a:avLst/>
            <a:gdLst>
              <a:gd name="T0" fmla="*/ 1118 w 1175"/>
              <a:gd name="T1" fmla="*/ 389 h 541"/>
              <a:gd name="T2" fmla="*/ 456 w 1175"/>
              <a:gd name="T3" fmla="*/ 104 h 541"/>
              <a:gd name="T4" fmla="*/ 0 w 1175"/>
              <a:gd name="T5" fmla="*/ 541 h 541"/>
              <a:gd name="T6" fmla="*/ 1175 w 1175"/>
              <a:gd name="T7" fmla="*/ 541 h 541"/>
              <a:gd name="T8" fmla="*/ 1118 w 1175"/>
              <a:gd name="T9" fmla="*/ 389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5" h="541">
                <a:moveTo>
                  <a:pt x="1118" y="389"/>
                </a:moveTo>
                <a:cubicBezTo>
                  <a:pt x="895" y="0"/>
                  <a:pt x="456" y="104"/>
                  <a:pt x="456" y="104"/>
                </a:cubicBezTo>
                <a:cubicBezTo>
                  <a:pt x="126" y="200"/>
                  <a:pt x="25" y="389"/>
                  <a:pt x="0" y="541"/>
                </a:cubicBezTo>
                <a:cubicBezTo>
                  <a:pt x="1175" y="541"/>
                  <a:pt x="1175" y="541"/>
                  <a:pt x="1175" y="541"/>
                </a:cubicBezTo>
                <a:cubicBezTo>
                  <a:pt x="1150" y="449"/>
                  <a:pt x="1118" y="389"/>
                  <a:pt x="1118" y="389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20" name="TextBox 40"/>
          <p:cNvSpPr txBox="1"/>
          <p:nvPr/>
        </p:nvSpPr>
        <p:spPr bwMode="auto">
          <a:xfrm>
            <a:off x="5846351" y="1511853"/>
            <a:ext cx="105670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1600" spc="300">
                <a:solidFill>
                  <a:srgbClr val="F83003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pc="100" dirty="0">
                <a:solidFill>
                  <a:schemeClr val="bg1">
                    <a:lumMod val="50000"/>
                  </a:schemeClr>
                </a:solidFill>
              </a:rPr>
              <a:t>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95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2" grpId="0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 animBg="1"/>
      <p:bldP spid="20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642910" y="1785932"/>
            <a:ext cx="2286016" cy="885701"/>
            <a:chOff x="642910" y="1785932"/>
            <a:chExt cx="2286016" cy="885701"/>
          </a:xfrm>
        </p:grpSpPr>
        <p:sp>
          <p:nvSpPr>
            <p:cNvPr id="2" name="Rectangle 88"/>
            <p:cNvSpPr/>
            <p:nvPr/>
          </p:nvSpPr>
          <p:spPr>
            <a:xfrm>
              <a:off x="642910" y="2025302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" name="Rectangle 89"/>
            <p:cNvSpPr/>
            <p:nvPr/>
          </p:nvSpPr>
          <p:spPr>
            <a:xfrm>
              <a:off x="642910" y="1785932"/>
              <a:ext cx="2264384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Strength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2910" y="3214692"/>
            <a:ext cx="2286016" cy="879075"/>
            <a:chOff x="642910" y="3214692"/>
            <a:chExt cx="2286016" cy="879075"/>
          </a:xfrm>
        </p:grpSpPr>
        <p:sp>
          <p:nvSpPr>
            <p:cNvPr id="4" name="Rectangle 90"/>
            <p:cNvSpPr/>
            <p:nvPr/>
          </p:nvSpPr>
          <p:spPr>
            <a:xfrm>
              <a:off x="642910" y="3447436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5" name="Rectangle 91"/>
            <p:cNvSpPr/>
            <p:nvPr/>
          </p:nvSpPr>
          <p:spPr>
            <a:xfrm>
              <a:off x="642910" y="3214692"/>
              <a:ext cx="2264384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Opportunity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15074" y="3214692"/>
            <a:ext cx="2286016" cy="863708"/>
            <a:chOff x="6215074" y="3214692"/>
            <a:chExt cx="2286016" cy="863708"/>
          </a:xfrm>
        </p:grpSpPr>
        <p:sp>
          <p:nvSpPr>
            <p:cNvPr id="6" name="Rectangle 92"/>
            <p:cNvSpPr/>
            <p:nvPr/>
          </p:nvSpPr>
          <p:spPr>
            <a:xfrm>
              <a:off x="6215074" y="3454062"/>
              <a:ext cx="2286016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7" name="Rectangle 93"/>
            <p:cNvSpPr/>
            <p:nvPr/>
          </p:nvSpPr>
          <p:spPr>
            <a:xfrm>
              <a:off x="6215074" y="321469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Threats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15074" y="1785932"/>
            <a:ext cx="2286016" cy="925457"/>
            <a:chOff x="6215074" y="1785932"/>
            <a:chExt cx="2286016" cy="925457"/>
          </a:xfrm>
        </p:grpSpPr>
        <p:sp>
          <p:nvSpPr>
            <p:cNvPr id="8" name="Rectangle 94"/>
            <p:cNvSpPr/>
            <p:nvPr/>
          </p:nvSpPr>
          <p:spPr>
            <a:xfrm>
              <a:off x="6215074" y="2065058"/>
              <a:ext cx="22860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9" name="Rectangle 95"/>
            <p:cNvSpPr/>
            <p:nvPr/>
          </p:nvSpPr>
          <p:spPr>
            <a:xfrm>
              <a:off x="6215074" y="1785932"/>
              <a:ext cx="2286016" cy="294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Lao UI" panose="020B0502040204020203" pitchFamily="34" charset="0"/>
                  <a:ea typeface="Open Sans" pitchFamily="34" charset="0"/>
                  <a:cs typeface="Lao UI" panose="020B0502040204020203" pitchFamily="34" charset="0"/>
                </a:rPr>
                <a:t>Weakness</a:t>
              </a:r>
            </a:p>
          </p:txBody>
        </p:sp>
      </p:grpSp>
      <p:sp>
        <p:nvSpPr>
          <p:cNvPr id="16" name="十字箭头 15"/>
          <p:cNvSpPr/>
          <p:nvPr/>
        </p:nvSpPr>
        <p:spPr>
          <a:xfrm>
            <a:off x="3121133" y="1500180"/>
            <a:ext cx="3054850" cy="3054850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组合 9"/>
          <p:cNvGrpSpPr/>
          <p:nvPr/>
        </p:nvGrpSpPr>
        <p:grpSpPr>
          <a:xfrm>
            <a:off x="3319699" y="1698745"/>
            <a:ext cx="1221940" cy="1221940"/>
            <a:chOff x="3319699" y="1698745"/>
            <a:chExt cx="1221940" cy="1221940"/>
          </a:xfrm>
        </p:grpSpPr>
        <p:sp>
          <p:nvSpPr>
            <p:cNvPr id="17" name="任意多边形 16"/>
            <p:cNvSpPr/>
            <p:nvPr/>
          </p:nvSpPr>
          <p:spPr>
            <a:xfrm>
              <a:off x="3319699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11" name="Rectangle 17"/>
            <p:cNvSpPr/>
            <p:nvPr/>
          </p:nvSpPr>
          <p:spPr>
            <a:xfrm>
              <a:off x="3428992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755478" y="1698745"/>
            <a:ext cx="1221940" cy="1221940"/>
            <a:chOff x="4755478" y="1698745"/>
            <a:chExt cx="1221940" cy="1221940"/>
          </a:xfrm>
        </p:grpSpPr>
        <p:sp>
          <p:nvSpPr>
            <p:cNvPr id="18" name="任意多边形 17"/>
            <p:cNvSpPr/>
            <p:nvPr/>
          </p:nvSpPr>
          <p:spPr>
            <a:xfrm>
              <a:off x="4755478" y="1698745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12" name="Rectangle 18"/>
            <p:cNvSpPr/>
            <p:nvPr/>
          </p:nvSpPr>
          <p:spPr>
            <a:xfrm>
              <a:off x="4929190" y="178593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W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319699" y="3134524"/>
            <a:ext cx="1221940" cy="1221940"/>
            <a:chOff x="3319699" y="3134524"/>
            <a:chExt cx="1221940" cy="1221940"/>
          </a:xfrm>
        </p:grpSpPr>
        <p:sp>
          <p:nvSpPr>
            <p:cNvPr id="19" name="任意多边形 18"/>
            <p:cNvSpPr/>
            <p:nvPr/>
          </p:nvSpPr>
          <p:spPr>
            <a:xfrm>
              <a:off x="3319699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13" name="Rectangle 19"/>
            <p:cNvSpPr/>
            <p:nvPr/>
          </p:nvSpPr>
          <p:spPr>
            <a:xfrm>
              <a:off x="3428992" y="3214692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O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55478" y="3134524"/>
            <a:ext cx="1221940" cy="1221940"/>
            <a:chOff x="4755478" y="3134524"/>
            <a:chExt cx="1221940" cy="1221940"/>
          </a:xfrm>
        </p:grpSpPr>
        <p:sp>
          <p:nvSpPr>
            <p:cNvPr id="20" name="任意多边形 19"/>
            <p:cNvSpPr/>
            <p:nvPr/>
          </p:nvSpPr>
          <p:spPr>
            <a:xfrm>
              <a:off x="4755478" y="3134524"/>
              <a:ext cx="1221940" cy="1221940"/>
            </a:xfrm>
            <a:custGeom>
              <a:avLst/>
              <a:gdLst>
                <a:gd name="connsiteX0" fmla="*/ 0 w 1221940"/>
                <a:gd name="connsiteY0" fmla="*/ 0 h 1221940"/>
                <a:gd name="connsiteX1" fmla="*/ 1221940 w 1221940"/>
                <a:gd name="connsiteY1" fmla="*/ 0 h 1221940"/>
                <a:gd name="connsiteX2" fmla="*/ 1221940 w 1221940"/>
                <a:gd name="connsiteY2" fmla="*/ 1221940 h 1221940"/>
                <a:gd name="connsiteX3" fmla="*/ 0 w 1221940"/>
                <a:gd name="connsiteY3" fmla="*/ 1221940 h 1221940"/>
                <a:gd name="connsiteX4" fmla="*/ 0 w 1221940"/>
                <a:gd name="connsiteY4" fmla="*/ 0 h 122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1940" h="1221940">
                  <a:moveTo>
                    <a:pt x="0" y="0"/>
                  </a:moveTo>
                  <a:lnTo>
                    <a:pt x="1221940" y="0"/>
                  </a:lnTo>
                  <a:lnTo>
                    <a:pt x="1221940" y="1221940"/>
                  </a:lnTo>
                  <a:lnTo>
                    <a:pt x="0" y="12219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000" kern="1200" dirty="0"/>
                <a:t> </a:t>
              </a:r>
            </a:p>
          </p:txBody>
        </p:sp>
        <p:sp>
          <p:nvSpPr>
            <p:cNvPr id="14" name="Rectangle 20"/>
            <p:cNvSpPr/>
            <p:nvPr/>
          </p:nvSpPr>
          <p:spPr>
            <a:xfrm>
              <a:off x="4929190" y="3286130"/>
              <a:ext cx="92869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60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</a:t>
              </a: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80552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3993750" y="2818394"/>
            <a:ext cx="114975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3993750" y="1746824"/>
            <a:ext cx="114975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3993750" y="3961402"/>
            <a:ext cx="1149754" cy="15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4529137" y="1142992"/>
            <a:ext cx="85726" cy="3572693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258" y="2928942"/>
              <a:ext cx="3572693" cy="7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961"/>
              <a:ext cx="85726" cy="85726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160"/>
              <a:ext cx="85726" cy="85726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960"/>
              <a:ext cx="85726" cy="85726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>
          <a:xfrm>
            <a:off x="357158" y="2382492"/>
            <a:ext cx="2643206" cy="932083"/>
            <a:chOff x="357158" y="2428874"/>
            <a:chExt cx="2643206" cy="93208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26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158745" y="2428874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357554" y="2500312"/>
            <a:ext cx="636196" cy="636164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7620" y="2660940"/>
              <a:ext cx="389082" cy="322810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>
          <a:xfrm>
            <a:off x="357158" y="1310922"/>
            <a:ext cx="2643206" cy="932083"/>
            <a:chOff x="357158" y="1357304"/>
            <a:chExt cx="2643206" cy="932083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056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162468" y="1357304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357554" y="1428742"/>
            <a:ext cx="636196" cy="636164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>
              <a:spLocks/>
            </p:cNvSpPr>
            <p:nvPr/>
          </p:nvSpPr>
          <p:spPr bwMode="auto">
            <a:xfrm>
              <a:off x="3500430" y="1571618"/>
              <a:ext cx="303570" cy="34205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>
          <a:xfrm>
            <a:off x="6143636" y="3525500"/>
            <a:ext cx="2643206" cy="932083"/>
            <a:chOff x="6143636" y="3571882"/>
            <a:chExt cx="2643206" cy="93208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634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143504" y="3643320"/>
            <a:ext cx="636196" cy="636164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380" y="3786196"/>
              <a:ext cx="365566" cy="314258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>
          <a:xfrm>
            <a:off x="357158" y="3521260"/>
            <a:ext cx="2643206" cy="936323"/>
            <a:chOff x="357158" y="3567642"/>
            <a:chExt cx="2643206" cy="936323"/>
          </a:xfrm>
        </p:grpSpPr>
        <p:sp>
          <p:nvSpPr>
            <p:cNvPr id="25" name="Rectangle 33"/>
            <p:cNvSpPr/>
            <p:nvPr/>
          </p:nvSpPr>
          <p:spPr>
            <a:xfrm>
              <a:off x="357158" y="3857634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151323" y="3567642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357554" y="3643320"/>
            <a:ext cx="636196" cy="636164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>
                <a:spLocks/>
              </p:cNvSpPr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>
                <a:spLocks/>
              </p:cNvSpPr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>
                <a:spLocks/>
              </p:cNvSpPr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>
          <a:xfrm>
            <a:off x="6143636" y="1310922"/>
            <a:ext cx="2643206" cy="932083"/>
            <a:chOff x="6143636" y="1357304"/>
            <a:chExt cx="2643206" cy="932083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056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143504" y="1428742"/>
            <a:ext cx="636196" cy="636164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>
                <a:spLocks/>
              </p:cNvSpPr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>
                <a:spLocks/>
              </p:cNvSpPr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>
                <a:spLocks/>
              </p:cNvSpPr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>
                <a:spLocks/>
              </p:cNvSpPr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>
                <a:spLocks/>
              </p:cNvSpPr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>
                <a:spLocks/>
              </p:cNvSpPr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>
                <a:spLocks/>
              </p:cNvSpPr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>
                <a:spLocks/>
              </p:cNvSpPr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>
                <a:spLocks/>
              </p:cNvSpPr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>
          <a:xfrm>
            <a:off x="6143636" y="2382492"/>
            <a:ext cx="2643206" cy="932083"/>
            <a:chOff x="6143636" y="2428874"/>
            <a:chExt cx="2643206" cy="93208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26"/>
              <a:ext cx="264320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solidFill>
                  <a:schemeClr val="bg1"/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800219" cy="3363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143504" y="2500312"/>
            <a:ext cx="636196" cy="636164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>
                <a:spLocks/>
              </p:cNvSpPr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>
                <a:spLocks/>
              </p:cNvSpPr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Lao UI" panose="020B0502040204020203" pitchFamily="34" charset="0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63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0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4107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406179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191865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325145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文本后，在此框中选择粘贴，并选择只保留文字；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477485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477485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" fmla="*/ 0 w 1278647"/>
                <a:gd name="connsiteY0" fmla="*/ 1102284 h 1102284"/>
                <a:gd name="connsiteX1" fmla="*/ 639324 w 1278647"/>
                <a:gd name="connsiteY1" fmla="*/ 2 h 1102284"/>
                <a:gd name="connsiteX2" fmla="*/ 1278647 w 1278647"/>
                <a:gd name="connsiteY2" fmla="*/ 1102284 h 1102284"/>
                <a:gd name="connsiteX3" fmla="*/ 0 w 1278647"/>
                <a:gd name="connsiteY3" fmla="*/ 1102284 h 1102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  <a:ea typeface="Open Sans" pitchFamily="34" charset="0"/>
                  <a:cs typeface="Open Sans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82650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4296078" y="2611841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816335"/>
            <a:ext cx="2028878" cy="377842"/>
            <a:chOff x="928662" y="3910468"/>
            <a:chExt cx="2028878" cy="377842"/>
          </a:xfrm>
          <a:solidFill>
            <a:schemeClr val="accent2"/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>
                <a:spLocks/>
              </p:cNvSpPr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836134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90%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703446" y="3820758"/>
            <a:ext cx="1944572" cy="378000"/>
            <a:chOff x="5703446" y="3914891"/>
            <a:chExt cx="1944572" cy="378000"/>
          </a:xfrm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9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7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5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3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solidFill>
              <a:schemeClr val="accent1"/>
            </a:solidFill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5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solidFill>
              <a:schemeClr val="bg1">
                <a:lumMod val="85000"/>
              </a:schemeClr>
            </a:solidFill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8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solidFill>
              <a:schemeClr val="bg1">
                <a:lumMod val="85000"/>
              </a:schemeClr>
            </a:solidFill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1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solidFill>
              <a:schemeClr val="bg1">
                <a:lumMod val="85000"/>
              </a:schemeClr>
            </a:solidFill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4" name="Freeform 7"/>
              <p:cNvSpPr>
                <a:spLocks/>
              </p:cNvSpPr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325145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solidFill>
                <a:schemeClr val="bg1"/>
              </a:solidFill>
              <a:latin typeface="微软雅黑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</a:rPr>
              <a:t>文本后，在此框中选择粘贴，并选择只保留文字；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836134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itchFamily="34" charset="0"/>
                <a:cs typeface="Open Sans" pitchFamily="34" charset="0"/>
              </a:rPr>
              <a:t>70%</a:t>
            </a:r>
          </a:p>
        </p:txBody>
      </p:sp>
      <p:sp>
        <p:nvSpPr>
          <p:cNvPr id="139" name="文本框 138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140" name="文本框 139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42179808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39" grpId="0"/>
      <p:bldP spid="1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2" name="AutoShape 5"/>
          <p:cNvSpPr>
            <a:spLocks noChangeArrowheads="1"/>
          </p:cNvSpPr>
          <p:nvPr/>
        </p:nvSpPr>
        <p:spPr bwMode="auto">
          <a:xfrm rot="10800000">
            <a:off x="971601" y="3041438"/>
            <a:ext cx="2689493" cy="754447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137" tIns="36069" rIns="72137" bIns="36069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3" name="AutoShape 3"/>
          <p:cNvSpPr>
            <a:spLocks noChangeArrowheads="1"/>
          </p:cNvSpPr>
          <p:nvPr/>
        </p:nvSpPr>
        <p:spPr bwMode="auto">
          <a:xfrm rot="10800000">
            <a:off x="1769058" y="2035121"/>
            <a:ext cx="1094578" cy="305491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137" tIns="36069" rIns="72137" bIns="36069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4" name="AutoShape 6"/>
          <p:cNvSpPr>
            <a:spLocks noChangeArrowheads="1"/>
          </p:cNvSpPr>
          <p:nvPr/>
        </p:nvSpPr>
        <p:spPr bwMode="auto">
          <a:xfrm>
            <a:off x="1973682" y="1346871"/>
            <a:ext cx="685327" cy="583587"/>
          </a:xfrm>
          <a:prstGeom prst="triangle">
            <a:avLst>
              <a:gd name="adj" fmla="val 50000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2137" tIns="36069" rIns="72137" bIns="36069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 rot="10800000">
            <a:off x="1441846" y="2445276"/>
            <a:ext cx="1749002" cy="491499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2137" tIns="36069" rIns="72137" bIns="36069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2342247" y="1667185"/>
            <a:ext cx="2824316" cy="0"/>
          </a:xfrm>
          <a:prstGeom prst="line">
            <a:avLst/>
          </a:prstGeom>
          <a:noFill/>
          <a:ln w="1270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331324" y="2170927"/>
            <a:ext cx="2835240" cy="0"/>
          </a:xfrm>
          <a:prstGeom prst="line">
            <a:avLst/>
          </a:prstGeom>
          <a:noFill/>
          <a:ln w="12700">
            <a:solidFill>
              <a:srgbClr val="00B050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2342247" y="2693562"/>
            <a:ext cx="2824316" cy="0"/>
          </a:xfrm>
          <a:prstGeom prst="line">
            <a:avLst/>
          </a:prstGeom>
          <a:noFill/>
          <a:ln w="12700">
            <a:solidFill>
              <a:schemeClr val="accent4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2316348" y="3458402"/>
            <a:ext cx="2850217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2" name="TextBox 41"/>
          <p:cNvSpPr txBox="1"/>
          <p:nvPr/>
        </p:nvSpPr>
        <p:spPr>
          <a:xfrm>
            <a:off x="5344644" y="3064900"/>
            <a:ext cx="3029977" cy="491547"/>
          </a:xfrm>
          <a:prstGeom prst="rect">
            <a:avLst/>
          </a:prstGeom>
          <a:noFill/>
        </p:spPr>
        <p:txBody>
          <a:bodyPr wrap="square" lIns="72137" tIns="36069" rIns="72137" bIns="3606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331054" y="3067356"/>
            <a:ext cx="838180" cy="280592"/>
          </a:xfrm>
          <a:prstGeom prst="rect">
            <a:avLst/>
          </a:prstGeom>
          <a:noFill/>
        </p:spPr>
        <p:txBody>
          <a:bodyPr wrap="none" lIns="72137" tIns="36069" rIns="72137" bIns="36069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44644" y="2333894"/>
            <a:ext cx="3029977" cy="491547"/>
          </a:xfrm>
          <a:prstGeom prst="rect">
            <a:avLst/>
          </a:prstGeom>
          <a:noFill/>
        </p:spPr>
        <p:txBody>
          <a:bodyPr wrap="square" lIns="72137" tIns="36069" rIns="72137" bIns="3606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331054" y="2310017"/>
            <a:ext cx="838180" cy="280592"/>
          </a:xfrm>
          <a:prstGeom prst="rect">
            <a:avLst/>
          </a:prstGeom>
          <a:noFill/>
        </p:spPr>
        <p:txBody>
          <a:bodyPr wrap="none" lIns="72137" tIns="36069" rIns="72137" bIns="36069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添加标题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344644" y="1793959"/>
            <a:ext cx="3029977" cy="491547"/>
          </a:xfrm>
          <a:prstGeom prst="rect">
            <a:avLst/>
          </a:prstGeom>
          <a:noFill/>
        </p:spPr>
        <p:txBody>
          <a:bodyPr wrap="square" lIns="72137" tIns="36069" rIns="72137" bIns="3606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331054" y="1795457"/>
            <a:ext cx="838180" cy="280592"/>
          </a:xfrm>
          <a:prstGeom prst="rect">
            <a:avLst/>
          </a:prstGeom>
          <a:noFill/>
        </p:spPr>
        <p:txBody>
          <a:bodyPr wrap="none" lIns="72137" tIns="36069" rIns="72137" bIns="36069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添加标题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344644" y="1254024"/>
            <a:ext cx="3029977" cy="491547"/>
          </a:xfrm>
          <a:prstGeom prst="rect">
            <a:avLst/>
          </a:prstGeom>
          <a:noFill/>
        </p:spPr>
        <p:txBody>
          <a:bodyPr wrap="square" lIns="72137" tIns="36069" rIns="72137" bIns="3606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331054" y="1275606"/>
            <a:ext cx="838180" cy="280592"/>
          </a:xfrm>
          <a:prstGeom prst="rect">
            <a:avLst/>
          </a:prstGeom>
          <a:noFill/>
        </p:spPr>
        <p:txBody>
          <a:bodyPr wrap="none" lIns="72137" tIns="36069" rIns="72137" bIns="36069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34998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6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17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7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7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  <p:bldP spid="32" grpId="0" animBg="1"/>
          <p:bldP spid="33" grpId="0" animBg="1"/>
          <p:bldP spid="34" grpId="0" animBg="1"/>
          <p:bldP spid="35" grpId="0" animBg="1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17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17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7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  <p:bldP spid="32" grpId="0" animBg="1"/>
          <p:bldP spid="33" grpId="0" animBg="1"/>
          <p:bldP spid="34" grpId="0" animBg="1"/>
          <p:bldP spid="35" grpId="0" animBg="1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" y="0"/>
            <a:ext cx="9135683" cy="5143500"/>
          </a:xfrm>
          <a:prstGeom prst="rect">
            <a:avLst/>
          </a:prstGeom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3941392" y="2147186"/>
            <a:ext cx="39212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eaLnBrk="1" hangingPunct="1"/>
            <a:r>
              <a:rPr lang="zh-CN" altLang="en-US" sz="3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添加第一部分标题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177730" y="2837857"/>
            <a:ext cx="5448615" cy="752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您的内容打在这里，或者通过复制您的文本后，在此框中选择粘贴，并选择只保留文字。您的内容打在这里，或者通过复制您的文本后，在此框中选择粘贴并选择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只保留文字。您的内容打在这里，或者通过复制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</p:txBody>
      </p:sp>
      <p:sp>
        <p:nvSpPr>
          <p:cNvPr id="6" name="文本框 16"/>
          <p:cNvSpPr txBox="1"/>
          <p:nvPr/>
        </p:nvSpPr>
        <p:spPr bwMode="auto">
          <a:xfrm>
            <a:off x="5208578" y="792024"/>
            <a:ext cx="1386918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cs typeface="Mongolian Baiti" panose="03000500000000000000" pitchFamily="66" charset="0"/>
              </a:rPr>
              <a:t>03</a:t>
            </a:r>
            <a:endParaRPr lang="zh-CN" altLang="en-US" sz="8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5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文本框 56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3059834" y="1491631"/>
            <a:ext cx="2916323" cy="291632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125864" y="1557769"/>
            <a:ext cx="2783847" cy="2783844"/>
            <a:chOff x="3047429" y="1323744"/>
            <a:chExt cx="2783847" cy="2783844"/>
          </a:xfrm>
          <a:effectLst/>
        </p:grpSpPr>
        <p:sp>
          <p:nvSpPr>
            <p:cNvPr id="55" name="椭圆 11"/>
            <p:cNvSpPr/>
            <p:nvPr/>
          </p:nvSpPr>
          <p:spPr>
            <a:xfrm rot="2700000">
              <a:off x="3862480" y="1323962"/>
              <a:ext cx="1153402" cy="1152965"/>
            </a:xfrm>
            <a:custGeom>
              <a:avLst/>
              <a:gdLst/>
              <a:ahLst/>
              <a:cxnLst/>
              <a:rect l="l" t="t" r="r" b="b"/>
              <a:pathLst>
                <a:path w="1153402" h="1152965">
                  <a:moveTo>
                    <a:pt x="746531" y="0"/>
                  </a:moveTo>
                  <a:cubicBezTo>
                    <a:pt x="779296" y="194851"/>
                    <a:pt x="949063" y="342875"/>
                    <a:pt x="1153402" y="342875"/>
                  </a:cubicBezTo>
                  <a:lnTo>
                    <a:pt x="1153402" y="1152965"/>
                  </a:lnTo>
                  <a:lnTo>
                    <a:pt x="343312" y="1152965"/>
                  </a:lnTo>
                  <a:cubicBezTo>
                    <a:pt x="343312" y="948474"/>
                    <a:pt x="195069" y="778607"/>
                    <a:pt x="0" y="746050"/>
                  </a:cubicBezTo>
                  <a:cubicBezTo>
                    <a:pt x="121924" y="397390"/>
                    <a:pt x="397695" y="121245"/>
                    <a:pt x="746531" y="0"/>
                  </a:cubicBez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椭圆 11"/>
            <p:cNvSpPr/>
            <p:nvPr/>
          </p:nvSpPr>
          <p:spPr>
            <a:xfrm rot="2700000" flipH="1">
              <a:off x="4678356" y="2138826"/>
              <a:ext cx="1152437" cy="1153402"/>
            </a:xfrm>
            <a:custGeom>
              <a:avLst/>
              <a:gdLst/>
              <a:ahLst/>
              <a:cxnLst/>
              <a:rect l="l" t="t" r="r" b="b"/>
              <a:pathLst>
                <a:path w="1152437" h="1153402">
                  <a:moveTo>
                    <a:pt x="745522" y="0"/>
                  </a:moveTo>
                  <a:cubicBezTo>
                    <a:pt x="397295" y="121773"/>
                    <a:pt x="121402" y="397011"/>
                    <a:pt x="0" y="745261"/>
                  </a:cubicBezTo>
                  <a:cubicBezTo>
                    <a:pt x="201063" y="772062"/>
                    <a:pt x="355477" y="944700"/>
                    <a:pt x="355477" y="1153402"/>
                  </a:cubicBezTo>
                  <a:lnTo>
                    <a:pt x="1152437" y="1153402"/>
                  </a:lnTo>
                  <a:lnTo>
                    <a:pt x="1152437" y="343312"/>
                  </a:lnTo>
                  <a:cubicBezTo>
                    <a:pt x="947947" y="343312"/>
                    <a:pt x="778080" y="195069"/>
                    <a:pt x="745522" y="0"/>
                  </a:cubicBez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椭圆 11"/>
            <p:cNvSpPr/>
            <p:nvPr/>
          </p:nvSpPr>
          <p:spPr>
            <a:xfrm rot="2700000" flipV="1">
              <a:off x="3047211" y="2139230"/>
              <a:ext cx="1153402" cy="1152966"/>
            </a:xfrm>
            <a:custGeom>
              <a:avLst/>
              <a:gdLst/>
              <a:ahLst/>
              <a:cxnLst/>
              <a:rect l="l" t="t" r="r" b="b"/>
              <a:pathLst>
                <a:path w="1153402" h="1152966">
                  <a:moveTo>
                    <a:pt x="343312" y="1152966"/>
                  </a:moveTo>
                  <a:lnTo>
                    <a:pt x="1153402" y="1152966"/>
                  </a:lnTo>
                  <a:lnTo>
                    <a:pt x="1153402" y="342876"/>
                  </a:lnTo>
                  <a:cubicBezTo>
                    <a:pt x="949063" y="342876"/>
                    <a:pt x="779296" y="194851"/>
                    <a:pt x="746532" y="0"/>
                  </a:cubicBezTo>
                  <a:cubicBezTo>
                    <a:pt x="397696" y="121245"/>
                    <a:pt x="121924" y="397391"/>
                    <a:pt x="0" y="746051"/>
                  </a:cubicBezTo>
                  <a:cubicBezTo>
                    <a:pt x="195069" y="778608"/>
                    <a:pt x="343312" y="948475"/>
                    <a:pt x="343312" y="1152966"/>
                  </a:cubicBezTo>
                  <a:close/>
                </a:path>
              </a:pathLst>
            </a:cu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椭圆 11"/>
            <p:cNvSpPr/>
            <p:nvPr/>
          </p:nvSpPr>
          <p:spPr>
            <a:xfrm rot="2700000" flipH="1" flipV="1">
              <a:off x="3862864" y="2954647"/>
              <a:ext cx="1152934" cy="1152947"/>
            </a:xfrm>
            <a:custGeom>
              <a:avLst/>
              <a:gdLst/>
              <a:ahLst/>
              <a:cxnLst/>
              <a:rect l="l" t="t" r="r" b="b"/>
              <a:pathLst>
                <a:path w="1152934" h="1152947">
                  <a:moveTo>
                    <a:pt x="1152934" y="1152947"/>
                  </a:moveTo>
                  <a:lnTo>
                    <a:pt x="355974" y="1152947"/>
                  </a:lnTo>
                  <a:lnTo>
                    <a:pt x="355974" y="1152946"/>
                  </a:lnTo>
                  <a:cubicBezTo>
                    <a:pt x="355974" y="944071"/>
                    <a:pt x="201306" y="771320"/>
                    <a:pt x="0" y="744754"/>
                  </a:cubicBezTo>
                  <a:cubicBezTo>
                    <a:pt x="122138" y="396697"/>
                    <a:pt x="397654" y="121079"/>
                    <a:pt x="746064" y="0"/>
                  </a:cubicBezTo>
                  <a:cubicBezTo>
                    <a:pt x="778837" y="194842"/>
                    <a:pt x="948600" y="342857"/>
                    <a:pt x="1152933" y="342857"/>
                  </a:cubicBezTo>
                  <a:cubicBezTo>
                    <a:pt x="1152934" y="342857"/>
                    <a:pt x="1152934" y="342857"/>
                    <a:pt x="1152934" y="342857"/>
                  </a:cubicBezTo>
                  <a:close/>
                </a:path>
              </a:pathLst>
            </a:cu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标题层"/>
          <p:cNvSpPr txBox="1"/>
          <p:nvPr/>
        </p:nvSpPr>
        <p:spPr bwMode="auto">
          <a:xfrm>
            <a:off x="3393654" y="1872859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01</a:t>
            </a:r>
            <a:endParaRPr lang="zh-CN" altLang="en-US" sz="2800" kern="0" dirty="0">
              <a:solidFill>
                <a:schemeClr val="bg1"/>
              </a:solidFill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2" name="标题层"/>
          <p:cNvSpPr txBox="1"/>
          <p:nvPr/>
        </p:nvSpPr>
        <p:spPr bwMode="auto">
          <a:xfrm>
            <a:off x="5024150" y="1872859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02</a:t>
            </a:r>
            <a:endParaRPr lang="zh-CN" altLang="en-US" sz="2800" kern="0" dirty="0">
              <a:solidFill>
                <a:schemeClr val="bg1"/>
              </a:solidFill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3" name="标题层"/>
          <p:cNvSpPr txBox="1"/>
          <p:nvPr/>
        </p:nvSpPr>
        <p:spPr bwMode="auto">
          <a:xfrm>
            <a:off x="5024150" y="3503180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03</a:t>
            </a:r>
            <a:endParaRPr lang="zh-CN" altLang="en-US" sz="2800" kern="0" dirty="0">
              <a:solidFill>
                <a:schemeClr val="bg1"/>
              </a:solidFill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4" name="标题层"/>
          <p:cNvSpPr txBox="1"/>
          <p:nvPr/>
        </p:nvSpPr>
        <p:spPr bwMode="auto">
          <a:xfrm>
            <a:off x="3393654" y="3503180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04</a:t>
            </a:r>
            <a:endParaRPr lang="zh-CN" altLang="en-US" sz="2800" kern="0" dirty="0">
              <a:solidFill>
                <a:schemeClr val="bg1"/>
              </a:solidFill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2771801" y="2169929"/>
            <a:ext cx="621393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66" name="矩形 65"/>
          <p:cNvSpPr/>
          <p:nvPr/>
        </p:nvSpPr>
        <p:spPr>
          <a:xfrm>
            <a:off x="611560" y="195968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5641870" y="2169929"/>
            <a:ext cx="621393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68" name="矩形 67"/>
          <p:cNvSpPr/>
          <p:nvPr/>
        </p:nvSpPr>
        <p:spPr>
          <a:xfrm>
            <a:off x="6372200" y="195968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69" name="直接连接符 68"/>
          <p:cNvCxnSpPr/>
          <p:nvPr/>
        </p:nvCxnSpPr>
        <p:spPr>
          <a:xfrm>
            <a:off x="5641870" y="3737271"/>
            <a:ext cx="621393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70" name="矩形 69"/>
          <p:cNvSpPr/>
          <p:nvPr/>
        </p:nvSpPr>
        <p:spPr>
          <a:xfrm>
            <a:off x="6372200" y="352702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71" name="直接连接符 70"/>
          <p:cNvCxnSpPr/>
          <p:nvPr/>
        </p:nvCxnSpPr>
        <p:spPr>
          <a:xfrm>
            <a:off x="2771801" y="3737271"/>
            <a:ext cx="621393" cy="0"/>
          </a:xfrm>
          <a:prstGeom prst="line">
            <a:avLst/>
          </a:prstGeom>
          <a:noFill/>
          <a:ln w="9525" cap="flat" cmpd="sng" algn="ctr">
            <a:solidFill>
              <a:schemeClr val="bg1"/>
            </a:solidFill>
            <a:prstDash val="sysDash"/>
            <a:headEnd type="oval"/>
            <a:tailEnd type="oval"/>
          </a:ln>
          <a:effectLst/>
        </p:spPr>
      </p:cxnSp>
      <p:sp>
        <p:nvSpPr>
          <p:cNvPr id="72" name="矩形 71"/>
          <p:cNvSpPr/>
          <p:nvPr/>
        </p:nvSpPr>
        <p:spPr>
          <a:xfrm>
            <a:off x="611560" y="352702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</p:spTree>
    <p:extLst>
      <p:ext uri="{BB962C8B-B14F-4D97-AF65-F5344CB8AC3E}">
        <p14:creationId xmlns:p14="http://schemas.microsoft.com/office/powerpoint/2010/main" val="1161820221"/>
      </p:ext>
    </p:extLst>
  </p:cSld>
  <p:clrMapOvr>
    <a:masterClrMapping/>
  </p:clrMapOvr>
  <p:transition spd="slow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11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1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11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0" dur="1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2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2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2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0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2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00" fill="hold"/>
                                            <p:tgtEl>
                                              <p:spTgt spid="6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4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7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5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84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5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1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3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4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  <p:bldP spid="58" grpId="0"/>
          <p:bldP spid="49" grpId="0" animBg="1"/>
          <p:bldP spid="61" grpId="0"/>
          <p:bldP spid="61" grpId="1"/>
          <p:bldP spid="62" grpId="0"/>
          <p:bldP spid="62" grpId="1"/>
          <p:bldP spid="63" grpId="0"/>
          <p:bldP spid="63" grpId="1"/>
          <p:bldP spid="64" grpId="0"/>
          <p:bldP spid="64" grpId="1"/>
          <p:bldP spid="66" grpId="0"/>
          <p:bldP spid="68" grpId="0"/>
          <p:bldP spid="70" grpId="0"/>
          <p:bldP spid="7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11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1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11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0" dur="16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2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2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2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0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2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0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2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2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00" fill="hold"/>
                                            <p:tgtEl>
                                              <p:spTgt spid="6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2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  <p:bldP spid="58" grpId="0"/>
          <p:bldP spid="49" grpId="0" animBg="1"/>
          <p:bldP spid="61" grpId="0"/>
          <p:bldP spid="61" grpId="1"/>
          <p:bldP spid="62" grpId="0"/>
          <p:bldP spid="62" grpId="1"/>
          <p:bldP spid="63" grpId="0"/>
          <p:bldP spid="63" grpId="1"/>
          <p:bldP spid="64" grpId="0"/>
          <p:bldP spid="64" grpId="1"/>
          <p:bldP spid="66" grpId="0"/>
          <p:bldP spid="68" grpId="0"/>
          <p:bldP spid="70" grpId="0"/>
          <p:bldP spid="72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/>
          <p:cNvCxnSpPr/>
          <p:nvPr/>
        </p:nvCxnSpPr>
        <p:spPr>
          <a:xfrm>
            <a:off x="3723" y="4239828"/>
            <a:ext cx="9108000" cy="1816"/>
          </a:xfrm>
          <a:prstGeom prst="line">
            <a:avLst/>
          </a:prstGeom>
          <a:ln w="12700" cap="flat">
            <a:solidFill>
              <a:schemeClr val="bg1"/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2"/>
          <p:cNvSpPr/>
          <p:nvPr/>
        </p:nvSpPr>
        <p:spPr>
          <a:xfrm>
            <a:off x="1143148" y="4120788"/>
            <a:ext cx="238080" cy="238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grpSp>
        <p:nvGrpSpPr>
          <p:cNvPr id="13" name="Group 66"/>
          <p:cNvGrpSpPr/>
          <p:nvPr/>
        </p:nvGrpSpPr>
        <p:grpSpPr>
          <a:xfrm>
            <a:off x="1342912" y="2042956"/>
            <a:ext cx="1529055" cy="1240104"/>
            <a:chOff x="2285984" y="2232596"/>
            <a:chExt cx="1337190" cy="1084497"/>
          </a:xfrm>
        </p:grpSpPr>
        <p:sp>
          <p:nvSpPr>
            <p:cNvPr id="18" name="Rectangle 43"/>
            <p:cNvSpPr/>
            <p:nvPr/>
          </p:nvSpPr>
          <p:spPr>
            <a:xfrm>
              <a:off x="2285984" y="2428874"/>
              <a:ext cx="1337190" cy="888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19" name="Rectangle 44"/>
            <p:cNvSpPr/>
            <p:nvPr/>
          </p:nvSpPr>
          <p:spPr>
            <a:xfrm>
              <a:off x="2285984" y="2232596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4" name="Straight Connector 26"/>
          <p:cNvCxnSpPr/>
          <p:nvPr/>
        </p:nvCxnSpPr>
        <p:spPr>
          <a:xfrm rot="16200000" flipH="1">
            <a:off x="258077" y="3107169"/>
            <a:ext cx="2016369" cy="1007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59"/>
          <p:cNvGrpSpPr/>
          <p:nvPr/>
        </p:nvGrpSpPr>
        <p:grpSpPr>
          <a:xfrm>
            <a:off x="1022657" y="1362603"/>
            <a:ext cx="478297" cy="478297"/>
            <a:chOff x="2005914" y="1637612"/>
            <a:chExt cx="418280" cy="418280"/>
          </a:xfrm>
        </p:grpSpPr>
        <p:sp>
          <p:nvSpPr>
            <p:cNvPr id="16" name="Teardrop 25"/>
            <p:cNvSpPr/>
            <p:nvPr/>
          </p:nvSpPr>
          <p:spPr>
            <a:xfrm rot="8100000">
              <a:off x="2005914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7" name="Freeform 63"/>
            <p:cNvSpPr>
              <a:spLocks noEditPoints="1"/>
            </p:cNvSpPr>
            <p:nvPr/>
          </p:nvSpPr>
          <p:spPr bwMode="auto">
            <a:xfrm>
              <a:off x="2115407" y="1762183"/>
              <a:ext cx="199914" cy="171356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21" name="Oval 16"/>
          <p:cNvSpPr/>
          <p:nvPr/>
        </p:nvSpPr>
        <p:spPr>
          <a:xfrm>
            <a:off x="5288797" y="4120788"/>
            <a:ext cx="238080" cy="23808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22" name="Straight Connector 38"/>
          <p:cNvCxnSpPr/>
          <p:nvPr/>
        </p:nvCxnSpPr>
        <p:spPr>
          <a:xfrm rot="16200000" flipH="1">
            <a:off x="4403726" y="3107169"/>
            <a:ext cx="2016369" cy="10073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67"/>
          <p:cNvGrpSpPr/>
          <p:nvPr/>
        </p:nvGrpSpPr>
        <p:grpSpPr>
          <a:xfrm>
            <a:off x="5570250" y="2022335"/>
            <a:ext cx="1535722" cy="1260728"/>
            <a:chOff x="5429256" y="2214560"/>
            <a:chExt cx="1343020" cy="1102532"/>
          </a:xfrm>
        </p:grpSpPr>
        <p:sp>
          <p:nvSpPr>
            <p:cNvPr id="27" name="Rectangle 49"/>
            <p:cNvSpPr/>
            <p:nvPr/>
          </p:nvSpPr>
          <p:spPr>
            <a:xfrm>
              <a:off x="5429256" y="2428874"/>
              <a:ext cx="1343020" cy="888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您的内容打在这里，或者通过复制您的文本后，在此框中选择粘贴，并选择只保留文字；您的内容打在这里或者通过复制您的文本后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28" name="Rectangle 50"/>
            <p:cNvSpPr/>
            <p:nvPr/>
          </p:nvSpPr>
          <p:spPr>
            <a:xfrm>
              <a:off x="5429256" y="2214560"/>
              <a:ext cx="632519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Group 63"/>
          <p:cNvGrpSpPr/>
          <p:nvPr/>
        </p:nvGrpSpPr>
        <p:grpSpPr>
          <a:xfrm>
            <a:off x="5168306" y="1362603"/>
            <a:ext cx="478297" cy="478297"/>
            <a:chOff x="5077748" y="1637612"/>
            <a:chExt cx="418280" cy="418280"/>
          </a:xfrm>
        </p:grpSpPr>
        <p:sp>
          <p:nvSpPr>
            <p:cNvPr id="25" name="Teardrop 37"/>
            <p:cNvSpPr/>
            <p:nvPr/>
          </p:nvSpPr>
          <p:spPr>
            <a:xfrm rot="8100000">
              <a:off x="5077748" y="1637612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6" name="Freeform 100"/>
            <p:cNvSpPr>
              <a:spLocks/>
            </p:cNvSpPr>
            <p:nvPr/>
          </p:nvSpPr>
          <p:spPr bwMode="auto">
            <a:xfrm>
              <a:off x="5169641" y="1770740"/>
              <a:ext cx="176324" cy="198674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30" name="Oval 14"/>
          <p:cNvSpPr/>
          <p:nvPr/>
        </p:nvSpPr>
        <p:spPr>
          <a:xfrm>
            <a:off x="3215573" y="4120788"/>
            <a:ext cx="238080" cy="23808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31" name="Straight Connector 34"/>
          <p:cNvCxnSpPr/>
          <p:nvPr/>
        </p:nvCxnSpPr>
        <p:spPr>
          <a:xfrm rot="5400000">
            <a:off x="2803584" y="3588509"/>
            <a:ext cx="1061947" cy="1816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65"/>
          <p:cNvGrpSpPr/>
          <p:nvPr/>
        </p:nvGrpSpPr>
        <p:grpSpPr>
          <a:xfrm>
            <a:off x="3415334" y="2920904"/>
            <a:ext cx="1409051" cy="1076062"/>
            <a:chOff x="3786181" y="3000378"/>
            <a:chExt cx="1232243" cy="941038"/>
          </a:xfrm>
        </p:grpSpPr>
        <p:sp>
          <p:nvSpPr>
            <p:cNvPr id="36" name="Rectangle 47"/>
            <p:cNvSpPr/>
            <p:nvPr/>
          </p:nvSpPr>
          <p:spPr>
            <a:xfrm>
              <a:off x="3786181" y="3214692"/>
              <a:ext cx="1232243" cy="726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8232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您的内容打在这里，或者通过复制您的文本后，在此框中选择粘贴，并选择只保留文字；您的内容打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37" name="Rectangle 48"/>
            <p:cNvSpPr/>
            <p:nvPr/>
          </p:nvSpPr>
          <p:spPr>
            <a:xfrm>
              <a:off x="3786182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Group 62"/>
          <p:cNvGrpSpPr/>
          <p:nvPr/>
        </p:nvGrpSpPr>
        <p:grpSpPr>
          <a:xfrm>
            <a:off x="3095881" y="2284769"/>
            <a:ext cx="478297" cy="478297"/>
            <a:chOff x="3506811" y="2444065"/>
            <a:chExt cx="418280" cy="418280"/>
          </a:xfrm>
        </p:grpSpPr>
        <p:sp>
          <p:nvSpPr>
            <p:cNvPr id="34" name="Teardrop 33"/>
            <p:cNvSpPr/>
            <p:nvPr/>
          </p:nvSpPr>
          <p:spPr>
            <a:xfrm rot="8100000">
              <a:off x="3506811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5" name="Freeform 103"/>
            <p:cNvSpPr>
              <a:spLocks/>
            </p:cNvSpPr>
            <p:nvPr/>
          </p:nvSpPr>
          <p:spPr bwMode="auto">
            <a:xfrm>
              <a:off x="3628143" y="2604458"/>
              <a:ext cx="187500" cy="166390"/>
            </a:xfrm>
            <a:custGeom>
              <a:avLst/>
              <a:gdLst/>
              <a:ahLst/>
              <a:cxnLst>
                <a:cxn ang="0">
                  <a:pos x="300" y="79"/>
                </a:cxn>
                <a:cxn ang="0">
                  <a:pos x="220" y="1"/>
                </a:cxn>
                <a:cxn ang="0">
                  <a:pos x="220" y="1"/>
                </a:cxn>
                <a:cxn ang="0">
                  <a:pos x="218" y="0"/>
                </a:cxn>
                <a:cxn ang="0">
                  <a:pos x="218" y="0"/>
                </a:cxn>
                <a:cxn ang="0">
                  <a:pos x="216" y="3"/>
                </a:cxn>
                <a:cxn ang="0">
                  <a:pos x="216" y="47"/>
                </a:cxn>
                <a:cxn ang="0">
                  <a:pos x="216" y="47"/>
                </a:cxn>
                <a:cxn ang="0">
                  <a:pos x="200" y="49"/>
                </a:cxn>
                <a:cxn ang="0">
                  <a:pos x="185" y="50"/>
                </a:cxn>
                <a:cxn ang="0">
                  <a:pos x="155" y="56"/>
                </a:cxn>
                <a:cxn ang="0">
                  <a:pos x="127" y="67"/>
                </a:cxn>
                <a:cxn ang="0">
                  <a:pos x="102" y="81"/>
                </a:cxn>
                <a:cxn ang="0">
                  <a:pos x="102" y="81"/>
                </a:cxn>
                <a:cxn ang="0">
                  <a:pos x="87" y="90"/>
                </a:cxn>
                <a:cxn ang="0">
                  <a:pos x="75" y="101"/>
                </a:cxn>
                <a:cxn ang="0">
                  <a:pos x="62" y="114"/>
                </a:cxn>
                <a:cxn ang="0">
                  <a:pos x="49" y="127"/>
                </a:cxn>
                <a:cxn ang="0">
                  <a:pos x="49" y="127"/>
                </a:cxn>
                <a:cxn ang="0">
                  <a:pos x="39" y="141"/>
                </a:cxn>
                <a:cxn ang="0">
                  <a:pos x="29" y="157"/>
                </a:cxn>
                <a:cxn ang="0">
                  <a:pos x="20" y="172"/>
                </a:cxn>
                <a:cxn ang="0">
                  <a:pos x="15" y="190"/>
                </a:cxn>
                <a:cxn ang="0">
                  <a:pos x="10" y="206"/>
                </a:cxn>
                <a:cxn ang="0">
                  <a:pos x="4" y="224"/>
                </a:cxn>
                <a:cxn ang="0">
                  <a:pos x="2" y="244"/>
                </a:cxn>
                <a:cxn ang="0">
                  <a:pos x="0" y="263"/>
                </a:cxn>
                <a:cxn ang="0">
                  <a:pos x="0" y="263"/>
                </a:cxn>
                <a:cxn ang="0">
                  <a:pos x="2" y="266"/>
                </a:cxn>
                <a:cxn ang="0">
                  <a:pos x="4" y="266"/>
                </a:cxn>
                <a:cxn ang="0">
                  <a:pos x="64" y="266"/>
                </a:cxn>
                <a:cxn ang="0">
                  <a:pos x="64" y="266"/>
                </a:cxn>
                <a:cxn ang="0">
                  <a:pos x="66" y="266"/>
                </a:cxn>
                <a:cxn ang="0">
                  <a:pos x="66" y="266"/>
                </a:cxn>
                <a:cxn ang="0">
                  <a:pos x="66" y="263"/>
                </a:cxn>
                <a:cxn ang="0">
                  <a:pos x="66" y="263"/>
                </a:cxn>
                <a:cxn ang="0">
                  <a:pos x="68" y="250"/>
                </a:cxn>
                <a:cxn ang="0">
                  <a:pos x="69" y="237"/>
                </a:cxn>
                <a:cxn ang="0">
                  <a:pos x="71" y="223"/>
                </a:cxn>
                <a:cxn ang="0">
                  <a:pos x="77" y="212"/>
                </a:cxn>
                <a:cxn ang="0">
                  <a:pos x="80" y="199"/>
                </a:cxn>
                <a:cxn ang="0">
                  <a:pos x="87" y="188"/>
                </a:cxn>
                <a:cxn ang="0">
                  <a:pos x="102" y="166"/>
                </a:cxn>
                <a:cxn ang="0">
                  <a:pos x="102" y="166"/>
                </a:cxn>
                <a:cxn ang="0">
                  <a:pos x="113" y="154"/>
                </a:cxn>
                <a:cxn ang="0">
                  <a:pos x="126" y="145"/>
                </a:cxn>
                <a:cxn ang="0">
                  <a:pos x="138" y="134"/>
                </a:cxn>
                <a:cxn ang="0">
                  <a:pos x="153" y="127"/>
                </a:cxn>
                <a:cxn ang="0">
                  <a:pos x="153" y="127"/>
                </a:cxn>
                <a:cxn ang="0">
                  <a:pos x="167" y="121"/>
                </a:cxn>
                <a:cxn ang="0">
                  <a:pos x="184" y="116"/>
                </a:cxn>
                <a:cxn ang="0">
                  <a:pos x="198" y="114"/>
                </a:cxn>
                <a:cxn ang="0">
                  <a:pos x="216" y="112"/>
                </a:cxn>
                <a:cxn ang="0">
                  <a:pos x="216" y="161"/>
                </a:cxn>
                <a:cxn ang="0">
                  <a:pos x="216" y="161"/>
                </a:cxn>
                <a:cxn ang="0">
                  <a:pos x="218" y="165"/>
                </a:cxn>
                <a:cxn ang="0">
                  <a:pos x="218" y="165"/>
                </a:cxn>
                <a:cxn ang="0">
                  <a:pos x="220" y="165"/>
                </a:cxn>
                <a:cxn ang="0">
                  <a:pos x="300" y="85"/>
                </a:cxn>
                <a:cxn ang="0">
                  <a:pos x="300" y="85"/>
                </a:cxn>
                <a:cxn ang="0">
                  <a:pos x="301" y="83"/>
                </a:cxn>
                <a:cxn ang="0">
                  <a:pos x="300" y="79"/>
                </a:cxn>
                <a:cxn ang="0">
                  <a:pos x="300" y="79"/>
                </a:cxn>
              </a:cxnLst>
              <a:rect l="0" t="0" r="r" b="b"/>
              <a:pathLst>
                <a:path w="301" h="266">
                  <a:moveTo>
                    <a:pt x="300" y="79"/>
                  </a:moveTo>
                  <a:lnTo>
                    <a:pt x="220" y="1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16" y="3"/>
                  </a:lnTo>
                  <a:lnTo>
                    <a:pt x="216" y="47"/>
                  </a:lnTo>
                  <a:lnTo>
                    <a:pt x="216" y="47"/>
                  </a:lnTo>
                  <a:lnTo>
                    <a:pt x="200" y="49"/>
                  </a:lnTo>
                  <a:lnTo>
                    <a:pt x="185" y="50"/>
                  </a:lnTo>
                  <a:lnTo>
                    <a:pt x="155" y="56"/>
                  </a:lnTo>
                  <a:lnTo>
                    <a:pt x="127" y="67"/>
                  </a:lnTo>
                  <a:lnTo>
                    <a:pt x="102" y="81"/>
                  </a:lnTo>
                  <a:lnTo>
                    <a:pt x="102" y="81"/>
                  </a:lnTo>
                  <a:lnTo>
                    <a:pt x="87" y="90"/>
                  </a:lnTo>
                  <a:lnTo>
                    <a:pt x="75" y="101"/>
                  </a:lnTo>
                  <a:lnTo>
                    <a:pt x="62" y="114"/>
                  </a:lnTo>
                  <a:lnTo>
                    <a:pt x="49" y="127"/>
                  </a:lnTo>
                  <a:lnTo>
                    <a:pt x="49" y="127"/>
                  </a:lnTo>
                  <a:lnTo>
                    <a:pt x="39" y="141"/>
                  </a:lnTo>
                  <a:lnTo>
                    <a:pt x="29" y="157"/>
                  </a:lnTo>
                  <a:lnTo>
                    <a:pt x="20" y="172"/>
                  </a:lnTo>
                  <a:lnTo>
                    <a:pt x="15" y="190"/>
                  </a:lnTo>
                  <a:lnTo>
                    <a:pt x="10" y="206"/>
                  </a:lnTo>
                  <a:lnTo>
                    <a:pt x="4" y="224"/>
                  </a:lnTo>
                  <a:lnTo>
                    <a:pt x="2" y="244"/>
                  </a:lnTo>
                  <a:lnTo>
                    <a:pt x="0" y="263"/>
                  </a:lnTo>
                  <a:lnTo>
                    <a:pt x="0" y="263"/>
                  </a:lnTo>
                  <a:lnTo>
                    <a:pt x="2" y="266"/>
                  </a:lnTo>
                  <a:lnTo>
                    <a:pt x="4" y="266"/>
                  </a:lnTo>
                  <a:lnTo>
                    <a:pt x="64" y="266"/>
                  </a:lnTo>
                  <a:lnTo>
                    <a:pt x="64" y="266"/>
                  </a:lnTo>
                  <a:lnTo>
                    <a:pt x="66" y="266"/>
                  </a:lnTo>
                  <a:lnTo>
                    <a:pt x="66" y="266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8" y="250"/>
                  </a:lnTo>
                  <a:lnTo>
                    <a:pt x="69" y="237"/>
                  </a:lnTo>
                  <a:lnTo>
                    <a:pt x="71" y="223"/>
                  </a:lnTo>
                  <a:lnTo>
                    <a:pt x="77" y="212"/>
                  </a:lnTo>
                  <a:lnTo>
                    <a:pt x="80" y="199"/>
                  </a:lnTo>
                  <a:lnTo>
                    <a:pt x="87" y="188"/>
                  </a:lnTo>
                  <a:lnTo>
                    <a:pt x="102" y="166"/>
                  </a:lnTo>
                  <a:lnTo>
                    <a:pt x="102" y="166"/>
                  </a:lnTo>
                  <a:lnTo>
                    <a:pt x="113" y="154"/>
                  </a:lnTo>
                  <a:lnTo>
                    <a:pt x="126" y="145"/>
                  </a:lnTo>
                  <a:lnTo>
                    <a:pt x="138" y="134"/>
                  </a:lnTo>
                  <a:lnTo>
                    <a:pt x="153" y="127"/>
                  </a:lnTo>
                  <a:lnTo>
                    <a:pt x="153" y="127"/>
                  </a:lnTo>
                  <a:lnTo>
                    <a:pt x="167" y="121"/>
                  </a:lnTo>
                  <a:lnTo>
                    <a:pt x="184" y="116"/>
                  </a:lnTo>
                  <a:lnTo>
                    <a:pt x="198" y="114"/>
                  </a:lnTo>
                  <a:lnTo>
                    <a:pt x="216" y="112"/>
                  </a:lnTo>
                  <a:lnTo>
                    <a:pt x="216" y="161"/>
                  </a:lnTo>
                  <a:lnTo>
                    <a:pt x="216" y="161"/>
                  </a:lnTo>
                  <a:lnTo>
                    <a:pt x="218" y="165"/>
                  </a:lnTo>
                  <a:lnTo>
                    <a:pt x="218" y="165"/>
                  </a:lnTo>
                  <a:lnTo>
                    <a:pt x="220" y="165"/>
                  </a:lnTo>
                  <a:lnTo>
                    <a:pt x="300" y="85"/>
                  </a:lnTo>
                  <a:lnTo>
                    <a:pt x="300" y="85"/>
                  </a:lnTo>
                  <a:lnTo>
                    <a:pt x="301" y="83"/>
                  </a:lnTo>
                  <a:lnTo>
                    <a:pt x="300" y="79"/>
                  </a:lnTo>
                  <a:lnTo>
                    <a:pt x="300" y="7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39" name="Oval 18"/>
          <p:cNvSpPr/>
          <p:nvPr/>
        </p:nvSpPr>
        <p:spPr>
          <a:xfrm>
            <a:off x="7442910" y="4120788"/>
            <a:ext cx="238080" cy="2380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chemeClr val="bg1"/>
              </a:solidFill>
            </a:endParaRPr>
          </a:p>
        </p:txBody>
      </p:sp>
      <p:cxnSp>
        <p:nvCxnSpPr>
          <p:cNvPr id="40" name="Straight Connector 24"/>
          <p:cNvCxnSpPr/>
          <p:nvPr/>
        </p:nvCxnSpPr>
        <p:spPr>
          <a:xfrm rot="5400000">
            <a:off x="7030921" y="3588509"/>
            <a:ext cx="1061947" cy="18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68"/>
          <p:cNvGrpSpPr/>
          <p:nvPr/>
        </p:nvGrpSpPr>
        <p:grpSpPr>
          <a:xfrm>
            <a:off x="7642673" y="2920903"/>
            <a:ext cx="1407231" cy="1054068"/>
            <a:chOff x="6929453" y="3000378"/>
            <a:chExt cx="1230651" cy="921804"/>
          </a:xfrm>
        </p:grpSpPr>
        <p:sp>
          <p:nvSpPr>
            <p:cNvPr id="47" name="Rectangle 51"/>
            <p:cNvSpPr/>
            <p:nvPr/>
          </p:nvSpPr>
          <p:spPr>
            <a:xfrm>
              <a:off x="6929453" y="3214692"/>
              <a:ext cx="1230651" cy="7074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您的内容打在这里，或者通过复制您的文本后，在此框中选择粘贴，并选择只保留文字；您的内容</a:t>
              </a:r>
              <a:endParaRPr lang="ms-MY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8" name="Rectangle 52"/>
            <p:cNvSpPr/>
            <p:nvPr/>
          </p:nvSpPr>
          <p:spPr>
            <a:xfrm>
              <a:off x="6929454" y="3000378"/>
              <a:ext cx="632518" cy="2220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</a:rPr>
                <a:t>添加标题</a:t>
              </a:r>
              <a:endParaRPr lang="en-US" altLang="zh-CN" sz="10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Group 64"/>
          <p:cNvGrpSpPr/>
          <p:nvPr/>
        </p:nvGrpSpPr>
        <p:grpSpPr>
          <a:xfrm>
            <a:off x="7323218" y="2284769"/>
            <a:ext cx="478297" cy="478297"/>
            <a:chOff x="6650083" y="2444065"/>
            <a:chExt cx="418280" cy="418280"/>
          </a:xfrm>
        </p:grpSpPr>
        <p:sp>
          <p:nvSpPr>
            <p:cNvPr id="43" name="Teardrop 21"/>
            <p:cNvSpPr/>
            <p:nvPr/>
          </p:nvSpPr>
          <p:spPr>
            <a:xfrm rot="8100000">
              <a:off x="6650083" y="2444065"/>
              <a:ext cx="418280" cy="418280"/>
            </a:xfrm>
            <a:prstGeom prst="teardrop">
              <a:avLst>
                <a:gd name="adj" fmla="val 131619"/>
              </a:avLst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4" name="Group 58"/>
            <p:cNvGrpSpPr/>
            <p:nvPr/>
          </p:nvGrpSpPr>
          <p:grpSpPr>
            <a:xfrm>
              <a:off x="6760454" y="2563811"/>
              <a:ext cx="188740" cy="250826"/>
              <a:chOff x="8429652" y="3143254"/>
              <a:chExt cx="241300" cy="320675"/>
            </a:xfrm>
            <a:solidFill>
              <a:schemeClr val="bg1"/>
            </a:solidFill>
          </p:grpSpPr>
          <p:sp>
            <p:nvSpPr>
              <p:cNvPr id="45" name="Freeform 108"/>
              <p:cNvSpPr>
                <a:spLocks noEditPoints="1"/>
              </p:cNvSpPr>
              <p:nvPr/>
            </p:nvSpPr>
            <p:spPr bwMode="auto">
              <a:xfrm>
                <a:off x="8429652" y="3143254"/>
                <a:ext cx="241300" cy="320675"/>
              </a:xfrm>
              <a:custGeom>
                <a:avLst/>
                <a:gdLst/>
                <a:ahLst/>
                <a:cxnLst>
                  <a:cxn ang="0">
                    <a:pos x="136" y="2"/>
                  </a:cxn>
                  <a:cxn ang="0">
                    <a:pos x="92" y="13"/>
                  </a:cxn>
                  <a:cxn ang="0">
                    <a:pos x="56" y="35"/>
                  </a:cxn>
                  <a:cxn ang="0">
                    <a:pos x="25" y="67"/>
                  </a:cxn>
                  <a:cxn ang="0">
                    <a:pos x="7" y="107"/>
                  </a:cxn>
                  <a:cxn ang="0">
                    <a:pos x="0" y="153"/>
                  </a:cxn>
                  <a:cxn ang="0">
                    <a:pos x="5" y="187"/>
                  </a:cxn>
                  <a:cxn ang="0">
                    <a:pos x="25" y="236"/>
                  </a:cxn>
                  <a:cxn ang="0">
                    <a:pos x="63" y="274"/>
                  </a:cxn>
                  <a:cxn ang="0">
                    <a:pos x="69" y="278"/>
                  </a:cxn>
                  <a:cxn ang="0">
                    <a:pos x="76" y="301"/>
                  </a:cxn>
                  <a:cxn ang="0">
                    <a:pos x="76" y="354"/>
                  </a:cxn>
                  <a:cxn ang="0">
                    <a:pos x="83" y="372"/>
                  </a:cxn>
                  <a:cxn ang="0">
                    <a:pos x="140" y="401"/>
                  </a:cxn>
                  <a:cxn ang="0">
                    <a:pos x="150" y="405"/>
                  </a:cxn>
                  <a:cxn ang="0">
                    <a:pos x="214" y="376"/>
                  </a:cxn>
                  <a:cxn ang="0">
                    <a:pos x="225" y="367"/>
                  </a:cxn>
                  <a:cxn ang="0">
                    <a:pos x="228" y="303"/>
                  </a:cxn>
                  <a:cxn ang="0">
                    <a:pos x="230" y="289"/>
                  </a:cxn>
                  <a:cxn ang="0">
                    <a:pos x="243" y="270"/>
                  </a:cxn>
                  <a:cxn ang="0">
                    <a:pos x="261" y="256"/>
                  </a:cxn>
                  <a:cxn ang="0">
                    <a:pos x="288" y="216"/>
                  </a:cxn>
                  <a:cxn ang="0">
                    <a:pos x="301" y="169"/>
                  </a:cxn>
                  <a:cxn ang="0">
                    <a:pos x="301" y="136"/>
                  </a:cxn>
                  <a:cxn ang="0">
                    <a:pos x="290" y="93"/>
                  </a:cxn>
                  <a:cxn ang="0">
                    <a:pos x="268" y="57"/>
                  </a:cxn>
                  <a:cxn ang="0">
                    <a:pos x="236" y="28"/>
                  </a:cxn>
                  <a:cxn ang="0">
                    <a:pos x="196" y="8"/>
                  </a:cxn>
                  <a:cxn ang="0">
                    <a:pos x="150" y="0"/>
                  </a:cxn>
                  <a:cxn ang="0">
                    <a:pos x="100" y="354"/>
                  </a:cxn>
                  <a:cxn ang="0">
                    <a:pos x="203" y="303"/>
                  </a:cxn>
                  <a:cxn ang="0">
                    <a:pos x="100" y="303"/>
                  </a:cxn>
                  <a:cxn ang="0">
                    <a:pos x="203" y="303"/>
                  </a:cxn>
                  <a:cxn ang="0">
                    <a:pos x="230" y="249"/>
                  </a:cxn>
                  <a:cxn ang="0">
                    <a:pos x="210" y="270"/>
                  </a:cxn>
                  <a:cxn ang="0">
                    <a:pos x="96" y="278"/>
                  </a:cxn>
                  <a:cxn ang="0">
                    <a:pos x="85" y="260"/>
                  </a:cxn>
                  <a:cxn ang="0">
                    <a:pos x="67" y="245"/>
                  </a:cxn>
                  <a:cxn ang="0">
                    <a:pos x="40" y="211"/>
                  </a:cxn>
                  <a:cxn ang="0">
                    <a:pos x="27" y="167"/>
                  </a:cxn>
                  <a:cxn ang="0">
                    <a:pos x="25" y="140"/>
                  </a:cxn>
                  <a:cxn ang="0">
                    <a:pos x="36" y="104"/>
                  </a:cxn>
                  <a:cxn ang="0">
                    <a:pos x="54" y="71"/>
                  </a:cxn>
                  <a:cxn ang="0">
                    <a:pos x="82" y="47"/>
                  </a:cxn>
                  <a:cxn ang="0">
                    <a:pos x="114" y="31"/>
                  </a:cxn>
                  <a:cxn ang="0">
                    <a:pos x="150" y="26"/>
                  </a:cxn>
                  <a:cxn ang="0">
                    <a:pos x="176" y="29"/>
                  </a:cxn>
                  <a:cxn ang="0">
                    <a:pos x="212" y="42"/>
                  </a:cxn>
                  <a:cxn ang="0">
                    <a:pos x="239" y="64"/>
                  </a:cxn>
                  <a:cxn ang="0">
                    <a:pos x="261" y="93"/>
                  </a:cxn>
                  <a:cxn ang="0">
                    <a:pos x="274" y="127"/>
                  </a:cxn>
                  <a:cxn ang="0">
                    <a:pos x="277" y="153"/>
                  </a:cxn>
                  <a:cxn ang="0">
                    <a:pos x="270" y="192"/>
                  </a:cxn>
                  <a:cxn ang="0">
                    <a:pos x="250" y="229"/>
                  </a:cxn>
                  <a:cxn ang="0">
                    <a:pos x="232" y="249"/>
                  </a:cxn>
                </a:cxnLst>
                <a:rect l="0" t="0" r="r" b="b"/>
                <a:pathLst>
                  <a:path w="303" h="405">
                    <a:moveTo>
                      <a:pt x="150" y="0"/>
                    </a:moveTo>
                    <a:lnTo>
                      <a:pt x="150" y="0"/>
                    </a:lnTo>
                    <a:lnTo>
                      <a:pt x="136" y="2"/>
                    </a:lnTo>
                    <a:lnTo>
                      <a:pt x="121" y="4"/>
                    </a:lnTo>
                    <a:lnTo>
                      <a:pt x="107" y="8"/>
                    </a:lnTo>
                    <a:lnTo>
                      <a:pt x="92" y="13"/>
                    </a:lnTo>
                    <a:lnTo>
                      <a:pt x="80" y="18"/>
                    </a:lnTo>
                    <a:lnTo>
                      <a:pt x="67" y="28"/>
                    </a:lnTo>
                    <a:lnTo>
                      <a:pt x="56" y="35"/>
                    </a:lnTo>
                    <a:lnTo>
                      <a:pt x="45" y="46"/>
                    </a:lnTo>
                    <a:lnTo>
                      <a:pt x="34" y="57"/>
                    </a:lnTo>
                    <a:lnTo>
                      <a:pt x="25" y="67"/>
                    </a:lnTo>
                    <a:lnTo>
                      <a:pt x="18" y="80"/>
                    </a:lnTo>
                    <a:lnTo>
                      <a:pt x="13" y="93"/>
                    </a:lnTo>
                    <a:lnTo>
                      <a:pt x="7" y="107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3"/>
                    </a:lnTo>
                    <a:lnTo>
                      <a:pt x="0" y="153"/>
                    </a:lnTo>
                    <a:lnTo>
                      <a:pt x="2" y="171"/>
                    </a:lnTo>
                    <a:lnTo>
                      <a:pt x="5" y="187"/>
                    </a:lnTo>
                    <a:lnTo>
                      <a:pt x="9" y="205"/>
                    </a:lnTo>
                    <a:lnTo>
                      <a:pt x="16" y="221"/>
                    </a:lnTo>
                    <a:lnTo>
                      <a:pt x="25" y="236"/>
                    </a:lnTo>
                    <a:lnTo>
                      <a:pt x="36" y="251"/>
                    </a:lnTo>
                    <a:lnTo>
                      <a:pt x="49" y="263"/>
                    </a:lnTo>
                    <a:lnTo>
                      <a:pt x="63" y="274"/>
                    </a:lnTo>
                    <a:lnTo>
                      <a:pt x="65" y="276"/>
                    </a:lnTo>
                    <a:lnTo>
                      <a:pt x="65" y="276"/>
                    </a:lnTo>
                    <a:lnTo>
                      <a:pt x="69" y="278"/>
                    </a:lnTo>
                    <a:lnTo>
                      <a:pt x="71" y="281"/>
                    </a:lnTo>
                    <a:lnTo>
                      <a:pt x="74" y="290"/>
                    </a:lnTo>
                    <a:lnTo>
                      <a:pt x="76" y="301"/>
                    </a:lnTo>
                    <a:lnTo>
                      <a:pt x="76" y="303"/>
                    </a:lnTo>
                    <a:lnTo>
                      <a:pt x="76" y="354"/>
                    </a:lnTo>
                    <a:lnTo>
                      <a:pt x="76" y="354"/>
                    </a:lnTo>
                    <a:lnTo>
                      <a:pt x="76" y="359"/>
                    </a:lnTo>
                    <a:lnTo>
                      <a:pt x="80" y="367"/>
                    </a:lnTo>
                    <a:lnTo>
                      <a:pt x="83" y="372"/>
                    </a:lnTo>
                    <a:lnTo>
                      <a:pt x="89" y="376"/>
                    </a:lnTo>
                    <a:lnTo>
                      <a:pt x="140" y="401"/>
                    </a:lnTo>
                    <a:lnTo>
                      <a:pt x="140" y="401"/>
                    </a:lnTo>
                    <a:lnTo>
                      <a:pt x="145" y="403"/>
                    </a:lnTo>
                    <a:lnTo>
                      <a:pt x="150" y="405"/>
                    </a:lnTo>
                    <a:lnTo>
                      <a:pt x="150" y="405"/>
                    </a:lnTo>
                    <a:lnTo>
                      <a:pt x="158" y="403"/>
                    </a:lnTo>
                    <a:lnTo>
                      <a:pt x="163" y="401"/>
                    </a:lnTo>
                    <a:lnTo>
                      <a:pt x="214" y="376"/>
                    </a:lnTo>
                    <a:lnTo>
                      <a:pt x="214" y="376"/>
                    </a:lnTo>
                    <a:lnTo>
                      <a:pt x="219" y="372"/>
                    </a:lnTo>
                    <a:lnTo>
                      <a:pt x="225" y="367"/>
                    </a:lnTo>
                    <a:lnTo>
                      <a:pt x="227" y="359"/>
                    </a:lnTo>
                    <a:lnTo>
                      <a:pt x="228" y="354"/>
                    </a:lnTo>
                    <a:lnTo>
                      <a:pt x="228" y="303"/>
                    </a:lnTo>
                    <a:lnTo>
                      <a:pt x="228" y="303"/>
                    </a:lnTo>
                    <a:lnTo>
                      <a:pt x="228" y="296"/>
                    </a:lnTo>
                    <a:lnTo>
                      <a:pt x="230" y="289"/>
                    </a:lnTo>
                    <a:lnTo>
                      <a:pt x="236" y="278"/>
                    </a:lnTo>
                    <a:lnTo>
                      <a:pt x="241" y="272"/>
                    </a:lnTo>
                    <a:lnTo>
                      <a:pt x="243" y="270"/>
                    </a:lnTo>
                    <a:lnTo>
                      <a:pt x="248" y="267"/>
                    </a:lnTo>
                    <a:lnTo>
                      <a:pt x="248" y="267"/>
                    </a:lnTo>
                    <a:lnTo>
                      <a:pt x="261" y="256"/>
                    </a:lnTo>
                    <a:lnTo>
                      <a:pt x="272" y="243"/>
                    </a:lnTo>
                    <a:lnTo>
                      <a:pt x="281" y="231"/>
                    </a:lnTo>
                    <a:lnTo>
                      <a:pt x="288" y="216"/>
                    </a:lnTo>
                    <a:lnTo>
                      <a:pt x="294" y="200"/>
                    </a:lnTo>
                    <a:lnTo>
                      <a:pt x="299" y="185"/>
                    </a:lnTo>
                    <a:lnTo>
                      <a:pt x="301" y="169"/>
                    </a:lnTo>
                    <a:lnTo>
                      <a:pt x="303" y="153"/>
                    </a:lnTo>
                    <a:lnTo>
                      <a:pt x="303" y="153"/>
                    </a:lnTo>
                    <a:lnTo>
                      <a:pt x="301" y="136"/>
                    </a:lnTo>
                    <a:lnTo>
                      <a:pt x="299" y="122"/>
                    </a:lnTo>
                    <a:lnTo>
                      <a:pt x="295" y="107"/>
                    </a:lnTo>
                    <a:lnTo>
                      <a:pt x="290" y="93"/>
                    </a:lnTo>
                    <a:lnTo>
                      <a:pt x="285" y="80"/>
                    </a:lnTo>
                    <a:lnTo>
                      <a:pt x="275" y="67"/>
                    </a:lnTo>
                    <a:lnTo>
                      <a:pt x="268" y="57"/>
                    </a:lnTo>
                    <a:lnTo>
                      <a:pt x="257" y="46"/>
                    </a:lnTo>
                    <a:lnTo>
                      <a:pt x="246" y="35"/>
                    </a:lnTo>
                    <a:lnTo>
                      <a:pt x="236" y="28"/>
                    </a:lnTo>
                    <a:lnTo>
                      <a:pt x="223" y="18"/>
                    </a:lnTo>
                    <a:lnTo>
                      <a:pt x="210" y="13"/>
                    </a:lnTo>
                    <a:lnTo>
                      <a:pt x="196" y="8"/>
                    </a:lnTo>
                    <a:lnTo>
                      <a:pt x="181" y="4"/>
                    </a:lnTo>
                    <a:lnTo>
                      <a:pt x="167" y="2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379"/>
                    </a:moveTo>
                    <a:lnTo>
                      <a:pt x="100" y="354"/>
                    </a:lnTo>
                    <a:lnTo>
                      <a:pt x="203" y="354"/>
                    </a:lnTo>
                    <a:lnTo>
                      <a:pt x="150" y="379"/>
                    </a:lnTo>
                    <a:close/>
                    <a:moveTo>
                      <a:pt x="203" y="303"/>
                    </a:moveTo>
                    <a:lnTo>
                      <a:pt x="203" y="328"/>
                    </a:lnTo>
                    <a:lnTo>
                      <a:pt x="100" y="328"/>
                    </a:lnTo>
                    <a:lnTo>
                      <a:pt x="100" y="303"/>
                    </a:lnTo>
                    <a:lnTo>
                      <a:pt x="100" y="303"/>
                    </a:lnTo>
                    <a:lnTo>
                      <a:pt x="203" y="303"/>
                    </a:lnTo>
                    <a:lnTo>
                      <a:pt x="203" y="303"/>
                    </a:lnTo>
                    <a:close/>
                    <a:moveTo>
                      <a:pt x="232" y="249"/>
                    </a:moveTo>
                    <a:lnTo>
                      <a:pt x="232" y="249"/>
                    </a:lnTo>
                    <a:lnTo>
                      <a:pt x="230" y="249"/>
                    </a:lnTo>
                    <a:lnTo>
                      <a:pt x="223" y="254"/>
                    </a:lnTo>
                    <a:lnTo>
                      <a:pt x="214" y="263"/>
                    </a:lnTo>
                    <a:lnTo>
                      <a:pt x="210" y="270"/>
                    </a:lnTo>
                    <a:lnTo>
                      <a:pt x="207" y="278"/>
                    </a:lnTo>
                    <a:lnTo>
                      <a:pt x="96" y="278"/>
                    </a:lnTo>
                    <a:lnTo>
                      <a:pt x="96" y="278"/>
                    </a:lnTo>
                    <a:lnTo>
                      <a:pt x="94" y="270"/>
                    </a:lnTo>
                    <a:lnTo>
                      <a:pt x="91" y="265"/>
                    </a:lnTo>
                    <a:lnTo>
                      <a:pt x="85" y="260"/>
                    </a:lnTo>
                    <a:lnTo>
                      <a:pt x="78" y="254"/>
                    </a:lnTo>
                    <a:lnTo>
                      <a:pt x="78" y="254"/>
                    </a:lnTo>
                    <a:lnTo>
                      <a:pt x="67" y="245"/>
                    </a:lnTo>
                    <a:lnTo>
                      <a:pt x="56" y="234"/>
                    </a:lnTo>
                    <a:lnTo>
                      <a:pt x="47" y="223"/>
                    </a:lnTo>
                    <a:lnTo>
                      <a:pt x="40" y="211"/>
                    </a:lnTo>
                    <a:lnTo>
                      <a:pt x="34" y="196"/>
                    </a:lnTo>
                    <a:lnTo>
                      <a:pt x="29" y="182"/>
                    </a:lnTo>
                    <a:lnTo>
                      <a:pt x="27" y="167"/>
                    </a:lnTo>
                    <a:lnTo>
                      <a:pt x="25" y="153"/>
                    </a:lnTo>
                    <a:lnTo>
                      <a:pt x="25" y="153"/>
                    </a:lnTo>
                    <a:lnTo>
                      <a:pt x="25" y="140"/>
                    </a:lnTo>
                    <a:lnTo>
                      <a:pt x="27" y="127"/>
                    </a:lnTo>
                    <a:lnTo>
                      <a:pt x="31" y="115"/>
                    </a:lnTo>
                    <a:lnTo>
                      <a:pt x="36" y="104"/>
                    </a:lnTo>
                    <a:lnTo>
                      <a:pt x="40" y="93"/>
                    </a:lnTo>
                    <a:lnTo>
                      <a:pt x="47" y="82"/>
                    </a:lnTo>
                    <a:lnTo>
                      <a:pt x="54" y="71"/>
                    </a:lnTo>
                    <a:lnTo>
                      <a:pt x="62" y="64"/>
                    </a:lnTo>
                    <a:lnTo>
                      <a:pt x="71" y="55"/>
                    </a:lnTo>
                    <a:lnTo>
                      <a:pt x="82" y="47"/>
                    </a:lnTo>
                    <a:lnTo>
                      <a:pt x="91" y="42"/>
                    </a:lnTo>
                    <a:lnTo>
                      <a:pt x="101" y="37"/>
                    </a:lnTo>
                    <a:lnTo>
                      <a:pt x="114" y="31"/>
                    </a:lnTo>
                    <a:lnTo>
                      <a:pt x="125" y="29"/>
                    </a:lnTo>
                    <a:lnTo>
                      <a:pt x="138" y="28"/>
                    </a:lnTo>
                    <a:lnTo>
                      <a:pt x="150" y="26"/>
                    </a:lnTo>
                    <a:lnTo>
                      <a:pt x="150" y="26"/>
                    </a:lnTo>
                    <a:lnTo>
                      <a:pt x="165" y="28"/>
                    </a:lnTo>
                    <a:lnTo>
                      <a:pt x="176" y="29"/>
                    </a:lnTo>
                    <a:lnTo>
                      <a:pt x="188" y="31"/>
                    </a:lnTo>
                    <a:lnTo>
                      <a:pt x="199" y="37"/>
                    </a:lnTo>
                    <a:lnTo>
                      <a:pt x="212" y="42"/>
                    </a:lnTo>
                    <a:lnTo>
                      <a:pt x="221" y="47"/>
                    </a:lnTo>
                    <a:lnTo>
                      <a:pt x="232" y="55"/>
                    </a:lnTo>
                    <a:lnTo>
                      <a:pt x="239" y="64"/>
                    </a:lnTo>
                    <a:lnTo>
                      <a:pt x="248" y="71"/>
                    </a:lnTo>
                    <a:lnTo>
                      <a:pt x="256" y="82"/>
                    </a:lnTo>
                    <a:lnTo>
                      <a:pt x="261" y="93"/>
                    </a:lnTo>
                    <a:lnTo>
                      <a:pt x="266" y="104"/>
                    </a:lnTo>
                    <a:lnTo>
                      <a:pt x="272" y="115"/>
                    </a:lnTo>
                    <a:lnTo>
                      <a:pt x="274" y="127"/>
                    </a:lnTo>
                    <a:lnTo>
                      <a:pt x="275" y="140"/>
                    </a:lnTo>
                    <a:lnTo>
                      <a:pt x="277" y="153"/>
                    </a:lnTo>
                    <a:lnTo>
                      <a:pt x="277" y="153"/>
                    </a:lnTo>
                    <a:lnTo>
                      <a:pt x="275" y="165"/>
                    </a:lnTo>
                    <a:lnTo>
                      <a:pt x="274" y="180"/>
                    </a:lnTo>
                    <a:lnTo>
                      <a:pt x="270" y="192"/>
                    </a:lnTo>
                    <a:lnTo>
                      <a:pt x="265" y="205"/>
                    </a:lnTo>
                    <a:lnTo>
                      <a:pt x="259" y="218"/>
                    </a:lnTo>
                    <a:lnTo>
                      <a:pt x="250" y="229"/>
                    </a:lnTo>
                    <a:lnTo>
                      <a:pt x="243" y="240"/>
                    </a:lnTo>
                    <a:lnTo>
                      <a:pt x="232" y="249"/>
                    </a:lnTo>
                    <a:lnTo>
                      <a:pt x="232" y="2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Freeform 109"/>
              <p:cNvSpPr>
                <a:spLocks/>
              </p:cNvSpPr>
              <p:nvPr/>
            </p:nvSpPr>
            <p:spPr bwMode="auto">
              <a:xfrm>
                <a:off x="8550302" y="3184529"/>
                <a:ext cx="79375" cy="7937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9" y="2"/>
                  </a:cxn>
                  <a:cxn ang="0">
                    <a:pos x="4" y="4"/>
                  </a:cxn>
                  <a:cxn ang="0">
                    <a:pos x="2" y="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9" y="24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24" y="27"/>
                  </a:cxn>
                  <a:cxn ang="0">
                    <a:pos x="35" y="31"/>
                  </a:cxn>
                  <a:cxn ang="0">
                    <a:pos x="46" y="36"/>
                  </a:cxn>
                  <a:cxn ang="0">
                    <a:pos x="57" y="44"/>
                  </a:cxn>
                  <a:cxn ang="0">
                    <a:pos x="64" y="53"/>
                  </a:cxn>
                  <a:cxn ang="0">
                    <a:pos x="71" y="64"/>
                  </a:cxn>
                  <a:cxn ang="0">
                    <a:pos x="75" y="76"/>
                  </a:cxn>
                  <a:cxn ang="0">
                    <a:pos x="77" y="89"/>
                  </a:cxn>
                  <a:cxn ang="0">
                    <a:pos x="77" y="89"/>
                  </a:cxn>
                  <a:cxn ang="0">
                    <a:pos x="78" y="94"/>
                  </a:cxn>
                  <a:cxn ang="0">
                    <a:pos x="80" y="98"/>
                  </a:cxn>
                  <a:cxn ang="0">
                    <a:pos x="84" y="102"/>
                  </a:cxn>
                  <a:cxn ang="0">
                    <a:pos x="89" y="102"/>
                  </a:cxn>
                  <a:cxn ang="0">
                    <a:pos x="89" y="102"/>
                  </a:cxn>
                  <a:cxn ang="0">
                    <a:pos x="95" y="102"/>
                  </a:cxn>
                  <a:cxn ang="0">
                    <a:pos x="98" y="98"/>
                  </a:cxn>
                  <a:cxn ang="0">
                    <a:pos x="100" y="94"/>
                  </a:cxn>
                  <a:cxn ang="0">
                    <a:pos x="102" y="89"/>
                  </a:cxn>
                  <a:cxn ang="0">
                    <a:pos x="102" y="89"/>
                  </a:cxn>
                  <a:cxn ang="0">
                    <a:pos x="100" y="69"/>
                  </a:cxn>
                  <a:cxn ang="0">
                    <a:pos x="95" y="51"/>
                  </a:cxn>
                  <a:cxn ang="0">
                    <a:pos x="86" y="36"/>
                  </a:cxn>
                  <a:cxn ang="0">
                    <a:pos x="75" y="24"/>
                  </a:cxn>
                  <a:cxn ang="0">
                    <a:pos x="60" y="13"/>
                  </a:cxn>
                  <a:cxn ang="0">
                    <a:pos x="46" y="6"/>
                  </a:cxn>
                  <a:cxn ang="0">
                    <a:pos x="29" y="2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02" h="102">
                    <a:moveTo>
                      <a:pt x="13" y="0"/>
                    </a:moveTo>
                    <a:lnTo>
                      <a:pt x="13" y="0"/>
                    </a:lnTo>
                    <a:lnTo>
                      <a:pt x="9" y="2"/>
                    </a:lnTo>
                    <a:lnTo>
                      <a:pt x="4" y="4"/>
                    </a:lnTo>
                    <a:lnTo>
                      <a:pt x="2" y="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9" y="24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24" y="27"/>
                    </a:lnTo>
                    <a:lnTo>
                      <a:pt x="35" y="31"/>
                    </a:lnTo>
                    <a:lnTo>
                      <a:pt x="46" y="36"/>
                    </a:lnTo>
                    <a:lnTo>
                      <a:pt x="57" y="44"/>
                    </a:lnTo>
                    <a:lnTo>
                      <a:pt x="64" y="53"/>
                    </a:lnTo>
                    <a:lnTo>
                      <a:pt x="71" y="64"/>
                    </a:lnTo>
                    <a:lnTo>
                      <a:pt x="75" y="76"/>
                    </a:lnTo>
                    <a:lnTo>
                      <a:pt x="77" y="89"/>
                    </a:lnTo>
                    <a:lnTo>
                      <a:pt x="77" y="89"/>
                    </a:lnTo>
                    <a:lnTo>
                      <a:pt x="78" y="94"/>
                    </a:lnTo>
                    <a:lnTo>
                      <a:pt x="80" y="98"/>
                    </a:lnTo>
                    <a:lnTo>
                      <a:pt x="84" y="102"/>
                    </a:lnTo>
                    <a:lnTo>
                      <a:pt x="89" y="102"/>
                    </a:lnTo>
                    <a:lnTo>
                      <a:pt x="89" y="102"/>
                    </a:lnTo>
                    <a:lnTo>
                      <a:pt x="95" y="102"/>
                    </a:lnTo>
                    <a:lnTo>
                      <a:pt x="98" y="98"/>
                    </a:lnTo>
                    <a:lnTo>
                      <a:pt x="100" y="94"/>
                    </a:lnTo>
                    <a:lnTo>
                      <a:pt x="102" y="89"/>
                    </a:lnTo>
                    <a:lnTo>
                      <a:pt x="102" y="89"/>
                    </a:lnTo>
                    <a:lnTo>
                      <a:pt x="100" y="69"/>
                    </a:lnTo>
                    <a:lnTo>
                      <a:pt x="95" y="51"/>
                    </a:lnTo>
                    <a:lnTo>
                      <a:pt x="86" y="36"/>
                    </a:lnTo>
                    <a:lnTo>
                      <a:pt x="75" y="24"/>
                    </a:lnTo>
                    <a:lnTo>
                      <a:pt x="60" y="13"/>
                    </a:lnTo>
                    <a:lnTo>
                      <a:pt x="46" y="6"/>
                    </a:lnTo>
                    <a:lnTo>
                      <a:pt x="29" y="2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0" name="文本框 49"/>
          <p:cNvSpPr txBox="1"/>
          <p:nvPr/>
        </p:nvSpPr>
        <p:spPr>
          <a:xfrm>
            <a:off x="86685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939278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01250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198463" y="4486189"/>
            <a:ext cx="7887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</a:rPr>
              <a:t>2016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32453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1" grpId="0" animBg="1"/>
      <p:bldP spid="30" grpId="0" animBg="1"/>
      <p:bldP spid="39" grpId="0" animBg="1"/>
      <p:bldP spid="50" grpId="0"/>
      <p:bldP spid="51" grpId="0"/>
      <p:bldP spid="52" grpId="0"/>
      <p:bldP spid="53" grpId="0"/>
      <p:bldP spid="57" grpId="0"/>
      <p:bldP spid="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178202" y="1928446"/>
            <a:ext cx="1319482" cy="131917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377758" y="1928446"/>
            <a:ext cx="1319482" cy="1319177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577314" y="1928446"/>
            <a:ext cx="1319482" cy="1319177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776871" y="1928446"/>
            <a:ext cx="1319482" cy="1319177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41899" y="2179745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A</a:t>
            </a:r>
            <a:endParaRPr lang="zh-CN" altLang="en-US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41455" y="2179745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B</a:t>
            </a:r>
            <a:endParaRPr lang="zh-CN" altLang="en-US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41011" y="2179745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C</a:t>
            </a:r>
            <a:endParaRPr lang="zh-CN" altLang="en-US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40568" y="2179745"/>
            <a:ext cx="792088" cy="1200312"/>
          </a:xfrm>
          <a:prstGeom prst="rect">
            <a:avLst/>
          </a:prstGeom>
          <a:noFill/>
        </p:spPr>
        <p:txBody>
          <a:bodyPr wrap="square" lIns="91426" tIns="45712" rIns="91426" bIns="45712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项目</a:t>
            </a:r>
            <a:endParaRPr lang="en-US" altLang="zh-CN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latin typeface="新蒂黑板报" panose="03000600000000000000" pitchFamily="66" charset="-122"/>
                <a:ea typeface="新蒂黑板报" panose="03000600000000000000" pitchFamily="66" charset="-122"/>
              </a:rPr>
              <a:t>D</a:t>
            </a:r>
            <a:endParaRPr lang="zh-CN" altLang="en-US" sz="2400" dirty="0">
              <a:solidFill>
                <a:schemeClr val="bg1"/>
              </a:solidFill>
              <a:latin typeface="新蒂黑板报" panose="03000600000000000000" pitchFamily="66" charset="-122"/>
              <a:ea typeface="新蒂黑板报" panose="03000600000000000000" pitchFamily="66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115616" y="1364500"/>
            <a:ext cx="1722327" cy="484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15616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rgbClr val="92D050"/>
                </a:solidFill>
                <a:latin typeface="+mj-ea"/>
                <a:ea typeface="+mj-ea"/>
              </a:rPr>
              <a:t>单击添加标题内容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2987824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1115617" y="1230019"/>
            <a:ext cx="1872207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4037501" y="1230019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408815" y="1364500"/>
            <a:ext cx="3232635" cy="3180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4037499" y="1230020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433543" y="91556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rgbClr val="FFC000"/>
                </a:solidFill>
                <a:latin typeface="+mj-ea"/>
                <a:ea typeface="+mj-ea"/>
              </a:rPr>
              <a:t>单击添加标题内容</a:t>
            </a:r>
          </a:p>
        </p:txBody>
      </p:sp>
      <p:cxnSp>
        <p:nvCxnSpPr>
          <p:cNvPr id="41" name="直接连接符 40"/>
          <p:cNvCxnSpPr/>
          <p:nvPr/>
        </p:nvCxnSpPr>
        <p:spPr>
          <a:xfrm>
            <a:off x="5227207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228184" y="3247623"/>
            <a:ext cx="0" cy="7023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1623260" y="3950000"/>
            <a:ext cx="3603948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6228185" y="3950000"/>
            <a:ext cx="2098366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619672" y="3547663"/>
            <a:ext cx="3232635" cy="3180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619671" y="4021756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rgbClr val="FFC000"/>
                </a:solidFill>
                <a:latin typeface="+mj-ea"/>
                <a:ea typeface="+mj-ea"/>
              </a:rPr>
              <a:t>单击添加标题内容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365233" y="3409195"/>
            <a:ext cx="1944217" cy="484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</a:t>
            </a:r>
            <a:endParaRPr lang="id-ID" altLang="zh-CN" sz="9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5233" y="4021520"/>
            <a:ext cx="187801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rgbClr val="92D050"/>
                </a:solidFill>
                <a:latin typeface="+mj-ea"/>
                <a:ea typeface="+mj-ea"/>
              </a:rPr>
              <a:t>单击添加标题内容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8545623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3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8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1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6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1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3" grpId="0" animBg="1"/>
      <p:bldP spid="24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8" grpId="0"/>
      <p:bldP spid="40" grpId="0"/>
      <p:bldP spid="45" grpId="0"/>
      <p:bldP spid="46" grpId="0"/>
      <p:bldP spid="47" grpId="0"/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42910" y="4166272"/>
            <a:ext cx="7772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</a:t>
            </a:r>
            <a:endParaRPr lang="id-ID" altLang="zh-CN" sz="10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</a:t>
            </a:r>
            <a:endParaRPr lang="id-ID" altLang="zh-CN" sz="10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  <a:p>
            <a:pPr algn="ctr">
              <a:lnSpc>
                <a:spcPct val="150000"/>
              </a:lnSpc>
            </a:pPr>
            <a:endParaRPr lang="id-ID" altLang="zh-CN" sz="10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072066" y="1428742"/>
            <a:ext cx="3643338" cy="1989055"/>
            <a:chOff x="5072066" y="1428742"/>
            <a:chExt cx="3643338" cy="1989055"/>
          </a:xfrm>
        </p:grpSpPr>
        <p:sp>
          <p:nvSpPr>
            <p:cNvPr id="3" name="Rectangle 2"/>
            <p:cNvSpPr/>
            <p:nvPr/>
          </p:nvSpPr>
          <p:spPr>
            <a:xfrm>
              <a:off x="5072066" y="1857370"/>
              <a:ext cx="3429024" cy="15604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6616" indent="-356616">
                <a:spcBef>
                  <a:spcPts val="250"/>
                </a:spcBef>
              </a:pPr>
              <a:endParaRPr lang="id-ID" sz="900" dirty="0">
                <a:solidFill>
                  <a:schemeClr val="bg1"/>
                </a:solidFill>
                <a:cs typeface="Open Sans Light" pitchFamily="34" charset="0"/>
              </a:endParaRPr>
            </a:p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chemeClr val="bg1"/>
                </a:solidFill>
                <a:latin typeface="微软雅黑" pitchFamily="34" charset="-122"/>
              </a:endParaRPr>
            </a:p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sz="900" dirty="0">
                <a:solidFill>
                  <a:schemeClr val="bg1"/>
                </a:solidFill>
                <a:cs typeface="Open Sans Light" pitchFamily="34" charset="0"/>
              </a:endParaRPr>
            </a:p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</a:t>
              </a:r>
              <a:endParaRPr lang="en-US" altLang="zh-CN" sz="900" dirty="0">
                <a:solidFill>
                  <a:schemeClr val="bg1"/>
                </a:solidFill>
                <a:latin typeface="微软雅黑" pitchFamily="34" charset="-122"/>
              </a:endParaRPr>
            </a:p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endParaRPr lang="id-ID" altLang="zh-CN" sz="9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您的内容打在这里，或者通过复制您的文本后，在此框中选择粘贴，并选择只保留文字；</a:t>
              </a:r>
              <a:endParaRPr lang="id-ID" altLang="zh-CN" sz="9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072066" y="1428742"/>
              <a:ext cx="36433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10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9849" y="1315301"/>
            <a:ext cx="4231670" cy="2707234"/>
            <a:chOff x="409849" y="1315301"/>
            <a:chExt cx="4231670" cy="2707234"/>
          </a:xfrm>
        </p:grpSpPr>
        <p:grpSp>
          <p:nvGrpSpPr>
            <p:cNvPr id="2" name="组合 1"/>
            <p:cNvGrpSpPr/>
            <p:nvPr/>
          </p:nvGrpSpPr>
          <p:grpSpPr>
            <a:xfrm>
              <a:off x="774529" y="3714758"/>
              <a:ext cx="3463812" cy="307777"/>
              <a:chOff x="774529" y="3714758"/>
              <a:chExt cx="3463812" cy="307777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774529" y="3714758"/>
                <a:ext cx="595035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  <a:ea typeface="Open Sans" pitchFamily="34" charset="0"/>
                    <a:cs typeface="Open Sans" pitchFamily="34" charset="0"/>
                  </a:rPr>
                  <a:t>2012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774661" y="3714758"/>
                <a:ext cx="595035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  <a:ea typeface="Open Sans" pitchFamily="34" charset="0"/>
                    <a:cs typeface="Open Sans" pitchFamily="34" charset="0"/>
                  </a:rPr>
                  <a:t>2013</a:t>
                </a: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643174" y="3714758"/>
                <a:ext cx="595035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  <a:ea typeface="Open Sans" pitchFamily="34" charset="0"/>
                    <a:cs typeface="Open Sans" pitchFamily="34" charset="0"/>
                  </a:rPr>
                  <a:t>2014</a:t>
                </a: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3643306" y="3714758"/>
                <a:ext cx="595035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  <a:ea typeface="Open Sans" pitchFamily="34" charset="0"/>
                    <a:cs typeface="Open Sans" pitchFamily="34" charset="0"/>
                  </a:rPr>
                  <a:t>2015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409849" y="1315301"/>
              <a:ext cx="4231670" cy="2293571"/>
              <a:chOff x="1184565" y="1248617"/>
              <a:chExt cx="3780000" cy="2048765"/>
            </a:xfrm>
          </p:grpSpPr>
          <p:sp>
            <p:nvSpPr>
              <p:cNvPr id="25" name="Freeform 5"/>
              <p:cNvSpPr>
                <a:spLocks/>
              </p:cNvSpPr>
              <p:nvPr/>
            </p:nvSpPr>
            <p:spPr bwMode="auto">
              <a:xfrm>
                <a:off x="2159574" y="1920932"/>
                <a:ext cx="551051" cy="1362295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chemeClr val="accent2">
                  <a:alpha val="9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2710625" y="1920932"/>
                <a:ext cx="551051" cy="1362295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Freeform 5"/>
              <p:cNvSpPr>
                <a:spLocks/>
              </p:cNvSpPr>
              <p:nvPr/>
            </p:nvSpPr>
            <p:spPr bwMode="auto">
              <a:xfrm>
                <a:off x="2986152" y="1248617"/>
                <a:ext cx="551051" cy="2034610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chemeClr val="accent5">
                  <a:alpha val="9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3537203" y="1248617"/>
                <a:ext cx="551051" cy="2034610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1332996" y="2545900"/>
                <a:ext cx="551051" cy="737327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chemeClr val="accent1">
                  <a:alpha val="9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1884048" y="2545900"/>
                <a:ext cx="551051" cy="737327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>
                <a:off x="3812728" y="2181123"/>
                <a:ext cx="551051" cy="1102103"/>
              </a:xfrm>
              <a:custGeom>
                <a:avLst/>
                <a:gdLst>
                  <a:gd name="T0" fmla="*/ 372 w 372"/>
                  <a:gd name="T1" fmla="*/ 0 h 744"/>
                  <a:gd name="T2" fmla="*/ 0 w 372"/>
                  <a:gd name="T3" fmla="*/ 744 h 744"/>
                  <a:gd name="T4" fmla="*/ 372 w 372"/>
                  <a:gd name="T5" fmla="*/ 744 h 744"/>
                  <a:gd name="T6" fmla="*/ 372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372" y="0"/>
                    </a:moveTo>
                    <a:cubicBezTo>
                      <a:pt x="372" y="0"/>
                      <a:pt x="280" y="528"/>
                      <a:pt x="0" y="744"/>
                    </a:cubicBezTo>
                    <a:cubicBezTo>
                      <a:pt x="372" y="744"/>
                      <a:pt x="372" y="744"/>
                      <a:pt x="372" y="744"/>
                    </a:cubicBezTo>
                    <a:lnTo>
                      <a:pt x="372" y="0"/>
                    </a:lnTo>
                    <a:close/>
                  </a:path>
                </a:pathLst>
              </a:custGeom>
              <a:solidFill>
                <a:schemeClr val="accent4">
                  <a:alpha val="9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4363780" y="2181123"/>
                <a:ext cx="551051" cy="1102103"/>
              </a:xfrm>
              <a:custGeom>
                <a:avLst/>
                <a:gdLst>
                  <a:gd name="T0" fmla="*/ 0 w 372"/>
                  <a:gd name="T1" fmla="*/ 0 h 744"/>
                  <a:gd name="T2" fmla="*/ 372 w 372"/>
                  <a:gd name="T3" fmla="*/ 744 h 744"/>
                  <a:gd name="T4" fmla="*/ 0 w 372"/>
                  <a:gd name="T5" fmla="*/ 744 h 744"/>
                  <a:gd name="T6" fmla="*/ 0 w 372"/>
                  <a:gd name="T7" fmla="*/ 0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2" h="744">
                    <a:moveTo>
                      <a:pt x="0" y="0"/>
                    </a:moveTo>
                    <a:cubicBezTo>
                      <a:pt x="0" y="0"/>
                      <a:pt x="92" y="528"/>
                      <a:pt x="372" y="744"/>
                    </a:cubicBezTo>
                    <a:cubicBezTo>
                      <a:pt x="0" y="744"/>
                      <a:pt x="0" y="744"/>
                      <a:pt x="0" y="7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alpha val="85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Rectangle 95"/>
              <p:cNvSpPr/>
              <p:nvPr/>
            </p:nvSpPr>
            <p:spPr>
              <a:xfrm>
                <a:off x="1184565" y="3271941"/>
                <a:ext cx="3780000" cy="2544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6" name="文本框 3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0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48038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>
            <a:spLocks/>
          </p:cNvSpPr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</a:rPr>
              <a:t>添加您的标题</a:t>
            </a:r>
            <a:endParaRPr lang="en-US" sz="24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8232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，在此框中选择粘贴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华文细黑" panose="02010600040101010101" pitchFamily="2" charset="-122"/>
              <a:cs typeface="Arial" pitchFamily="34" charset="0"/>
            </a:endParaRPr>
          </a:p>
          <a:p>
            <a:pPr marL="0" indent="0" defTabSz="1088232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华文细黑" panose="02010600040101010101" pitchFamily="2" charset="-122"/>
              <a:cs typeface="Arial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Content Placeholder 2"/>
            <p:cNvSpPr txBox="1">
              <a:spLocks/>
            </p:cNvSpPr>
            <p:nvPr/>
          </p:nvSpPr>
          <p:spPr>
            <a:xfrm>
              <a:off x="189311" y="2059742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8232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31" name="Title 13"/>
            <p:cNvSpPr txBox="1">
              <a:spLocks/>
            </p:cNvSpPr>
            <p:nvPr/>
          </p:nvSpPr>
          <p:spPr>
            <a:xfrm>
              <a:off x="187912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Content Placeholder 2"/>
            <p:cNvSpPr txBox="1">
              <a:spLocks/>
            </p:cNvSpPr>
            <p:nvPr/>
          </p:nvSpPr>
          <p:spPr>
            <a:xfrm>
              <a:off x="3800713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8232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3799314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5690540" y="556865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8232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1" name="Title 13"/>
            <p:cNvSpPr txBox="1">
              <a:spLocks/>
            </p:cNvSpPr>
            <p:nvPr/>
          </p:nvSpPr>
          <p:spPr>
            <a:xfrm>
              <a:off x="5689141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Content Placeholder 2"/>
            <p:cNvSpPr txBox="1">
              <a:spLocks/>
            </p:cNvSpPr>
            <p:nvPr/>
          </p:nvSpPr>
          <p:spPr>
            <a:xfrm>
              <a:off x="7494186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8232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46" name="Title 13"/>
            <p:cNvSpPr txBox="1">
              <a:spLocks/>
            </p:cNvSpPr>
            <p:nvPr/>
          </p:nvSpPr>
          <p:spPr>
            <a:xfrm>
              <a:off x="7492787" y="1818077"/>
              <a:ext cx="1471701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538310"/>
            <a:chOff x="1825614" y="-456"/>
            <a:chExt cx="1829060" cy="1538310"/>
          </a:xfrm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2030274" y="556865"/>
              <a:ext cx="1614581" cy="98098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8232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cs typeface="Arial" pitchFamily="34" charset="0"/>
              </a:endParaRPr>
            </a:p>
          </p:txBody>
        </p:sp>
        <p:sp>
          <p:nvSpPr>
            <p:cNvPr id="51" name="Title 13"/>
            <p:cNvSpPr txBox="1">
              <a:spLocks/>
            </p:cNvSpPr>
            <p:nvPr/>
          </p:nvSpPr>
          <p:spPr>
            <a:xfrm>
              <a:off x="2028875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320044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 dirty="0">
                  <a:solidFill>
                    <a:schemeClr val="bg1"/>
                  </a:solidFill>
                  <a:latin typeface="华文细黑" panose="02010600040101010101" pitchFamily="2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3" dirty="0">
                  <a:solidFill>
                    <a:schemeClr val="bg1"/>
                  </a:solidFill>
                  <a:latin typeface="华文细黑" panose="02010600040101010101" pitchFamily="2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>
                    <a:solidFill>
                      <a:schemeClr val="bg1"/>
                    </a:solidFill>
                    <a:latin typeface="华文细黑" panose="02010600040101010101" pitchFamily="2" charset="-122"/>
                  </a:rPr>
                  <a:t>80%</a:t>
                </a: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3" dirty="0">
                  <a:solidFill>
                    <a:schemeClr val="bg1"/>
                  </a:solidFill>
                  <a:latin typeface="华文细黑" panose="02010600040101010101" pitchFamily="2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1031737" y="2771376"/>
              <a:ext cx="1685591" cy="6244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+mn-ea"/>
                </a:rPr>
                <a:t>您的内容打在这里，或者通过复制您的文本后，在此框中选择粘贴，并选择只保留文字</a:t>
              </a:r>
              <a:endParaRPr lang="en-US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+mn-ea"/>
              </a:rPr>
              <a:t>您的内容打在这里，或者通过复制您的文本后，在此框中选择粘贴，并选择只保留文字您的内容打在这里，您的内容打在这里或者通过；您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32287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6" y="0"/>
            <a:ext cx="9135683" cy="5143500"/>
          </a:xfrm>
          <a:prstGeom prst="rect">
            <a:avLst/>
          </a:prstGeom>
        </p:spPr>
      </p:pic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1414322" y="2180437"/>
            <a:ext cx="39212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eaLnBrk="1" hangingPunct="1"/>
            <a:r>
              <a:rPr lang="zh-CN" altLang="en-US" sz="3600" b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添加第一部分标题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50660" y="2871108"/>
            <a:ext cx="5448615" cy="752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您的内容打在这里，或者通过复制您的文本后，在此框中选择粘贴，并选择只保留文字。您的内容打在这里，或者通过复制您的文本后，在此框中选择粘贴并选择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  <a:p>
            <a:pPr algn="ct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+mn-ea"/>
                <a:ea typeface="+mn-ea"/>
              </a:rPr>
              <a:t>只保留文字。您的内容打在这里，或者通过复制</a:t>
            </a:r>
            <a:endParaRPr lang="en-US" altLang="zh-CN" sz="11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+mn-ea"/>
              <a:ea typeface="+mn-ea"/>
            </a:endParaRPr>
          </a:p>
        </p:txBody>
      </p:sp>
      <p:sp>
        <p:nvSpPr>
          <p:cNvPr id="6" name="文本框 16"/>
          <p:cNvSpPr txBox="1"/>
          <p:nvPr/>
        </p:nvSpPr>
        <p:spPr bwMode="auto">
          <a:xfrm>
            <a:off x="2698339" y="825275"/>
            <a:ext cx="1353256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cs typeface="Mongolian Baiti" panose="03000500000000000000" pitchFamily="66" charset="0"/>
              </a:rPr>
              <a:t>04</a:t>
            </a:r>
            <a:endParaRPr lang="zh-CN" altLang="en-US" sz="8800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Impact" panose="020B080603090205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76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accent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accent2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accent3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accent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000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78871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2833254" cy="3276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336473" y="1"/>
            <a:ext cx="2881745" cy="3276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826328" y="0"/>
            <a:ext cx="1510145" cy="173181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833255" y="1731818"/>
            <a:ext cx="1510145" cy="15447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7218219" y="1731818"/>
            <a:ext cx="1906312" cy="1544782"/>
            <a:chOff x="7218219" y="1731818"/>
            <a:chExt cx="1906312" cy="1544782"/>
          </a:xfrm>
        </p:grpSpPr>
        <p:sp>
          <p:nvSpPr>
            <p:cNvPr id="8" name="矩形 7"/>
            <p:cNvSpPr/>
            <p:nvPr/>
          </p:nvSpPr>
          <p:spPr>
            <a:xfrm>
              <a:off x="7218219" y="1731818"/>
              <a:ext cx="1906312" cy="15447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361210" y="2334932"/>
              <a:ext cx="16272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</a:rPr>
                <a:t>添加文字内容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247222" y="316466"/>
            <a:ext cx="1870381" cy="1154162"/>
            <a:chOff x="7247222" y="316466"/>
            <a:chExt cx="1870381" cy="1154162"/>
          </a:xfrm>
        </p:grpSpPr>
        <p:sp>
          <p:nvSpPr>
            <p:cNvPr id="10" name="文本框 9"/>
            <p:cNvSpPr txBox="1"/>
            <p:nvPr/>
          </p:nvSpPr>
          <p:spPr>
            <a:xfrm>
              <a:off x="7357747" y="316466"/>
              <a:ext cx="16272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b="1" dirty="0">
                  <a:blipFill dpi="0" rotWithShape="1"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47222" y="685798"/>
              <a:ext cx="18703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blipFill dpi="0" rotWithShape="1"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+mn-ea"/>
                </a:rPr>
                <a:t>单击此处添加文字，添加具体文字内容，您的说明文字在此处添加，此处输入详细的说明</a:t>
              </a:r>
              <a:endParaRPr lang="zh-CN" altLang="en-US" sz="100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华文细黑" panose="02010600040101010101" pitchFamily="2" charset="-122"/>
              </a:endParaRPr>
            </a:p>
          </p:txBody>
        </p:sp>
      </p:grpSp>
      <p:sp>
        <p:nvSpPr>
          <p:cNvPr id="12" name="Title 13"/>
          <p:cNvSpPr txBox="1">
            <a:spLocks/>
          </p:cNvSpPr>
          <p:nvPr/>
        </p:nvSpPr>
        <p:spPr>
          <a:xfrm>
            <a:off x="130510" y="3593251"/>
            <a:ext cx="5148072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solidFill>
                  <a:schemeClr val="bg1"/>
                </a:solidFill>
              </a:rPr>
              <a:t>成功案例展示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45877" y="4086499"/>
            <a:ext cx="8873432" cy="9219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100" dirty="0">
                <a:solidFill>
                  <a:schemeClr val="bg1"/>
                </a:soli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1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87661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708448" y="203158"/>
            <a:ext cx="2929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点击添加您的标题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5056" y="156991"/>
            <a:ext cx="631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000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" name="圆角矩形 4"/>
          <p:cNvSpPr/>
          <p:nvPr/>
        </p:nvSpPr>
        <p:spPr>
          <a:xfrm rot="2700000">
            <a:off x="2626213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>
          <a:xfrm rot="8100000">
            <a:off x="2626214" y="2391109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800673" y="1872336"/>
            <a:ext cx="1611520" cy="1611520"/>
            <a:chOff x="3686373" y="2075063"/>
            <a:chExt cx="1611520" cy="1611520"/>
          </a:xfrm>
        </p:grpSpPr>
        <p:sp>
          <p:nvSpPr>
            <p:cNvPr id="7" name="椭圆 6"/>
            <p:cNvSpPr/>
            <p:nvPr/>
          </p:nvSpPr>
          <p:spPr>
            <a:xfrm rot="2700000">
              <a:off x="3686373" y="2075063"/>
              <a:ext cx="1611520" cy="1611520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4259311" y="2435302"/>
              <a:ext cx="465644" cy="464505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宋体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931723" y="3003798"/>
              <a:ext cx="1120820" cy="369332"/>
            </a:xfrm>
            <a:prstGeom prst="rect">
              <a:avLst/>
            </a:prstGeom>
            <a:noFill/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Impact" pitchFamily="34" charset="0"/>
                  <a:ea typeface="宋体"/>
                </a:rPr>
                <a:t>KEY WORD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宋体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234191" y="1341245"/>
            <a:ext cx="396262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Impact" pitchFamily="34" charset="0"/>
                <a:ea typeface="宋体"/>
              </a:rPr>
              <a:t>01</a:t>
            </a:r>
            <a:endParaRPr lang="zh-CN" altLang="en-US" sz="1800" dirty="0">
              <a:solidFill>
                <a:schemeClr val="bg1"/>
              </a:solidFill>
              <a:latin typeface="Impact" pitchFamily="34" charset="0"/>
              <a:ea typeface="宋体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65278" y="1261580"/>
            <a:ext cx="2016018" cy="75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</a:t>
            </a:r>
            <a:endParaRPr lang="zh-CN" altLang="en-US" sz="10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47819" y="1341245"/>
            <a:ext cx="423514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Impact" pitchFamily="34" charset="0"/>
                <a:ea typeface="宋体"/>
              </a:rPr>
              <a:t>02</a:t>
            </a:r>
            <a:endParaRPr lang="zh-CN" altLang="en-US" sz="1800" dirty="0">
              <a:solidFill>
                <a:schemeClr val="bg1"/>
              </a:solidFill>
              <a:latin typeface="Impact" pitchFamily="34" charset="0"/>
              <a:ea typeface="宋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09592" y="1261580"/>
            <a:ext cx="2016018" cy="75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</a:t>
            </a:r>
            <a:endParaRPr lang="zh-CN" altLang="en-US" sz="10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47819" y="3632947"/>
            <a:ext cx="429926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Impact" pitchFamily="34" charset="0"/>
                <a:ea typeface="宋体"/>
              </a:rPr>
              <a:t>03</a:t>
            </a:r>
            <a:endParaRPr lang="zh-CN" altLang="en-US" sz="1800" dirty="0">
              <a:solidFill>
                <a:schemeClr val="bg1"/>
              </a:solidFill>
              <a:latin typeface="Impact" pitchFamily="34" charset="0"/>
              <a:ea typeface="宋体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209592" y="3540614"/>
            <a:ext cx="2016018" cy="75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</a:t>
            </a:r>
            <a:endParaRPr lang="zh-CN" altLang="en-US" sz="10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51953" y="3632947"/>
            <a:ext cx="423514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defTabSz="914400"/>
            <a:r>
              <a:rPr lang="en-US" altLang="zh-CN" sz="1800" dirty="0">
                <a:solidFill>
                  <a:schemeClr val="bg1"/>
                </a:solidFill>
                <a:latin typeface="Impact" pitchFamily="34" charset="0"/>
                <a:ea typeface="宋体"/>
              </a:rPr>
              <a:t>04</a:t>
            </a:r>
            <a:endParaRPr lang="zh-CN" altLang="en-US" sz="1800" dirty="0">
              <a:solidFill>
                <a:schemeClr val="bg1"/>
              </a:solidFill>
              <a:latin typeface="Impact" pitchFamily="34" charset="0"/>
              <a:ea typeface="宋体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65278" y="3540614"/>
            <a:ext cx="2016018" cy="75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</a:rPr>
              <a:t>您的内容打在这里，或者通过复制您的文本后，在此框中选择粘贴，并选择只保留文字；</a:t>
            </a:r>
            <a:endParaRPr lang="zh-CN" altLang="en-US" sz="1000" dirty="0">
              <a:solidFill>
                <a:schemeClr val="bg1"/>
              </a:solidFill>
              <a:latin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4036250"/>
      </p:ext>
    </p:extLst>
  </p:cSld>
  <p:clrMapOvr>
    <a:masterClrMapping/>
  </p:clrMapOvr>
  <p:transition spd="slow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2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1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1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9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1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  <p:bldP spid="4" grpId="0" animBg="1"/>
          <p:bldP spid="4" grpId="1" animBg="1"/>
          <p:bldP spid="5" grpId="0" animBg="1"/>
          <p:bldP spid="5" grpId="1" animBg="1"/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2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10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16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1" dur="16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95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6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  <p:bldP spid="4" grpId="0" animBg="1"/>
          <p:bldP spid="4" grpId="1" animBg="1"/>
          <p:bldP spid="5" grpId="0" animBg="1"/>
          <p:bldP spid="5" grpId="1" animBg="1"/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3" y="83960"/>
            <a:ext cx="9018411" cy="4967488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2407568" y="1849305"/>
            <a:ext cx="377587" cy="377587"/>
          </a:xfrm>
          <a:prstGeom prst="ellipse">
            <a:avLst/>
          </a:prstGeom>
          <a:solidFill>
            <a:srgbClr val="07B1EC">
              <a:alpha val="5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855223" y="2177358"/>
            <a:ext cx="232018" cy="232018"/>
          </a:xfrm>
          <a:prstGeom prst="ellipse">
            <a:avLst/>
          </a:prstGeom>
          <a:solidFill>
            <a:srgbClr val="FF9B02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430335" y="1476817"/>
            <a:ext cx="232018" cy="232018"/>
          </a:xfrm>
          <a:prstGeom prst="ellipse">
            <a:avLst/>
          </a:prstGeom>
          <a:solidFill>
            <a:srgbClr val="12BC44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361400" y="2177571"/>
            <a:ext cx="190757" cy="190757"/>
          </a:xfrm>
          <a:prstGeom prst="ellipse">
            <a:avLst/>
          </a:prstGeom>
          <a:solidFill>
            <a:srgbClr val="FF9B02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567191" y="2293367"/>
            <a:ext cx="288032" cy="288032"/>
          </a:xfrm>
          <a:prstGeom prst="ellipse">
            <a:avLst/>
          </a:prstGeom>
          <a:solidFill>
            <a:srgbClr val="12BC4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4" name="椭圆 13"/>
          <p:cNvSpPr/>
          <p:nvPr/>
        </p:nvSpPr>
        <p:spPr>
          <a:xfrm rot="13980000">
            <a:off x="5100429" y="2453194"/>
            <a:ext cx="153021" cy="153021"/>
          </a:xfrm>
          <a:prstGeom prst="ellipse">
            <a:avLst/>
          </a:prstGeom>
          <a:solidFill>
            <a:srgbClr val="EC3225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5" name="椭圆 14"/>
          <p:cNvSpPr/>
          <p:nvPr/>
        </p:nvSpPr>
        <p:spPr>
          <a:xfrm rot="13980000">
            <a:off x="3896567" y="1184170"/>
            <a:ext cx="292844" cy="292844"/>
          </a:xfrm>
          <a:prstGeom prst="ellipse">
            <a:avLst/>
          </a:prstGeom>
          <a:solidFill>
            <a:srgbClr val="EC3225">
              <a:alpha val="5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358327" y="2256408"/>
            <a:ext cx="144016" cy="144016"/>
          </a:xfrm>
          <a:prstGeom prst="ellipse">
            <a:avLst/>
          </a:prstGeom>
          <a:solidFill>
            <a:srgbClr val="FF9B0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314325" y="1782629"/>
            <a:ext cx="188793" cy="188793"/>
          </a:xfrm>
          <a:prstGeom prst="ellipse">
            <a:avLst/>
          </a:prstGeom>
          <a:solidFill>
            <a:srgbClr val="FF9B0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738124" y="1054789"/>
            <a:ext cx="190757" cy="190757"/>
          </a:xfrm>
          <a:prstGeom prst="ellipse">
            <a:avLst/>
          </a:prstGeom>
          <a:solidFill>
            <a:srgbClr val="FF9B02">
              <a:alpha val="69804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829827" y="1177371"/>
            <a:ext cx="944544" cy="944544"/>
            <a:chOff x="709500" y="1705544"/>
            <a:chExt cx="944544" cy="944544"/>
          </a:xfrm>
        </p:grpSpPr>
        <p:grpSp>
          <p:nvGrpSpPr>
            <p:cNvPr id="20" name="组合 19"/>
            <p:cNvGrpSpPr/>
            <p:nvPr/>
          </p:nvGrpSpPr>
          <p:grpSpPr>
            <a:xfrm>
              <a:off x="709500" y="1705544"/>
              <a:ext cx="944544" cy="944544"/>
              <a:chOff x="1107176" y="2063474"/>
              <a:chExt cx="944544" cy="944544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FF4A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811116" y="176499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趣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22647" y="1583273"/>
            <a:ext cx="944544" cy="944544"/>
            <a:chOff x="1502320" y="2111446"/>
            <a:chExt cx="944544" cy="944544"/>
          </a:xfrm>
        </p:grpSpPr>
        <p:grpSp>
          <p:nvGrpSpPr>
            <p:cNvPr id="25" name="组合 24"/>
            <p:cNvGrpSpPr/>
            <p:nvPr/>
          </p:nvGrpSpPr>
          <p:grpSpPr>
            <a:xfrm>
              <a:off x="1502320" y="2111446"/>
              <a:ext cx="944544" cy="944544"/>
              <a:chOff x="1107176" y="2063474"/>
              <a:chExt cx="944544" cy="944544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EC3225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1592098" y="2164275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味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28433" y="1177371"/>
            <a:ext cx="944544" cy="944544"/>
            <a:chOff x="2308106" y="1705544"/>
            <a:chExt cx="944544" cy="944544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8106" y="1705544"/>
              <a:ext cx="944544" cy="944544"/>
              <a:chOff x="1107176" y="2063474"/>
              <a:chExt cx="944544" cy="944544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2392691" y="1756980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黑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237009" y="1573415"/>
            <a:ext cx="944544" cy="944544"/>
            <a:chOff x="3116682" y="2101588"/>
            <a:chExt cx="944544" cy="944544"/>
          </a:xfrm>
        </p:grpSpPr>
        <p:grpSp>
          <p:nvGrpSpPr>
            <p:cNvPr id="35" name="组合 34"/>
            <p:cNvGrpSpPr/>
            <p:nvPr/>
          </p:nvGrpSpPr>
          <p:grpSpPr>
            <a:xfrm>
              <a:off x="3116682" y="2101588"/>
              <a:ext cx="944544" cy="944544"/>
              <a:chOff x="1107176" y="2063474"/>
              <a:chExt cx="944544" cy="944544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1183404" y="2139702"/>
                <a:ext cx="792088" cy="792088"/>
              </a:xfrm>
              <a:prstGeom prst="ellipse">
                <a:avLst/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1107176" y="2063474"/>
                <a:ext cx="944544" cy="944544"/>
              </a:xfrm>
              <a:prstGeom prst="ellipse">
                <a:avLst/>
              </a:prstGeom>
              <a:noFill/>
              <a:ln w="12700" cap="flat" cmpd="sng" algn="ctr">
                <a:solidFill>
                  <a:srgbClr val="12BC44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816337">
                  <a:defRPr/>
                </a:pPr>
                <a:endParaRPr lang="zh-CN" altLang="en-US" sz="1600" kern="0">
                  <a:solidFill>
                    <a:schemeClr val="bg1"/>
                  </a:solidFill>
                  <a:latin typeface="Calibri"/>
                  <a:ea typeface="宋体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3184883" y="2130861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816337">
                <a:defRPr/>
              </a:pPr>
              <a:r>
                <a:rPr lang="zh-CN" altLang="en-US" sz="4800" b="1" kern="0" dirty="0">
                  <a:solidFill>
                    <a:schemeClr val="bg1"/>
                  </a:solidFill>
                  <a:latin typeface="Calibri"/>
                  <a:ea typeface="宋体"/>
                </a:rPr>
                <a:t>板</a:t>
              </a:r>
            </a:p>
          </p:txBody>
        </p:sp>
      </p:grpSp>
      <p:sp>
        <p:nvSpPr>
          <p:cNvPr id="39" name="椭圆 38"/>
          <p:cNvSpPr/>
          <p:nvPr/>
        </p:nvSpPr>
        <p:spPr>
          <a:xfrm rot="13980000">
            <a:off x="5628093" y="1276185"/>
            <a:ext cx="153021" cy="153021"/>
          </a:xfrm>
          <a:prstGeom prst="ellipse">
            <a:avLst/>
          </a:prstGeom>
          <a:solidFill>
            <a:srgbClr val="EC3225">
              <a:alpha val="30196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194426" y="3015575"/>
            <a:ext cx="475514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800" spc="160" dirty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创意</a:t>
            </a:r>
            <a:r>
              <a:rPr lang="zh-CN" altLang="en-US" sz="3800" spc="160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黑板</a:t>
            </a:r>
            <a:r>
              <a:rPr lang="zh-CN" altLang="en-US" sz="3800" spc="160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粉笔字</a:t>
            </a:r>
            <a:r>
              <a:rPr lang="zh-CN" altLang="en-US" sz="3800" spc="160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</a:p>
        </p:txBody>
      </p:sp>
      <p:sp>
        <p:nvSpPr>
          <p:cNvPr id="41" name="TextBox 7"/>
          <p:cNvSpPr>
            <a:spLocks noChangeArrowheads="1"/>
          </p:cNvSpPr>
          <p:nvPr/>
        </p:nvSpPr>
        <p:spPr bwMode="auto">
          <a:xfrm>
            <a:off x="2599290" y="3888676"/>
            <a:ext cx="394542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816337"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sym typeface="微软雅黑" pitchFamily="34" charset="-122"/>
              </a:rPr>
              <a:t>框架完整适用于工作报告、年终总结、新年计划</a:t>
            </a:r>
          </a:p>
        </p:txBody>
      </p:sp>
      <p:sp>
        <p:nvSpPr>
          <p:cNvPr id="42" name="飞哥PPT眉头"/>
          <p:cNvSpPr>
            <a:spLocks noChangeShapeType="1"/>
          </p:cNvSpPr>
          <p:nvPr/>
        </p:nvSpPr>
        <p:spPr bwMode="auto">
          <a:xfrm>
            <a:off x="2412000" y="3719523"/>
            <a:ext cx="4320000" cy="0"/>
          </a:xfrm>
          <a:prstGeom prst="line">
            <a:avLst/>
          </a:prstGeom>
          <a:noFill/>
          <a:ln w="12700">
            <a:solidFill>
              <a:srgbClr val="00B0F0"/>
            </a:solidFill>
            <a:prstDash val="solid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816337">
              <a:defRPr/>
            </a:pPr>
            <a:endParaRPr lang="zh-CN" altLang="en-US" sz="1600" kern="0">
              <a:solidFill>
                <a:schemeClr val="bg1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475080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00"/>
                            </p:stCondLst>
                            <p:childTnLst>
                              <p:par>
                                <p:cTn id="7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6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9" grpId="0" animBg="1"/>
      <p:bldP spid="40" grpId="0"/>
      <p:bldP spid="41" grpId="0"/>
      <p:bldP spid="4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6381574187e997b2c9de1ec6f89284451fdd7c2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  <p:tag name="TIMING" val="|2.3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|1|0.8|1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8|0.9|0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0.8|1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0.9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2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0.9|1.3|1.1|1.7|0.8|0.9|0.7|0.8|0.8|0.7|1.1|0.7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heme/theme1.xml><?xml version="1.0" encoding="utf-8"?>
<a:theme xmlns:a="http://schemas.openxmlformats.org/drawingml/2006/main" name="Office 主题">
  <a:themeElements>
    <a:clrScheme name="彩色粉笔纹理">
      <a:dk1>
        <a:srgbClr val="000000"/>
      </a:dk1>
      <a:lt1>
        <a:srgbClr val="FFFFFF"/>
      </a:lt1>
      <a:dk2>
        <a:srgbClr val="44546A"/>
      </a:dk2>
      <a:lt2>
        <a:srgbClr val="86B300"/>
      </a:lt2>
      <a:accent1>
        <a:srgbClr val="FFA9F8"/>
      </a:accent1>
      <a:accent2>
        <a:srgbClr val="FC838C"/>
      </a:accent2>
      <a:accent3>
        <a:srgbClr val="FBAA67"/>
      </a:accent3>
      <a:accent4>
        <a:srgbClr val="FBFA9A"/>
      </a:accent4>
      <a:accent5>
        <a:srgbClr val="8AE0D4"/>
      </a:accent5>
      <a:accent6>
        <a:srgbClr val="95D4F6"/>
      </a:accent6>
      <a:hlink>
        <a:srgbClr val="BB0A0B"/>
      </a:hlink>
      <a:folHlink>
        <a:srgbClr val="BB0A0B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912</TotalTime>
  <Words>3205</Words>
  <Application>Microsoft Office PowerPoint</Application>
  <PresentationFormat>全屏显示(16:9)</PresentationFormat>
  <Paragraphs>288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Lao UI</vt:lpstr>
      <vt:lpstr>方正正大黑简体</vt:lpstr>
      <vt:lpstr>华文细黑</vt:lpstr>
      <vt:lpstr>宋体</vt:lpstr>
      <vt:lpstr>微软雅黑</vt:lpstr>
      <vt:lpstr>新蒂黑板报</vt:lpstr>
      <vt:lpstr>Arial</vt:lpstr>
      <vt:lpstr>Calibri</vt:lpstr>
      <vt:lpstr>Impact</vt:lpstr>
      <vt:lpstr>Mongolian Baiti</vt:lpstr>
      <vt:lpstr>Open Sans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88</cp:revision>
  <dcterms:created xsi:type="dcterms:W3CDTF">2015-03-31T05:49:04Z</dcterms:created>
  <dcterms:modified xsi:type="dcterms:W3CDTF">2019-03-07T06:13:23Z</dcterms:modified>
</cp:coreProperties>
</file>