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527482688"/>
        <c:axId val="-527503904"/>
      </c:barChart>
      <c:catAx>
        <c:axId val="-527482688"/>
        <c:scaling>
          <c:orientation val="minMax"/>
        </c:scaling>
        <c:delete val="1"/>
        <c:axPos val="b"/>
        <c:numFmt formatCode="General" sourceLinked="1"/>
        <c:majorTickMark val="out"/>
        <c:minorTickMark val="none"/>
        <c:tickLblPos val="nextTo"/>
        <c:crossAx val="-527503904"/>
        <c:crosses val="autoZero"/>
        <c:auto val="1"/>
        <c:lblAlgn val="ctr"/>
        <c:lblOffset val="100"/>
        <c:noMultiLvlLbl val="0"/>
      </c:catAx>
      <c:valAx>
        <c:axId val="-5275039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527482688"/>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2019/3/14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995994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3271958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77128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683763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3418821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455951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2963667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1266900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3126767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1822699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3393241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572050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21632132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44064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89987" y="2903221"/>
            <a:ext cx="8812029" cy="1200329"/>
          </a:xfrm>
          <a:prstGeom prst="rect">
            <a:avLst/>
          </a:prstGeom>
          <a:noFill/>
        </p:spPr>
        <p:txBody>
          <a:bodyPr wrap="none" rtlCol="0">
            <a:spAutoFit/>
          </a:bodyPr>
          <a:lstStyle/>
          <a:p>
            <a:pPr algn="ctr"/>
            <a:r>
              <a:rPr lang="zh-CN" altLang="en-US" sz="7200" dirty="0">
                <a:solidFill>
                  <a:schemeClr val="tx1">
                    <a:lumMod val="65000"/>
                    <a:lumOff val="35000"/>
                  </a:schemeClr>
                </a:solidFill>
                <a:latin typeface="Impact" panose="020B0806030902050204" pitchFamily="34" charset="0"/>
                <a:cs typeface="+mn-ea"/>
                <a:sym typeface="+mn-lt"/>
              </a:rPr>
              <a:t>公司活动复盘</a:t>
            </a:r>
            <a:r>
              <a:rPr lang="en-US" altLang="zh-CN" sz="7200" dirty="0" err="1">
                <a:solidFill>
                  <a:schemeClr val="tx1">
                    <a:lumMod val="65000"/>
                    <a:lumOff val="35000"/>
                  </a:schemeClr>
                </a:solidFill>
                <a:latin typeface="Impact" panose="020B0806030902050204" pitchFamily="34" charset="0"/>
                <a:cs typeface="+mn-ea"/>
                <a:sym typeface="+mn-lt"/>
              </a:rPr>
              <a:t>ppt</a:t>
            </a:r>
            <a:r>
              <a:rPr lang="zh-CN" altLang="en-US" sz="7200" dirty="0">
                <a:solidFill>
                  <a:schemeClr val="tx1">
                    <a:lumMod val="65000"/>
                    <a:lumOff val="35000"/>
                  </a:schemeClr>
                </a:solidFill>
                <a:latin typeface="Impact" panose="020B0806030902050204" pitchFamily="34" charset="0"/>
                <a:cs typeface="+mn-ea"/>
                <a:sym typeface="+mn-lt"/>
              </a:rPr>
              <a:t>模板</a:t>
            </a:r>
            <a:endParaRPr lang="zh-CN" altLang="en-US" sz="7200" dirty="0">
              <a:solidFill>
                <a:srgbClr val="48A2A0"/>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print">
            <a:extLst>
              <a:ext uri="{28A0092B-C50C-407E-A947-70E740481C1C}">
                <a14:useLocalDpi xmlns:a14="http://schemas.microsoft.com/office/drawing/2010/main" val="0"/>
              </a:ext>
            </a:extLst>
          </a:blip>
          <a:srcRect l="5965" r="5965"/>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print">
            <a:extLst>
              <a:ext uri="{28A0092B-C50C-407E-A947-70E740481C1C}">
                <a14:useLocalDpi xmlns:a14="http://schemas.microsoft.com/office/drawing/2010/main" val="0"/>
              </a:ext>
            </a:extLst>
          </a:blip>
          <a:srcRect l="5965" r="5965"/>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print">
            <a:extLst>
              <a:ext uri="{28A0092B-C50C-407E-A947-70E740481C1C}">
                <a14:useLocalDpi xmlns:a14="http://schemas.microsoft.com/office/drawing/2010/main" val="0"/>
              </a:ext>
            </a:extLst>
          </a:blip>
          <a:srcRect l="5809" r="5809"/>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753</Words>
  <Application>Microsoft Office PowerPoint</Application>
  <PresentationFormat>宽屏</PresentationFormat>
  <Paragraphs>130</Paragraphs>
  <Slides>14</Slides>
  <Notes>14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14</vt:i4>
      </vt:variant>
    </vt:vector>
  </HeadingPairs>
  <TitlesOfParts>
    <vt:vector size="20" baseType="lpstr">
      <vt:lpstr>等线</vt:lpstr>
      <vt:lpstr>微软雅黑 Light</vt:lpstr>
      <vt:lpstr>Arial</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51</cp:revision>
  <dcterms:created xsi:type="dcterms:W3CDTF">2016-01-19T08:46:18Z</dcterms:created>
  <dcterms:modified xsi:type="dcterms:W3CDTF">2019-03-14T05:33:27Z</dcterms:modified>
</cp:coreProperties>
</file>