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6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7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10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1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13.xml" ContentType="application/vnd.openxmlformats-officedocument.presentationml.notesSl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14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15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16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notesSlides/notesSlide17.xml" ContentType="application/vnd.openxmlformats-officedocument.presentationml.notesSlide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18.xml" ContentType="application/vnd.openxmlformats-officedocument.presentationml.notesSlide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notesSlides/notesSlide19.xml" ContentType="application/vnd.openxmlformats-officedocument.presentationml.notesSlid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0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21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-422676800"/>
        <c:axId val="-422679520"/>
      </c:barChart>
      <c:catAx>
        <c:axId val="-42267680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-422679520"/>
        <c:crosses val="autoZero"/>
        <c:auto val="1"/>
        <c:lblAlgn val="ctr"/>
        <c:lblOffset val="100"/>
        <c:noMultiLvlLbl val="0"/>
      </c:catAx>
      <c:valAx>
        <c:axId val="-4226795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422676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.jp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image" Target="../media/image4.jpeg"/><Relationship Id="rId5" Type="http://schemas.openxmlformats.org/officeDocument/2006/relationships/tags" Target="../tags/tag54.xml"/><Relationship Id="rId10" Type="http://schemas.openxmlformats.org/officeDocument/2006/relationships/image" Target="../media/image3.jpeg"/><Relationship Id="rId4" Type="http://schemas.openxmlformats.org/officeDocument/2006/relationships/tags" Target="../tags/tag53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8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../media/image5.jpe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9" Type="http://schemas.openxmlformats.org/officeDocument/2006/relationships/tags" Target="../tags/tag7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tags" Target="../tags/tag99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tags" Target="../tags/tag98.xml"/><Relationship Id="rId2" Type="http://schemas.openxmlformats.org/officeDocument/2006/relationships/tags" Target="../tags/tag88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5" Type="http://schemas.openxmlformats.org/officeDocument/2006/relationships/tags" Target="../tags/tag91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6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tags" Target="../tags/tag10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chart" Target="../charts/chart1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1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7.xml"/><Relationship Id="rId10" Type="http://schemas.openxmlformats.org/officeDocument/2006/relationships/tags" Target="../tags/tag132.xml"/><Relationship Id="rId4" Type="http://schemas.openxmlformats.org/officeDocument/2006/relationships/tags" Target="../tags/tag126.xml"/><Relationship Id="rId9" Type="http://schemas.openxmlformats.org/officeDocument/2006/relationships/tags" Target="../tags/tag1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tags" Target="../tags/tag143.xml"/><Relationship Id="rId5" Type="http://schemas.openxmlformats.org/officeDocument/2006/relationships/tags" Target="../tags/tag137.xml"/><Relationship Id="rId10" Type="http://schemas.openxmlformats.org/officeDocument/2006/relationships/tags" Target="../tags/tag142.xml"/><Relationship Id="rId4" Type="http://schemas.openxmlformats.org/officeDocument/2006/relationships/tags" Target="../tags/tag136.xml"/><Relationship Id="rId9" Type="http://schemas.openxmlformats.org/officeDocument/2006/relationships/tags" Target="../tags/tag14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tags" Target="../tags/tag156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6.xml"/><Relationship Id="rId21" Type="http://schemas.openxmlformats.org/officeDocument/2006/relationships/image" Target="../media/image8.jpeg"/><Relationship Id="rId7" Type="http://schemas.openxmlformats.org/officeDocument/2006/relationships/tags" Target="../tags/tag150.xml"/><Relationship Id="rId12" Type="http://schemas.openxmlformats.org/officeDocument/2006/relationships/tags" Target="../tags/tag155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5.xml"/><Relationship Id="rId16" Type="http://schemas.openxmlformats.org/officeDocument/2006/relationships/tags" Target="../tags/tag159.xml"/><Relationship Id="rId20" Type="http://schemas.openxmlformats.org/officeDocument/2006/relationships/image" Target="../media/image7.jpeg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24" Type="http://schemas.openxmlformats.org/officeDocument/2006/relationships/image" Target="../media/image11.jpeg"/><Relationship Id="rId5" Type="http://schemas.openxmlformats.org/officeDocument/2006/relationships/tags" Target="../tags/tag148.xml"/><Relationship Id="rId15" Type="http://schemas.openxmlformats.org/officeDocument/2006/relationships/tags" Target="../tags/tag158.xml"/><Relationship Id="rId23" Type="http://schemas.openxmlformats.org/officeDocument/2006/relationships/image" Target="../media/image10.jpeg"/><Relationship Id="rId10" Type="http://schemas.openxmlformats.org/officeDocument/2006/relationships/tags" Target="../tags/tag153.xml"/><Relationship Id="rId19" Type="http://schemas.openxmlformats.org/officeDocument/2006/relationships/image" Target="../media/image6.jpeg"/><Relationship Id="rId4" Type="http://schemas.openxmlformats.org/officeDocument/2006/relationships/tags" Target="../tags/tag147.xml"/><Relationship Id="rId9" Type="http://schemas.openxmlformats.org/officeDocument/2006/relationships/tags" Target="../tags/tag152.xml"/><Relationship Id="rId14" Type="http://schemas.openxmlformats.org/officeDocument/2006/relationships/tags" Target="../tags/tag157.xml"/><Relationship Id="rId22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tags" Target="../tags/tag178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7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5" Type="http://schemas.openxmlformats.org/officeDocument/2006/relationships/tags" Target="../tags/tag18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tags" Target="../tags/tag17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8.xml"/><Relationship Id="rId13" Type="http://schemas.openxmlformats.org/officeDocument/2006/relationships/tags" Target="../tags/tag193.xml"/><Relationship Id="rId18" Type="http://schemas.openxmlformats.org/officeDocument/2006/relationships/tags" Target="../tags/tag198.xml"/><Relationship Id="rId3" Type="http://schemas.openxmlformats.org/officeDocument/2006/relationships/tags" Target="../tags/tag183.xml"/><Relationship Id="rId21" Type="http://schemas.openxmlformats.org/officeDocument/2006/relationships/tags" Target="../tags/tag201.xml"/><Relationship Id="rId7" Type="http://schemas.openxmlformats.org/officeDocument/2006/relationships/tags" Target="../tags/tag187.xml"/><Relationship Id="rId12" Type="http://schemas.openxmlformats.org/officeDocument/2006/relationships/tags" Target="../tags/tag192.xml"/><Relationship Id="rId17" Type="http://schemas.openxmlformats.org/officeDocument/2006/relationships/tags" Target="../tags/tag197.xml"/><Relationship Id="rId2" Type="http://schemas.openxmlformats.org/officeDocument/2006/relationships/tags" Target="../tags/tag182.xml"/><Relationship Id="rId16" Type="http://schemas.openxmlformats.org/officeDocument/2006/relationships/tags" Target="../tags/tag196.xml"/><Relationship Id="rId20" Type="http://schemas.openxmlformats.org/officeDocument/2006/relationships/tags" Target="../tags/tag200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11" Type="http://schemas.openxmlformats.org/officeDocument/2006/relationships/tags" Target="../tags/tag191.xml"/><Relationship Id="rId5" Type="http://schemas.openxmlformats.org/officeDocument/2006/relationships/tags" Target="../tags/tag185.xml"/><Relationship Id="rId15" Type="http://schemas.openxmlformats.org/officeDocument/2006/relationships/tags" Target="../tags/tag195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0.xml"/><Relationship Id="rId19" Type="http://schemas.openxmlformats.org/officeDocument/2006/relationships/tags" Target="../tags/tag199.xml"/><Relationship Id="rId4" Type="http://schemas.openxmlformats.org/officeDocument/2006/relationships/tags" Target="../tags/tag184.xml"/><Relationship Id="rId9" Type="http://schemas.openxmlformats.org/officeDocument/2006/relationships/tags" Target="../tags/tag189.xml"/><Relationship Id="rId14" Type="http://schemas.openxmlformats.org/officeDocument/2006/relationships/tags" Target="../tags/tag194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0.xml"/><Relationship Id="rId7" Type="http://schemas.openxmlformats.org/officeDocument/2006/relationships/tags" Target="../tags/tag214.xml"/><Relationship Id="rId12" Type="http://schemas.openxmlformats.org/officeDocument/2006/relationships/image" Target="../media/image14.jpeg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6" Type="http://schemas.openxmlformats.org/officeDocument/2006/relationships/tags" Target="../tags/tag213.xml"/><Relationship Id="rId11" Type="http://schemas.openxmlformats.org/officeDocument/2006/relationships/image" Target="../media/image13.jpeg"/><Relationship Id="rId5" Type="http://schemas.openxmlformats.org/officeDocument/2006/relationships/tags" Target="../tags/tag212.xml"/><Relationship Id="rId10" Type="http://schemas.openxmlformats.org/officeDocument/2006/relationships/image" Target="../media/image12.jpeg"/><Relationship Id="rId4" Type="http://schemas.openxmlformats.org/officeDocument/2006/relationships/tags" Target="../tags/tag211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11" Type="http://schemas.openxmlformats.org/officeDocument/2006/relationships/tags" Target="../tags/tag225.xml"/><Relationship Id="rId5" Type="http://schemas.openxmlformats.org/officeDocument/2006/relationships/tags" Target="../tags/tag219.xml"/><Relationship Id="rId10" Type="http://schemas.openxmlformats.org/officeDocument/2006/relationships/tags" Target="../tags/tag224.xml"/><Relationship Id="rId4" Type="http://schemas.openxmlformats.org/officeDocument/2006/relationships/tags" Target="../tags/tag218.xml"/><Relationship Id="rId9" Type="http://schemas.openxmlformats.org/officeDocument/2006/relationships/tags" Target="../tags/tag2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3" Type="http://schemas.openxmlformats.org/officeDocument/2006/relationships/tags" Target="../tags/tag228.xml"/><Relationship Id="rId7" Type="http://schemas.openxmlformats.org/officeDocument/2006/relationships/tags" Target="../tags/tag232.xml"/><Relationship Id="rId2" Type="http://schemas.openxmlformats.org/officeDocument/2006/relationships/tags" Target="../tags/tag227.xml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29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1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2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PA_文本框 2"/>
          <p:cNvSpPr txBox="1"/>
          <p:nvPr>
            <p:custDataLst>
              <p:tags r:id="rId2"/>
            </p:custDataLst>
          </p:nvPr>
        </p:nvSpPr>
        <p:spPr>
          <a:xfrm>
            <a:off x="2165804" y="221345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物业项目复盘</a:t>
            </a:r>
            <a:r>
              <a:rPr lang="en-US" altLang="zh-CN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8" name="PA_组合 7"/>
          <p:cNvGrpSpPr/>
          <p:nvPr>
            <p:custDataLst>
              <p:tags r:id="rId3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4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5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6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7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8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9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0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014768" y="3623192"/>
            <a:ext cx="1580239" cy="316710"/>
            <a:chOff x="3711841" y="3469887"/>
            <a:chExt cx="1580239" cy="316710"/>
          </a:xfrm>
        </p:grpSpPr>
        <p:sp>
          <p:nvSpPr>
            <p:cNvPr id="10" name="圆角矩形 9"/>
            <p:cNvSpPr/>
            <p:nvPr/>
          </p:nvSpPr>
          <p:spPr>
            <a:xfrm>
              <a:off x="3711841" y="3469887"/>
              <a:ext cx="1580239" cy="31671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34950" y="348974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2810</Words>
  <Application>Microsoft Office PowerPoint</Application>
  <PresentationFormat>全屏显示(16:9)</PresentationFormat>
  <Paragraphs>236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幼圆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108</cp:revision>
  <dcterms:created xsi:type="dcterms:W3CDTF">2017-01-03T04:52:58Z</dcterms:created>
  <dcterms:modified xsi:type="dcterms:W3CDTF">2019-03-14T05:18:20Z</dcterms:modified>
</cp:coreProperties>
</file>