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2019/3/13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2019/3/13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271622" y="2731274"/>
            <a:ext cx="3648756"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丝绸展会介绍</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文本框 15" hidden="1"/>
          <p:cNvSpPr txBox="1"/>
          <p:nvPr/>
        </p:nvSpPr>
        <p:spPr>
          <a:xfrm>
            <a:off x="5410556" y="3565525"/>
            <a:ext cx="1943161" cy="369332"/>
          </a:xfrm>
          <a:prstGeom prst="rect">
            <a:avLst/>
          </a:prstGeom>
          <a:noFill/>
        </p:spPr>
        <p:txBody>
          <a:bodyPr wrap="none" rtlCol="0">
            <a:spAutoFit/>
          </a:bodyPr>
          <a:lstStyle/>
          <a:p>
            <a:r>
              <a:rPr lang="zh-CN" altLang="en-US" dirty="0">
                <a:solidFill>
                  <a:schemeClr val="bg1"/>
                </a:solidFill>
              </a:rPr>
              <a:t>汇报</a:t>
            </a:r>
            <a:r>
              <a:rPr lang="zh-CN" altLang="en-US" dirty="0" smtClean="0">
                <a:solidFill>
                  <a:schemeClr val="bg1"/>
                </a:solidFill>
              </a:rPr>
              <a:t>人：</a:t>
            </a:r>
            <a:r>
              <a:rPr lang="zh-CN" altLang="en-US" dirty="0">
                <a:solidFill>
                  <a:schemeClr val="bg1"/>
                </a:solidFill>
              </a:rPr>
              <a:t>优</a:t>
            </a:r>
            <a:r>
              <a:rPr lang="zh-CN" altLang="en-US" dirty="0" smtClean="0">
                <a:solidFill>
                  <a:schemeClr val="bg1"/>
                </a:solidFill>
              </a:rPr>
              <a:t>品</a:t>
            </a:r>
            <a:r>
              <a:rPr lang="en-US" altLang="zh-CN" dirty="0" smtClean="0">
                <a:solidFill>
                  <a:schemeClr val="bg1"/>
                </a:solidFill>
              </a:rPr>
              <a:t>PPT</a:t>
            </a:r>
            <a:endParaRPr lang="zh-CN" altLang="en-US" dirty="0">
              <a:solidFill>
                <a:schemeClr val="bg1"/>
              </a:solidFill>
            </a:endParaRPr>
          </a:p>
        </p:txBody>
      </p:sp>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p:cNvSpPr txBox="1"/>
          <p:nvPr/>
        </p:nvSpPr>
        <p:spPr>
          <a:xfrm>
            <a:off x="6388100" y="2731274"/>
            <a:ext cx="2265364"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通用</a:t>
            </a:r>
            <a:r>
              <a:rPr lang="en-US" altLang="zh-CN" sz="2800" dirty="0" smtClean="0">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模版</a:t>
            </a:r>
          </a:p>
        </p:txBody>
      </p:sp>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TotalTime>
  <Words>1383</Words>
  <Application>Microsoft Office PowerPoint</Application>
  <PresentationFormat>宽屏</PresentationFormat>
  <Paragraphs>262</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37</cp:revision>
  <dcterms:created xsi:type="dcterms:W3CDTF">2017-02-19T05:52:48Z</dcterms:created>
  <dcterms:modified xsi:type="dcterms:W3CDTF">2019-03-13T05:35:01Z</dcterms:modified>
</cp:coreProperties>
</file>