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621295472"/>
        <c:axId val="-621284592"/>
      </c:barChart>
      <c:catAx>
        <c:axId val="-621295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21284592"/>
        <c:crosses val="autoZero"/>
        <c:auto val="1"/>
        <c:lblAlgn val="ctr"/>
        <c:lblOffset val="100"/>
        <c:noMultiLvlLbl val="0"/>
      </c:catAx>
      <c:valAx>
        <c:axId val="-6212845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621295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621285680"/>
        <c:axId val="-621291120"/>
      </c:barChart>
      <c:catAx>
        <c:axId val="-621285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21291120"/>
        <c:crosses val="autoZero"/>
        <c:auto val="1"/>
        <c:lblAlgn val="ctr"/>
        <c:lblOffset val="100"/>
        <c:noMultiLvlLbl val="0"/>
      </c:catAx>
      <c:valAx>
        <c:axId val="-621291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21285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646081616"/>
        <c:axId val="-646066384"/>
      </c:barChart>
      <c:catAx>
        <c:axId val="-646081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46066384"/>
        <c:crosses val="autoZero"/>
        <c:auto val="1"/>
        <c:lblAlgn val="ctr"/>
        <c:lblOffset val="100"/>
        <c:noMultiLvlLbl val="0"/>
      </c:catAx>
      <c:valAx>
        <c:axId val="-646066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46081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655325344"/>
        <c:axId val="-655309024"/>
      </c:barChart>
      <c:catAx>
        <c:axId val="-655325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55309024"/>
        <c:crosses val="autoZero"/>
        <c:auto val="1"/>
        <c:lblAlgn val="ctr"/>
        <c:lblOffset val="100"/>
        <c:noMultiLvlLbl val="0"/>
      </c:catAx>
      <c:valAx>
        <c:axId val="-655309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55325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655317184"/>
        <c:axId val="-655324800"/>
      </c:lineChart>
      <c:catAx>
        <c:axId val="-655317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55324800"/>
        <c:crosses val="autoZero"/>
        <c:auto val="1"/>
        <c:lblAlgn val="ctr"/>
        <c:lblOffset val="100"/>
        <c:noMultiLvlLbl val="0"/>
      </c:catAx>
      <c:valAx>
        <c:axId val="-655324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55317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2019/3/11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2019/3/11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2019/3/11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00027" y="2171600"/>
            <a:ext cx="6784230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阅读主题演讲</a:t>
            </a:r>
            <a:r>
              <a:rPr lang="en-US" altLang="zh-CN" sz="5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="" xmlns:a16="http://schemas.microsoft.com/office/drawing/2014/main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="" xmlns:a16="http://schemas.microsoft.com/office/drawing/2014/main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="" xmlns:a16="http://schemas.microsoft.com/office/drawing/2014/main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="" xmlns:a16="http://schemas.microsoft.com/office/drawing/2014/main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="" xmlns:a16="http://schemas.microsoft.com/office/drawing/2014/main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="" xmlns:a16="http://schemas.microsoft.com/office/drawing/2014/main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="" xmlns:a16="http://schemas.microsoft.com/office/drawing/2014/main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="" xmlns:a16="http://schemas.microsoft.com/office/drawing/2014/main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="" xmlns:a16="http://schemas.microsoft.com/office/drawing/2014/main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="" xmlns:a16="http://schemas.microsoft.com/office/drawing/2014/main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="" xmlns:a16="http://schemas.microsoft.com/office/drawing/2014/main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="" xmlns:a16="http://schemas.microsoft.com/office/drawing/2014/main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="" xmlns:a16="http://schemas.microsoft.com/office/drawing/2014/main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="" xmlns:a16="http://schemas.microsoft.com/office/drawing/2014/main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="" xmlns:a16="http://schemas.microsoft.com/office/drawing/2014/main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="" xmlns:a16="http://schemas.microsoft.com/office/drawing/2014/main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="" xmlns:a16="http://schemas.microsoft.com/office/drawing/2014/main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="" xmlns:a16="http://schemas.microsoft.com/office/drawing/2014/main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="" xmlns:a16="http://schemas.microsoft.com/office/drawing/2014/main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="" xmlns:a16="http://schemas.microsoft.com/office/drawing/2014/main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="" xmlns:a16="http://schemas.microsoft.com/office/drawing/2014/main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="" xmlns:a16="http://schemas.microsoft.com/office/drawing/2014/main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="" xmlns:a16="http://schemas.microsoft.com/office/drawing/2014/main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="" xmlns:a16="http://schemas.microsoft.com/office/drawing/2014/main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="" xmlns:a16="http://schemas.microsoft.com/office/drawing/2014/main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="" xmlns:a16="http://schemas.microsoft.com/office/drawing/2014/main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="" xmlns:a16="http://schemas.microsoft.com/office/drawing/2014/main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="" xmlns:a16="http://schemas.microsoft.com/office/drawing/2014/main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="" xmlns:a16="http://schemas.microsoft.com/office/drawing/2014/main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="" xmlns:a16="http://schemas.microsoft.com/office/drawing/2014/main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="" xmlns:a16="http://schemas.microsoft.com/office/drawing/2014/main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="" xmlns:a16="http://schemas.microsoft.com/office/drawing/2014/main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="" xmlns:a16="http://schemas.microsoft.com/office/drawing/2014/main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="" xmlns:a16="http://schemas.microsoft.com/office/drawing/2014/main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="" xmlns:a16="http://schemas.microsoft.com/office/drawing/2014/main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="" xmlns:a16="http://schemas.microsoft.com/office/drawing/2014/main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="" xmlns:a16="http://schemas.microsoft.com/office/drawing/2014/main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="" xmlns:a16="http://schemas.microsoft.com/office/drawing/2014/main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="" xmlns:a16="http://schemas.microsoft.com/office/drawing/2014/main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="" xmlns:a16="http://schemas.microsoft.com/office/drawing/2014/main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="" xmlns:a16="http://schemas.microsoft.com/office/drawing/2014/main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="" xmlns:a16="http://schemas.microsoft.com/office/drawing/2014/main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="" xmlns:a16="http://schemas.microsoft.com/office/drawing/2014/main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="" xmlns:a16="http://schemas.microsoft.com/office/drawing/2014/main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="" xmlns:a16="http://schemas.microsoft.com/office/drawing/2014/main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="" xmlns:a16="http://schemas.microsoft.com/office/drawing/2014/main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="" xmlns:a16="http://schemas.microsoft.com/office/drawing/2014/main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="" xmlns:a16="http://schemas.microsoft.com/office/drawing/2014/main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="" xmlns:a16="http://schemas.microsoft.com/office/drawing/2014/main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="" xmlns:a16="http://schemas.microsoft.com/office/drawing/2014/main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="" xmlns:a16="http://schemas.microsoft.com/office/drawing/2014/main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="" xmlns:a16="http://schemas.microsoft.com/office/drawing/2014/main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="" xmlns:a16="http://schemas.microsoft.com/office/drawing/2014/main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="" xmlns:a16="http://schemas.microsoft.com/office/drawing/2014/main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="" xmlns:a16="http://schemas.microsoft.com/office/drawing/2014/main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="" xmlns:a16="http://schemas.microsoft.com/office/drawing/2014/main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="" xmlns:a16="http://schemas.microsoft.com/office/drawing/2014/main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="" xmlns:a16="http://schemas.microsoft.com/office/drawing/2014/main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="" xmlns:a16="http://schemas.microsoft.com/office/drawing/2014/main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="" xmlns:a16="http://schemas.microsoft.com/office/drawing/2014/main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="" xmlns:a16="http://schemas.microsoft.com/office/drawing/2014/main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="" xmlns:a16="http://schemas.microsoft.com/office/drawing/2014/main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="" xmlns:a16="http://schemas.microsoft.com/office/drawing/2014/main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="" xmlns:a16="http://schemas.microsoft.com/office/drawing/2014/main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="" xmlns:a16="http://schemas.microsoft.com/office/drawing/2014/main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="" xmlns:a16="http://schemas.microsoft.com/office/drawing/2014/main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="" xmlns:a16="http://schemas.microsoft.com/office/drawing/2014/main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="" xmlns:a16="http://schemas.microsoft.com/office/drawing/2014/main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="" xmlns:a16="http://schemas.microsoft.com/office/drawing/2014/main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="" xmlns:a16="http://schemas.microsoft.com/office/drawing/2014/main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="" xmlns:a16="http://schemas.microsoft.com/office/drawing/2014/main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="" xmlns:a16="http://schemas.microsoft.com/office/drawing/2014/main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="" xmlns:a16="http://schemas.microsoft.com/office/drawing/2014/main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="" xmlns:a16="http://schemas.microsoft.com/office/drawing/2014/main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="" xmlns:a16="http://schemas.microsoft.com/office/drawing/2014/main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="" xmlns:a16="http://schemas.microsoft.com/office/drawing/2014/main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="" xmlns:a16="http://schemas.microsoft.com/office/drawing/2014/main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="" xmlns:a16="http://schemas.microsoft.com/office/drawing/2014/main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="" xmlns:a16="http://schemas.microsoft.com/office/drawing/2014/main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="" xmlns:a16="http://schemas.microsoft.com/office/drawing/2014/main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="" xmlns:a16="http://schemas.microsoft.com/office/drawing/2014/main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="" xmlns:a16="http://schemas.microsoft.com/office/drawing/2014/main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="" xmlns:a16="http://schemas.microsoft.com/office/drawing/2014/main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="" xmlns:a16="http://schemas.microsoft.com/office/drawing/2014/main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="" xmlns:a16="http://schemas.microsoft.com/office/drawing/2014/main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="" xmlns:a16="http://schemas.microsoft.com/office/drawing/2014/main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="" xmlns:a16="http://schemas.microsoft.com/office/drawing/2014/main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="" xmlns:a16="http://schemas.microsoft.com/office/drawing/2014/main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="" xmlns:a16="http://schemas.microsoft.com/office/drawing/2014/main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="" xmlns:a16="http://schemas.microsoft.com/office/drawing/2014/main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="" xmlns:a16="http://schemas.microsoft.com/office/drawing/2014/main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="" xmlns:a16="http://schemas.microsoft.com/office/drawing/2014/main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="" xmlns:a16="http://schemas.microsoft.com/office/drawing/2014/main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="" xmlns:a16="http://schemas.microsoft.com/office/drawing/2014/main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="" xmlns:a16="http://schemas.microsoft.com/office/drawing/2014/main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="" xmlns:a16="http://schemas.microsoft.com/office/drawing/2014/main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="" xmlns:a16="http://schemas.microsoft.com/office/drawing/2014/main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="" xmlns:a16="http://schemas.microsoft.com/office/drawing/2014/main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="" xmlns:a16="http://schemas.microsoft.com/office/drawing/2014/main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="" xmlns:a16="http://schemas.microsoft.com/office/drawing/2014/main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="" xmlns:a16="http://schemas.microsoft.com/office/drawing/2014/main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="" xmlns:a16="http://schemas.microsoft.com/office/drawing/2014/main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="" xmlns:a16="http://schemas.microsoft.com/office/drawing/2014/main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="" xmlns:a16="http://schemas.microsoft.com/office/drawing/2014/main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="" xmlns:a16="http://schemas.microsoft.com/office/drawing/2014/main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="" xmlns:a16="http://schemas.microsoft.com/office/drawing/2014/main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="" xmlns:a16="http://schemas.microsoft.com/office/drawing/2014/main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="" xmlns:a16="http://schemas.microsoft.com/office/drawing/2014/main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="" xmlns:a16="http://schemas.microsoft.com/office/drawing/2014/main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="" xmlns:a16="http://schemas.microsoft.com/office/drawing/2014/main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="" xmlns:a16="http://schemas.microsoft.com/office/drawing/2014/main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="" xmlns:a16="http://schemas.microsoft.com/office/drawing/2014/main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="" xmlns:a16="http://schemas.microsoft.com/office/drawing/2014/main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="" xmlns:a16="http://schemas.microsoft.com/office/drawing/2014/main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="" xmlns:a16="http://schemas.microsoft.com/office/drawing/2014/main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="" xmlns:a16="http://schemas.microsoft.com/office/drawing/2014/main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="" xmlns:a16="http://schemas.microsoft.com/office/drawing/2014/main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="" xmlns:a16="http://schemas.microsoft.com/office/drawing/2014/main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="" xmlns:a16="http://schemas.microsoft.com/office/drawing/2014/main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="" xmlns:a16="http://schemas.microsoft.com/office/drawing/2014/main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="" xmlns:a16="http://schemas.microsoft.com/office/drawing/2014/main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="" xmlns:a16="http://schemas.microsoft.com/office/drawing/2014/main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="" xmlns:a16="http://schemas.microsoft.com/office/drawing/2014/main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="" xmlns:a16="http://schemas.microsoft.com/office/drawing/2014/main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="" xmlns:a16="http://schemas.microsoft.com/office/drawing/2014/main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="" xmlns:a16="http://schemas.microsoft.com/office/drawing/2014/main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="" xmlns:a16="http://schemas.microsoft.com/office/drawing/2014/main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="" xmlns:a16="http://schemas.microsoft.com/office/drawing/2014/main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="" xmlns:a16="http://schemas.microsoft.com/office/drawing/2014/main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="" xmlns:a16="http://schemas.microsoft.com/office/drawing/2014/main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="" xmlns:a16="http://schemas.microsoft.com/office/drawing/2014/main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="" xmlns:a16="http://schemas.microsoft.com/office/drawing/2014/main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="" xmlns:a16="http://schemas.microsoft.com/office/drawing/2014/main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="" xmlns:a16="http://schemas.microsoft.com/office/drawing/2014/main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="" xmlns:a16="http://schemas.microsoft.com/office/drawing/2014/main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="" xmlns:a16="http://schemas.microsoft.com/office/drawing/2014/main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="" xmlns:a16="http://schemas.microsoft.com/office/drawing/2014/main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="" xmlns:a16="http://schemas.microsoft.com/office/drawing/2014/main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="" xmlns:a16="http://schemas.microsoft.com/office/drawing/2014/main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="" xmlns:a16="http://schemas.microsoft.com/office/drawing/2014/main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="" xmlns:a16="http://schemas.microsoft.com/office/drawing/2014/main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="" xmlns:a16="http://schemas.microsoft.com/office/drawing/2014/main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="" xmlns:a16="http://schemas.microsoft.com/office/drawing/2014/main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="" xmlns:a16="http://schemas.microsoft.com/office/drawing/2014/main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="" xmlns:a16="http://schemas.microsoft.com/office/drawing/2014/main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="" xmlns:a16="http://schemas.microsoft.com/office/drawing/2014/main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="" xmlns:a16="http://schemas.microsoft.com/office/drawing/2014/main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="" xmlns:a16="http://schemas.microsoft.com/office/drawing/2014/main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="" xmlns:a16="http://schemas.microsoft.com/office/drawing/2014/main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="" xmlns:a16="http://schemas.microsoft.com/office/drawing/2014/main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="" xmlns:a16="http://schemas.microsoft.com/office/drawing/2014/main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="" xmlns:a16="http://schemas.microsoft.com/office/drawing/2014/main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="" xmlns:a16="http://schemas.microsoft.com/office/drawing/2014/main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="" xmlns:a16="http://schemas.microsoft.com/office/drawing/2014/main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="" xmlns:a16="http://schemas.microsoft.com/office/drawing/2014/main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="" xmlns:a16="http://schemas.microsoft.com/office/drawing/2014/main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="" xmlns:a16="http://schemas.microsoft.com/office/drawing/2014/main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="" xmlns:a16="http://schemas.microsoft.com/office/drawing/2014/main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="" xmlns:a16="http://schemas.microsoft.com/office/drawing/2014/main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="" xmlns:a16="http://schemas.microsoft.com/office/drawing/2014/main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="" xmlns:a16="http://schemas.microsoft.com/office/drawing/2014/main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="" xmlns:a16="http://schemas.microsoft.com/office/drawing/2014/main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="" xmlns:a16="http://schemas.microsoft.com/office/drawing/2014/main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="" xmlns:a16="http://schemas.microsoft.com/office/drawing/2014/main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="" xmlns:a16="http://schemas.microsoft.com/office/drawing/2014/main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="" xmlns:a16="http://schemas.microsoft.com/office/drawing/2014/main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="" xmlns:a16="http://schemas.microsoft.com/office/drawing/2014/main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="" xmlns:a16="http://schemas.microsoft.com/office/drawing/2014/main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="" xmlns:a16="http://schemas.microsoft.com/office/drawing/2014/main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="" xmlns:a16="http://schemas.microsoft.com/office/drawing/2014/main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="" xmlns:a16="http://schemas.microsoft.com/office/drawing/2014/main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="" xmlns:a16="http://schemas.microsoft.com/office/drawing/2014/main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="" xmlns:a16="http://schemas.microsoft.com/office/drawing/2014/main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="" xmlns:a16="http://schemas.microsoft.com/office/drawing/2014/main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="" xmlns:a16="http://schemas.microsoft.com/office/drawing/2014/main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="" xmlns:a16="http://schemas.microsoft.com/office/drawing/2014/main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="" xmlns:a16="http://schemas.microsoft.com/office/drawing/2014/main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="" xmlns:a16="http://schemas.microsoft.com/office/drawing/2014/main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="" xmlns:a16="http://schemas.microsoft.com/office/drawing/2014/main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="" xmlns:a16="http://schemas.microsoft.com/office/drawing/2014/main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="" xmlns:a16="http://schemas.microsoft.com/office/drawing/2014/main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="" xmlns:a16="http://schemas.microsoft.com/office/drawing/2014/main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="" xmlns:a16="http://schemas.microsoft.com/office/drawing/2014/main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="" xmlns:a16="http://schemas.microsoft.com/office/drawing/2014/main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="" xmlns:a16="http://schemas.microsoft.com/office/drawing/2014/main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="" xmlns:a16="http://schemas.microsoft.com/office/drawing/2014/main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="" xmlns:a16="http://schemas.microsoft.com/office/drawing/2014/main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="" xmlns:a16="http://schemas.microsoft.com/office/drawing/2014/main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="" xmlns:a16="http://schemas.microsoft.com/office/drawing/2014/main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="" xmlns:a16="http://schemas.microsoft.com/office/drawing/2014/main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="" xmlns:a16="http://schemas.microsoft.com/office/drawing/2014/main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="" xmlns:a16="http://schemas.microsoft.com/office/drawing/2014/main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="" xmlns:a16="http://schemas.microsoft.com/office/drawing/2014/main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="" xmlns:a16="http://schemas.microsoft.com/office/drawing/2014/main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="" xmlns:a16="http://schemas.microsoft.com/office/drawing/2014/main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860</TotalTime>
  <Words>1962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Microsoft YaHei</vt:lpstr>
      <vt:lpstr>Microsoft YaHei</vt:lpstr>
      <vt:lpstr>微软雅黑 Light</vt:lpstr>
      <vt:lpstr>Arial</vt:lpstr>
      <vt:lpstr>Calibri</vt:lpstr>
      <vt:lpstr>Calibri Light</vt:lpstr>
      <vt:lpstr>Helvetica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104</cp:revision>
  <dcterms:created xsi:type="dcterms:W3CDTF">2017-03-02T11:20:43Z</dcterms:created>
  <dcterms:modified xsi:type="dcterms:W3CDTF">2019-03-11T05:57:32Z</dcterms:modified>
</cp:coreProperties>
</file>