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6" r:id="rId2"/>
    <p:sldId id="3178" r:id="rId3"/>
    <p:sldId id="3177" r:id="rId4"/>
    <p:sldId id="3162" r:id="rId5"/>
    <p:sldId id="3154" r:id="rId6"/>
    <p:sldId id="3142" r:id="rId7"/>
    <p:sldId id="3161" r:id="rId8"/>
    <p:sldId id="3179" r:id="rId9"/>
    <p:sldId id="3143" r:id="rId10"/>
    <p:sldId id="3151" r:id="rId11"/>
    <p:sldId id="3144" r:id="rId12"/>
    <p:sldId id="3152" r:id="rId13"/>
    <p:sldId id="3180" r:id="rId14"/>
    <p:sldId id="3150" r:id="rId15"/>
    <p:sldId id="3163" r:id="rId16"/>
    <p:sldId id="3145" r:id="rId17"/>
    <p:sldId id="3149" r:id="rId18"/>
    <p:sldId id="3181" r:id="rId19"/>
    <p:sldId id="3146" r:id="rId20"/>
    <p:sldId id="3148" r:id="rId21"/>
    <p:sldId id="3147" r:id="rId22"/>
    <p:sldId id="318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6FDD"/>
    <a:srgbClr val="2679DA"/>
    <a:srgbClr val="043590"/>
    <a:srgbClr val="EC206C"/>
    <a:srgbClr val="BC148E"/>
    <a:srgbClr val="0A1A3B"/>
    <a:srgbClr val="CE000D"/>
    <a:srgbClr val="FE67BE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576" autoAdjust="0"/>
    <p:restoredTop sz="92986" autoAdjust="0"/>
  </p:normalViewPr>
  <p:slideViewPr>
    <p:cSldViewPr>
      <p:cViewPr varScale="1">
        <p:scale>
          <a:sx n="87" d="100"/>
          <a:sy n="87" d="100"/>
        </p:scale>
        <p:origin x="246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077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786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4094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28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60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568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697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975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6659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4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809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55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7850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424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1738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315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8054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2894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460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4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3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742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4099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614679" y="67544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6125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7" b="1678"/>
          <a:stretch>
            <a:fillRect/>
          </a:stretch>
        </p:blipFill>
        <p:spPr bwMode="auto">
          <a:xfrm>
            <a:off x="-3869" y="0"/>
            <a:ext cx="12872176" cy="723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圆角矩形 11"/>
          <p:cNvSpPr>
            <a:spLocks noChangeArrowheads="1"/>
          </p:cNvSpPr>
          <p:nvPr/>
        </p:nvSpPr>
        <p:spPr bwMode="auto">
          <a:xfrm>
            <a:off x="4500801" y="6146506"/>
            <a:ext cx="3857149" cy="523996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7F7F7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1" name="矩形 259"/>
          <p:cNvSpPr>
            <a:spLocks noChangeArrowheads="1"/>
          </p:cNvSpPr>
          <p:nvPr/>
        </p:nvSpPr>
        <p:spPr bwMode="auto">
          <a:xfrm>
            <a:off x="1643440" y="4537410"/>
            <a:ext cx="957187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buNone/>
            </a:pPr>
            <a:r>
              <a:rPr lang="zh-CN" altLang="en-US" sz="5400" dirty="0">
                <a:solidFill>
                  <a:srgbClr val="404040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物业项目管理服务方案</a:t>
            </a:r>
            <a:r>
              <a:rPr lang="en-US" altLang="zh-CN" sz="5400" dirty="0" err="1">
                <a:solidFill>
                  <a:srgbClr val="404040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ppt</a:t>
            </a:r>
            <a:r>
              <a:rPr lang="zh-CN" altLang="en-US" sz="5400" dirty="0">
                <a:solidFill>
                  <a:srgbClr val="404040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模板</a:t>
            </a:r>
          </a:p>
        </p:txBody>
      </p:sp>
      <p:sp>
        <p:nvSpPr>
          <p:cNvPr id="33" name="矩形 259"/>
          <p:cNvSpPr>
            <a:spLocks noChangeArrowheads="1"/>
          </p:cNvSpPr>
          <p:nvPr/>
        </p:nvSpPr>
        <p:spPr bwMode="auto">
          <a:xfrm>
            <a:off x="2339589" y="5537560"/>
            <a:ext cx="81795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buNone/>
            </a:pPr>
            <a:r>
              <a:rPr lang="en-US" altLang="zh-CN" sz="2000" dirty="0">
                <a:latin typeface="Arial" pitchFamily="34" charset="0"/>
              </a:rPr>
              <a:t>COMMERCIAL SERVICE TRAINING CONSULTANCY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04214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4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31" grpId="1"/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7" b="1678"/>
          <a:stretch>
            <a:fillRect/>
          </a:stretch>
        </p:blipFill>
        <p:spPr bwMode="auto">
          <a:xfrm>
            <a:off x="-13426" y="-1280219"/>
            <a:ext cx="12872176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Placeholder 4"/>
          <p:cNvSpPr txBox="1">
            <a:spLocks/>
          </p:cNvSpPr>
          <p:nvPr/>
        </p:nvSpPr>
        <p:spPr>
          <a:xfrm>
            <a:off x="861690" y="1473203"/>
            <a:ext cx="3171943" cy="69839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5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500" dirty="0">
                <a:solidFill>
                  <a:schemeClr val="accent2"/>
                </a:solidFill>
                <a:cs typeface="+mn-ea"/>
                <a:sym typeface="+mn-lt"/>
              </a:rPr>
              <a:t>/</a:t>
            </a:r>
            <a:r>
              <a:rPr lang="en-US" altLang="zh-CN" sz="2531" dirty="0">
                <a:solidFill>
                  <a:schemeClr val="accent2"/>
                </a:solidFill>
                <a:cs typeface="+mn-ea"/>
                <a:sym typeface="+mn-lt"/>
              </a:rPr>
              <a:t>Contents</a:t>
            </a:r>
            <a:endParaRPr lang="en-GB" sz="2531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040243" y="2359031"/>
            <a:ext cx="10754358" cy="0"/>
          </a:xfrm>
          <a:prstGeom prst="line">
            <a:avLst/>
          </a:prstGeom>
          <a:ln w="9525">
            <a:solidFill>
              <a:srgbClr val="126F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3291226" y="3015884"/>
            <a:ext cx="1257173" cy="698032"/>
            <a:chOff x="2215144" y="927951"/>
            <a:chExt cx="1244730" cy="910317"/>
          </a:xfrm>
        </p:grpSpPr>
        <p:sp>
          <p:nvSpPr>
            <p:cNvPr id="7" name="平行四边形 6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文本框 9"/>
            <p:cNvSpPr txBox="1"/>
            <p:nvPr/>
          </p:nvSpPr>
          <p:spPr>
            <a:xfrm>
              <a:off x="2393075" y="927951"/>
              <a:ext cx="1066799" cy="91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291226" y="3971304"/>
            <a:ext cx="1257173" cy="708765"/>
            <a:chOff x="2215144" y="1952311"/>
            <a:chExt cx="1244730" cy="924318"/>
          </a:xfrm>
        </p:grpSpPr>
        <p:sp>
          <p:nvSpPr>
            <p:cNvPr id="10" name="平行四边形 9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393075" y="1952311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91226" y="4957979"/>
            <a:ext cx="1257173" cy="698032"/>
            <a:chOff x="2215144" y="3018135"/>
            <a:chExt cx="1244730" cy="910318"/>
          </a:xfrm>
        </p:grpSpPr>
        <p:sp>
          <p:nvSpPr>
            <p:cNvPr id="13" name="平行四边形 12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文本框 11"/>
            <p:cNvSpPr txBox="1"/>
            <p:nvPr/>
          </p:nvSpPr>
          <p:spPr>
            <a:xfrm>
              <a:off x="2393075" y="3018135"/>
              <a:ext cx="1066799" cy="91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91226" y="5917436"/>
            <a:ext cx="1257173" cy="714350"/>
            <a:chOff x="2215144" y="4047038"/>
            <a:chExt cx="1244730" cy="931601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413585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文本框 12"/>
            <p:cNvSpPr txBox="1"/>
            <p:nvPr/>
          </p:nvSpPr>
          <p:spPr>
            <a:xfrm>
              <a:off x="2393075" y="4047038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46137" y="3034595"/>
            <a:ext cx="5422620" cy="646244"/>
            <a:chOff x="4315150" y="953426"/>
            <a:chExt cx="3857250" cy="540057"/>
          </a:xfrm>
        </p:grpSpPr>
        <p:sp>
          <p:nvSpPr>
            <p:cNvPr id="20" name="矩形 19"/>
            <p:cNvSpPr/>
            <p:nvPr/>
          </p:nvSpPr>
          <p:spPr>
            <a:xfrm>
              <a:off x="4841196" y="1036090"/>
              <a:ext cx="2827147" cy="387699"/>
            </a:xfrm>
            <a:prstGeom prst="rect">
              <a:avLst/>
            </a:prstGeom>
            <a:ln w="15875">
              <a:noFill/>
            </a:ln>
          </p:spPr>
          <p:txBody>
            <a:bodyPr wrap="square" lIns="96411" tIns="48206" rIns="96411" bIns="48206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rgbClr val="2679D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rgbClr val="2679D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1" name="平行四边形 20"/>
            <p:cNvSpPr/>
            <p:nvPr/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11" tIns="48206" rIns="96411" bIns="48206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rgbClr val="2679D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246137" y="4010454"/>
            <a:ext cx="5422620" cy="646244"/>
            <a:chOff x="4315150" y="1647579"/>
            <a:chExt cx="3857250" cy="540057"/>
          </a:xfrm>
        </p:grpSpPr>
        <p:sp>
          <p:nvSpPr>
            <p:cNvPr id="23" name="矩形 22"/>
            <p:cNvSpPr/>
            <p:nvPr/>
          </p:nvSpPr>
          <p:spPr>
            <a:xfrm>
              <a:off x="4841196" y="1730243"/>
              <a:ext cx="2827147" cy="387699"/>
            </a:xfrm>
            <a:prstGeom prst="rect">
              <a:avLst/>
            </a:prstGeom>
            <a:ln w="15875">
              <a:noFill/>
            </a:ln>
          </p:spPr>
          <p:txBody>
            <a:bodyPr wrap="square" lIns="96411" tIns="48206" rIns="96411" bIns="48206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rgbClr val="2679D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rgbClr val="2679D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平行四边形 23"/>
            <p:cNvSpPr/>
            <p:nvPr/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11" tIns="48206" rIns="96411" bIns="48206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rgbClr val="2679D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246137" y="4986310"/>
            <a:ext cx="5422620" cy="646244"/>
            <a:chOff x="4315150" y="2341731"/>
            <a:chExt cx="3857250" cy="540057"/>
          </a:xfrm>
        </p:grpSpPr>
        <p:sp>
          <p:nvSpPr>
            <p:cNvPr id="26" name="矩形 25"/>
            <p:cNvSpPr/>
            <p:nvPr/>
          </p:nvSpPr>
          <p:spPr>
            <a:xfrm>
              <a:off x="4841197" y="2424395"/>
              <a:ext cx="2827146" cy="387699"/>
            </a:xfrm>
            <a:prstGeom prst="rect">
              <a:avLst/>
            </a:prstGeom>
            <a:ln w="15875">
              <a:noFill/>
            </a:ln>
          </p:spPr>
          <p:txBody>
            <a:bodyPr wrap="square" lIns="96411" tIns="48206" rIns="96411" bIns="48206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rgbClr val="2679D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rgbClr val="2679D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平行四边形 26"/>
            <p:cNvSpPr/>
            <p:nvPr/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11" tIns="48206" rIns="96411" bIns="48206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rgbClr val="2679D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246137" y="5962169"/>
            <a:ext cx="5422620" cy="646244"/>
            <a:chOff x="4315150" y="3035884"/>
            <a:chExt cx="3857250" cy="540057"/>
          </a:xfrm>
        </p:grpSpPr>
        <p:sp>
          <p:nvSpPr>
            <p:cNvPr id="29" name="矩形 28"/>
            <p:cNvSpPr/>
            <p:nvPr/>
          </p:nvSpPr>
          <p:spPr>
            <a:xfrm>
              <a:off x="4841196" y="3118548"/>
              <a:ext cx="2827147" cy="387699"/>
            </a:xfrm>
            <a:prstGeom prst="rect">
              <a:avLst/>
            </a:prstGeom>
            <a:ln w="15875">
              <a:noFill/>
            </a:ln>
          </p:spPr>
          <p:txBody>
            <a:bodyPr wrap="square" lIns="96411" tIns="48206" rIns="96411" bIns="48206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rgbClr val="2679D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rgbClr val="2679D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平行四边形 29"/>
            <p:cNvSpPr/>
            <p:nvPr/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11" tIns="48206" rIns="96411" bIns="48206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rgbClr val="2679DA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789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7" b="1678"/>
          <a:stretch>
            <a:fillRect/>
          </a:stretch>
        </p:blipFill>
        <p:spPr bwMode="auto">
          <a:xfrm>
            <a:off x="-3869" y="0"/>
            <a:ext cx="12872176" cy="5200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/>
          <p:nvPr/>
        </p:nvGrpSpPr>
        <p:grpSpPr>
          <a:xfrm>
            <a:off x="5997382" y="3516993"/>
            <a:ext cx="5312963" cy="2818427"/>
            <a:chOff x="4560038" y="1903811"/>
            <a:chExt cx="3779248" cy="2004820"/>
          </a:xfrm>
        </p:grpSpPr>
        <p:sp>
          <p:nvSpPr>
            <p:cNvPr id="6" name="矩形 5"/>
            <p:cNvSpPr/>
            <p:nvPr/>
          </p:nvSpPr>
          <p:spPr>
            <a:xfrm>
              <a:off x="4599696" y="2573491"/>
              <a:ext cx="3514774" cy="13351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ADD RELATED</a:t>
              </a:r>
            </a:p>
            <a:p>
              <a:r>
                <a:rPr lang="en-US" altLang="zh-CN" sz="7198" dirty="0"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TITLE WORDS</a:t>
              </a:r>
              <a:endParaRPr lang="zh-CN" altLang="en-US" sz="7198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560038" y="1903811"/>
              <a:ext cx="3779248" cy="503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zh-CN" altLang="en-US" sz="5998" b="1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644008" y="2559875"/>
              <a:ext cx="356238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TextBox 2"/>
          <p:cNvSpPr txBox="1"/>
          <p:nvPr/>
        </p:nvSpPr>
        <p:spPr>
          <a:xfrm>
            <a:off x="872940" y="1969752"/>
            <a:ext cx="5421817" cy="5262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8800" b="1">
                <a:solidFill>
                  <a:srgbClr val="441C1F"/>
                </a:solidFill>
                <a:latin typeface="IrisUPC" pitchFamily="34" charset="-34"/>
                <a:cs typeface="IrisUPC" pitchFamily="34" charset="-34"/>
              </a:defRPr>
            </a:lvl1pPr>
          </a:lstStyle>
          <a:p>
            <a:r>
              <a:rPr lang="en-US" altLang="zh-CN" sz="33602" dirty="0">
                <a:solidFill>
                  <a:schemeClr val="accent2"/>
                </a:solidFill>
              </a:rPr>
              <a:t>01</a:t>
            </a:r>
            <a:endParaRPr lang="zh-CN" altLang="en-US" sz="33602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18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84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72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49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7" b="1678"/>
          <a:stretch>
            <a:fillRect/>
          </a:stretch>
        </p:blipFill>
        <p:spPr bwMode="auto">
          <a:xfrm>
            <a:off x="-3869" y="0"/>
            <a:ext cx="12872176" cy="5200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/>
          <p:nvPr/>
        </p:nvGrpSpPr>
        <p:grpSpPr>
          <a:xfrm>
            <a:off x="5997382" y="3516993"/>
            <a:ext cx="5312963" cy="2818427"/>
            <a:chOff x="4560038" y="1903811"/>
            <a:chExt cx="3779248" cy="2004820"/>
          </a:xfrm>
        </p:grpSpPr>
        <p:sp>
          <p:nvSpPr>
            <p:cNvPr id="6" name="矩形 5"/>
            <p:cNvSpPr/>
            <p:nvPr/>
          </p:nvSpPr>
          <p:spPr>
            <a:xfrm>
              <a:off x="4599696" y="2573491"/>
              <a:ext cx="3514774" cy="13351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ADD RELATED</a:t>
              </a:r>
            </a:p>
            <a:p>
              <a:r>
                <a:rPr lang="en-US" altLang="zh-CN" sz="7198" dirty="0"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TITLE WORDS</a:t>
              </a:r>
              <a:endParaRPr lang="zh-CN" altLang="en-US" sz="7198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560038" y="1903811"/>
              <a:ext cx="3779248" cy="503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zh-CN" altLang="en-US" sz="5998" b="1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644008" y="2559875"/>
              <a:ext cx="356238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TextBox 2"/>
          <p:cNvSpPr txBox="1"/>
          <p:nvPr/>
        </p:nvSpPr>
        <p:spPr>
          <a:xfrm>
            <a:off x="872940" y="1969752"/>
            <a:ext cx="5421817" cy="5262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8800" b="1">
                <a:solidFill>
                  <a:srgbClr val="441C1F"/>
                </a:solidFill>
                <a:latin typeface="IrisUPC" pitchFamily="34" charset="-34"/>
                <a:cs typeface="IrisUPC" pitchFamily="34" charset="-34"/>
              </a:defRPr>
            </a:lvl1pPr>
          </a:lstStyle>
          <a:p>
            <a:r>
              <a:rPr lang="en-US" altLang="zh-CN" sz="33602" dirty="0" smtClean="0">
                <a:solidFill>
                  <a:schemeClr val="accent2"/>
                </a:solidFill>
              </a:rPr>
              <a:t>02</a:t>
            </a:r>
            <a:endParaRPr lang="zh-CN" altLang="en-US" sz="33602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55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37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8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68977"/>
            <a:chOff x="1108416" y="1691638"/>
            <a:chExt cx="1781907" cy="1822375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89"/>
            <a:ext cx="1631915" cy="1693447"/>
            <a:chOff x="6000456" y="2833465"/>
            <a:chExt cx="1781907" cy="1849095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1"/>
            <a:ext cx="1631915" cy="1693447"/>
            <a:chOff x="9261816" y="2833466"/>
            <a:chExt cx="1781907" cy="1849094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68977"/>
            <a:chOff x="4369776" y="1691638"/>
            <a:chExt cx="1781907" cy="1822375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68977"/>
            <a:chOff x="7631136" y="1691638"/>
            <a:chExt cx="1781907" cy="1822375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4"/>
            <a:ext cx="2117321" cy="650803"/>
            <a:chOff x="1044259" y="4741945"/>
            <a:chExt cx="2836326" cy="558296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3685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7"/>
            <a:ext cx="2117321" cy="650801"/>
            <a:chOff x="4323276" y="4741945"/>
            <a:chExt cx="2836326" cy="558297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2"/>
            <a:ext cx="2117321" cy="667569"/>
            <a:chOff x="7552274" y="4727562"/>
            <a:chExt cx="2836326" cy="572680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98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7" b="1678"/>
          <a:stretch>
            <a:fillRect/>
          </a:stretch>
        </p:blipFill>
        <p:spPr bwMode="auto">
          <a:xfrm>
            <a:off x="-3869" y="0"/>
            <a:ext cx="12872176" cy="5200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/>
          <p:nvPr/>
        </p:nvGrpSpPr>
        <p:grpSpPr>
          <a:xfrm>
            <a:off x="5997382" y="3516993"/>
            <a:ext cx="5312963" cy="2818427"/>
            <a:chOff x="4560038" y="1903811"/>
            <a:chExt cx="3779248" cy="2004820"/>
          </a:xfrm>
        </p:grpSpPr>
        <p:sp>
          <p:nvSpPr>
            <p:cNvPr id="6" name="矩形 5"/>
            <p:cNvSpPr/>
            <p:nvPr/>
          </p:nvSpPr>
          <p:spPr>
            <a:xfrm>
              <a:off x="4599696" y="2573491"/>
              <a:ext cx="3514774" cy="13351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ADD RELATED</a:t>
              </a:r>
            </a:p>
            <a:p>
              <a:r>
                <a:rPr lang="en-US" altLang="zh-CN" sz="7198" dirty="0"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TITLE WORDS</a:t>
              </a:r>
              <a:endParaRPr lang="zh-CN" altLang="en-US" sz="7198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560038" y="1903811"/>
              <a:ext cx="3779248" cy="503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zh-CN" altLang="en-US" sz="5998" b="1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644008" y="2559875"/>
              <a:ext cx="356238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TextBox 2"/>
          <p:cNvSpPr txBox="1"/>
          <p:nvPr/>
        </p:nvSpPr>
        <p:spPr>
          <a:xfrm>
            <a:off x="872940" y="1969752"/>
            <a:ext cx="5421817" cy="5262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8800" b="1">
                <a:solidFill>
                  <a:srgbClr val="441C1F"/>
                </a:solidFill>
                <a:latin typeface="IrisUPC" pitchFamily="34" charset="-34"/>
                <a:cs typeface="IrisUPC" pitchFamily="34" charset="-34"/>
              </a:defRPr>
            </a:lvl1pPr>
          </a:lstStyle>
          <a:p>
            <a:r>
              <a:rPr lang="en-US" altLang="zh-CN" sz="33602" dirty="0" smtClean="0">
                <a:solidFill>
                  <a:schemeClr val="accent2"/>
                </a:solidFill>
              </a:rPr>
              <a:t>03</a:t>
            </a:r>
            <a:endParaRPr lang="zh-CN" altLang="en-US" sz="33602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12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09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rgbClr val="4E3D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4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02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24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7" b="1678"/>
          <a:stretch>
            <a:fillRect/>
          </a:stretch>
        </p:blipFill>
        <p:spPr bwMode="auto">
          <a:xfrm>
            <a:off x="-3869" y="0"/>
            <a:ext cx="12872176" cy="5200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/>
          <p:nvPr/>
        </p:nvGrpSpPr>
        <p:grpSpPr>
          <a:xfrm>
            <a:off x="5997382" y="3516993"/>
            <a:ext cx="5312963" cy="2818427"/>
            <a:chOff x="4560038" y="1903811"/>
            <a:chExt cx="3779248" cy="2004820"/>
          </a:xfrm>
        </p:grpSpPr>
        <p:sp>
          <p:nvSpPr>
            <p:cNvPr id="6" name="矩形 5"/>
            <p:cNvSpPr/>
            <p:nvPr/>
          </p:nvSpPr>
          <p:spPr>
            <a:xfrm>
              <a:off x="4599696" y="2573491"/>
              <a:ext cx="3514774" cy="13351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ADD RELATED</a:t>
              </a:r>
            </a:p>
            <a:p>
              <a:r>
                <a:rPr lang="en-US" altLang="zh-CN" sz="7198" dirty="0"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TITLE WORDS</a:t>
              </a:r>
              <a:endParaRPr lang="zh-CN" altLang="en-US" sz="7198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560038" y="1903811"/>
              <a:ext cx="3779248" cy="503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zh-CN" altLang="en-US" sz="5998" b="1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644008" y="2559875"/>
              <a:ext cx="356238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TextBox 2"/>
          <p:cNvSpPr txBox="1"/>
          <p:nvPr/>
        </p:nvSpPr>
        <p:spPr>
          <a:xfrm>
            <a:off x="872940" y="1969752"/>
            <a:ext cx="5421817" cy="5262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8800" b="1">
                <a:solidFill>
                  <a:srgbClr val="441C1F"/>
                </a:solidFill>
                <a:latin typeface="IrisUPC" pitchFamily="34" charset="-34"/>
                <a:cs typeface="IrisUPC" pitchFamily="34" charset="-34"/>
              </a:defRPr>
            </a:lvl1pPr>
          </a:lstStyle>
          <a:p>
            <a:r>
              <a:rPr lang="en-US" altLang="zh-CN" sz="33602" dirty="0" smtClean="0">
                <a:solidFill>
                  <a:schemeClr val="accent2"/>
                </a:solidFill>
              </a:rPr>
              <a:t>04</a:t>
            </a:r>
            <a:endParaRPr lang="zh-CN" altLang="en-US" sz="33602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06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82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52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3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7" b="1678"/>
          <a:stretch>
            <a:fillRect/>
          </a:stretch>
        </p:blipFill>
        <p:spPr bwMode="auto">
          <a:xfrm>
            <a:off x="-3869" y="0"/>
            <a:ext cx="12872176" cy="723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圆角矩形 11"/>
          <p:cNvSpPr>
            <a:spLocks noChangeArrowheads="1"/>
          </p:cNvSpPr>
          <p:nvPr/>
        </p:nvSpPr>
        <p:spPr bwMode="auto">
          <a:xfrm>
            <a:off x="4500801" y="6146506"/>
            <a:ext cx="3857149" cy="523996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7F7F7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1" name="矩形 259"/>
          <p:cNvSpPr>
            <a:spLocks noChangeArrowheads="1"/>
          </p:cNvSpPr>
          <p:nvPr/>
        </p:nvSpPr>
        <p:spPr bwMode="auto">
          <a:xfrm>
            <a:off x="1643440" y="4537410"/>
            <a:ext cx="957187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buNone/>
            </a:pPr>
            <a:r>
              <a:rPr lang="zh-CN" altLang="en-US" sz="7200" dirty="0" smtClean="0">
                <a:solidFill>
                  <a:srgbClr val="404040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感谢聆听 批评指导</a:t>
            </a:r>
            <a:endParaRPr lang="zh-CN" altLang="en-US" sz="7200" dirty="0">
              <a:solidFill>
                <a:srgbClr val="404040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</a:endParaRPr>
          </a:p>
        </p:txBody>
      </p:sp>
      <p:sp>
        <p:nvSpPr>
          <p:cNvPr id="33" name="矩形 259"/>
          <p:cNvSpPr>
            <a:spLocks noChangeArrowheads="1"/>
          </p:cNvSpPr>
          <p:nvPr/>
        </p:nvSpPr>
        <p:spPr bwMode="auto">
          <a:xfrm>
            <a:off x="2339589" y="5537560"/>
            <a:ext cx="81795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buNone/>
            </a:pPr>
            <a:r>
              <a:rPr lang="en-US" altLang="zh-CN" sz="2000" dirty="0">
                <a:latin typeface="Arial" pitchFamily="34" charset="0"/>
              </a:rPr>
              <a:t>COMMERCIAL SERVICE TRAINING CONSULTANCY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87860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1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31" grpId="1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CFEDF8A-4A6B-44EE-9FA8-AEAC312EAD7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商务"/>
</p:tagLst>
</file>

<file path=ppt/theme/theme1.xml><?xml version="1.0" encoding="utf-8"?>
<a:theme xmlns:a="http://schemas.openxmlformats.org/drawingml/2006/main" name="第一PPT，www.1ppt.com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59CFA"/>
      </a:accent1>
      <a:accent2>
        <a:srgbClr val="0B37BC"/>
      </a:accent2>
      <a:accent3>
        <a:srgbClr val="459CFA"/>
      </a:accent3>
      <a:accent4>
        <a:srgbClr val="0B37BC"/>
      </a:accent4>
      <a:accent5>
        <a:srgbClr val="459CFA"/>
      </a:accent5>
      <a:accent6>
        <a:srgbClr val="0B37BC"/>
      </a:accent6>
      <a:hlink>
        <a:srgbClr val="459CFA"/>
      </a:hlink>
      <a:folHlink>
        <a:srgbClr val="0B37BC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2174</Words>
  <Application>Microsoft Office PowerPoint</Application>
  <PresentationFormat>自定义</PresentationFormat>
  <Paragraphs>225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DFMincho-SU</vt:lpstr>
      <vt:lpstr>IrisUPC</vt:lpstr>
      <vt:lpstr>Oxygen</vt:lpstr>
      <vt:lpstr>方正粗谭黑简体</vt:lpstr>
      <vt:lpstr>宋体</vt:lpstr>
      <vt:lpstr>微软雅黑</vt:lpstr>
      <vt:lpstr>Arial</vt:lpstr>
      <vt:lpstr>Calibri</vt:lpstr>
      <vt:lpstr>Calibri Light</vt:lpstr>
      <vt:lpstr>Cambria Math</vt:lpstr>
      <vt:lpstr>Franklin Gothic Medium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</dc:title>
  <dc:creator/>
  <cp:keywords>www.1ppt.com</cp:keywords>
  <cp:lastModifiedBy/>
  <cp:revision>1</cp:revision>
  <dcterms:created xsi:type="dcterms:W3CDTF">2016-10-17T14:00:15Z</dcterms:created>
  <dcterms:modified xsi:type="dcterms:W3CDTF">2019-03-06T05:36:25Z</dcterms:modified>
</cp:coreProperties>
</file>