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charts/chart1.xml" ContentType="application/vnd.openxmlformats-officedocument.drawingml.chart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93455" r:id="rId4"/>
  </p:sldMasterIdLst>
  <p:notesMasterIdLst>
    <p:notesMasterId r:id="rId24"/>
  </p:notesMasterIdLst>
  <p:sldIdLst>
    <p:sldId id="261" r:id="rId5"/>
    <p:sldId id="257" r:id="rId6"/>
    <p:sldId id="260" r:id="rId7"/>
    <p:sldId id="270" r:id="rId8"/>
    <p:sldId id="271" r:id="rId9"/>
    <p:sldId id="272" r:id="rId10"/>
    <p:sldId id="263" r:id="rId11"/>
    <p:sldId id="266" r:id="rId12"/>
    <p:sldId id="267" r:id="rId13"/>
    <p:sldId id="268" r:id="rId14"/>
    <p:sldId id="264" r:id="rId15"/>
    <p:sldId id="274" r:id="rId16"/>
    <p:sldId id="275" r:id="rId17"/>
    <p:sldId id="276" r:id="rId18"/>
    <p:sldId id="265" r:id="rId19"/>
    <p:sldId id="278" r:id="rId20"/>
    <p:sldId id="279" r:id="rId21"/>
    <p:sldId id="280" r:id="rId22"/>
    <p:sldId id="282" r:id="rId23"/>
  </p:sldIdLst>
  <p:sldSz cx="9144000" cy="5143500" type="screen16x9"/>
  <p:notesSz cx="6858000" cy="9144000"/>
  <p:custDataLst>
    <p:tags r:id="rId25"/>
  </p:custData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800">
          <p15:clr>
            <a:srgbClr val="A4A3A4"/>
          </p15:clr>
        </p15:guide>
        <p15:guide id="2" pos="2880">
          <p15:clr>
            <a:srgbClr val="A4A3A4"/>
          </p15:clr>
        </p15:guide>
        <p15:guide id="3" orient="horz" pos="162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89917"/>
    <a:srgbClr val="3E8E8D"/>
    <a:srgbClr val="D90312"/>
    <a:srgbClr val="2686CF"/>
    <a:srgbClr val="ECBF4C"/>
    <a:srgbClr val="67B2B0"/>
    <a:srgbClr val="EE4B48"/>
    <a:srgbClr val="6BAFDA"/>
    <a:srgbClr val="51597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811" autoAdjust="0"/>
    <p:restoredTop sz="94660"/>
  </p:normalViewPr>
  <p:slideViewPr>
    <p:cSldViewPr snapToGrid="0" snapToObjects="1">
      <p:cViewPr varScale="1">
        <p:scale>
          <a:sx n="115" d="100"/>
          <a:sy n="115" d="100"/>
        </p:scale>
        <p:origin x="534" y="84"/>
      </p:cViewPr>
      <p:guideLst>
        <p:guide orient="horz" pos="1800"/>
        <p:guide pos="2880"/>
        <p:guide orient="horz" pos="162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49" d="100"/>
        <a:sy n="149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tags" Target="tags/tag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CCTV\Desktop\&#22270;&#34920;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15"/>
      <c:rotY val="20"/>
      <c:rAngAx val="0"/>
    </c:view3D>
    <c:floor>
      <c:thickness val="0"/>
    </c:floor>
    <c:sideWall>
      <c:thickness val="0"/>
      <c:spPr>
        <a:noFill/>
        <a:ln>
          <a:solidFill>
            <a:srgbClr val="BFBFBF"/>
          </a:solidFill>
        </a:ln>
      </c:spPr>
    </c:sideWall>
    <c:backWall>
      <c:thickness val="0"/>
      <c:spPr>
        <a:noFill/>
        <a:ln>
          <a:solidFill>
            <a:srgbClr val="BFBFBF"/>
          </a:solidFill>
        </a:ln>
      </c:spPr>
    </c:backWall>
    <c:plotArea>
      <c:layout>
        <c:manualLayout>
          <c:layoutTarget val="inner"/>
          <c:xMode val="edge"/>
          <c:yMode val="edge"/>
          <c:x val="6.90161854768154E-2"/>
          <c:y val="4.2141294838145202E-2"/>
          <c:w val="0.89194356955380605"/>
          <c:h val="0.87428623505395098"/>
        </c:manualLayout>
      </c:layout>
      <c:bar3DChart>
        <c:barDir val="col"/>
        <c:grouping val="clustered"/>
        <c:varyColors val="0"/>
        <c:ser>
          <c:idx val="0"/>
          <c:order val="0"/>
          <c:spPr>
            <a:solidFill>
              <a:srgbClr val="6BAFDA"/>
            </a:solidFill>
          </c:spPr>
          <c:invertIfNegative val="0"/>
          <c:val>
            <c:numRef>
              <c:f>'8'!$B$2:$E$2</c:f>
              <c:numCache>
                <c:formatCode>General</c:formatCode>
                <c:ptCount val="4"/>
                <c:pt idx="0">
                  <c:v>3</c:v>
                </c:pt>
                <c:pt idx="1">
                  <c:v>4</c:v>
                </c:pt>
                <c:pt idx="2">
                  <c:v>2</c:v>
                </c:pt>
                <c:pt idx="3">
                  <c:v>1</c:v>
                </c:pt>
              </c:numCache>
            </c:numRef>
          </c:val>
        </c:ser>
        <c:ser>
          <c:idx val="1"/>
          <c:order val="1"/>
          <c:spPr>
            <a:solidFill>
              <a:srgbClr val="EE4B48"/>
            </a:solidFill>
          </c:spPr>
          <c:invertIfNegative val="0"/>
          <c:val>
            <c:numRef>
              <c:f>'8'!$B$3:$E$3</c:f>
              <c:numCache>
                <c:formatCode>General</c:formatCode>
                <c:ptCount val="4"/>
                <c:pt idx="0">
                  <c:v>4.5</c:v>
                </c:pt>
                <c:pt idx="1">
                  <c:v>2.1</c:v>
                </c:pt>
                <c:pt idx="2">
                  <c:v>3</c:v>
                </c:pt>
                <c:pt idx="3">
                  <c:v>4</c:v>
                </c:pt>
              </c:numCache>
            </c:numRef>
          </c:val>
        </c:ser>
        <c:ser>
          <c:idx val="2"/>
          <c:order val="2"/>
          <c:spPr>
            <a:solidFill>
              <a:srgbClr val="67B2B0"/>
            </a:solidFill>
          </c:spPr>
          <c:invertIfNegative val="0"/>
          <c:val>
            <c:numRef>
              <c:f>'8'!$B$4:$E$4</c:f>
              <c:numCache>
                <c:formatCode>General</c:formatCode>
                <c:ptCount val="4"/>
                <c:pt idx="0">
                  <c:v>4</c:v>
                </c:pt>
                <c:pt idx="1">
                  <c:v>1</c:v>
                </c:pt>
                <c:pt idx="2">
                  <c:v>4</c:v>
                </c:pt>
                <c:pt idx="3">
                  <c:v>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0"/>
        <c:gapDepth val="0"/>
        <c:shape val="pyramid"/>
        <c:axId val="-562089808"/>
        <c:axId val="-562082192"/>
        <c:axId val="0"/>
      </c:bar3DChart>
      <c:catAx>
        <c:axId val="-562089808"/>
        <c:scaling>
          <c:orientation val="minMax"/>
        </c:scaling>
        <c:delete val="1"/>
        <c:axPos val="b"/>
        <c:majorGridlines>
          <c:spPr>
            <a:ln>
              <a:noFill/>
            </a:ln>
          </c:spPr>
        </c:majorGridlines>
        <c:numFmt formatCode="General" sourceLinked="1"/>
        <c:majorTickMark val="out"/>
        <c:minorTickMark val="none"/>
        <c:tickLblPos val="nextTo"/>
        <c:crossAx val="-562082192"/>
        <c:crosses val="autoZero"/>
        <c:auto val="1"/>
        <c:lblAlgn val="ctr"/>
        <c:lblOffset val="100"/>
        <c:noMultiLvlLbl val="1"/>
      </c:catAx>
      <c:valAx>
        <c:axId val="-562082192"/>
        <c:scaling>
          <c:orientation val="minMax"/>
        </c:scaling>
        <c:delete val="0"/>
        <c:axPos val="l"/>
        <c:majorGridlines>
          <c:spPr>
            <a:ln>
              <a:solidFill>
                <a:srgbClr val="BFBFBF"/>
              </a:solidFill>
            </a:ln>
          </c:spPr>
        </c:majorGridlines>
        <c:numFmt formatCode="General" sourceLinked="1"/>
        <c:majorTickMark val="out"/>
        <c:minorTickMark val="none"/>
        <c:tickLblPos val="nextTo"/>
        <c:spPr>
          <a:ln>
            <a:solidFill>
              <a:schemeClr val="bg1">
                <a:lumMod val="75000"/>
              </a:schemeClr>
            </a:solidFill>
          </a:ln>
        </c:spPr>
        <c:crossAx val="-562089808"/>
        <c:crosses val="autoZero"/>
        <c:crossBetween val="between"/>
      </c:valAx>
      <c:spPr>
        <a:noFill/>
      </c:spPr>
    </c:plotArea>
    <c:plotVisOnly val="1"/>
    <c:dispBlanksAs val="gap"/>
    <c:showDLblsOverMax val="0"/>
  </c:chart>
  <c:spPr>
    <a:noFill/>
    <a:ln>
      <a:noFill/>
    </a:ln>
  </c:spPr>
  <c:txPr>
    <a:bodyPr/>
    <a:lstStyle/>
    <a:p>
      <a:pPr>
        <a:defRPr>
          <a:latin typeface="+mn-lt"/>
          <a:ea typeface="+mn-ea"/>
          <a:cs typeface="+mn-ea"/>
          <a:sym typeface="+mn-lt"/>
        </a:defRPr>
      </a:pPr>
      <a:endParaRPr lang="zh-CN"/>
    </a:p>
  </c:tx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7827762-17A2-4D72-921E-A48827B50036}" type="datetimeFigureOut">
              <a:rPr lang="zh-CN" altLang="en-US" smtClean="0"/>
              <a:t>2019/3/4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64A18AA-B604-4B52-9FD8-F3271755629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7929417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4A18AA-B604-4B52-9FD8-F3271755629C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565161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4A18AA-B604-4B52-9FD8-F3271755629C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8020197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4A18AA-B604-4B52-9FD8-F3271755629C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0201963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4A18AA-B604-4B52-9FD8-F3271755629C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6358121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4A18AA-B604-4B52-9FD8-F3271755629C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5479335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4A18AA-B604-4B52-9FD8-F3271755629C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0893057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4A18AA-B604-4B52-9FD8-F3271755629C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5128085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4A18AA-B604-4B52-9FD8-F3271755629C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1040611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4A18AA-B604-4B52-9FD8-F3271755629C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4370795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4A18AA-B604-4B52-9FD8-F3271755629C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6753612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4A18AA-B604-4B52-9FD8-F3271755629C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4118293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4A18AA-B604-4B52-9FD8-F3271755629C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676088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4A18AA-B604-4B52-9FD8-F3271755629C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2162585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4A18AA-B604-4B52-9FD8-F3271755629C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6087827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4A18AA-B604-4B52-9FD8-F3271755629C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8546003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4A18AA-B604-4B52-9FD8-F3271755629C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5768611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4A18AA-B604-4B52-9FD8-F3271755629C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9175612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4A18AA-B604-4B52-9FD8-F3271755629C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55445438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4A18AA-B604-4B52-9FD8-F3271755629C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8931144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2835148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bg>
      <p:bgPr>
        <a:solidFill>
          <a:srgbClr val="51597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492246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bg>
      <p:bgPr>
        <a:solidFill>
          <a:srgbClr val="6BAFD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877553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Slide">
    <p:bg>
      <p:bgPr>
        <a:solidFill>
          <a:srgbClr val="EE4B4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877553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itle Slide">
    <p:bg>
      <p:bgPr>
        <a:solidFill>
          <a:srgbClr val="67B2B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877553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Title Slide">
    <p:bg>
      <p:bgPr>
        <a:solidFill>
          <a:srgbClr val="ECBF4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877553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938435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93456" r:id="rId1"/>
    <p:sldLayoutId id="2147493462" r:id="rId2"/>
    <p:sldLayoutId id="2147493463" r:id="rId3"/>
    <p:sldLayoutId id="2147493464" r:id="rId4"/>
    <p:sldLayoutId id="2147493465" r:id="rId5"/>
    <p:sldLayoutId id="2147493466" r:id="rId6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矩形 34"/>
          <p:cNvSpPr/>
          <p:nvPr/>
        </p:nvSpPr>
        <p:spPr>
          <a:xfrm flipH="1">
            <a:off x="0" y="3909204"/>
            <a:ext cx="9144000" cy="1234297"/>
          </a:xfrm>
          <a:prstGeom prst="rect">
            <a:avLst/>
          </a:prstGeom>
          <a:solidFill>
            <a:srgbClr val="51597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9" name="矩形 28"/>
          <p:cNvSpPr/>
          <p:nvPr/>
        </p:nvSpPr>
        <p:spPr>
          <a:xfrm>
            <a:off x="793067" y="2225204"/>
            <a:ext cx="1323048" cy="1565909"/>
          </a:xfrm>
          <a:prstGeom prst="rect">
            <a:avLst/>
          </a:prstGeom>
          <a:solidFill>
            <a:srgbClr val="51597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2" name="矩形 21"/>
          <p:cNvSpPr/>
          <p:nvPr/>
        </p:nvSpPr>
        <p:spPr>
          <a:xfrm>
            <a:off x="0" y="5034064"/>
            <a:ext cx="9144000" cy="109436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solidFill>
                <a:schemeClr val="bg1"/>
              </a:solidFill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3" y="4803632"/>
            <a:ext cx="1330375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US" altLang="zh-CN" sz="1000" dirty="0" smtClean="0">
                <a:solidFill>
                  <a:schemeClr val="bg1"/>
                </a:solidFill>
              </a:rPr>
              <a:t>LOGO|COMPANY</a:t>
            </a:r>
            <a:endParaRPr lang="en-US" altLang="zh-CN" sz="1000" dirty="0">
              <a:solidFill>
                <a:schemeClr val="bg1"/>
              </a:solidFill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793067" y="2066896"/>
            <a:ext cx="1323048" cy="22082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90000"/>
              </a:lnSpc>
            </a:pPr>
            <a:r>
              <a:rPr kumimoji="1" lang="en-US" altLang="zh-CN" sz="15000" dirty="0">
                <a:solidFill>
                  <a:schemeClr val="bg1"/>
                </a:solidFill>
              </a:rPr>
              <a:t>P</a:t>
            </a:r>
            <a:endParaRPr kumimoji="1" lang="zh-CN" altLang="en-US" sz="15000" dirty="0">
              <a:solidFill>
                <a:schemeClr val="bg1"/>
              </a:solidFill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2197187" y="2703990"/>
            <a:ext cx="262223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z="4800" b="1" dirty="0" smtClean="0">
                <a:solidFill>
                  <a:srgbClr val="51597B"/>
                </a:solidFill>
              </a:rPr>
              <a:t>RODUCT</a:t>
            </a:r>
            <a:endParaRPr kumimoji="1" lang="zh-CN" altLang="en-US" sz="4800" b="1" dirty="0">
              <a:solidFill>
                <a:srgbClr val="51597B"/>
              </a:solidFill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2197187" y="3196476"/>
            <a:ext cx="4652836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z="4800" b="1" dirty="0" smtClean="0">
                <a:solidFill>
                  <a:srgbClr val="51597B"/>
                </a:solidFill>
              </a:rPr>
              <a:t>INTRODUCTION</a:t>
            </a:r>
            <a:endParaRPr kumimoji="1" lang="zh-CN" altLang="en-US" sz="4800" b="1" dirty="0">
              <a:solidFill>
                <a:srgbClr val="51597B"/>
              </a:solidFill>
            </a:endParaRPr>
          </a:p>
        </p:txBody>
      </p:sp>
      <p:sp>
        <p:nvSpPr>
          <p:cNvPr id="28" name="文本框 27"/>
          <p:cNvSpPr txBox="1"/>
          <p:nvPr/>
        </p:nvSpPr>
        <p:spPr>
          <a:xfrm>
            <a:off x="2197187" y="2193781"/>
            <a:ext cx="600997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zh-CN" altLang="en-US" sz="3600" b="1" dirty="0">
                <a:solidFill>
                  <a:srgbClr val="51597B"/>
                </a:solidFill>
              </a:rPr>
              <a:t>新能源汽车推广方案</a:t>
            </a:r>
            <a:r>
              <a:rPr kumimoji="1" lang="en-US" altLang="zh-CN" sz="3600" b="1" dirty="0" err="1">
                <a:solidFill>
                  <a:srgbClr val="51597B"/>
                </a:solidFill>
              </a:rPr>
              <a:t>ppt</a:t>
            </a:r>
            <a:r>
              <a:rPr kumimoji="1" lang="zh-CN" altLang="en-US" sz="3600" b="1" dirty="0">
                <a:solidFill>
                  <a:srgbClr val="51597B"/>
                </a:solidFill>
              </a:rPr>
              <a:t>模板</a:t>
            </a:r>
          </a:p>
        </p:txBody>
      </p:sp>
      <p:sp>
        <p:nvSpPr>
          <p:cNvPr id="30" name="矩形 29"/>
          <p:cNvSpPr/>
          <p:nvPr/>
        </p:nvSpPr>
        <p:spPr>
          <a:xfrm flipH="1">
            <a:off x="751404" y="2225204"/>
            <a:ext cx="87380" cy="1565909"/>
          </a:xfrm>
          <a:prstGeom prst="rect">
            <a:avLst/>
          </a:prstGeom>
          <a:solidFill>
            <a:srgbClr val="ECBF4C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1" name="矩形 30"/>
          <p:cNvSpPr/>
          <p:nvPr/>
        </p:nvSpPr>
        <p:spPr>
          <a:xfrm flipH="1">
            <a:off x="664024" y="2225204"/>
            <a:ext cx="87380" cy="1565909"/>
          </a:xfrm>
          <a:prstGeom prst="rect">
            <a:avLst/>
          </a:prstGeom>
          <a:solidFill>
            <a:srgbClr val="67B2B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2" name="矩形 31"/>
          <p:cNvSpPr/>
          <p:nvPr/>
        </p:nvSpPr>
        <p:spPr>
          <a:xfrm flipH="1">
            <a:off x="576056" y="2225204"/>
            <a:ext cx="87380" cy="1565909"/>
          </a:xfrm>
          <a:prstGeom prst="rect">
            <a:avLst/>
          </a:prstGeom>
          <a:solidFill>
            <a:srgbClr val="EE4B4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3" name="矩形 32"/>
          <p:cNvSpPr/>
          <p:nvPr/>
        </p:nvSpPr>
        <p:spPr>
          <a:xfrm flipH="1">
            <a:off x="488676" y="2225204"/>
            <a:ext cx="87380" cy="1565909"/>
          </a:xfrm>
          <a:prstGeom prst="rect">
            <a:avLst/>
          </a:prstGeom>
          <a:solidFill>
            <a:srgbClr val="6BAFD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4" name="矩形 33"/>
          <p:cNvSpPr/>
          <p:nvPr/>
        </p:nvSpPr>
        <p:spPr>
          <a:xfrm flipH="1">
            <a:off x="0" y="1"/>
            <a:ext cx="9144000" cy="2115531"/>
          </a:xfrm>
          <a:prstGeom prst="rect">
            <a:avLst/>
          </a:prstGeom>
          <a:solidFill>
            <a:srgbClr val="51597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6" name="文本框 35"/>
          <p:cNvSpPr txBox="1"/>
          <p:nvPr/>
        </p:nvSpPr>
        <p:spPr>
          <a:xfrm>
            <a:off x="7091444" y="3608226"/>
            <a:ext cx="1978877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kumimoji="1" lang="en-US" altLang="zh-CN" sz="1200" b="1" dirty="0" smtClean="0">
                <a:solidFill>
                  <a:srgbClr val="51597B"/>
                </a:solidFill>
              </a:rPr>
              <a:t>PRESENTED</a:t>
            </a:r>
            <a:r>
              <a:rPr kumimoji="1" lang="zh-CN" altLang="en-US" sz="1200" b="1" dirty="0" smtClean="0">
                <a:solidFill>
                  <a:srgbClr val="51597B"/>
                </a:solidFill>
              </a:rPr>
              <a:t> </a:t>
            </a:r>
            <a:r>
              <a:rPr kumimoji="1" lang="en-US" altLang="zh-CN" sz="1200" b="1" dirty="0" smtClean="0">
                <a:solidFill>
                  <a:srgbClr val="51597B"/>
                </a:solidFill>
              </a:rPr>
              <a:t>BY</a:t>
            </a:r>
            <a:r>
              <a:rPr kumimoji="1" lang="zh-CN" altLang="en-US" sz="1200" b="1" dirty="0" smtClean="0">
                <a:solidFill>
                  <a:srgbClr val="51597B"/>
                </a:solidFill>
              </a:rPr>
              <a:t> </a:t>
            </a:r>
            <a:r>
              <a:rPr kumimoji="1" lang="en-US" altLang="zh-CN" sz="1200" b="1" dirty="0" smtClean="0">
                <a:solidFill>
                  <a:srgbClr val="51597B"/>
                </a:solidFill>
              </a:rPr>
              <a:t>JANE</a:t>
            </a:r>
            <a:r>
              <a:rPr kumimoji="1" lang="zh-CN" altLang="en-US" sz="1200" b="1" dirty="0" smtClean="0">
                <a:solidFill>
                  <a:srgbClr val="51597B"/>
                </a:solidFill>
              </a:rPr>
              <a:t> </a:t>
            </a:r>
            <a:r>
              <a:rPr kumimoji="1" lang="en-US" altLang="zh-CN" sz="1200" b="1" dirty="0" smtClean="0">
                <a:solidFill>
                  <a:srgbClr val="51597B"/>
                </a:solidFill>
              </a:rPr>
              <a:t>DOE</a:t>
            </a:r>
            <a:endParaRPr kumimoji="1" lang="zh-CN" altLang="en-US" sz="1200" b="1" dirty="0">
              <a:solidFill>
                <a:srgbClr val="51597B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64878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xmlns:p14="http://schemas.microsoft.com/office/powerpoint/2010/main"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4896307" y="3857625"/>
            <a:ext cx="4272671" cy="873088"/>
          </a:xfrm>
          <a:prstGeom prst="rect">
            <a:avLst/>
          </a:prstGeom>
          <a:solidFill>
            <a:srgbClr val="ECBF4C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8" name="平行四边形 7"/>
          <p:cNvSpPr/>
          <p:nvPr/>
        </p:nvSpPr>
        <p:spPr>
          <a:xfrm>
            <a:off x="4896309" y="3444838"/>
            <a:ext cx="2640569" cy="412787"/>
          </a:xfrm>
          <a:prstGeom prst="parallelogram">
            <a:avLst>
              <a:gd name="adj" fmla="val 117803"/>
            </a:avLst>
          </a:prstGeom>
          <a:solidFill>
            <a:srgbClr val="3E8E8D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9" name="平行四边形 8"/>
          <p:cNvSpPr/>
          <p:nvPr/>
        </p:nvSpPr>
        <p:spPr>
          <a:xfrm>
            <a:off x="6528412" y="4730713"/>
            <a:ext cx="2640569" cy="412787"/>
          </a:xfrm>
          <a:prstGeom prst="parallelogram">
            <a:avLst>
              <a:gd name="adj" fmla="val 117803"/>
            </a:avLst>
          </a:prstGeom>
          <a:solidFill>
            <a:srgbClr val="D8991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grpSp>
        <p:nvGrpSpPr>
          <p:cNvPr id="10" name="组 9"/>
          <p:cNvGrpSpPr/>
          <p:nvPr/>
        </p:nvGrpSpPr>
        <p:grpSpPr>
          <a:xfrm>
            <a:off x="504219" y="3620422"/>
            <a:ext cx="2522389" cy="1157717"/>
            <a:chOff x="247498" y="447623"/>
            <a:chExt cx="2522389" cy="1286352"/>
          </a:xfrm>
        </p:grpSpPr>
        <p:sp>
          <p:nvSpPr>
            <p:cNvPr id="11" name="文本框 8"/>
            <p:cNvSpPr txBox="1"/>
            <p:nvPr/>
          </p:nvSpPr>
          <p:spPr>
            <a:xfrm>
              <a:off x="247498" y="750800"/>
              <a:ext cx="2522389" cy="9831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30000"/>
                </a:lnSpc>
              </a:pPr>
              <a:r>
                <a:rPr lang="zh-CN" altLang="en-US" sz="1000" dirty="0" smtClean="0">
                  <a:solidFill>
                    <a:schemeClr val="bg1"/>
                  </a:solidFill>
                  <a:latin typeface="Century Gothic"/>
                  <a:ea typeface="微软雅黑"/>
                </a:rPr>
                <a:t>标题数字等都可以通过点击和重新输入进行更改，顶部“开始”面板中可以对字体、字号、颜色、行距等进行修改。建议正文</a:t>
              </a:r>
              <a:r>
                <a:rPr lang="en-US" altLang="zh-CN" sz="1000" dirty="0" smtClean="0">
                  <a:solidFill>
                    <a:schemeClr val="bg1"/>
                  </a:solidFill>
                  <a:latin typeface="Century Gothic"/>
                  <a:ea typeface="微软雅黑"/>
                </a:rPr>
                <a:t>10</a:t>
              </a:r>
              <a:r>
                <a:rPr lang="zh-CN" altLang="en-US" sz="1000" dirty="0" smtClean="0">
                  <a:solidFill>
                    <a:schemeClr val="bg1"/>
                  </a:solidFill>
                  <a:latin typeface="Century Gothic"/>
                  <a:ea typeface="微软雅黑"/>
                </a:rPr>
                <a:t>号字，</a:t>
              </a:r>
              <a:r>
                <a:rPr lang="en-US" altLang="zh-CN" sz="1000" dirty="0" smtClean="0">
                  <a:solidFill>
                    <a:schemeClr val="bg1"/>
                  </a:solidFill>
                  <a:latin typeface="Century Gothic"/>
                  <a:ea typeface="微软雅黑"/>
                </a:rPr>
                <a:t>1.3</a:t>
              </a:r>
              <a:r>
                <a:rPr lang="zh-CN" altLang="en-US" sz="1000" dirty="0" smtClean="0">
                  <a:solidFill>
                    <a:schemeClr val="bg1"/>
                  </a:solidFill>
                  <a:latin typeface="Century Gothic"/>
                  <a:ea typeface="微软雅黑"/>
                </a:rPr>
                <a:t>倍字间距。</a:t>
              </a:r>
              <a:endParaRPr lang="zh-CN" altLang="en-US" sz="1000" dirty="0">
                <a:solidFill>
                  <a:schemeClr val="bg1"/>
                </a:solidFill>
                <a:latin typeface="Century Gothic"/>
                <a:ea typeface="微软雅黑"/>
              </a:endParaRPr>
            </a:p>
          </p:txBody>
        </p:sp>
        <p:sp>
          <p:nvSpPr>
            <p:cNvPr id="12" name="矩形 11"/>
            <p:cNvSpPr/>
            <p:nvPr/>
          </p:nvSpPr>
          <p:spPr>
            <a:xfrm>
              <a:off x="247498" y="447623"/>
              <a:ext cx="1415772" cy="35907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>
                <a:lnSpc>
                  <a:spcPct val="130000"/>
                </a:lnSpc>
              </a:pPr>
              <a:r>
                <a:rPr lang="zh-CN" altLang="en-US" sz="1200" b="1" dirty="0">
                  <a:solidFill>
                    <a:schemeClr val="bg1"/>
                  </a:solidFill>
                </a:rPr>
                <a:t>点击此处添加标题</a:t>
              </a:r>
              <a:endParaRPr lang="en-US" altLang="zh-CN" sz="12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13" name="矩形 12"/>
          <p:cNvSpPr/>
          <p:nvPr/>
        </p:nvSpPr>
        <p:spPr>
          <a:xfrm>
            <a:off x="5704667" y="180594"/>
            <a:ext cx="2994104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r"/>
            <a:r>
              <a:rPr lang="en-US" altLang="zh-CN" sz="4400" b="1" dirty="0" smtClean="0">
                <a:solidFill>
                  <a:schemeClr val="bg1"/>
                </a:solidFill>
              </a:rPr>
              <a:t>CONTENTS</a:t>
            </a:r>
            <a:endParaRPr lang="en-US" altLang="zh-CN" sz="4400" b="1" dirty="0">
              <a:solidFill>
                <a:schemeClr val="bg1"/>
              </a:solidFill>
            </a:endParaRPr>
          </a:p>
        </p:txBody>
      </p:sp>
      <p:sp>
        <p:nvSpPr>
          <p:cNvPr id="2" name="矩形 1"/>
          <p:cNvSpPr/>
          <p:nvPr/>
        </p:nvSpPr>
        <p:spPr>
          <a:xfrm>
            <a:off x="3" y="1"/>
            <a:ext cx="4272671" cy="873088"/>
          </a:xfrm>
          <a:prstGeom prst="rect">
            <a:avLst/>
          </a:prstGeom>
          <a:solidFill>
            <a:srgbClr val="6BAFD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1632105" y="1285876"/>
            <a:ext cx="4272671" cy="873088"/>
          </a:xfrm>
          <a:prstGeom prst="rect">
            <a:avLst/>
          </a:prstGeom>
          <a:solidFill>
            <a:srgbClr val="EE4B4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3264207" y="2571751"/>
            <a:ext cx="4272671" cy="873088"/>
          </a:xfrm>
          <a:prstGeom prst="rect">
            <a:avLst/>
          </a:prstGeom>
          <a:solidFill>
            <a:srgbClr val="67B2B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6" name="平行四边形 5"/>
          <p:cNvSpPr/>
          <p:nvPr/>
        </p:nvSpPr>
        <p:spPr>
          <a:xfrm>
            <a:off x="1632103" y="873090"/>
            <a:ext cx="2640569" cy="412787"/>
          </a:xfrm>
          <a:prstGeom prst="parallelogram">
            <a:avLst>
              <a:gd name="adj" fmla="val 117803"/>
            </a:avLst>
          </a:prstGeom>
          <a:solidFill>
            <a:srgbClr val="2686C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7" name="平行四边形 6"/>
          <p:cNvSpPr/>
          <p:nvPr/>
        </p:nvSpPr>
        <p:spPr>
          <a:xfrm>
            <a:off x="3264204" y="2161935"/>
            <a:ext cx="2640569" cy="412787"/>
          </a:xfrm>
          <a:prstGeom prst="parallelogram">
            <a:avLst>
              <a:gd name="adj" fmla="val 117803"/>
            </a:avLst>
          </a:prstGeom>
          <a:solidFill>
            <a:srgbClr val="D9031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grpSp>
        <p:nvGrpSpPr>
          <p:cNvPr id="17" name="组 16"/>
          <p:cNvGrpSpPr/>
          <p:nvPr/>
        </p:nvGrpSpPr>
        <p:grpSpPr>
          <a:xfrm>
            <a:off x="107344" y="-10554"/>
            <a:ext cx="3955377" cy="1015663"/>
            <a:chOff x="107341" y="-11728"/>
            <a:chExt cx="3955377" cy="1128514"/>
          </a:xfrm>
        </p:grpSpPr>
        <p:sp>
          <p:nvSpPr>
            <p:cNvPr id="14" name="矩形 13"/>
            <p:cNvSpPr/>
            <p:nvPr/>
          </p:nvSpPr>
          <p:spPr>
            <a:xfrm>
              <a:off x="107341" y="-11728"/>
              <a:ext cx="611090" cy="112851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/>
              <a:r>
                <a:rPr lang="en-US" altLang="zh-CN" sz="6000" dirty="0" smtClean="0">
                  <a:solidFill>
                    <a:schemeClr val="bg1"/>
                  </a:solidFill>
                </a:rPr>
                <a:t>1</a:t>
              </a:r>
              <a:endParaRPr lang="en-US" altLang="zh-CN" sz="6000" dirty="0">
                <a:solidFill>
                  <a:schemeClr val="bg1"/>
                </a:solidFill>
              </a:endParaRPr>
            </a:p>
          </p:txBody>
        </p:sp>
        <p:sp>
          <p:nvSpPr>
            <p:cNvPr id="15" name="文本框 8"/>
            <p:cNvSpPr txBox="1"/>
            <p:nvPr/>
          </p:nvSpPr>
          <p:spPr>
            <a:xfrm>
              <a:off x="729632" y="572952"/>
              <a:ext cx="3333086" cy="3163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30000"/>
                </a:lnSpc>
              </a:pPr>
              <a:r>
                <a:rPr lang="zh-CN" altLang="en-US" sz="1000" dirty="0" smtClean="0">
                  <a:solidFill>
                    <a:srgbClr val="FFFFFF"/>
                  </a:solidFill>
                  <a:latin typeface="Century Gothic"/>
                  <a:ea typeface="微软雅黑"/>
                </a:rPr>
                <a:t>点击此处添加文本，建议正文</a:t>
              </a:r>
              <a:r>
                <a:rPr lang="en-US" altLang="zh-CN" sz="1000" dirty="0" smtClean="0">
                  <a:solidFill>
                    <a:srgbClr val="FFFFFF"/>
                  </a:solidFill>
                  <a:latin typeface="Century Gothic"/>
                  <a:ea typeface="微软雅黑"/>
                </a:rPr>
                <a:t>10</a:t>
              </a:r>
              <a:r>
                <a:rPr lang="zh-CN" altLang="en-US" sz="1000" dirty="0" smtClean="0">
                  <a:solidFill>
                    <a:srgbClr val="FFFFFF"/>
                  </a:solidFill>
                  <a:latin typeface="Century Gothic"/>
                  <a:ea typeface="微软雅黑"/>
                </a:rPr>
                <a:t>号字，</a:t>
              </a:r>
              <a:r>
                <a:rPr lang="en-US" altLang="zh-CN" sz="1000" dirty="0" smtClean="0">
                  <a:solidFill>
                    <a:srgbClr val="FFFFFF"/>
                  </a:solidFill>
                  <a:latin typeface="Century Gothic"/>
                  <a:ea typeface="微软雅黑"/>
                </a:rPr>
                <a:t>1.3</a:t>
              </a:r>
              <a:r>
                <a:rPr lang="zh-CN" altLang="en-US" sz="1000" dirty="0" smtClean="0">
                  <a:solidFill>
                    <a:srgbClr val="FFFFFF"/>
                  </a:solidFill>
                  <a:latin typeface="Century Gothic"/>
                  <a:ea typeface="微软雅黑"/>
                </a:rPr>
                <a:t>倍字间距。</a:t>
              </a:r>
              <a:endParaRPr lang="zh-CN" altLang="en-US" sz="1000" dirty="0">
                <a:solidFill>
                  <a:srgbClr val="FFFFFF"/>
                </a:solidFill>
                <a:latin typeface="Century Gothic"/>
                <a:ea typeface="微软雅黑"/>
              </a:endParaRPr>
            </a:p>
          </p:txBody>
        </p:sp>
        <p:sp>
          <p:nvSpPr>
            <p:cNvPr id="16" name="文本框 8"/>
            <p:cNvSpPr txBox="1"/>
            <p:nvPr/>
          </p:nvSpPr>
          <p:spPr>
            <a:xfrm>
              <a:off x="729632" y="153902"/>
              <a:ext cx="3333086" cy="51296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zh-CN" altLang="en-US" sz="2400" dirty="0" smtClean="0">
                  <a:solidFill>
                    <a:srgbClr val="FFFFFF"/>
                  </a:solidFill>
                  <a:latin typeface="Century Gothic"/>
                  <a:ea typeface="微软雅黑"/>
                </a:rPr>
                <a:t>问题场景</a:t>
              </a:r>
              <a:endParaRPr lang="zh-CN" altLang="en-US" sz="2400" dirty="0">
                <a:solidFill>
                  <a:srgbClr val="FFFFFF"/>
                </a:solidFill>
                <a:latin typeface="Century Gothic"/>
                <a:ea typeface="微软雅黑"/>
              </a:endParaRPr>
            </a:p>
          </p:txBody>
        </p:sp>
      </p:grpSp>
      <p:grpSp>
        <p:nvGrpSpPr>
          <p:cNvPr id="18" name="组 17"/>
          <p:cNvGrpSpPr/>
          <p:nvPr/>
        </p:nvGrpSpPr>
        <p:grpSpPr>
          <a:xfrm>
            <a:off x="1732975" y="1247839"/>
            <a:ext cx="3955377" cy="1015663"/>
            <a:chOff x="107341" y="-11728"/>
            <a:chExt cx="3955377" cy="1128514"/>
          </a:xfrm>
        </p:grpSpPr>
        <p:sp>
          <p:nvSpPr>
            <p:cNvPr id="19" name="矩形 18"/>
            <p:cNvSpPr/>
            <p:nvPr/>
          </p:nvSpPr>
          <p:spPr>
            <a:xfrm>
              <a:off x="107341" y="-11728"/>
              <a:ext cx="611090" cy="112851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/>
              <a:r>
                <a:rPr lang="en-US" altLang="zh-CN" sz="6000" dirty="0" smtClean="0">
                  <a:solidFill>
                    <a:schemeClr val="bg1"/>
                  </a:solidFill>
                </a:rPr>
                <a:t>2</a:t>
              </a:r>
              <a:endParaRPr lang="en-US" altLang="zh-CN" sz="6000" dirty="0">
                <a:solidFill>
                  <a:schemeClr val="bg1"/>
                </a:solidFill>
              </a:endParaRPr>
            </a:p>
          </p:txBody>
        </p:sp>
        <p:sp>
          <p:nvSpPr>
            <p:cNvPr id="20" name="文本框 8"/>
            <p:cNvSpPr txBox="1"/>
            <p:nvPr/>
          </p:nvSpPr>
          <p:spPr>
            <a:xfrm>
              <a:off x="729632" y="572952"/>
              <a:ext cx="3333086" cy="3163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30000"/>
                </a:lnSpc>
              </a:pPr>
              <a:r>
                <a:rPr lang="zh-CN" altLang="en-US" sz="1000" dirty="0" smtClean="0">
                  <a:solidFill>
                    <a:srgbClr val="FFFFFF"/>
                  </a:solidFill>
                  <a:latin typeface="Century Gothic"/>
                  <a:ea typeface="微软雅黑"/>
                </a:rPr>
                <a:t>点击此处添加文本，建议正文</a:t>
              </a:r>
              <a:r>
                <a:rPr lang="en-US" altLang="zh-CN" sz="1000" dirty="0" smtClean="0">
                  <a:solidFill>
                    <a:srgbClr val="FFFFFF"/>
                  </a:solidFill>
                  <a:latin typeface="Century Gothic"/>
                  <a:ea typeface="微软雅黑"/>
                </a:rPr>
                <a:t>10</a:t>
              </a:r>
              <a:r>
                <a:rPr lang="zh-CN" altLang="en-US" sz="1000" dirty="0" smtClean="0">
                  <a:solidFill>
                    <a:srgbClr val="FFFFFF"/>
                  </a:solidFill>
                  <a:latin typeface="Century Gothic"/>
                  <a:ea typeface="微软雅黑"/>
                </a:rPr>
                <a:t>号字，</a:t>
              </a:r>
              <a:r>
                <a:rPr lang="en-US" altLang="zh-CN" sz="1000" dirty="0" smtClean="0">
                  <a:solidFill>
                    <a:srgbClr val="FFFFFF"/>
                  </a:solidFill>
                  <a:latin typeface="Century Gothic"/>
                  <a:ea typeface="微软雅黑"/>
                </a:rPr>
                <a:t>1.3</a:t>
              </a:r>
              <a:r>
                <a:rPr lang="zh-CN" altLang="en-US" sz="1000" dirty="0" smtClean="0">
                  <a:solidFill>
                    <a:srgbClr val="FFFFFF"/>
                  </a:solidFill>
                  <a:latin typeface="Century Gothic"/>
                  <a:ea typeface="微软雅黑"/>
                </a:rPr>
                <a:t>倍字间距。</a:t>
              </a:r>
              <a:endParaRPr lang="zh-CN" altLang="en-US" sz="1000" dirty="0">
                <a:solidFill>
                  <a:srgbClr val="FFFFFF"/>
                </a:solidFill>
                <a:latin typeface="Century Gothic"/>
                <a:ea typeface="微软雅黑"/>
              </a:endParaRPr>
            </a:p>
          </p:txBody>
        </p:sp>
        <p:sp>
          <p:nvSpPr>
            <p:cNvPr id="21" name="文本框 8"/>
            <p:cNvSpPr txBox="1"/>
            <p:nvPr/>
          </p:nvSpPr>
          <p:spPr>
            <a:xfrm>
              <a:off x="729632" y="153902"/>
              <a:ext cx="3333086" cy="51296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zh-CN" altLang="en-US" sz="2400" dirty="0" smtClean="0">
                  <a:solidFill>
                    <a:srgbClr val="FFFFFF"/>
                  </a:solidFill>
                  <a:latin typeface="Century Gothic"/>
                  <a:ea typeface="微软雅黑"/>
                </a:rPr>
                <a:t>用户需求</a:t>
              </a:r>
              <a:endParaRPr lang="zh-CN" altLang="en-US" sz="2400" dirty="0">
                <a:solidFill>
                  <a:srgbClr val="FFFFFF"/>
                </a:solidFill>
                <a:latin typeface="Century Gothic"/>
                <a:ea typeface="微软雅黑"/>
              </a:endParaRPr>
            </a:p>
          </p:txBody>
        </p:sp>
      </p:grpSp>
      <p:grpSp>
        <p:nvGrpSpPr>
          <p:cNvPr id="22" name="组 21"/>
          <p:cNvGrpSpPr/>
          <p:nvPr/>
        </p:nvGrpSpPr>
        <p:grpSpPr>
          <a:xfrm>
            <a:off x="3398678" y="2567223"/>
            <a:ext cx="3955377" cy="1015663"/>
            <a:chOff x="107341" y="-11728"/>
            <a:chExt cx="3955377" cy="1128514"/>
          </a:xfrm>
        </p:grpSpPr>
        <p:sp>
          <p:nvSpPr>
            <p:cNvPr id="23" name="矩形 22"/>
            <p:cNvSpPr/>
            <p:nvPr/>
          </p:nvSpPr>
          <p:spPr>
            <a:xfrm>
              <a:off x="107341" y="-11728"/>
              <a:ext cx="611090" cy="112851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/>
              <a:r>
                <a:rPr lang="en-US" altLang="zh-CN" sz="6000" dirty="0" smtClean="0">
                  <a:solidFill>
                    <a:schemeClr val="bg1"/>
                  </a:solidFill>
                </a:rPr>
                <a:t>3</a:t>
              </a:r>
              <a:endParaRPr lang="en-US" altLang="zh-CN" sz="6000" dirty="0">
                <a:solidFill>
                  <a:schemeClr val="bg1"/>
                </a:solidFill>
              </a:endParaRPr>
            </a:p>
          </p:txBody>
        </p:sp>
        <p:sp>
          <p:nvSpPr>
            <p:cNvPr id="24" name="文本框 8"/>
            <p:cNvSpPr txBox="1"/>
            <p:nvPr/>
          </p:nvSpPr>
          <p:spPr>
            <a:xfrm>
              <a:off x="729632" y="572952"/>
              <a:ext cx="3333086" cy="3163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30000"/>
                </a:lnSpc>
              </a:pPr>
              <a:r>
                <a:rPr lang="zh-CN" altLang="en-US" sz="1000" dirty="0" smtClean="0">
                  <a:solidFill>
                    <a:srgbClr val="FFFFFF"/>
                  </a:solidFill>
                  <a:latin typeface="Century Gothic"/>
                  <a:ea typeface="微软雅黑"/>
                </a:rPr>
                <a:t>点击此处添加文本，建议正文</a:t>
              </a:r>
              <a:r>
                <a:rPr lang="en-US" altLang="zh-CN" sz="1000" dirty="0" smtClean="0">
                  <a:solidFill>
                    <a:srgbClr val="FFFFFF"/>
                  </a:solidFill>
                  <a:latin typeface="Century Gothic"/>
                  <a:ea typeface="微软雅黑"/>
                </a:rPr>
                <a:t>10</a:t>
              </a:r>
              <a:r>
                <a:rPr lang="zh-CN" altLang="en-US" sz="1000" dirty="0" smtClean="0">
                  <a:solidFill>
                    <a:srgbClr val="FFFFFF"/>
                  </a:solidFill>
                  <a:latin typeface="Century Gothic"/>
                  <a:ea typeface="微软雅黑"/>
                </a:rPr>
                <a:t>号字，</a:t>
              </a:r>
              <a:r>
                <a:rPr lang="en-US" altLang="zh-CN" sz="1000" dirty="0" smtClean="0">
                  <a:solidFill>
                    <a:srgbClr val="FFFFFF"/>
                  </a:solidFill>
                  <a:latin typeface="Century Gothic"/>
                  <a:ea typeface="微软雅黑"/>
                </a:rPr>
                <a:t>1.3</a:t>
              </a:r>
              <a:r>
                <a:rPr lang="zh-CN" altLang="en-US" sz="1000" dirty="0" smtClean="0">
                  <a:solidFill>
                    <a:srgbClr val="FFFFFF"/>
                  </a:solidFill>
                  <a:latin typeface="Century Gothic"/>
                  <a:ea typeface="微软雅黑"/>
                </a:rPr>
                <a:t>倍字间距。</a:t>
              </a:r>
              <a:endParaRPr lang="zh-CN" altLang="en-US" sz="1000" dirty="0">
                <a:solidFill>
                  <a:srgbClr val="FFFFFF"/>
                </a:solidFill>
                <a:latin typeface="Century Gothic"/>
                <a:ea typeface="微软雅黑"/>
              </a:endParaRPr>
            </a:p>
          </p:txBody>
        </p:sp>
        <p:sp>
          <p:nvSpPr>
            <p:cNvPr id="25" name="文本框 8"/>
            <p:cNvSpPr txBox="1"/>
            <p:nvPr/>
          </p:nvSpPr>
          <p:spPr>
            <a:xfrm>
              <a:off x="729632" y="153902"/>
              <a:ext cx="3333086" cy="51296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zh-CN" altLang="en-US" sz="2400" dirty="0" smtClean="0">
                  <a:solidFill>
                    <a:srgbClr val="FFFFFF"/>
                  </a:solidFill>
                  <a:latin typeface="Century Gothic"/>
                  <a:ea typeface="微软雅黑"/>
                </a:rPr>
                <a:t>产品展示</a:t>
              </a:r>
              <a:endParaRPr lang="zh-CN" altLang="en-US" sz="2400" dirty="0">
                <a:solidFill>
                  <a:srgbClr val="FFFFFF"/>
                </a:solidFill>
                <a:latin typeface="Century Gothic"/>
                <a:ea typeface="微软雅黑"/>
              </a:endParaRPr>
            </a:p>
          </p:txBody>
        </p:sp>
      </p:grpSp>
      <p:grpSp>
        <p:nvGrpSpPr>
          <p:cNvPr id="26" name="组 25"/>
          <p:cNvGrpSpPr/>
          <p:nvPr/>
        </p:nvGrpSpPr>
        <p:grpSpPr>
          <a:xfrm>
            <a:off x="5023846" y="3841512"/>
            <a:ext cx="3955377" cy="1015663"/>
            <a:chOff x="107341" y="-11728"/>
            <a:chExt cx="3955377" cy="1128514"/>
          </a:xfrm>
        </p:grpSpPr>
        <p:sp>
          <p:nvSpPr>
            <p:cNvPr id="27" name="矩形 26"/>
            <p:cNvSpPr/>
            <p:nvPr/>
          </p:nvSpPr>
          <p:spPr>
            <a:xfrm>
              <a:off x="107341" y="-11728"/>
              <a:ext cx="611090" cy="112851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/>
              <a:r>
                <a:rPr lang="en-US" altLang="zh-CN" sz="6000" dirty="0" smtClean="0">
                  <a:solidFill>
                    <a:schemeClr val="bg1"/>
                  </a:solidFill>
                </a:rPr>
                <a:t>4</a:t>
              </a:r>
              <a:endParaRPr lang="en-US" altLang="zh-CN" sz="6000" dirty="0">
                <a:solidFill>
                  <a:schemeClr val="bg1"/>
                </a:solidFill>
              </a:endParaRPr>
            </a:p>
          </p:txBody>
        </p:sp>
        <p:sp>
          <p:nvSpPr>
            <p:cNvPr id="28" name="文本框 8"/>
            <p:cNvSpPr txBox="1"/>
            <p:nvPr/>
          </p:nvSpPr>
          <p:spPr>
            <a:xfrm>
              <a:off x="729632" y="572952"/>
              <a:ext cx="3333086" cy="3163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30000"/>
                </a:lnSpc>
              </a:pPr>
              <a:r>
                <a:rPr lang="zh-CN" altLang="en-US" sz="1000" dirty="0" smtClean="0">
                  <a:solidFill>
                    <a:srgbClr val="FFFFFF"/>
                  </a:solidFill>
                  <a:latin typeface="Century Gothic"/>
                  <a:ea typeface="微软雅黑"/>
                </a:rPr>
                <a:t>点击此处添加文本，建议正文</a:t>
              </a:r>
              <a:r>
                <a:rPr lang="en-US" altLang="zh-CN" sz="1000" dirty="0" smtClean="0">
                  <a:solidFill>
                    <a:srgbClr val="FFFFFF"/>
                  </a:solidFill>
                  <a:latin typeface="Century Gothic"/>
                  <a:ea typeface="微软雅黑"/>
                </a:rPr>
                <a:t>10</a:t>
              </a:r>
              <a:r>
                <a:rPr lang="zh-CN" altLang="en-US" sz="1000" dirty="0" smtClean="0">
                  <a:solidFill>
                    <a:srgbClr val="FFFFFF"/>
                  </a:solidFill>
                  <a:latin typeface="Century Gothic"/>
                  <a:ea typeface="微软雅黑"/>
                </a:rPr>
                <a:t>号字，</a:t>
              </a:r>
              <a:r>
                <a:rPr lang="en-US" altLang="zh-CN" sz="1000" dirty="0" smtClean="0">
                  <a:solidFill>
                    <a:srgbClr val="FFFFFF"/>
                  </a:solidFill>
                  <a:latin typeface="Century Gothic"/>
                  <a:ea typeface="微软雅黑"/>
                </a:rPr>
                <a:t>1.3</a:t>
              </a:r>
              <a:r>
                <a:rPr lang="zh-CN" altLang="en-US" sz="1000" dirty="0" smtClean="0">
                  <a:solidFill>
                    <a:srgbClr val="FFFFFF"/>
                  </a:solidFill>
                  <a:latin typeface="Century Gothic"/>
                  <a:ea typeface="微软雅黑"/>
                </a:rPr>
                <a:t>倍字间距。</a:t>
              </a:r>
              <a:endParaRPr lang="zh-CN" altLang="en-US" sz="1000" dirty="0">
                <a:solidFill>
                  <a:srgbClr val="FFFFFF"/>
                </a:solidFill>
                <a:latin typeface="Century Gothic"/>
                <a:ea typeface="微软雅黑"/>
              </a:endParaRPr>
            </a:p>
          </p:txBody>
        </p:sp>
        <p:sp>
          <p:nvSpPr>
            <p:cNvPr id="29" name="文本框 8"/>
            <p:cNvSpPr txBox="1"/>
            <p:nvPr/>
          </p:nvSpPr>
          <p:spPr>
            <a:xfrm>
              <a:off x="729632" y="153902"/>
              <a:ext cx="3333086" cy="51296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zh-CN" altLang="en-US" sz="2400" dirty="0" smtClean="0">
                  <a:solidFill>
                    <a:srgbClr val="FFFFFF"/>
                  </a:solidFill>
                  <a:latin typeface="Century Gothic"/>
                  <a:ea typeface="微软雅黑"/>
                </a:rPr>
                <a:t>产品亮点</a:t>
              </a:r>
              <a:endParaRPr lang="zh-CN" altLang="en-US" sz="2400" dirty="0">
                <a:solidFill>
                  <a:srgbClr val="FFFFFF"/>
                </a:solidFill>
                <a:latin typeface="Century Gothic"/>
                <a:ea typeface="微软雅黑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7397119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xmlns:p14="http://schemas.microsoft.com/office/powerpoint/2010/main"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 flipH="1">
            <a:off x="0" y="0"/>
            <a:ext cx="5314462" cy="5143500"/>
          </a:xfrm>
          <a:prstGeom prst="rect">
            <a:avLst/>
          </a:prstGeom>
          <a:solidFill>
            <a:srgbClr val="51597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grpSp>
        <p:nvGrpSpPr>
          <p:cNvPr id="12" name="组 11"/>
          <p:cNvGrpSpPr/>
          <p:nvPr/>
        </p:nvGrpSpPr>
        <p:grpSpPr>
          <a:xfrm>
            <a:off x="5314462" y="-386860"/>
            <a:ext cx="350108" cy="5723791"/>
            <a:chOff x="488676" y="2472447"/>
            <a:chExt cx="350108" cy="1739899"/>
          </a:xfrm>
        </p:grpSpPr>
        <p:sp>
          <p:nvSpPr>
            <p:cNvPr id="8" name="矩形 7"/>
            <p:cNvSpPr/>
            <p:nvPr/>
          </p:nvSpPr>
          <p:spPr>
            <a:xfrm flipH="1">
              <a:off x="751404" y="2472447"/>
              <a:ext cx="87380" cy="1739899"/>
            </a:xfrm>
            <a:prstGeom prst="rect">
              <a:avLst/>
            </a:prstGeom>
            <a:solidFill>
              <a:srgbClr val="ECBF4C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9" name="矩形 8"/>
            <p:cNvSpPr/>
            <p:nvPr/>
          </p:nvSpPr>
          <p:spPr>
            <a:xfrm flipH="1">
              <a:off x="664024" y="2472447"/>
              <a:ext cx="87380" cy="1739899"/>
            </a:xfrm>
            <a:prstGeom prst="rect">
              <a:avLst/>
            </a:prstGeom>
            <a:solidFill>
              <a:srgbClr val="67B2B0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10" name="矩形 9"/>
            <p:cNvSpPr/>
            <p:nvPr/>
          </p:nvSpPr>
          <p:spPr>
            <a:xfrm flipH="1">
              <a:off x="576056" y="2472447"/>
              <a:ext cx="87380" cy="1739899"/>
            </a:xfrm>
            <a:prstGeom prst="rect">
              <a:avLst/>
            </a:prstGeom>
            <a:solidFill>
              <a:srgbClr val="EE4B48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11" name="矩形 10"/>
            <p:cNvSpPr/>
            <p:nvPr/>
          </p:nvSpPr>
          <p:spPr>
            <a:xfrm flipH="1">
              <a:off x="488676" y="2472447"/>
              <a:ext cx="87380" cy="1739899"/>
            </a:xfrm>
            <a:prstGeom prst="rect">
              <a:avLst/>
            </a:prstGeom>
            <a:solidFill>
              <a:srgbClr val="6BAFDA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sp>
        <p:nvSpPr>
          <p:cNvPr id="6" name="矩形 5"/>
          <p:cNvSpPr/>
          <p:nvPr/>
        </p:nvSpPr>
        <p:spPr>
          <a:xfrm>
            <a:off x="0" y="5034064"/>
            <a:ext cx="5314462" cy="109436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solidFill>
                <a:schemeClr val="bg1"/>
              </a:solidFill>
            </a:endParaRPr>
          </a:p>
        </p:txBody>
      </p:sp>
      <p:sp>
        <p:nvSpPr>
          <p:cNvPr id="7" name="矩形 6"/>
          <p:cNvSpPr/>
          <p:nvPr/>
        </p:nvSpPr>
        <p:spPr>
          <a:xfrm>
            <a:off x="3" y="4803632"/>
            <a:ext cx="1330375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US" altLang="zh-CN" sz="1000" dirty="0" smtClean="0">
                <a:solidFill>
                  <a:schemeClr val="bg1"/>
                </a:solidFill>
              </a:rPr>
              <a:t>LOGO|COMPANY</a:t>
            </a:r>
            <a:endParaRPr lang="en-US" altLang="zh-CN" sz="1000" dirty="0">
              <a:solidFill>
                <a:schemeClr val="bg1"/>
              </a:solidFill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6174154" y="320606"/>
            <a:ext cx="2969846" cy="1565909"/>
          </a:xfrm>
          <a:prstGeom prst="rect">
            <a:avLst/>
          </a:prstGeom>
          <a:solidFill>
            <a:srgbClr val="51597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4" name="文本框 13"/>
          <p:cNvSpPr txBox="1"/>
          <p:nvPr/>
        </p:nvSpPr>
        <p:spPr>
          <a:xfrm>
            <a:off x="6174157" y="162298"/>
            <a:ext cx="2316785" cy="22082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90000"/>
              </a:lnSpc>
            </a:pPr>
            <a:r>
              <a:rPr kumimoji="1" lang="en-US" altLang="zh-CN" sz="15000" dirty="0" smtClean="0">
                <a:solidFill>
                  <a:schemeClr val="bg1"/>
                </a:solidFill>
              </a:rPr>
              <a:t>01</a:t>
            </a:r>
            <a:endParaRPr kumimoji="1" lang="zh-CN" altLang="en-US" sz="15000" dirty="0">
              <a:solidFill>
                <a:schemeClr val="bg1"/>
              </a:solidFill>
            </a:endParaRPr>
          </a:p>
        </p:txBody>
      </p:sp>
      <p:grpSp>
        <p:nvGrpSpPr>
          <p:cNvPr id="19" name="组 18"/>
          <p:cNvGrpSpPr/>
          <p:nvPr/>
        </p:nvGrpSpPr>
        <p:grpSpPr>
          <a:xfrm>
            <a:off x="6191029" y="2552635"/>
            <a:ext cx="2385745" cy="1157717"/>
            <a:chOff x="210268" y="447623"/>
            <a:chExt cx="3191674" cy="1286352"/>
          </a:xfrm>
        </p:grpSpPr>
        <p:sp>
          <p:nvSpPr>
            <p:cNvPr id="20" name="文本框 8"/>
            <p:cNvSpPr txBox="1"/>
            <p:nvPr/>
          </p:nvSpPr>
          <p:spPr>
            <a:xfrm>
              <a:off x="210268" y="750800"/>
              <a:ext cx="3191674" cy="9831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30000"/>
                </a:lnSpc>
              </a:pPr>
              <a:r>
                <a:rPr lang="zh-CN" altLang="en-US" sz="1000" dirty="0" smtClean="0">
                  <a:solidFill>
                    <a:schemeClr val="tx2">
                      <a:lumMod val="50000"/>
                    </a:schemeClr>
                  </a:solidFill>
                  <a:latin typeface="Century Gothic"/>
                  <a:ea typeface="微软雅黑"/>
                </a:rPr>
                <a:t>标题数字等都可以通过点击和重新输入进行更改，顶部“开始”面板中可以对字体、字号、颜色、行距等进行修改。建议正文</a:t>
              </a:r>
              <a:r>
                <a:rPr lang="en-US" altLang="zh-CN" sz="1000" dirty="0" smtClean="0">
                  <a:solidFill>
                    <a:schemeClr val="tx2">
                      <a:lumMod val="50000"/>
                    </a:schemeClr>
                  </a:solidFill>
                  <a:latin typeface="Century Gothic"/>
                  <a:ea typeface="微软雅黑"/>
                </a:rPr>
                <a:t>10</a:t>
              </a:r>
              <a:r>
                <a:rPr lang="zh-CN" altLang="en-US" sz="1000" dirty="0" smtClean="0">
                  <a:solidFill>
                    <a:schemeClr val="tx2">
                      <a:lumMod val="50000"/>
                    </a:schemeClr>
                  </a:solidFill>
                  <a:latin typeface="Century Gothic"/>
                  <a:ea typeface="微软雅黑"/>
                </a:rPr>
                <a:t>号字，</a:t>
              </a:r>
              <a:r>
                <a:rPr lang="en-US" altLang="zh-CN" sz="1000" dirty="0" smtClean="0">
                  <a:solidFill>
                    <a:schemeClr val="tx2">
                      <a:lumMod val="50000"/>
                    </a:schemeClr>
                  </a:solidFill>
                  <a:latin typeface="Century Gothic"/>
                  <a:ea typeface="微软雅黑"/>
                </a:rPr>
                <a:t>1.3</a:t>
              </a:r>
              <a:r>
                <a:rPr lang="zh-CN" altLang="en-US" sz="1000" dirty="0" smtClean="0">
                  <a:solidFill>
                    <a:schemeClr val="tx2">
                      <a:lumMod val="50000"/>
                    </a:schemeClr>
                  </a:solidFill>
                  <a:latin typeface="Century Gothic"/>
                  <a:ea typeface="微软雅黑"/>
                </a:rPr>
                <a:t>倍字间距。</a:t>
              </a:r>
              <a:endParaRPr lang="zh-CN" altLang="en-US" sz="1000" dirty="0">
                <a:solidFill>
                  <a:schemeClr val="tx2">
                    <a:lumMod val="50000"/>
                  </a:schemeClr>
                </a:solidFill>
                <a:latin typeface="Century Gothic"/>
                <a:ea typeface="微软雅黑"/>
              </a:endParaRPr>
            </a:p>
          </p:txBody>
        </p:sp>
        <p:sp>
          <p:nvSpPr>
            <p:cNvPr id="21" name="矩形 20"/>
            <p:cNvSpPr/>
            <p:nvPr/>
          </p:nvSpPr>
          <p:spPr>
            <a:xfrm>
              <a:off x="210269" y="447623"/>
              <a:ext cx="1894034" cy="35907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>
                <a:lnSpc>
                  <a:spcPct val="130000"/>
                </a:lnSpc>
              </a:pPr>
              <a:r>
                <a:rPr lang="zh-CN" altLang="en-US" sz="1200" b="1" dirty="0">
                  <a:solidFill>
                    <a:schemeClr val="tx2">
                      <a:lumMod val="50000"/>
                    </a:schemeClr>
                  </a:solidFill>
                </a:rPr>
                <a:t>点击此处添加标题</a:t>
              </a:r>
              <a:endParaRPr lang="en-US" altLang="zh-CN" sz="1200" b="1" dirty="0">
                <a:solidFill>
                  <a:schemeClr val="tx2">
                    <a:lumMod val="50000"/>
                  </a:schemeClr>
                </a:solidFill>
              </a:endParaRPr>
            </a:p>
          </p:txBody>
        </p:sp>
      </p:grpSp>
      <p:sp>
        <p:nvSpPr>
          <p:cNvPr id="22" name="矩形 21"/>
          <p:cNvSpPr/>
          <p:nvPr/>
        </p:nvSpPr>
        <p:spPr>
          <a:xfrm>
            <a:off x="6174154" y="1860139"/>
            <a:ext cx="2441694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zh-CN" altLang="en-US" sz="4400" b="1" dirty="0" smtClean="0">
                <a:solidFill>
                  <a:srgbClr val="51597B"/>
                </a:solidFill>
              </a:rPr>
              <a:t>问题场景</a:t>
            </a:r>
            <a:endParaRPr lang="en-US" altLang="zh-CN" sz="4400" b="1" dirty="0">
              <a:solidFill>
                <a:srgbClr val="51597B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097666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xmlns:p14="http://schemas.microsoft.com/office/powerpoint/2010/main"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5034064"/>
            <a:ext cx="9144000" cy="109436"/>
          </a:xfrm>
          <a:prstGeom prst="rect">
            <a:avLst/>
          </a:prstGeom>
          <a:solidFill>
            <a:srgbClr val="51597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solidFill>
                <a:schemeClr val="bg1"/>
              </a:solidFill>
            </a:endParaRPr>
          </a:p>
        </p:txBody>
      </p:sp>
      <p:sp>
        <p:nvSpPr>
          <p:cNvPr id="3" name="矩形 2"/>
          <p:cNvSpPr/>
          <p:nvPr/>
        </p:nvSpPr>
        <p:spPr>
          <a:xfrm>
            <a:off x="3" y="4803632"/>
            <a:ext cx="1330375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US" altLang="zh-CN" sz="1000" dirty="0" smtClean="0">
                <a:solidFill>
                  <a:srgbClr val="51597B"/>
                </a:solidFill>
              </a:rPr>
              <a:t>LOGO|COMPANY</a:t>
            </a:r>
            <a:endParaRPr lang="en-US" altLang="zh-CN" sz="1000" dirty="0">
              <a:solidFill>
                <a:srgbClr val="51597B"/>
              </a:solidFill>
            </a:endParaRPr>
          </a:p>
        </p:txBody>
      </p:sp>
      <p:graphicFrame>
        <p:nvGraphicFramePr>
          <p:cNvPr id="8" name="图表 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088447844"/>
              </p:ext>
            </p:extLst>
          </p:nvPr>
        </p:nvGraphicFramePr>
        <p:xfrm>
          <a:off x="366939" y="1368805"/>
          <a:ext cx="5616624" cy="287963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9" name="矩形 8"/>
          <p:cNvSpPr/>
          <p:nvPr/>
        </p:nvSpPr>
        <p:spPr>
          <a:xfrm>
            <a:off x="6156475" y="3251721"/>
            <a:ext cx="101600" cy="91440"/>
          </a:xfrm>
          <a:prstGeom prst="rect">
            <a:avLst/>
          </a:prstGeom>
          <a:solidFill>
            <a:srgbClr val="86CC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0" name="TextBox 8"/>
          <p:cNvSpPr txBox="1"/>
          <p:nvPr/>
        </p:nvSpPr>
        <p:spPr>
          <a:xfrm>
            <a:off x="6258076" y="3186642"/>
            <a:ext cx="547283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000" dirty="0" smtClean="0">
                <a:solidFill>
                  <a:srgbClr val="51597B"/>
                </a:solidFill>
                <a:cs typeface="+mn-ea"/>
                <a:sym typeface="+mn-lt"/>
              </a:rPr>
              <a:t>TEXT 1</a:t>
            </a:r>
            <a:endParaRPr lang="zh-CN" altLang="en-US" sz="1000" dirty="0">
              <a:solidFill>
                <a:srgbClr val="51597B"/>
              </a:solidFill>
              <a:cs typeface="+mn-ea"/>
              <a:sym typeface="+mn-lt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6156475" y="3473939"/>
            <a:ext cx="101600" cy="91440"/>
          </a:xfrm>
          <a:prstGeom prst="rect">
            <a:avLst/>
          </a:prstGeom>
          <a:solidFill>
            <a:srgbClr val="DD6D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2" name="TextBox 10"/>
          <p:cNvSpPr txBox="1"/>
          <p:nvPr/>
        </p:nvSpPr>
        <p:spPr>
          <a:xfrm>
            <a:off x="6258076" y="3408860"/>
            <a:ext cx="547283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000" dirty="0" smtClean="0">
                <a:solidFill>
                  <a:srgbClr val="51597B"/>
                </a:solidFill>
                <a:cs typeface="+mn-ea"/>
                <a:sym typeface="+mn-lt"/>
              </a:rPr>
              <a:t>TEXT 2</a:t>
            </a:r>
            <a:endParaRPr lang="zh-CN" altLang="en-US" sz="1000" dirty="0">
              <a:solidFill>
                <a:srgbClr val="51597B"/>
              </a:solidFill>
              <a:cs typeface="+mn-ea"/>
              <a:sym typeface="+mn-lt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6156475" y="3695538"/>
            <a:ext cx="101600" cy="91440"/>
          </a:xfrm>
          <a:prstGeom prst="rect">
            <a:avLst/>
          </a:prstGeom>
          <a:solidFill>
            <a:srgbClr val="45B6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4" name="TextBox 12"/>
          <p:cNvSpPr txBox="1"/>
          <p:nvPr/>
        </p:nvSpPr>
        <p:spPr>
          <a:xfrm>
            <a:off x="6258076" y="3630459"/>
            <a:ext cx="547283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000" dirty="0" smtClean="0">
                <a:solidFill>
                  <a:srgbClr val="51597B"/>
                </a:solidFill>
                <a:cs typeface="+mn-ea"/>
                <a:sym typeface="+mn-lt"/>
              </a:rPr>
              <a:t>TEXT 3</a:t>
            </a:r>
            <a:endParaRPr lang="zh-CN" altLang="en-US" sz="1000" dirty="0">
              <a:solidFill>
                <a:srgbClr val="51597B"/>
              </a:solidFill>
              <a:cs typeface="+mn-ea"/>
              <a:sym typeface="+mn-lt"/>
            </a:endParaRPr>
          </a:p>
        </p:txBody>
      </p:sp>
      <p:sp>
        <p:nvSpPr>
          <p:cNvPr id="15" name="TextBox 13"/>
          <p:cNvSpPr txBox="1"/>
          <p:nvPr/>
        </p:nvSpPr>
        <p:spPr>
          <a:xfrm>
            <a:off x="5983563" y="1554726"/>
            <a:ext cx="135773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000" dirty="0" smtClean="0">
                <a:solidFill>
                  <a:srgbClr val="51597B"/>
                </a:solidFill>
                <a:cs typeface="+mn-ea"/>
                <a:sym typeface="+mn-lt"/>
              </a:rPr>
              <a:t>TEXT </a:t>
            </a:r>
            <a:r>
              <a:rPr lang="en-US" altLang="zh-CN" sz="2000" b="1" dirty="0" smtClean="0">
                <a:solidFill>
                  <a:srgbClr val="51597B"/>
                </a:solidFill>
                <a:cs typeface="+mn-ea"/>
                <a:sym typeface="+mn-lt"/>
              </a:rPr>
              <a:t>HERE</a:t>
            </a:r>
            <a:endParaRPr lang="zh-CN" altLang="en-US" sz="2000" b="1" dirty="0">
              <a:solidFill>
                <a:srgbClr val="51597B"/>
              </a:solidFill>
              <a:cs typeface="+mn-ea"/>
              <a:sym typeface="+mn-lt"/>
            </a:endParaRPr>
          </a:p>
        </p:txBody>
      </p:sp>
      <p:sp>
        <p:nvSpPr>
          <p:cNvPr id="16" name="TextBox 16"/>
          <p:cNvSpPr txBox="1"/>
          <p:nvPr/>
        </p:nvSpPr>
        <p:spPr>
          <a:xfrm>
            <a:off x="5983563" y="1974634"/>
            <a:ext cx="2690506" cy="4847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30000"/>
              </a:lnSpc>
              <a:defRPr/>
            </a:pPr>
            <a:r>
              <a:rPr lang="zh-CN" altLang="en-US" sz="1000" b="1" dirty="0">
                <a:solidFill>
                  <a:srgbClr val="51597B"/>
                </a:solidFill>
                <a:latin typeface="+mn-ea"/>
                <a:cs typeface="+mn-ea"/>
                <a:sym typeface="+mn-lt"/>
              </a:rPr>
              <a:t>标题数字</a:t>
            </a:r>
            <a:r>
              <a:rPr lang="zh-CN" altLang="en-US" sz="1000" dirty="0">
                <a:solidFill>
                  <a:srgbClr val="51597B"/>
                </a:solidFill>
                <a:latin typeface="+mn-ea"/>
                <a:cs typeface="+mn-ea"/>
                <a:sym typeface="+mn-lt"/>
              </a:rPr>
              <a:t>等都可以通过点击和重新输入进行更改，建议正文</a:t>
            </a:r>
            <a:r>
              <a:rPr lang="en-US" altLang="zh-CN" sz="1000" dirty="0">
                <a:solidFill>
                  <a:srgbClr val="51597B"/>
                </a:solidFill>
                <a:latin typeface="+mn-ea"/>
                <a:cs typeface="+mn-ea"/>
                <a:sym typeface="+mn-lt"/>
              </a:rPr>
              <a:t>10</a:t>
            </a:r>
            <a:r>
              <a:rPr lang="zh-CN" altLang="en-US" sz="1000" dirty="0">
                <a:solidFill>
                  <a:srgbClr val="51597B"/>
                </a:solidFill>
                <a:latin typeface="+mn-ea"/>
                <a:cs typeface="+mn-ea"/>
                <a:sym typeface="+mn-lt"/>
              </a:rPr>
              <a:t>号字，</a:t>
            </a:r>
            <a:r>
              <a:rPr lang="en-US" altLang="zh-CN" sz="1000" dirty="0">
                <a:solidFill>
                  <a:srgbClr val="51597B"/>
                </a:solidFill>
                <a:latin typeface="+mn-ea"/>
                <a:cs typeface="+mn-ea"/>
                <a:sym typeface="+mn-lt"/>
              </a:rPr>
              <a:t>1.3</a:t>
            </a:r>
            <a:r>
              <a:rPr lang="zh-CN" altLang="en-US" sz="1000" dirty="0">
                <a:solidFill>
                  <a:srgbClr val="51597B"/>
                </a:solidFill>
                <a:latin typeface="+mn-ea"/>
                <a:cs typeface="+mn-ea"/>
                <a:sym typeface="+mn-lt"/>
              </a:rPr>
              <a:t>倍字间距。</a:t>
            </a:r>
          </a:p>
        </p:txBody>
      </p:sp>
      <p:sp>
        <p:nvSpPr>
          <p:cNvPr id="17" name="TextBox 17"/>
          <p:cNvSpPr txBox="1"/>
          <p:nvPr/>
        </p:nvSpPr>
        <p:spPr>
          <a:xfrm>
            <a:off x="5983563" y="2477640"/>
            <a:ext cx="2657396" cy="4847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30000"/>
              </a:lnSpc>
              <a:defRPr/>
            </a:pPr>
            <a:r>
              <a:rPr lang="zh-CN" altLang="en-US" sz="1000" b="1" dirty="0">
                <a:solidFill>
                  <a:srgbClr val="51597B"/>
                </a:solidFill>
                <a:latin typeface="+mn-ea"/>
                <a:cs typeface="+mn-ea"/>
                <a:sym typeface="+mn-lt"/>
              </a:rPr>
              <a:t>标题数字</a:t>
            </a:r>
            <a:r>
              <a:rPr lang="zh-CN" altLang="en-US" sz="1000" dirty="0">
                <a:solidFill>
                  <a:srgbClr val="51597B"/>
                </a:solidFill>
                <a:latin typeface="+mn-ea"/>
                <a:cs typeface="+mn-ea"/>
                <a:sym typeface="+mn-lt"/>
              </a:rPr>
              <a:t>等都可以通过点击和重新输入进行更改，建议正文</a:t>
            </a:r>
            <a:r>
              <a:rPr lang="en-US" altLang="zh-CN" sz="1000" dirty="0">
                <a:solidFill>
                  <a:srgbClr val="51597B"/>
                </a:solidFill>
                <a:latin typeface="+mn-ea"/>
                <a:cs typeface="+mn-ea"/>
                <a:sym typeface="+mn-lt"/>
              </a:rPr>
              <a:t>10</a:t>
            </a:r>
            <a:r>
              <a:rPr lang="zh-CN" altLang="en-US" sz="1000" dirty="0">
                <a:solidFill>
                  <a:srgbClr val="51597B"/>
                </a:solidFill>
                <a:latin typeface="+mn-ea"/>
                <a:cs typeface="+mn-ea"/>
                <a:sym typeface="+mn-lt"/>
              </a:rPr>
              <a:t>号字，</a:t>
            </a:r>
            <a:r>
              <a:rPr lang="en-US" altLang="zh-CN" sz="1000" dirty="0">
                <a:solidFill>
                  <a:srgbClr val="51597B"/>
                </a:solidFill>
                <a:latin typeface="+mn-ea"/>
                <a:cs typeface="+mn-ea"/>
                <a:sym typeface="+mn-lt"/>
              </a:rPr>
              <a:t>1.3</a:t>
            </a:r>
            <a:r>
              <a:rPr lang="zh-CN" altLang="en-US" sz="1000" dirty="0">
                <a:solidFill>
                  <a:srgbClr val="51597B"/>
                </a:solidFill>
                <a:latin typeface="+mn-ea"/>
                <a:cs typeface="+mn-ea"/>
                <a:sym typeface="+mn-lt"/>
              </a:rPr>
              <a:t>倍字间距。</a:t>
            </a:r>
          </a:p>
        </p:txBody>
      </p:sp>
      <p:grpSp>
        <p:nvGrpSpPr>
          <p:cNvPr id="18" name="组 17"/>
          <p:cNvGrpSpPr/>
          <p:nvPr/>
        </p:nvGrpSpPr>
        <p:grpSpPr>
          <a:xfrm>
            <a:off x="0" y="162297"/>
            <a:ext cx="1945184" cy="572491"/>
            <a:chOff x="0" y="180328"/>
            <a:chExt cx="1945184" cy="636101"/>
          </a:xfrm>
        </p:grpSpPr>
        <p:sp>
          <p:nvSpPr>
            <p:cNvPr id="19" name="矩形 18"/>
            <p:cNvSpPr/>
            <p:nvPr/>
          </p:nvSpPr>
          <p:spPr>
            <a:xfrm>
              <a:off x="1" y="180328"/>
              <a:ext cx="529411" cy="636101"/>
            </a:xfrm>
            <a:prstGeom prst="rect">
              <a:avLst/>
            </a:prstGeom>
            <a:solidFill>
              <a:srgbClr val="51597B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20" name="文本框 19"/>
            <p:cNvSpPr txBox="1"/>
            <p:nvPr/>
          </p:nvSpPr>
          <p:spPr>
            <a:xfrm>
              <a:off x="0" y="282381"/>
              <a:ext cx="529412" cy="47876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90000"/>
                </a:lnSpc>
              </a:pPr>
              <a:r>
                <a:rPr kumimoji="1" lang="en-US" altLang="zh-CN" sz="2400" b="1" dirty="0" smtClean="0">
                  <a:solidFill>
                    <a:schemeClr val="bg1"/>
                  </a:solidFill>
                </a:rPr>
                <a:t>01</a:t>
              </a:r>
              <a:endParaRPr kumimoji="1" lang="zh-CN" altLang="en-US" sz="2400" b="1" dirty="0">
                <a:solidFill>
                  <a:schemeClr val="bg1"/>
                </a:solidFill>
              </a:endParaRPr>
            </a:p>
          </p:txBody>
        </p:sp>
        <p:sp>
          <p:nvSpPr>
            <p:cNvPr id="21" name="文本框 20"/>
            <p:cNvSpPr txBox="1"/>
            <p:nvPr/>
          </p:nvSpPr>
          <p:spPr>
            <a:xfrm>
              <a:off x="529412" y="282381"/>
              <a:ext cx="1415772" cy="47876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90000"/>
                </a:lnSpc>
              </a:pPr>
              <a:r>
                <a:rPr kumimoji="1" lang="zh-CN" altLang="en-US" sz="2400" b="1" dirty="0" smtClean="0">
                  <a:solidFill>
                    <a:srgbClr val="51597B"/>
                  </a:solidFill>
                </a:rPr>
                <a:t>问题场景</a:t>
              </a:r>
              <a:endParaRPr kumimoji="1" lang="zh-CN" altLang="en-US" sz="2400" b="1" dirty="0">
                <a:solidFill>
                  <a:srgbClr val="51597B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5952289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5034064"/>
            <a:ext cx="9144000" cy="109436"/>
          </a:xfrm>
          <a:prstGeom prst="rect">
            <a:avLst/>
          </a:prstGeom>
          <a:solidFill>
            <a:srgbClr val="51597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solidFill>
                <a:schemeClr val="bg1"/>
              </a:solidFill>
            </a:endParaRPr>
          </a:p>
        </p:txBody>
      </p:sp>
      <p:sp>
        <p:nvSpPr>
          <p:cNvPr id="3" name="矩形 2"/>
          <p:cNvSpPr/>
          <p:nvPr/>
        </p:nvSpPr>
        <p:spPr>
          <a:xfrm>
            <a:off x="3" y="4803632"/>
            <a:ext cx="1330375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US" altLang="zh-CN" sz="1000" dirty="0" smtClean="0">
                <a:solidFill>
                  <a:srgbClr val="51597B"/>
                </a:solidFill>
              </a:rPr>
              <a:t>LOGO|COMPANY</a:t>
            </a:r>
            <a:endParaRPr lang="en-US" altLang="zh-CN" sz="1000" dirty="0">
              <a:solidFill>
                <a:srgbClr val="51597B"/>
              </a:solidFill>
            </a:endParaRPr>
          </a:p>
        </p:txBody>
      </p:sp>
      <p:sp>
        <p:nvSpPr>
          <p:cNvPr id="8" name="空心弧 7"/>
          <p:cNvSpPr/>
          <p:nvPr/>
        </p:nvSpPr>
        <p:spPr>
          <a:xfrm rot="5400000" flipH="1" flipV="1">
            <a:off x="1145623" y="1018350"/>
            <a:ext cx="3095006" cy="3438894"/>
          </a:xfrm>
          <a:prstGeom prst="blockArc">
            <a:avLst>
              <a:gd name="adj1" fmla="val 10800000"/>
              <a:gd name="adj2" fmla="val 4452591"/>
              <a:gd name="adj3" fmla="val 9698"/>
            </a:avLst>
          </a:prstGeom>
          <a:solidFill>
            <a:srgbClr val="67B2B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>
              <a:solidFill>
                <a:srgbClr val="51597B"/>
              </a:solidFill>
              <a:cs typeface="+mn-ea"/>
              <a:sym typeface="+mn-lt"/>
            </a:endParaRPr>
          </a:p>
        </p:txBody>
      </p:sp>
      <p:sp>
        <p:nvSpPr>
          <p:cNvPr id="9" name="空心弧 8"/>
          <p:cNvSpPr/>
          <p:nvPr/>
        </p:nvSpPr>
        <p:spPr>
          <a:xfrm rot="5400000" flipH="1" flipV="1">
            <a:off x="1547901" y="1465325"/>
            <a:ext cx="2290451" cy="2544944"/>
          </a:xfrm>
          <a:prstGeom prst="blockArc">
            <a:avLst>
              <a:gd name="adj1" fmla="val 10800000"/>
              <a:gd name="adj2" fmla="val 5714783"/>
              <a:gd name="adj3" fmla="val 9453"/>
            </a:avLst>
          </a:prstGeom>
          <a:solidFill>
            <a:srgbClr val="EE4B48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>
              <a:solidFill>
                <a:srgbClr val="51597B"/>
              </a:solidFill>
              <a:cs typeface="+mn-ea"/>
              <a:sym typeface="+mn-lt"/>
            </a:endParaRPr>
          </a:p>
        </p:txBody>
      </p:sp>
      <p:sp>
        <p:nvSpPr>
          <p:cNvPr id="10" name="空心弧 9"/>
          <p:cNvSpPr/>
          <p:nvPr/>
        </p:nvSpPr>
        <p:spPr>
          <a:xfrm rot="5400000" flipH="1" flipV="1">
            <a:off x="1875107" y="1828891"/>
            <a:ext cx="1636036" cy="1817817"/>
          </a:xfrm>
          <a:prstGeom prst="blockArc">
            <a:avLst>
              <a:gd name="adj1" fmla="val 10800000"/>
              <a:gd name="adj2" fmla="val 7335400"/>
              <a:gd name="adj3" fmla="val 10299"/>
            </a:avLst>
          </a:prstGeom>
          <a:solidFill>
            <a:srgbClr val="6BAFDA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>
              <a:solidFill>
                <a:srgbClr val="51597B"/>
              </a:solidFill>
              <a:cs typeface="+mn-ea"/>
              <a:sym typeface="+mn-lt"/>
            </a:endParaRPr>
          </a:p>
        </p:txBody>
      </p:sp>
      <p:sp>
        <p:nvSpPr>
          <p:cNvPr id="11" name="TextBox 8"/>
          <p:cNvSpPr txBox="1"/>
          <p:nvPr/>
        </p:nvSpPr>
        <p:spPr>
          <a:xfrm>
            <a:off x="2693126" y="3328529"/>
            <a:ext cx="52278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400" dirty="0" smtClean="0">
                <a:solidFill>
                  <a:srgbClr val="51597B"/>
                </a:solidFill>
                <a:cs typeface="+mn-ea"/>
                <a:sym typeface="+mn-lt"/>
              </a:rPr>
              <a:t>80%</a:t>
            </a:r>
            <a:endParaRPr lang="zh-CN" altLang="en-US" sz="1400" dirty="0">
              <a:solidFill>
                <a:srgbClr val="51597B"/>
              </a:solidFill>
              <a:cs typeface="+mn-ea"/>
              <a:sym typeface="+mn-lt"/>
            </a:endParaRPr>
          </a:p>
        </p:txBody>
      </p:sp>
      <p:sp>
        <p:nvSpPr>
          <p:cNvPr id="12" name="TextBox 9"/>
          <p:cNvSpPr txBox="1"/>
          <p:nvPr/>
        </p:nvSpPr>
        <p:spPr>
          <a:xfrm>
            <a:off x="2698652" y="3619665"/>
            <a:ext cx="52278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400" dirty="0" smtClean="0">
                <a:solidFill>
                  <a:srgbClr val="51597B"/>
                </a:solidFill>
                <a:cs typeface="+mn-ea"/>
                <a:sym typeface="+mn-lt"/>
              </a:rPr>
              <a:t>75%</a:t>
            </a:r>
            <a:endParaRPr lang="zh-CN" altLang="en-US" sz="1400" dirty="0">
              <a:solidFill>
                <a:srgbClr val="51597B"/>
              </a:solidFill>
              <a:cs typeface="+mn-ea"/>
              <a:sym typeface="+mn-lt"/>
            </a:endParaRPr>
          </a:p>
        </p:txBody>
      </p:sp>
      <p:sp>
        <p:nvSpPr>
          <p:cNvPr id="13" name="TextBox 10"/>
          <p:cNvSpPr txBox="1"/>
          <p:nvPr/>
        </p:nvSpPr>
        <p:spPr>
          <a:xfrm>
            <a:off x="2684386" y="3987600"/>
            <a:ext cx="52278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400" dirty="0" smtClean="0">
                <a:solidFill>
                  <a:srgbClr val="51597B"/>
                </a:solidFill>
                <a:cs typeface="+mn-ea"/>
                <a:sym typeface="+mn-lt"/>
              </a:rPr>
              <a:t>65%</a:t>
            </a:r>
            <a:endParaRPr lang="zh-CN" altLang="en-US" sz="1400" dirty="0">
              <a:solidFill>
                <a:srgbClr val="51597B"/>
              </a:solidFill>
              <a:cs typeface="+mn-ea"/>
              <a:sym typeface="+mn-lt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4088131" y="3667127"/>
            <a:ext cx="101600" cy="91440"/>
          </a:xfrm>
          <a:prstGeom prst="rect">
            <a:avLst/>
          </a:prstGeom>
          <a:solidFill>
            <a:srgbClr val="67B2B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51597B"/>
              </a:solidFill>
              <a:cs typeface="+mn-ea"/>
              <a:sym typeface="+mn-lt"/>
            </a:endParaRPr>
          </a:p>
        </p:txBody>
      </p:sp>
      <p:sp>
        <p:nvSpPr>
          <p:cNvPr id="15" name="TextBox 12"/>
          <p:cNvSpPr txBox="1"/>
          <p:nvPr/>
        </p:nvSpPr>
        <p:spPr>
          <a:xfrm>
            <a:off x="4189734" y="3602048"/>
            <a:ext cx="547283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000" dirty="0" smtClean="0">
                <a:solidFill>
                  <a:srgbClr val="51597B"/>
                </a:solidFill>
                <a:cs typeface="+mn-ea"/>
                <a:sym typeface="+mn-lt"/>
              </a:rPr>
              <a:t>TEXT 1</a:t>
            </a:r>
            <a:endParaRPr lang="zh-CN" altLang="en-US" sz="1000" dirty="0">
              <a:solidFill>
                <a:srgbClr val="51597B"/>
              </a:solidFill>
              <a:cs typeface="+mn-ea"/>
              <a:sym typeface="+mn-lt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4088131" y="3889345"/>
            <a:ext cx="101600" cy="91440"/>
          </a:xfrm>
          <a:prstGeom prst="rect">
            <a:avLst/>
          </a:prstGeom>
          <a:solidFill>
            <a:srgbClr val="EE4B48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51597B"/>
              </a:solidFill>
              <a:cs typeface="+mn-ea"/>
              <a:sym typeface="+mn-lt"/>
            </a:endParaRPr>
          </a:p>
        </p:txBody>
      </p:sp>
      <p:sp>
        <p:nvSpPr>
          <p:cNvPr id="17" name="TextBox 14"/>
          <p:cNvSpPr txBox="1"/>
          <p:nvPr/>
        </p:nvSpPr>
        <p:spPr>
          <a:xfrm>
            <a:off x="4189734" y="3824266"/>
            <a:ext cx="547283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000" dirty="0" smtClean="0">
                <a:solidFill>
                  <a:srgbClr val="51597B"/>
                </a:solidFill>
                <a:cs typeface="+mn-ea"/>
                <a:sym typeface="+mn-lt"/>
              </a:rPr>
              <a:t>TEXT 2</a:t>
            </a:r>
            <a:endParaRPr lang="zh-CN" altLang="en-US" sz="1000" dirty="0">
              <a:solidFill>
                <a:srgbClr val="51597B"/>
              </a:solidFill>
              <a:cs typeface="+mn-ea"/>
              <a:sym typeface="+mn-lt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4088131" y="4110943"/>
            <a:ext cx="101600" cy="91440"/>
          </a:xfrm>
          <a:prstGeom prst="rect">
            <a:avLst/>
          </a:prstGeom>
          <a:solidFill>
            <a:srgbClr val="6BAFDA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51597B"/>
              </a:solidFill>
              <a:cs typeface="+mn-ea"/>
              <a:sym typeface="+mn-lt"/>
            </a:endParaRPr>
          </a:p>
        </p:txBody>
      </p:sp>
      <p:sp>
        <p:nvSpPr>
          <p:cNvPr id="19" name="TextBox 16"/>
          <p:cNvSpPr txBox="1"/>
          <p:nvPr/>
        </p:nvSpPr>
        <p:spPr>
          <a:xfrm>
            <a:off x="4189734" y="4045865"/>
            <a:ext cx="547283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000" dirty="0" smtClean="0">
                <a:solidFill>
                  <a:srgbClr val="51597B"/>
                </a:solidFill>
                <a:cs typeface="+mn-ea"/>
                <a:sym typeface="+mn-lt"/>
              </a:rPr>
              <a:t>TEXT 3</a:t>
            </a:r>
            <a:endParaRPr lang="zh-CN" altLang="en-US" sz="1000" dirty="0">
              <a:solidFill>
                <a:srgbClr val="51597B"/>
              </a:solidFill>
              <a:cs typeface="+mn-ea"/>
              <a:sym typeface="+mn-lt"/>
            </a:endParaRPr>
          </a:p>
        </p:txBody>
      </p:sp>
      <p:sp>
        <p:nvSpPr>
          <p:cNvPr id="20" name="TextBox 17"/>
          <p:cNvSpPr txBox="1"/>
          <p:nvPr/>
        </p:nvSpPr>
        <p:spPr>
          <a:xfrm>
            <a:off x="5613242" y="1010245"/>
            <a:ext cx="135773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000" dirty="0" smtClean="0">
                <a:solidFill>
                  <a:srgbClr val="51597B"/>
                </a:solidFill>
                <a:cs typeface="+mn-ea"/>
                <a:sym typeface="+mn-lt"/>
              </a:rPr>
              <a:t>TEXT </a:t>
            </a:r>
            <a:r>
              <a:rPr lang="en-US" altLang="zh-CN" sz="2000" b="1" dirty="0" smtClean="0">
                <a:solidFill>
                  <a:srgbClr val="51597B"/>
                </a:solidFill>
                <a:cs typeface="+mn-ea"/>
                <a:sym typeface="+mn-lt"/>
              </a:rPr>
              <a:t>HERE</a:t>
            </a:r>
            <a:endParaRPr lang="zh-CN" altLang="en-US" sz="2000" b="1" dirty="0">
              <a:solidFill>
                <a:srgbClr val="51597B"/>
              </a:solidFill>
              <a:cs typeface="+mn-ea"/>
              <a:sym typeface="+mn-lt"/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5628422" y="1485585"/>
            <a:ext cx="2685121" cy="14850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30000"/>
              </a:lnSpc>
            </a:pPr>
            <a:r>
              <a:rPr lang="zh-CN" altLang="en-US" sz="1000" dirty="0">
                <a:solidFill>
                  <a:srgbClr val="51597B"/>
                </a:solidFill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000" dirty="0">
                <a:solidFill>
                  <a:srgbClr val="51597B"/>
                </a:solidFill>
              </a:rPr>
              <a:t>10</a:t>
            </a:r>
            <a:r>
              <a:rPr lang="zh-CN" altLang="en-US" sz="1000" dirty="0">
                <a:solidFill>
                  <a:srgbClr val="51597B"/>
                </a:solidFill>
              </a:rPr>
              <a:t>号字，</a:t>
            </a:r>
            <a:r>
              <a:rPr lang="en-US" altLang="zh-CN" sz="1000" dirty="0">
                <a:solidFill>
                  <a:srgbClr val="51597B"/>
                </a:solidFill>
              </a:rPr>
              <a:t>1.3</a:t>
            </a:r>
            <a:r>
              <a:rPr lang="zh-CN" altLang="en-US" sz="1000" dirty="0">
                <a:solidFill>
                  <a:srgbClr val="51597B"/>
                </a:solidFill>
              </a:rPr>
              <a:t>倍字间距。标题数字等都可以通过点击和重新输入进行更改，顶部“开始”面板中可以对字体、字号、颜色、行距等进行修改。建议正文</a:t>
            </a:r>
            <a:r>
              <a:rPr lang="en-US" altLang="zh-CN" sz="1000" dirty="0">
                <a:solidFill>
                  <a:srgbClr val="51597B"/>
                </a:solidFill>
              </a:rPr>
              <a:t>10</a:t>
            </a:r>
            <a:r>
              <a:rPr lang="zh-CN" altLang="en-US" sz="1000" dirty="0">
                <a:solidFill>
                  <a:srgbClr val="51597B"/>
                </a:solidFill>
              </a:rPr>
              <a:t>号字，</a:t>
            </a:r>
            <a:r>
              <a:rPr lang="en-US" altLang="zh-CN" sz="1000" dirty="0">
                <a:solidFill>
                  <a:srgbClr val="51597B"/>
                </a:solidFill>
              </a:rPr>
              <a:t>1.3</a:t>
            </a:r>
            <a:r>
              <a:rPr lang="zh-CN" altLang="en-US" sz="1000" dirty="0">
                <a:solidFill>
                  <a:srgbClr val="51597B"/>
                </a:solidFill>
              </a:rPr>
              <a:t>倍字间距</a:t>
            </a:r>
            <a:r>
              <a:rPr lang="zh-CN" altLang="en-US" sz="1000" dirty="0" smtClean="0">
                <a:solidFill>
                  <a:srgbClr val="51597B"/>
                </a:solidFill>
              </a:rPr>
              <a:t>。</a:t>
            </a:r>
            <a:endParaRPr lang="zh-CN" altLang="en-US" sz="1000" dirty="0">
              <a:solidFill>
                <a:srgbClr val="51597B"/>
              </a:solidFill>
            </a:endParaRPr>
          </a:p>
        </p:txBody>
      </p:sp>
      <p:grpSp>
        <p:nvGrpSpPr>
          <p:cNvPr id="26" name="组 25"/>
          <p:cNvGrpSpPr/>
          <p:nvPr/>
        </p:nvGrpSpPr>
        <p:grpSpPr>
          <a:xfrm>
            <a:off x="0" y="162297"/>
            <a:ext cx="1945184" cy="572491"/>
            <a:chOff x="0" y="180328"/>
            <a:chExt cx="1945184" cy="636101"/>
          </a:xfrm>
        </p:grpSpPr>
        <p:sp>
          <p:nvSpPr>
            <p:cNvPr id="27" name="矩形 26"/>
            <p:cNvSpPr/>
            <p:nvPr/>
          </p:nvSpPr>
          <p:spPr>
            <a:xfrm>
              <a:off x="1" y="180328"/>
              <a:ext cx="529411" cy="636101"/>
            </a:xfrm>
            <a:prstGeom prst="rect">
              <a:avLst/>
            </a:prstGeom>
            <a:solidFill>
              <a:srgbClr val="51597B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28" name="文本框 27"/>
            <p:cNvSpPr txBox="1"/>
            <p:nvPr/>
          </p:nvSpPr>
          <p:spPr>
            <a:xfrm>
              <a:off x="0" y="282381"/>
              <a:ext cx="529412" cy="47876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90000"/>
                </a:lnSpc>
              </a:pPr>
              <a:r>
                <a:rPr kumimoji="1" lang="en-US" altLang="zh-CN" sz="2400" b="1" dirty="0" smtClean="0">
                  <a:solidFill>
                    <a:schemeClr val="bg1"/>
                  </a:solidFill>
                </a:rPr>
                <a:t>01</a:t>
              </a:r>
              <a:endParaRPr kumimoji="1" lang="zh-CN" altLang="en-US" sz="2400" b="1" dirty="0">
                <a:solidFill>
                  <a:schemeClr val="bg1"/>
                </a:solidFill>
              </a:endParaRPr>
            </a:p>
          </p:txBody>
        </p:sp>
        <p:sp>
          <p:nvSpPr>
            <p:cNvPr id="29" name="文本框 28"/>
            <p:cNvSpPr txBox="1"/>
            <p:nvPr/>
          </p:nvSpPr>
          <p:spPr>
            <a:xfrm>
              <a:off x="529412" y="282381"/>
              <a:ext cx="1415772" cy="47876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90000"/>
                </a:lnSpc>
              </a:pPr>
              <a:r>
                <a:rPr kumimoji="1" lang="zh-CN" altLang="en-US" sz="2400" b="1" dirty="0" smtClean="0">
                  <a:solidFill>
                    <a:srgbClr val="51597B"/>
                  </a:solidFill>
                </a:rPr>
                <a:t>问题场景</a:t>
              </a:r>
              <a:endParaRPr kumimoji="1" lang="zh-CN" altLang="en-US" sz="2400" b="1" dirty="0">
                <a:solidFill>
                  <a:srgbClr val="51597B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4052412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5034064"/>
            <a:ext cx="9144000" cy="109436"/>
          </a:xfrm>
          <a:prstGeom prst="rect">
            <a:avLst/>
          </a:prstGeom>
          <a:solidFill>
            <a:srgbClr val="51597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solidFill>
                <a:schemeClr val="bg1"/>
              </a:solidFill>
            </a:endParaRPr>
          </a:p>
        </p:txBody>
      </p:sp>
      <p:sp>
        <p:nvSpPr>
          <p:cNvPr id="3" name="矩形 2"/>
          <p:cNvSpPr/>
          <p:nvPr/>
        </p:nvSpPr>
        <p:spPr>
          <a:xfrm>
            <a:off x="3" y="4803632"/>
            <a:ext cx="1330375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US" altLang="zh-CN" sz="1000" dirty="0" smtClean="0">
                <a:solidFill>
                  <a:srgbClr val="51597B"/>
                </a:solidFill>
              </a:rPr>
              <a:t>LOGO|COMPANY</a:t>
            </a:r>
            <a:endParaRPr lang="en-US" altLang="zh-CN" sz="1000" dirty="0">
              <a:solidFill>
                <a:srgbClr val="51597B"/>
              </a:solidFill>
            </a:endParaRPr>
          </a:p>
        </p:txBody>
      </p:sp>
      <p:grpSp>
        <p:nvGrpSpPr>
          <p:cNvPr id="26" name="组 25"/>
          <p:cNvGrpSpPr/>
          <p:nvPr/>
        </p:nvGrpSpPr>
        <p:grpSpPr>
          <a:xfrm>
            <a:off x="0" y="162297"/>
            <a:ext cx="1945184" cy="572491"/>
            <a:chOff x="0" y="180328"/>
            <a:chExt cx="1945184" cy="636101"/>
          </a:xfrm>
        </p:grpSpPr>
        <p:sp>
          <p:nvSpPr>
            <p:cNvPr id="27" name="矩形 26"/>
            <p:cNvSpPr/>
            <p:nvPr/>
          </p:nvSpPr>
          <p:spPr>
            <a:xfrm>
              <a:off x="1" y="180328"/>
              <a:ext cx="529411" cy="636101"/>
            </a:xfrm>
            <a:prstGeom prst="rect">
              <a:avLst/>
            </a:prstGeom>
            <a:solidFill>
              <a:srgbClr val="51597B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28" name="文本框 27"/>
            <p:cNvSpPr txBox="1"/>
            <p:nvPr/>
          </p:nvSpPr>
          <p:spPr>
            <a:xfrm>
              <a:off x="0" y="282381"/>
              <a:ext cx="529412" cy="47876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90000"/>
                </a:lnSpc>
              </a:pPr>
              <a:r>
                <a:rPr kumimoji="1" lang="en-US" altLang="zh-CN" sz="2400" b="1" dirty="0" smtClean="0">
                  <a:solidFill>
                    <a:schemeClr val="bg1"/>
                  </a:solidFill>
                </a:rPr>
                <a:t>01</a:t>
              </a:r>
              <a:endParaRPr kumimoji="1" lang="zh-CN" altLang="en-US" sz="2400" b="1" dirty="0">
                <a:solidFill>
                  <a:schemeClr val="bg1"/>
                </a:solidFill>
              </a:endParaRPr>
            </a:p>
          </p:txBody>
        </p:sp>
        <p:sp>
          <p:nvSpPr>
            <p:cNvPr id="29" name="文本框 28"/>
            <p:cNvSpPr txBox="1"/>
            <p:nvPr/>
          </p:nvSpPr>
          <p:spPr>
            <a:xfrm>
              <a:off x="529412" y="282381"/>
              <a:ext cx="1415772" cy="47876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90000"/>
                </a:lnSpc>
              </a:pPr>
              <a:r>
                <a:rPr kumimoji="1" lang="zh-CN" altLang="en-US" sz="2400" b="1" dirty="0" smtClean="0">
                  <a:solidFill>
                    <a:srgbClr val="51597B"/>
                  </a:solidFill>
                </a:rPr>
                <a:t>问题场景</a:t>
              </a:r>
              <a:endParaRPr kumimoji="1" lang="zh-CN" altLang="en-US" sz="2400" b="1" dirty="0">
                <a:solidFill>
                  <a:srgbClr val="51597B"/>
                </a:solidFill>
              </a:endParaRPr>
            </a:p>
          </p:txBody>
        </p:sp>
      </p:grpSp>
      <p:sp>
        <p:nvSpPr>
          <p:cNvPr id="8" name="矩形 7"/>
          <p:cNvSpPr/>
          <p:nvPr/>
        </p:nvSpPr>
        <p:spPr>
          <a:xfrm>
            <a:off x="5707377" y="1036627"/>
            <a:ext cx="1785355" cy="707000"/>
          </a:xfrm>
          <a:prstGeom prst="rect">
            <a:avLst/>
          </a:prstGeom>
          <a:solidFill>
            <a:srgbClr val="6BAFDA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0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5707377" y="3414720"/>
            <a:ext cx="2428083" cy="707000"/>
          </a:xfrm>
          <a:prstGeom prst="rect">
            <a:avLst/>
          </a:prstGeom>
          <a:solidFill>
            <a:srgbClr val="ECBF4C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0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5707377" y="2622023"/>
            <a:ext cx="1785355" cy="707000"/>
          </a:xfrm>
          <a:prstGeom prst="rect">
            <a:avLst/>
          </a:prstGeom>
          <a:solidFill>
            <a:srgbClr val="67B2B0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0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5707374" y="1829325"/>
            <a:ext cx="2356668" cy="707000"/>
          </a:xfrm>
          <a:prstGeom prst="rect">
            <a:avLst/>
          </a:prstGeom>
          <a:solidFill>
            <a:srgbClr val="EE4B48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0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879442" y="1935444"/>
            <a:ext cx="2899751" cy="257593"/>
          </a:xfrm>
          <a:prstGeom prst="rect">
            <a:avLst/>
          </a:prstGeom>
          <a:solidFill>
            <a:srgbClr val="6BAFDA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0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1493937" y="2278733"/>
            <a:ext cx="2285254" cy="257593"/>
          </a:xfrm>
          <a:prstGeom prst="rect">
            <a:avLst/>
          </a:prstGeom>
          <a:solidFill>
            <a:srgbClr val="EE4B48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0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422726" y="2622024"/>
            <a:ext cx="3356467" cy="257593"/>
          </a:xfrm>
          <a:prstGeom prst="rect">
            <a:avLst/>
          </a:prstGeom>
          <a:solidFill>
            <a:srgbClr val="67B2B0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0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1208279" y="2965314"/>
            <a:ext cx="2570912" cy="257593"/>
          </a:xfrm>
          <a:prstGeom prst="rect">
            <a:avLst/>
          </a:prstGeom>
          <a:solidFill>
            <a:srgbClr val="ECBF4C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0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16" name="任意多边形 10"/>
          <p:cNvSpPr/>
          <p:nvPr/>
        </p:nvSpPr>
        <p:spPr>
          <a:xfrm>
            <a:off x="3775155" y="1039218"/>
            <a:ext cx="1944262" cy="1150578"/>
          </a:xfrm>
          <a:custGeom>
            <a:avLst/>
            <a:gdLst>
              <a:gd name="connsiteX0" fmla="*/ 0 w 1955800"/>
              <a:gd name="connsiteY0" fmla="*/ 1003300 h 1289050"/>
              <a:gd name="connsiteX1" fmla="*/ 0 w 1955800"/>
              <a:gd name="connsiteY1" fmla="*/ 1289050 h 1289050"/>
              <a:gd name="connsiteX2" fmla="*/ 1955800 w 1955800"/>
              <a:gd name="connsiteY2" fmla="*/ 781050 h 1289050"/>
              <a:gd name="connsiteX3" fmla="*/ 1955800 w 1955800"/>
              <a:gd name="connsiteY3" fmla="*/ 0 h 1289050"/>
              <a:gd name="connsiteX4" fmla="*/ 0 w 1955800"/>
              <a:gd name="connsiteY4" fmla="*/ 1003300 h 12890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55800" h="1289050">
                <a:moveTo>
                  <a:pt x="0" y="1003300"/>
                </a:moveTo>
                <a:lnTo>
                  <a:pt x="0" y="1289050"/>
                </a:lnTo>
                <a:lnTo>
                  <a:pt x="1955800" y="781050"/>
                </a:lnTo>
                <a:lnTo>
                  <a:pt x="1955800" y="0"/>
                </a:lnTo>
                <a:lnTo>
                  <a:pt x="0" y="1003300"/>
                </a:lnTo>
                <a:close/>
              </a:path>
            </a:pathLst>
          </a:custGeom>
          <a:solidFill>
            <a:srgbClr val="2686CF"/>
          </a:solidFill>
          <a:ln w="3175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0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17" name="任意多边形 11"/>
          <p:cNvSpPr/>
          <p:nvPr/>
        </p:nvSpPr>
        <p:spPr>
          <a:xfrm flipV="1">
            <a:off x="3764285" y="2965311"/>
            <a:ext cx="1943091" cy="1150578"/>
          </a:xfrm>
          <a:custGeom>
            <a:avLst/>
            <a:gdLst>
              <a:gd name="connsiteX0" fmla="*/ 0 w 1955800"/>
              <a:gd name="connsiteY0" fmla="*/ 1003300 h 1289050"/>
              <a:gd name="connsiteX1" fmla="*/ 0 w 1955800"/>
              <a:gd name="connsiteY1" fmla="*/ 1289050 h 1289050"/>
              <a:gd name="connsiteX2" fmla="*/ 1955800 w 1955800"/>
              <a:gd name="connsiteY2" fmla="*/ 781050 h 1289050"/>
              <a:gd name="connsiteX3" fmla="*/ 1955800 w 1955800"/>
              <a:gd name="connsiteY3" fmla="*/ 0 h 1289050"/>
              <a:gd name="connsiteX4" fmla="*/ 0 w 1955800"/>
              <a:gd name="connsiteY4" fmla="*/ 1003300 h 12890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55800" h="1289050">
                <a:moveTo>
                  <a:pt x="0" y="1003300"/>
                </a:moveTo>
                <a:lnTo>
                  <a:pt x="0" y="1289050"/>
                </a:lnTo>
                <a:lnTo>
                  <a:pt x="1955800" y="781050"/>
                </a:lnTo>
                <a:lnTo>
                  <a:pt x="1955800" y="0"/>
                </a:lnTo>
                <a:lnTo>
                  <a:pt x="0" y="1003300"/>
                </a:lnTo>
                <a:close/>
              </a:path>
            </a:pathLst>
          </a:custGeom>
          <a:solidFill>
            <a:srgbClr val="D89917"/>
          </a:solidFill>
          <a:ln w="3175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0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18" name="流程图: 手动输入 12"/>
          <p:cNvSpPr/>
          <p:nvPr/>
        </p:nvSpPr>
        <p:spPr>
          <a:xfrm>
            <a:off x="3774388" y="1829325"/>
            <a:ext cx="1937023" cy="703760"/>
          </a:xfrm>
          <a:custGeom>
            <a:avLst/>
            <a:gdLst>
              <a:gd name="connsiteX0" fmla="*/ 0 w 10000"/>
              <a:gd name="connsiteY0" fmla="*/ 2000 h 10000"/>
              <a:gd name="connsiteX1" fmla="*/ 10000 w 10000"/>
              <a:gd name="connsiteY1" fmla="*/ 0 h 10000"/>
              <a:gd name="connsiteX2" fmla="*/ 10000 w 10000"/>
              <a:gd name="connsiteY2" fmla="*/ 10000 h 10000"/>
              <a:gd name="connsiteX3" fmla="*/ 0 w 10000"/>
              <a:gd name="connsiteY3" fmla="*/ 10000 h 10000"/>
              <a:gd name="connsiteX4" fmla="*/ 0 w 10000"/>
              <a:gd name="connsiteY4" fmla="*/ 2000 h 10000"/>
              <a:gd name="connsiteX0" fmla="*/ 4 w 10004"/>
              <a:gd name="connsiteY0" fmla="*/ 2000 h 10000"/>
              <a:gd name="connsiteX1" fmla="*/ 10004 w 10004"/>
              <a:gd name="connsiteY1" fmla="*/ 0 h 10000"/>
              <a:gd name="connsiteX2" fmla="*/ 10004 w 10004"/>
              <a:gd name="connsiteY2" fmla="*/ 10000 h 10000"/>
              <a:gd name="connsiteX3" fmla="*/ 4 w 10004"/>
              <a:gd name="connsiteY3" fmla="*/ 10000 h 10000"/>
              <a:gd name="connsiteX4" fmla="*/ 0 w 10004"/>
              <a:gd name="connsiteY4" fmla="*/ 6421 h 10000"/>
              <a:gd name="connsiteX5" fmla="*/ 4 w 10004"/>
              <a:gd name="connsiteY5" fmla="*/ 2000 h 10000"/>
              <a:gd name="connsiteX0" fmla="*/ 0 w 10004"/>
              <a:gd name="connsiteY0" fmla="*/ 6467 h 10046"/>
              <a:gd name="connsiteX1" fmla="*/ 10004 w 10004"/>
              <a:gd name="connsiteY1" fmla="*/ 46 h 10046"/>
              <a:gd name="connsiteX2" fmla="*/ 10004 w 10004"/>
              <a:gd name="connsiteY2" fmla="*/ 10046 h 10046"/>
              <a:gd name="connsiteX3" fmla="*/ 4 w 10004"/>
              <a:gd name="connsiteY3" fmla="*/ 10046 h 10046"/>
              <a:gd name="connsiteX4" fmla="*/ 0 w 10004"/>
              <a:gd name="connsiteY4" fmla="*/ 6467 h 10046"/>
              <a:gd name="connsiteX0" fmla="*/ 0 w 10004"/>
              <a:gd name="connsiteY0" fmla="*/ 6421 h 10000"/>
              <a:gd name="connsiteX1" fmla="*/ 10004 w 10004"/>
              <a:gd name="connsiteY1" fmla="*/ 0 h 10000"/>
              <a:gd name="connsiteX2" fmla="*/ 10004 w 10004"/>
              <a:gd name="connsiteY2" fmla="*/ 10000 h 10000"/>
              <a:gd name="connsiteX3" fmla="*/ 4 w 10004"/>
              <a:gd name="connsiteY3" fmla="*/ 10000 h 10000"/>
              <a:gd name="connsiteX4" fmla="*/ 0 w 10004"/>
              <a:gd name="connsiteY4" fmla="*/ 6421 h 10000"/>
              <a:gd name="connsiteX0" fmla="*/ 0 w 10004"/>
              <a:gd name="connsiteY0" fmla="*/ 6421 h 10000"/>
              <a:gd name="connsiteX1" fmla="*/ 10004 w 10004"/>
              <a:gd name="connsiteY1" fmla="*/ 0 h 10000"/>
              <a:gd name="connsiteX2" fmla="*/ 10004 w 10004"/>
              <a:gd name="connsiteY2" fmla="*/ 10000 h 10000"/>
              <a:gd name="connsiteX3" fmla="*/ 4 w 10004"/>
              <a:gd name="connsiteY3" fmla="*/ 10000 h 10000"/>
              <a:gd name="connsiteX4" fmla="*/ 0 w 10004"/>
              <a:gd name="connsiteY4" fmla="*/ 6421 h 10000"/>
              <a:gd name="connsiteX0" fmla="*/ 0 w 10004"/>
              <a:gd name="connsiteY0" fmla="*/ 6421 h 10000"/>
              <a:gd name="connsiteX1" fmla="*/ 10004 w 10004"/>
              <a:gd name="connsiteY1" fmla="*/ 0 h 10000"/>
              <a:gd name="connsiteX2" fmla="*/ 10004 w 10004"/>
              <a:gd name="connsiteY2" fmla="*/ 10000 h 10000"/>
              <a:gd name="connsiteX3" fmla="*/ 4 w 10004"/>
              <a:gd name="connsiteY3" fmla="*/ 10000 h 10000"/>
              <a:gd name="connsiteX4" fmla="*/ 0 w 10004"/>
              <a:gd name="connsiteY4" fmla="*/ 6421 h 10000"/>
              <a:gd name="connsiteX0" fmla="*/ 0 w 10004"/>
              <a:gd name="connsiteY0" fmla="*/ 6421 h 10000"/>
              <a:gd name="connsiteX1" fmla="*/ 10004 w 10004"/>
              <a:gd name="connsiteY1" fmla="*/ 0 h 10000"/>
              <a:gd name="connsiteX2" fmla="*/ 10004 w 10004"/>
              <a:gd name="connsiteY2" fmla="*/ 10000 h 10000"/>
              <a:gd name="connsiteX3" fmla="*/ 4 w 10004"/>
              <a:gd name="connsiteY3" fmla="*/ 10000 h 10000"/>
              <a:gd name="connsiteX4" fmla="*/ 0 w 10004"/>
              <a:gd name="connsiteY4" fmla="*/ 6421 h 10000"/>
              <a:gd name="connsiteX0" fmla="*/ 0 w 10004"/>
              <a:gd name="connsiteY0" fmla="*/ 6421 h 10000"/>
              <a:gd name="connsiteX1" fmla="*/ 10004 w 10004"/>
              <a:gd name="connsiteY1" fmla="*/ 0 h 10000"/>
              <a:gd name="connsiteX2" fmla="*/ 10004 w 10004"/>
              <a:gd name="connsiteY2" fmla="*/ 10000 h 10000"/>
              <a:gd name="connsiteX3" fmla="*/ 4 w 10004"/>
              <a:gd name="connsiteY3" fmla="*/ 10000 h 10000"/>
              <a:gd name="connsiteX4" fmla="*/ 0 w 10004"/>
              <a:gd name="connsiteY4" fmla="*/ 6421 h 10000"/>
              <a:gd name="connsiteX0" fmla="*/ 0 w 10004"/>
              <a:gd name="connsiteY0" fmla="*/ 6421 h 10000"/>
              <a:gd name="connsiteX1" fmla="*/ 10004 w 10004"/>
              <a:gd name="connsiteY1" fmla="*/ 0 h 10000"/>
              <a:gd name="connsiteX2" fmla="*/ 10004 w 10004"/>
              <a:gd name="connsiteY2" fmla="*/ 10000 h 10000"/>
              <a:gd name="connsiteX3" fmla="*/ 4 w 10004"/>
              <a:gd name="connsiteY3" fmla="*/ 10000 h 10000"/>
              <a:gd name="connsiteX4" fmla="*/ 0 w 10004"/>
              <a:gd name="connsiteY4" fmla="*/ 6421 h 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004" h="10000">
                <a:moveTo>
                  <a:pt x="0" y="6421"/>
                </a:moveTo>
                <a:cubicBezTo>
                  <a:pt x="2010" y="5177"/>
                  <a:pt x="5002" y="3210"/>
                  <a:pt x="10004" y="0"/>
                </a:cubicBezTo>
                <a:lnTo>
                  <a:pt x="10004" y="10000"/>
                </a:lnTo>
                <a:lnTo>
                  <a:pt x="4" y="10000"/>
                </a:lnTo>
                <a:cubicBezTo>
                  <a:pt x="3" y="8807"/>
                  <a:pt x="2" y="8210"/>
                  <a:pt x="0" y="6421"/>
                </a:cubicBezTo>
                <a:close/>
              </a:path>
            </a:pathLst>
          </a:custGeom>
          <a:solidFill>
            <a:srgbClr val="D90312"/>
          </a:solidFill>
          <a:ln w="3175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0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19" name="流程图: 手动输入 12"/>
          <p:cNvSpPr/>
          <p:nvPr/>
        </p:nvSpPr>
        <p:spPr>
          <a:xfrm flipV="1">
            <a:off x="3766933" y="2619252"/>
            <a:ext cx="1952487" cy="703760"/>
          </a:xfrm>
          <a:custGeom>
            <a:avLst/>
            <a:gdLst>
              <a:gd name="connsiteX0" fmla="*/ 0 w 10000"/>
              <a:gd name="connsiteY0" fmla="*/ 2000 h 10000"/>
              <a:gd name="connsiteX1" fmla="*/ 10000 w 10000"/>
              <a:gd name="connsiteY1" fmla="*/ 0 h 10000"/>
              <a:gd name="connsiteX2" fmla="*/ 10000 w 10000"/>
              <a:gd name="connsiteY2" fmla="*/ 10000 h 10000"/>
              <a:gd name="connsiteX3" fmla="*/ 0 w 10000"/>
              <a:gd name="connsiteY3" fmla="*/ 10000 h 10000"/>
              <a:gd name="connsiteX4" fmla="*/ 0 w 10000"/>
              <a:gd name="connsiteY4" fmla="*/ 2000 h 10000"/>
              <a:gd name="connsiteX0" fmla="*/ 4 w 10004"/>
              <a:gd name="connsiteY0" fmla="*/ 2000 h 10000"/>
              <a:gd name="connsiteX1" fmla="*/ 10004 w 10004"/>
              <a:gd name="connsiteY1" fmla="*/ 0 h 10000"/>
              <a:gd name="connsiteX2" fmla="*/ 10004 w 10004"/>
              <a:gd name="connsiteY2" fmla="*/ 10000 h 10000"/>
              <a:gd name="connsiteX3" fmla="*/ 4 w 10004"/>
              <a:gd name="connsiteY3" fmla="*/ 10000 h 10000"/>
              <a:gd name="connsiteX4" fmla="*/ 0 w 10004"/>
              <a:gd name="connsiteY4" fmla="*/ 6421 h 10000"/>
              <a:gd name="connsiteX5" fmla="*/ 4 w 10004"/>
              <a:gd name="connsiteY5" fmla="*/ 2000 h 10000"/>
              <a:gd name="connsiteX0" fmla="*/ 0 w 10004"/>
              <a:gd name="connsiteY0" fmla="*/ 6467 h 10046"/>
              <a:gd name="connsiteX1" fmla="*/ 10004 w 10004"/>
              <a:gd name="connsiteY1" fmla="*/ 46 h 10046"/>
              <a:gd name="connsiteX2" fmla="*/ 10004 w 10004"/>
              <a:gd name="connsiteY2" fmla="*/ 10046 h 10046"/>
              <a:gd name="connsiteX3" fmla="*/ 4 w 10004"/>
              <a:gd name="connsiteY3" fmla="*/ 10046 h 10046"/>
              <a:gd name="connsiteX4" fmla="*/ 0 w 10004"/>
              <a:gd name="connsiteY4" fmla="*/ 6467 h 10046"/>
              <a:gd name="connsiteX0" fmla="*/ 0 w 10004"/>
              <a:gd name="connsiteY0" fmla="*/ 6421 h 10000"/>
              <a:gd name="connsiteX1" fmla="*/ 10004 w 10004"/>
              <a:gd name="connsiteY1" fmla="*/ 0 h 10000"/>
              <a:gd name="connsiteX2" fmla="*/ 10004 w 10004"/>
              <a:gd name="connsiteY2" fmla="*/ 10000 h 10000"/>
              <a:gd name="connsiteX3" fmla="*/ 4 w 10004"/>
              <a:gd name="connsiteY3" fmla="*/ 10000 h 10000"/>
              <a:gd name="connsiteX4" fmla="*/ 0 w 10004"/>
              <a:gd name="connsiteY4" fmla="*/ 6421 h 10000"/>
              <a:gd name="connsiteX0" fmla="*/ 0 w 10004"/>
              <a:gd name="connsiteY0" fmla="*/ 6421 h 10000"/>
              <a:gd name="connsiteX1" fmla="*/ 10004 w 10004"/>
              <a:gd name="connsiteY1" fmla="*/ 0 h 10000"/>
              <a:gd name="connsiteX2" fmla="*/ 10004 w 10004"/>
              <a:gd name="connsiteY2" fmla="*/ 10000 h 10000"/>
              <a:gd name="connsiteX3" fmla="*/ 4 w 10004"/>
              <a:gd name="connsiteY3" fmla="*/ 10000 h 10000"/>
              <a:gd name="connsiteX4" fmla="*/ 0 w 10004"/>
              <a:gd name="connsiteY4" fmla="*/ 6421 h 10000"/>
              <a:gd name="connsiteX0" fmla="*/ 0 w 10004"/>
              <a:gd name="connsiteY0" fmla="*/ 6421 h 10000"/>
              <a:gd name="connsiteX1" fmla="*/ 10004 w 10004"/>
              <a:gd name="connsiteY1" fmla="*/ 0 h 10000"/>
              <a:gd name="connsiteX2" fmla="*/ 10004 w 10004"/>
              <a:gd name="connsiteY2" fmla="*/ 10000 h 10000"/>
              <a:gd name="connsiteX3" fmla="*/ 4 w 10004"/>
              <a:gd name="connsiteY3" fmla="*/ 10000 h 10000"/>
              <a:gd name="connsiteX4" fmla="*/ 0 w 10004"/>
              <a:gd name="connsiteY4" fmla="*/ 6421 h 10000"/>
              <a:gd name="connsiteX0" fmla="*/ 0 w 10004"/>
              <a:gd name="connsiteY0" fmla="*/ 6421 h 10000"/>
              <a:gd name="connsiteX1" fmla="*/ 10004 w 10004"/>
              <a:gd name="connsiteY1" fmla="*/ 0 h 10000"/>
              <a:gd name="connsiteX2" fmla="*/ 10004 w 10004"/>
              <a:gd name="connsiteY2" fmla="*/ 10000 h 10000"/>
              <a:gd name="connsiteX3" fmla="*/ 4 w 10004"/>
              <a:gd name="connsiteY3" fmla="*/ 10000 h 10000"/>
              <a:gd name="connsiteX4" fmla="*/ 0 w 10004"/>
              <a:gd name="connsiteY4" fmla="*/ 6421 h 10000"/>
              <a:gd name="connsiteX0" fmla="*/ 0 w 10004"/>
              <a:gd name="connsiteY0" fmla="*/ 6421 h 10000"/>
              <a:gd name="connsiteX1" fmla="*/ 10004 w 10004"/>
              <a:gd name="connsiteY1" fmla="*/ 0 h 10000"/>
              <a:gd name="connsiteX2" fmla="*/ 10004 w 10004"/>
              <a:gd name="connsiteY2" fmla="*/ 10000 h 10000"/>
              <a:gd name="connsiteX3" fmla="*/ 4 w 10004"/>
              <a:gd name="connsiteY3" fmla="*/ 10000 h 10000"/>
              <a:gd name="connsiteX4" fmla="*/ 0 w 10004"/>
              <a:gd name="connsiteY4" fmla="*/ 6421 h 10000"/>
              <a:gd name="connsiteX0" fmla="*/ 0 w 10004"/>
              <a:gd name="connsiteY0" fmla="*/ 6421 h 10000"/>
              <a:gd name="connsiteX1" fmla="*/ 10004 w 10004"/>
              <a:gd name="connsiteY1" fmla="*/ 0 h 10000"/>
              <a:gd name="connsiteX2" fmla="*/ 10004 w 10004"/>
              <a:gd name="connsiteY2" fmla="*/ 10000 h 10000"/>
              <a:gd name="connsiteX3" fmla="*/ 4 w 10004"/>
              <a:gd name="connsiteY3" fmla="*/ 10000 h 10000"/>
              <a:gd name="connsiteX4" fmla="*/ 0 w 10004"/>
              <a:gd name="connsiteY4" fmla="*/ 6421 h 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004" h="10000">
                <a:moveTo>
                  <a:pt x="0" y="6421"/>
                </a:moveTo>
                <a:cubicBezTo>
                  <a:pt x="2010" y="5177"/>
                  <a:pt x="5002" y="3210"/>
                  <a:pt x="10004" y="0"/>
                </a:cubicBezTo>
                <a:lnTo>
                  <a:pt x="10004" y="10000"/>
                </a:lnTo>
                <a:lnTo>
                  <a:pt x="4" y="10000"/>
                </a:lnTo>
                <a:cubicBezTo>
                  <a:pt x="3" y="8807"/>
                  <a:pt x="2" y="8210"/>
                  <a:pt x="0" y="6421"/>
                </a:cubicBezTo>
                <a:close/>
              </a:path>
            </a:pathLst>
          </a:custGeom>
          <a:solidFill>
            <a:srgbClr val="3E8E8D"/>
          </a:solidFill>
          <a:ln w="3175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0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7136275" y="2621343"/>
            <a:ext cx="1139210" cy="709165"/>
          </a:xfrm>
          <a:prstGeom prst="rect">
            <a:avLst/>
          </a:prstGeom>
          <a:solidFill>
            <a:srgbClr val="67B2B0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0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7706099" y="3414720"/>
            <a:ext cx="1139210" cy="713132"/>
          </a:xfrm>
          <a:prstGeom prst="rect">
            <a:avLst/>
          </a:prstGeom>
          <a:solidFill>
            <a:srgbClr val="ECBF4C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0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2905071" y="2535857"/>
            <a:ext cx="750621" cy="236137"/>
          </a:xfrm>
          <a:prstGeom prst="rect">
            <a:avLst/>
          </a:prstGeom>
          <a:solidFill>
            <a:srgbClr val="EE4B48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0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2047912" y="1087174"/>
            <a:ext cx="937501" cy="875266"/>
          </a:xfrm>
          <a:prstGeom prst="rect">
            <a:avLst/>
          </a:prstGeom>
          <a:solidFill>
            <a:srgbClr val="6BAFDA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0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grpSp>
        <p:nvGrpSpPr>
          <p:cNvPr id="24" name="组合 18"/>
          <p:cNvGrpSpPr>
            <a:grpSpLocks noChangeAspect="1"/>
          </p:cNvGrpSpPr>
          <p:nvPr/>
        </p:nvGrpSpPr>
        <p:grpSpPr>
          <a:xfrm>
            <a:off x="2281836" y="1266907"/>
            <a:ext cx="489754" cy="391802"/>
            <a:chOff x="6994525" y="287337"/>
            <a:chExt cx="600075" cy="533400"/>
          </a:xfrm>
          <a:solidFill>
            <a:sysClr val="window" lastClr="FFFFFF"/>
          </a:solidFill>
        </p:grpSpPr>
        <p:sp>
          <p:nvSpPr>
            <p:cNvPr id="25" name="Rectangle 54"/>
            <p:cNvSpPr>
              <a:spLocks noChangeArrowheads="1"/>
            </p:cNvSpPr>
            <p:nvPr/>
          </p:nvSpPr>
          <p:spPr bwMode="auto">
            <a:xfrm>
              <a:off x="7213600" y="766762"/>
              <a:ext cx="158750" cy="3175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30" name="Freeform 55"/>
            <p:cNvSpPr>
              <a:spLocks/>
            </p:cNvSpPr>
            <p:nvPr/>
          </p:nvSpPr>
          <p:spPr bwMode="auto">
            <a:xfrm>
              <a:off x="7165975" y="804862"/>
              <a:ext cx="257175" cy="15875"/>
            </a:xfrm>
            <a:custGeom>
              <a:avLst/>
              <a:gdLst>
                <a:gd name="T0" fmla="*/ 154 w 162"/>
                <a:gd name="T1" fmla="*/ 0 h 10"/>
                <a:gd name="T2" fmla="*/ 6 w 162"/>
                <a:gd name="T3" fmla="*/ 0 h 10"/>
                <a:gd name="T4" fmla="*/ 6 w 162"/>
                <a:gd name="T5" fmla="*/ 0 h 10"/>
                <a:gd name="T6" fmla="*/ 2 w 162"/>
                <a:gd name="T7" fmla="*/ 2 h 10"/>
                <a:gd name="T8" fmla="*/ 0 w 162"/>
                <a:gd name="T9" fmla="*/ 8 h 10"/>
                <a:gd name="T10" fmla="*/ 0 w 162"/>
                <a:gd name="T11" fmla="*/ 10 h 10"/>
                <a:gd name="T12" fmla="*/ 162 w 162"/>
                <a:gd name="T13" fmla="*/ 10 h 10"/>
                <a:gd name="T14" fmla="*/ 162 w 162"/>
                <a:gd name="T15" fmla="*/ 8 h 10"/>
                <a:gd name="T16" fmla="*/ 162 w 162"/>
                <a:gd name="T17" fmla="*/ 8 h 10"/>
                <a:gd name="T18" fmla="*/ 160 w 162"/>
                <a:gd name="T19" fmla="*/ 2 h 10"/>
                <a:gd name="T20" fmla="*/ 154 w 162"/>
                <a:gd name="T21" fmla="*/ 0 h 10"/>
                <a:gd name="T22" fmla="*/ 154 w 162"/>
                <a:gd name="T23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62" h="10">
                  <a:moveTo>
                    <a:pt x="154" y="0"/>
                  </a:moveTo>
                  <a:lnTo>
                    <a:pt x="6" y="0"/>
                  </a:lnTo>
                  <a:lnTo>
                    <a:pt x="6" y="0"/>
                  </a:lnTo>
                  <a:lnTo>
                    <a:pt x="2" y="2"/>
                  </a:lnTo>
                  <a:lnTo>
                    <a:pt x="0" y="8"/>
                  </a:lnTo>
                  <a:lnTo>
                    <a:pt x="0" y="10"/>
                  </a:lnTo>
                  <a:lnTo>
                    <a:pt x="162" y="10"/>
                  </a:lnTo>
                  <a:lnTo>
                    <a:pt x="162" y="8"/>
                  </a:lnTo>
                  <a:lnTo>
                    <a:pt x="162" y="8"/>
                  </a:lnTo>
                  <a:lnTo>
                    <a:pt x="160" y="2"/>
                  </a:lnTo>
                  <a:lnTo>
                    <a:pt x="154" y="0"/>
                  </a:lnTo>
                  <a:lnTo>
                    <a:pt x="15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31" name="Freeform 56"/>
            <p:cNvSpPr>
              <a:spLocks/>
            </p:cNvSpPr>
            <p:nvPr/>
          </p:nvSpPr>
          <p:spPr bwMode="auto">
            <a:xfrm>
              <a:off x="6994525" y="319087"/>
              <a:ext cx="600075" cy="438150"/>
            </a:xfrm>
            <a:custGeom>
              <a:avLst/>
              <a:gdLst>
                <a:gd name="T0" fmla="*/ 368 w 378"/>
                <a:gd name="T1" fmla="*/ 0 h 276"/>
                <a:gd name="T2" fmla="*/ 334 w 378"/>
                <a:gd name="T3" fmla="*/ 0 h 276"/>
                <a:gd name="T4" fmla="*/ 334 w 378"/>
                <a:gd name="T5" fmla="*/ 0 h 276"/>
                <a:gd name="T6" fmla="*/ 322 w 378"/>
                <a:gd name="T7" fmla="*/ 14 h 276"/>
                <a:gd name="T8" fmla="*/ 314 w 378"/>
                <a:gd name="T9" fmla="*/ 24 h 276"/>
                <a:gd name="T10" fmla="*/ 354 w 378"/>
                <a:gd name="T11" fmla="*/ 24 h 276"/>
                <a:gd name="T12" fmla="*/ 354 w 378"/>
                <a:gd name="T13" fmla="*/ 216 h 276"/>
                <a:gd name="T14" fmla="*/ 22 w 378"/>
                <a:gd name="T15" fmla="*/ 216 h 276"/>
                <a:gd name="T16" fmla="*/ 22 w 378"/>
                <a:gd name="T17" fmla="*/ 24 h 276"/>
                <a:gd name="T18" fmla="*/ 226 w 378"/>
                <a:gd name="T19" fmla="*/ 24 h 276"/>
                <a:gd name="T20" fmla="*/ 260 w 378"/>
                <a:gd name="T21" fmla="*/ 0 h 276"/>
                <a:gd name="T22" fmla="*/ 8 w 378"/>
                <a:gd name="T23" fmla="*/ 0 h 276"/>
                <a:gd name="T24" fmla="*/ 8 w 378"/>
                <a:gd name="T25" fmla="*/ 0 h 276"/>
                <a:gd name="T26" fmla="*/ 6 w 378"/>
                <a:gd name="T27" fmla="*/ 2 h 276"/>
                <a:gd name="T28" fmla="*/ 2 w 378"/>
                <a:gd name="T29" fmla="*/ 4 h 276"/>
                <a:gd name="T30" fmla="*/ 0 w 378"/>
                <a:gd name="T31" fmla="*/ 6 h 276"/>
                <a:gd name="T32" fmla="*/ 0 w 378"/>
                <a:gd name="T33" fmla="*/ 10 h 276"/>
                <a:gd name="T34" fmla="*/ 0 w 378"/>
                <a:gd name="T35" fmla="*/ 266 h 276"/>
                <a:gd name="T36" fmla="*/ 0 w 378"/>
                <a:gd name="T37" fmla="*/ 266 h 276"/>
                <a:gd name="T38" fmla="*/ 0 w 378"/>
                <a:gd name="T39" fmla="*/ 270 h 276"/>
                <a:gd name="T40" fmla="*/ 2 w 378"/>
                <a:gd name="T41" fmla="*/ 274 h 276"/>
                <a:gd name="T42" fmla="*/ 6 w 378"/>
                <a:gd name="T43" fmla="*/ 276 h 276"/>
                <a:gd name="T44" fmla="*/ 8 w 378"/>
                <a:gd name="T45" fmla="*/ 276 h 276"/>
                <a:gd name="T46" fmla="*/ 368 w 378"/>
                <a:gd name="T47" fmla="*/ 276 h 276"/>
                <a:gd name="T48" fmla="*/ 368 w 378"/>
                <a:gd name="T49" fmla="*/ 276 h 276"/>
                <a:gd name="T50" fmla="*/ 372 w 378"/>
                <a:gd name="T51" fmla="*/ 276 h 276"/>
                <a:gd name="T52" fmla="*/ 376 w 378"/>
                <a:gd name="T53" fmla="*/ 274 h 276"/>
                <a:gd name="T54" fmla="*/ 378 w 378"/>
                <a:gd name="T55" fmla="*/ 270 h 276"/>
                <a:gd name="T56" fmla="*/ 378 w 378"/>
                <a:gd name="T57" fmla="*/ 266 h 276"/>
                <a:gd name="T58" fmla="*/ 378 w 378"/>
                <a:gd name="T59" fmla="*/ 10 h 276"/>
                <a:gd name="T60" fmla="*/ 378 w 378"/>
                <a:gd name="T61" fmla="*/ 10 h 276"/>
                <a:gd name="T62" fmla="*/ 378 w 378"/>
                <a:gd name="T63" fmla="*/ 6 h 276"/>
                <a:gd name="T64" fmla="*/ 376 w 378"/>
                <a:gd name="T65" fmla="*/ 4 h 276"/>
                <a:gd name="T66" fmla="*/ 372 w 378"/>
                <a:gd name="T67" fmla="*/ 2 h 276"/>
                <a:gd name="T68" fmla="*/ 368 w 378"/>
                <a:gd name="T69" fmla="*/ 0 h 276"/>
                <a:gd name="T70" fmla="*/ 368 w 378"/>
                <a:gd name="T71" fmla="*/ 0 h 2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378" h="276">
                  <a:moveTo>
                    <a:pt x="368" y="0"/>
                  </a:moveTo>
                  <a:lnTo>
                    <a:pt x="334" y="0"/>
                  </a:lnTo>
                  <a:lnTo>
                    <a:pt x="334" y="0"/>
                  </a:lnTo>
                  <a:lnTo>
                    <a:pt x="322" y="14"/>
                  </a:lnTo>
                  <a:lnTo>
                    <a:pt x="314" y="24"/>
                  </a:lnTo>
                  <a:lnTo>
                    <a:pt x="354" y="24"/>
                  </a:lnTo>
                  <a:lnTo>
                    <a:pt x="354" y="216"/>
                  </a:lnTo>
                  <a:lnTo>
                    <a:pt x="22" y="216"/>
                  </a:lnTo>
                  <a:lnTo>
                    <a:pt x="22" y="24"/>
                  </a:lnTo>
                  <a:lnTo>
                    <a:pt x="226" y="24"/>
                  </a:lnTo>
                  <a:lnTo>
                    <a:pt x="260" y="0"/>
                  </a:lnTo>
                  <a:lnTo>
                    <a:pt x="8" y="0"/>
                  </a:lnTo>
                  <a:lnTo>
                    <a:pt x="8" y="0"/>
                  </a:lnTo>
                  <a:lnTo>
                    <a:pt x="6" y="2"/>
                  </a:lnTo>
                  <a:lnTo>
                    <a:pt x="2" y="4"/>
                  </a:lnTo>
                  <a:lnTo>
                    <a:pt x="0" y="6"/>
                  </a:lnTo>
                  <a:lnTo>
                    <a:pt x="0" y="10"/>
                  </a:lnTo>
                  <a:lnTo>
                    <a:pt x="0" y="266"/>
                  </a:lnTo>
                  <a:lnTo>
                    <a:pt x="0" y="266"/>
                  </a:lnTo>
                  <a:lnTo>
                    <a:pt x="0" y="270"/>
                  </a:lnTo>
                  <a:lnTo>
                    <a:pt x="2" y="274"/>
                  </a:lnTo>
                  <a:lnTo>
                    <a:pt x="6" y="276"/>
                  </a:lnTo>
                  <a:lnTo>
                    <a:pt x="8" y="276"/>
                  </a:lnTo>
                  <a:lnTo>
                    <a:pt x="368" y="276"/>
                  </a:lnTo>
                  <a:lnTo>
                    <a:pt x="368" y="276"/>
                  </a:lnTo>
                  <a:lnTo>
                    <a:pt x="372" y="276"/>
                  </a:lnTo>
                  <a:lnTo>
                    <a:pt x="376" y="274"/>
                  </a:lnTo>
                  <a:lnTo>
                    <a:pt x="378" y="270"/>
                  </a:lnTo>
                  <a:lnTo>
                    <a:pt x="378" y="266"/>
                  </a:lnTo>
                  <a:lnTo>
                    <a:pt x="378" y="10"/>
                  </a:lnTo>
                  <a:lnTo>
                    <a:pt x="378" y="10"/>
                  </a:lnTo>
                  <a:lnTo>
                    <a:pt x="378" y="6"/>
                  </a:lnTo>
                  <a:lnTo>
                    <a:pt x="376" y="4"/>
                  </a:lnTo>
                  <a:lnTo>
                    <a:pt x="372" y="2"/>
                  </a:lnTo>
                  <a:lnTo>
                    <a:pt x="368" y="0"/>
                  </a:lnTo>
                  <a:lnTo>
                    <a:pt x="368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32" name="Freeform 57"/>
            <p:cNvSpPr>
              <a:spLocks/>
            </p:cNvSpPr>
            <p:nvPr/>
          </p:nvSpPr>
          <p:spPr bwMode="auto">
            <a:xfrm>
              <a:off x="7115175" y="519112"/>
              <a:ext cx="136525" cy="107950"/>
            </a:xfrm>
            <a:custGeom>
              <a:avLst/>
              <a:gdLst>
                <a:gd name="T0" fmla="*/ 28 w 86"/>
                <a:gd name="T1" fmla="*/ 18 h 68"/>
                <a:gd name="T2" fmla="*/ 28 w 86"/>
                <a:gd name="T3" fmla="*/ 18 h 68"/>
                <a:gd name="T4" fmla="*/ 24 w 86"/>
                <a:gd name="T5" fmla="*/ 26 h 68"/>
                <a:gd name="T6" fmla="*/ 20 w 86"/>
                <a:gd name="T7" fmla="*/ 34 h 68"/>
                <a:gd name="T8" fmla="*/ 18 w 86"/>
                <a:gd name="T9" fmla="*/ 48 h 68"/>
                <a:gd name="T10" fmla="*/ 16 w 86"/>
                <a:gd name="T11" fmla="*/ 54 h 68"/>
                <a:gd name="T12" fmla="*/ 14 w 86"/>
                <a:gd name="T13" fmla="*/ 60 h 68"/>
                <a:gd name="T14" fmla="*/ 8 w 86"/>
                <a:gd name="T15" fmla="*/ 62 h 68"/>
                <a:gd name="T16" fmla="*/ 0 w 86"/>
                <a:gd name="T17" fmla="*/ 64 h 68"/>
                <a:gd name="T18" fmla="*/ 0 w 86"/>
                <a:gd name="T19" fmla="*/ 64 h 68"/>
                <a:gd name="T20" fmla="*/ 10 w 86"/>
                <a:gd name="T21" fmla="*/ 66 h 68"/>
                <a:gd name="T22" fmla="*/ 10 w 86"/>
                <a:gd name="T23" fmla="*/ 66 h 68"/>
                <a:gd name="T24" fmla="*/ 16 w 86"/>
                <a:gd name="T25" fmla="*/ 66 h 68"/>
                <a:gd name="T26" fmla="*/ 22 w 86"/>
                <a:gd name="T27" fmla="*/ 64 h 68"/>
                <a:gd name="T28" fmla="*/ 26 w 86"/>
                <a:gd name="T29" fmla="*/ 58 h 68"/>
                <a:gd name="T30" fmla="*/ 30 w 86"/>
                <a:gd name="T31" fmla="*/ 50 h 68"/>
                <a:gd name="T32" fmla="*/ 30 w 86"/>
                <a:gd name="T33" fmla="*/ 50 h 68"/>
                <a:gd name="T34" fmla="*/ 30 w 86"/>
                <a:gd name="T35" fmla="*/ 56 h 68"/>
                <a:gd name="T36" fmla="*/ 28 w 86"/>
                <a:gd name="T37" fmla="*/ 62 h 68"/>
                <a:gd name="T38" fmla="*/ 24 w 86"/>
                <a:gd name="T39" fmla="*/ 68 h 68"/>
                <a:gd name="T40" fmla="*/ 24 w 86"/>
                <a:gd name="T41" fmla="*/ 68 h 68"/>
                <a:gd name="T42" fmla="*/ 32 w 86"/>
                <a:gd name="T43" fmla="*/ 68 h 68"/>
                <a:gd name="T44" fmla="*/ 42 w 86"/>
                <a:gd name="T45" fmla="*/ 66 h 68"/>
                <a:gd name="T46" fmla="*/ 52 w 86"/>
                <a:gd name="T47" fmla="*/ 62 h 68"/>
                <a:gd name="T48" fmla="*/ 60 w 86"/>
                <a:gd name="T49" fmla="*/ 58 h 68"/>
                <a:gd name="T50" fmla="*/ 60 w 86"/>
                <a:gd name="T51" fmla="*/ 58 h 68"/>
                <a:gd name="T52" fmla="*/ 72 w 86"/>
                <a:gd name="T53" fmla="*/ 48 h 68"/>
                <a:gd name="T54" fmla="*/ 80 w 86"/>
                <a:gd name="T55" fmla="*/ 36 h 68"/>
                <a:gd name="T56" fmla="*/ 86 w 86"/>
                <a:gd name="T57" fmla="*/ 26 h 68"/>
                <a:gd name="T58" fmla="*/ 62 w 86"/>
                <a:gd name="T59" fmla="*/ 0 h 68"/>
                <a:gd name="T60" fmla="*/ 62 w 86"/>
                <a:gd name="T61" fmla="*/ 0 h 68"/>
                <a:gd name="T62" fmla="*/ 48 w 86"/>
                <a:gd name="T63" fmla="*/ 4 h 68"/>
                <a:gd name="T64" fmla="*/ 36 w 86"/>
                <a:gd name="T65" fmla="*/ 10 h 68"/>
                <a:gd name="T66" fmla="*/ 32 w 86"/>
                <a:gd name="T67" fmla="*/ 14 h 68"/>
                <a:gd name="T68" fmla="*/ 28 w 86"/>
                <a:gd name="T69" fmla="*/ 18 h 68"/>
                <a:gd name="T70" fmla="*/ 28 w 86"/>
                <a:gd name="T71" fmla="*/ 18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86" h="68">
                  <a:moveTo>
                    <a:pt x="28" y="18"/>
                  </a:moveTo>
                  <a:lnTo>
                    <a:pt x="28" y="18"/>
                  </a:lnTo>
                  <a:lnTo>
                    <a:pt x="24" y="26"/>
                  </a:lnTo>
                  <a:lnTo>
                    <a:pt x="20" y="34"/>
                  </a:lnTo>
                  <a:lnTo>
                    <a:pt x="18" y="48"/>
                  </a:lnTo>
                  <a:lnTo>
                    <a:pt x="16" y="54"/>
                  </a:lnTo>
                  <a:lnTo>
                    <a:pt x="14" y="60"/>
                  </a:lnTo>
                  <a:lnTo>
                    <a:pt x="8" y="62"/>
                  </a:lnTo>
                  <a:lnTo>
                    <a:pt x="0" y="64"/>
                  </a:lnTo>
                  <a:lnTo>
                    <a:pt x="0" y="64"/>
                  </a:lnTo>
                  <a:lnTo>
                    <a:pt x="10" y="66"/>
                  </a:lnTo>
                  <a:lnTo>
                    <a:pt x="10" y="66"/>
                  </a:lnTo>
                  <a:lnTo>
                    <a:pt x="16" y="66"/>
                  </a:lnTo>
                  <a:lnTo>
                    <a:pt x="22" y="64"/>
                  </a:lnTo>
                  <a:lnTo>
                    <a:pt x="26" y="58"/>
                  </a:lnTo>
                  <a:lnTo>
                    <a:pt x="30" y="50"/>
                  </a:lnTo>
                  <a:lnTo>
                    <a:pt x="30" y="50"/>
                  </a:lnTo>
                  <a:lnTo>
                    <a:pt x="30" y="56"/>
                  </a:lnTo>
                  <a:lnTo>
                    <a:pt x="28" y="62"/>
                  </a:lnTo>
                  <a:lnTo>
                    <a:pt x="24" y="68"/>
                  </a:lnTo>
                  <a:lnTo>
                    <a:pt x="24" y="68"/>
                  </a:lnTo>
                  <a:lnTo>
                    <a:pt x="32" y="68"/>
                  </a:lnTo>
                  <a:lnTo>
                    <a:pt x="42" y="66"/>
                  </a:lnTo>
                  <a:lnTo>
                    <a:pt x="52" y="62"/>
                  </a:lnTo>
                  <a:lnTo>
                    <a:pt x="60" y="58"/>
                  </a:lnTo>
                  <a:lnTo>
                    <a:pt x="60" y="58"/>
                  </a:lnTo>
                  <a:lnTo>
                    <a:pt x="72" y="48"/>
                  </a:lnTo>
                  <a:lnTo>
                    <a:pt x="80" y="36"/>
                  </a:lnTo>
                  <a:lnTo>
                    <a:pt x="86" y="26"/>
                  </a:lnTo>
                  <a:lnTo>
                    <a:pt x="62" y="0"/>
                  </a:lnTo>
                  <a:lnTo>
                    <a:pt x="62" y="0"/>
                  </a:lnTo>
                  <a:lnTo>
                    <a:pt x="48" y="4"/>
                  </a:lnTo>
                  <a:lnTo>
                    <a:pt x="36" y="10"/>
                  </a:lnTo>
                  <a:lnTo>
                    <a:pt x="32" y="14"/>
                  </a:lnTo>
                  <a:lnTo>
                    <a:pt x="28" y="18"/>
                  </a:lnTo>
                  <a:lnTo>
                    <a:pt x="28" y="1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33" name="Freeform 58"/>
            <p:cNvSpPr>
              <a:spLocks/>
            </p:cNvSpPr>
            <p:nvPr/>
          </p:nvSpPr>
          <p:spPr bwMode="auto">
            <a:xfrm>
              <a:off x="7242175" y="287337"/>
              <a:ext cx="266700" cy="244475"/>
            </a:xfrm>
            <a:custGeom>
              <a:avLst/>
              <a:gdLst>
                <a:gd name="T0" fmla="*/ 144 w 168"/>
                <a:gd name="T1" fmla="*/ 12 h 154"/>
                <a:gd name="T2" fmla="*/ 144 w 168"/>
                <a:gd name="T3" fmla="*/ 12 h 154"/>
                <a:gd name="T4" fmla="*/ 42 w 168"/>
                <a:gd name="T5" fmla="*/ 82 h 154"/>
                <a:gd name="T6" fmla="*/ 42 w 168"/>
                <a:gd name="T7" fmla="*/ 82 h 154"/>
                <a:gd name="T8" fmla="*/ 22 w 168"/>
                <a:gd name="T9" fmla="*/ 98 h 154"/>
                <a:gd name="T10" fmla="*/ 8 w 168"/>
                <a:gd name="T11" fmla="*/ 112 h 154"/>
                <a:gd name="T12" fmla="*/ 0 w 168"/>
                <a:gd name="T13" fmla="*/ 122 h 154"/>
                <a:gd name="T14" fmla="*/ 0 w 168"/>
                <a:gd name="T15" fmla="*/ 126 h 154"/>
                <a:gd name="T16" fmla="*/ 0 w 168"/>
                <a:gd name="T17" fmla="*/ 130 h 154"/>
                <a:gd name="T18" fmla="*/ 0 w 168"/>
                <a:gd name="T19" fmla="*/ 130 h 154"/>
                <a:gd name="T20" fmla="*/ 22 w 168"/>
                <a:gd name="T21" fmla="*/ 154 h 154"/>
                <a:gd name="T22" fmla="*/ 22 w 168"/>
                <a:gd name="T23" fmla="*/ 154 h 154"/>
                <a:gd name="T24" fmla="*/ 24 w 168"/>
                <a:gd name="T25" fmla="*/ 154 h 154"/>
                <a:gd name="T26" fmla="*/ 28 w 168"/>
                <a:gd name="T27" fmla="*/ 154 h 154"/>
                <a:gd name="T28" fmla="*/ 40 w 168"/>
                <a:gd name="T29" fmla="*/ 148 h 154"/>
                <a:gd name="T30" fmla="*/ 56 w 168"/>
                <a:gd name="T31" fmla="*/ 134 h 154"/>
                <a:gd name="T32" fmla="*/ 72 w 168"/>
                <a:gd name="T33" fmla="*/ 118 h 154"/>
                <a:gd name="T34" fmla="*/ 72 w 168"/>
                <a:gd name="T35" fmla="*/ 118 h 154"/>
                <a:gd name="T36" fmla="*/ 154 w 168"/>
                <a:gd name="T37" fmla="*/ 24 h 154"/>
                <a:gd name="T38" fmla="*/ 154 w 168"/>
                <a:gd name="T39" fmla="*/ 24 h 154"/>
                <a:gd name="T40" fmla="*/ 166 w 168"/>
                <a:gd name="T41" fmla="*/ 8 h 154"/>
                <a:gd name="T42" fmla="*/ 168 w 168"/>
                <a:gd name="T43" fmla="*/ 4 h 154"/>
                <a:gd name="T44" fmla="*/ 168 w 168"/>
                <a:gd name="T45" fmla="*/ 2 h 154"/>
                <a:gd name="T46" fmla="*/ 166 w 168"/>
                <a:gd name="T47" fmla="*/ 0 h 154"/>
                <a:gd name="T48" fmla="*/ 160 w 168"/>
                <a:gd name="T49" fmla="*/ 2 h 154"/>
                <a:gd name="T50" fmla="*/ 144 w 168"/>
                <a:gd name="T51" fmla="*/ 12 h 154"/>
                <a:gd name="T52" fmla="*/ 144 w 168"/>
                <a:gd name="T53" fmla="*/ 12 h 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168" h="154">
                  <a:moveTo>
                    <a:pt x="144" y="12"/>
                  </a:moveTo>
                  <a:lnTo>
                    <a:pt x="144" y="12"/>
                  </a:lnTo>
                  <a:lnTo>
                    <a:pt x="42" y="82"/>
                  </a:lnTo>
                  <a:lnTo>
                    <a:pt x="42" y="82"/>
                  </a:lnTo>
                  <a:lnTo>
                    <a:pt x="22" y="98"/>
                  </a:lnTo>
                  <a:lnTo>
                    <a:pt x="8" y="112"/>
                  </a:lnTo>
                  <a:lnTo>
                    <a:pt x="0" y="122"/>
                  </a:lnTo>
                  <a:lnTo>
                    <a:pt x="0" y="126"/>
                  </a:lnTo>
                  <a:lnTo>
                    <a:pt x="0" y="130"/>
                  </a:lnTo>
                  <a:lnTo>
                    <a:pt x="0" y="130"/>
                  </a:lnTo>
                  <a:lnTo>
                    <a:pt x="22" y="154"/>
                  </a:lnTo>
                  <a:lnTo>
                    <a:pt x="22" y="154"/>
                  </a:lnTo>
                  <a:lnTo>
                    <a:pt x="24" y="154"/>
                  </a:lnTo>
                  <a:lnTo>
                    <a:pt x="28" y="154"/>
                  </a:lnTo>
                  <a:lnTo>
                    <a:pt x="40" y="148"/>
                  </a:lnTo>
                  <a:lnTo>
                    <a:pt x="56" y="134"/>
                  </a:lnTo>
                  <a:lnTo>
                    <a:pt x="72" y="118"/>
                  </a:lnTo>
                  <a:lnTo>
                    <a:pt x="72" y="118"/>
                  </a:lnTo>
                  <a:lnTo>
                    <a:pt x="154" y="24"/>
                  </a:lnTo>
                  <a:lnTo>
                    <a:pt x="154" y="24"/>
                  </a:lnTo>
                  <a:lnTo>
                    <a:pt x="166" y="8"/>
                  </a:lnTo>
                  <a:lnTo>
                    <a:pt x="168" y="4"/>
                  </a:lnTo>
                  <a:lnTo>
                    <a:pt x="168" y="2"/>
                  </a:lnTo>
                  <a:lnTo>
                    <a:pt x="166" y="0"/>
                  </a:lnTo>
                  <a:lnTo>
                    <a:pt x="160" y="2"/>
                  </a:lnTo>
                  <a:lnTo>
                    <a:pt x="144" y="12"/>
                  </a:lnTo>
                  <a:lnTo>
                    <a:pt x="144" y="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34" name="Freeform 59"/>
            <p:cNvSpPr>
              <a:spLocks/>
            </p:cNvSpPr>
            <p:nvPr/>
          </p:nvSpPr>
          <p:spPr bwMode="auto">
            <a:xfrm>
              <a:off x="7216775" y="493712"/>
              <a:ext cx="57150" cy="60325"/>
            </a:xfrm>
            <a:custGeom>
              <a:avLst/>
              <a:gdLst>
                <a:gd name="T0" fmla="*/ 12 w 36"/>
                <a:gd name="T1" fmla="*/ 2 h 38"/>
                <a:gd name="T2" fmla="*/ 12 w 36"/>
                <a:gd name="T3" fmla="*/ 2 h 38"/>
                <a:gd name="T4" fmla="*/ 8 w 36"/>
                <a:gd name="T5" fmla="*/ 0 h 38"/>
                <a:gd name="T6" fmla="*/ 4 w 36"/>
                <a:gd name="T7" fmla="*/ 2 h 38"/>
                <a:gd name="T8" fmla="*/ 4 w 36"/>
                <a:gd name="T9" fmla="*/ 2 h 38"/>
                <a:gd name="T10" fmla="*/ 4 w 36"/>
                <a:gd name="T11" fmla="*/ 4 h 38"/>
                <a:gd name="T12" fmla="*/ 2 w 36"/>
                <a:gd name="T13" fmla="*/ 6 h 38"/>
                <a:gd name="T14" fmla="*/ 2 w 36"/>
                <a:gd name="T15" fmla="*/ 6 h 38"/>
                <a:gd name="T16" fmla="*/ 2 w 36"/>
                <a:gd name="T17" fmla="*/ 8 h 38"/>
                <a:gd name="T18" fmla="*/ 2 w 36"/>
                <a:gd name="T19" fmla="*/ 8 h 38"/>
                <a:gd name="T20" fmla="*/ 0 w 36"/>
                <a:gd name="T21" fmla="*/ 10 h 38"/>
                <a:gd name="T22" fmla="*/ 0 w 36"/>
                <a:gd name="T23" fmla="*/ 14 h 38"/>
                <a:gd name="T24" fmla="*/ 22 w 36"/>
                <a:gd name="T25" fmla="*/ 38 h 38"/>
                <a:gd name="T26" fmla="*/ 22 w 36"/>
                <a:gd name="T27" fmla="*/ 38 h 38"/>
                <a:gd name="T28" fmla="*/ 24 w 36"/>
                <a:gd name="T29" fmla="*/ 38 h 38"/>
                <a:gd name="T30" fmla="*/ 28 w 36"/>
                <a:gd name="T31" fmla="*/ 38 h 38"/>
                <a:gd name="T32" fmla="*/ 28 w 36"/>
                <a:gd name="T33" fmla="*/ 38 h 38"/>
                <a:gd name="T34" fmla="*/ 30 w 36"/>
                <a:gd name="T35" fmla="*/ 36 h 38"/>
                <a:gd name="T36" fmla="*/ 30 w 36"/>
                <a:gd name="T37" fmla="*/ 36 h 38"/>
                <a:gd name="T38" fmla="*/ 32 w 36"/>
                <a:gd name="T39" fmla="*/ 36 h 38"/>
                <a:gd name="T40" fmla="*/ 34 w 36"/>
                <a:gd name="T41" fmla="*/ 34 h 38"/>
                <a:gd name="T42" fmla="*/ 34 w 36"/>
                <a:gd name="T43" fmla="*/ 34 h 38"/>
                <a:gd name="T44" fmla="*/ 36 w 36"/>
                <a:gd name="T45" fmla="*/ 32 h 38"/>
                <a:gd name="T46" fmla="*/ 36 w 36"/>
                <a:gd name="T47" fmla="*/ 28 h 38"/>
                <a:gd name="T48" fmla="*/ 12 w 36"/>
                <a:gd name="T49" fmla="*/ 2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36" h="38">
                  <a:moveTo>
                    <a:pt x="12" y="2"/>
                  </a:moveTo>
                  <a:lnTo>
                    <a:pt x="12" y="2"/>
                  </a:lnTo>
                  <a:lnTo>
                    <a:pt x="8" y="0"/>
                  </a:lnTo>
                  <a:lnTo>
                    <a:pt x="4" y="2"/>
                  </a:lnTo>
                  <a:lnTo>
                    <a:pt x="4" y="2"/>
                  </a:lnTo>
                  <a:lnTo>
                    <a:pt x="4" y="4"/>
                  </a:lnTo>
                  <a:lnTo>
                    <a:pt x="2" y="6"/>
                  </a:lnTo>
                  <a:lnTo>
                    <a:pt x="2" y="6"/>
                  </a:lnTo>
                  <a:lnTo>
                    <a:pt x="2" y="8"/>
                  </a:lnTo>
                  <a:lnTo>
                    <a:pt x="2" y="8"/>
                  </a:lnTo>
                  <a:lnTo>
                    <a:pt x="0" y="10"/>
                  </a:lnTo>
                  <a:lnTo>
                    <a:pt x="0" y="14"/>
                  </a:lnTo>
                  <a:lnTo>
                    <a:pt x="22" y="38"/>
                  </a:lnTo>
                  <a:lnTo>
                    <a:pt x="22" y="38"/>
                  </a:lnTo>
                  <a:lnTo>
                    <a:pt x="24" y="38"/>
                  </a:lnTo>
                  <a:lnTo>
                    <a:pt x="28" y="38"/>
                  </a:lnTo>
                  <a:lnTo>
                    <a:pt x="28" y="38"/>
                  </a:lnTo>
                  <a:lnTo>
                    <a:pt x="30" y="36"/>
                  </a:lnTo>
                  <a:lnTo>
                    <a:pt x="30" y="36"/>
                  </a:lnTo>
                  <a:lnTo>
                    <a:pt x="32" y="36"/>
                  </a:lnTo>
                  <a:lnTo>
                    <a:pt x="34" y="34"/>
                  </a:lnTo>
                  <a:lnTo>
                    <a:pt x="34" y="34"/>
                  </a:lnTo>
                  <a:lnTo>
                    <a:pt x="36" y="32"/>
                  </a:lnTo>
                  <a:lnTo>
                    <a:pt x="36" y="28"/>
                  </a:lnTo>
                  <a:lnTo>
                    <a:pt x="12" y="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</p:grpSp>
      <p:grpSp>
        <p:nvGrpSpPr>
          <p:cNvPr id="35" name="组合 25"/>
          <p:cNvGrpSpPr>
            <a:grpSpLocks noChangeAspect="1"/>
          </p:cNvGrpSpPr>
          <p:nvPr/>
        </p:nvGrpSpPr>
        <p:grpSpPr>
          <a:xfrm>
            <a:off x="3103718" y="2430781"/>
            <a:ext cx="357031" cy="199157"/>
            <a:chOff x="8328025" y="360362"/>
            <a:chExt cx="609600" cy="377825"/>
          </a:xfrm>
          <a:solidFill>
            <a:sysClr val="window" lastClr="FFFFFF"/>
          </a:solidFill>
        </p:grpSpPr>
        <p:sp>
          <p:nvSpPr>
            <p:cNvPr id="36" name="Freeform 60"/>
            <p:cNvSpPr>
              <a:spLocks noEditPoints="1"/>
            </p:cNvSpPr>
            <p:nvPr/>
          </p:nvSpPr>
          <p:spPr bwMode="auto">
            <a:xfrm>
              <a:off x="8375650" y="360362"/>
              <a:ext cx="514350" cy="323850"/>
            </a:xfrm>
            <a:custGeom>
              <a:avLst/>
              <a:gdLst>
                <a:gd name="T0" fmla="*/ 8 w 324"/>
                <a:gd name="T1" fmla="*/ 204 h 204"/>
                <a:gd name="T2" fmla="*/ 316 w 324"/>
                <a:gd name="T3" fmla="*/ 204 h 204"/>
                <a:gd name="T4" fmla="*/ 316 w 324"/>
                <a:gd name="T5" fmla="*/ 204 h 204"/>
                <a:gd name="T6" fmla="*/ 320 w 324"/>
                <a:gd name="T7" fmla="*/ 204 h 204"/>
                <a:gd name="T8" fmla="*/ 322 w 324"/>
                <a:gd name="T9" fmla="*/ 202 h 204"/>
                <a:gd name="T10" fmla="*/ 324 w 324"/>
                <a:gd name="T11" fmla="*/ 200 h 204"/>
                <a:gd name="T12" fmla="*/ 324 w 324"/>
                <a:gd name="T13" fmla="*/ 196 h 204"/>
                <a:gd name="T14" fmla="*/ 324 w 324"/>
                <a:gd name="T15" fmla="*/ 8 h 204"/>
                <a:gd name="T16" fmla="*/ 324 w 324"/>
                <a:gd name="T17" fmla="*/ 8 h 204"/>
                <a:gd name="T18" fmla="*/ 324 w 324"/>
                <a:gd name="T19" fmla="*/ 6 h 204"/>
                <a:gd name="T20" fmla="*/ 322 w 324"/>
                <a:gd name="T21" fmla="*/ 2 h 204"/>
                <a:gd name="T22" fmla="*/ 320 w 324"/>
                <a:gd name="T23" fmla="*/ 0 h 204"/>
                <a:gd name="T24" fmla="*/ 316 w 324"/>
                <a:gd name="T25" fmla="*/ 0 h 204"/>
                <a:gd name="T26" fmla="*/ 8 w 324"/>
                <a:gd name="T27" fmla="*/ 0 h 204"/>
                <a:gd name="T28" fmla="*/ 8 w 324"/>
                <a:gd name="T29" fmla="*/ 0 h 204"/>
                <a:gd name="T30" fmla="*/ 6 w 324"/>
                <a:gd name="T31" fmla="*/ 0 h 204"/>
                <a:gd name="T32" fmla="*/ 4 w 324"/>
                <a:gd name="T33" fmla="*/ 2 h 204"/>
                <a:gd name="T34" fmla="*/ 2 w 324"/>
                <a:gd name="T35" fmla="*/ 6 h 204"/>
                <a:gd name="T36" fmla="*/ 0 w 324"/>
                <a:gd name="T37" fmla="*/ 8 h 204"/>
                <a:gd name="T38" fmla="*/ 0 w 324"/>
                <a:gd name="T39" fmla="*/ 196 h 204"/>
                <a:gd name="T40" fmla="*/ 0 w 324"/>
                <a:gd name="T41" fmla="*/ 196 h 204"/>
                <a:gd name="T42" fmla="*/ 2 w 324"/>
                <a:gd name="T43" fmla="*/ 200 h 204"/>
                <a:gd name="T44" fmla="*/ 4 w 324"/>
                <a:gd name="T45" fmla="*/ 202 h 204"/>
                <a:gd name="T46" fmla="*/ 6 w 324"/>
                <a:gd name="T47" fmla="*/ 204 h 204"/>
                <a:gd name="T48" fmla="*/ 8 w 324"/>
                <a:gd name="T49" fmla="*/ 204 h 204"/>
                <a:gd name="T50" fmla="*/ 8 w 324"/>
                <a:gd name="T51" fmla="*/ 204 h 204"/>
                <a:gd name="T52" fmla="*/ 162 w 324"/>
                <a:gd name="T53" fmla="*/ 6 h 204"/>
                <a:gd name="T54" fmla="*/ 162 w 324"/>
                <a:gd name="T55" fmla="*/ 6 h 204"/>
                <a:gd name="T56" fmla="*/ 166 w 324"/>
                <a:gd name="T57" fmla="*/ 6 h 204"/>
                <a:gd name="T58" fmla="*/ 168 w 324"/>
                <a:gd name="T59" fmla="*/ 10 h 204"/>
                <a:gd name="T60" fmla="*/ 168 w 324"/>
                <a:gd name="T61" fmla="*/ 10 h 204"/>
                <a:gd name="T62" fmla="*/ 166 w 324"/>
                <a:gd name="T63" fmla="*/ 14 h 204"/>
                <a:gd name="T64" fmla="*/ 162 w 324"/>
                <a:gd name="T65" fmla="*/ 16 h 204"/>
                <a:gd name="T66" fmla="*/ 162 w 324"/>
                <a:gd name="T67" fmla="*/ 16 h 204"/>
                <a:gd name="T68" fmla="*/ 160 w 324"/>
                <a:gd name="T69" fmla="*/ 14 h 204"/>
                <a:gd name="T70" fmla="*/ 158 w 324"/>
                <a:gd name="T71" fmla="*/ 10 h 204"/>
                <a:gd name="T72" fmla="*/ 158 w 324"/>
                <a:gd name="T73" fmla="*/ 10 h 204"/>
                <a:gd name="T74" fmla="*/ 160 w 324"/>
                <a:gd name="T75" fmla="*/ 6 h 204"/>
                <a:gd name="T76" fmla="*/ 162 w 324"/>
                <a:gd name="T77" fmla="*/ 6 h 204"/>
                <a:gd name="T78" fmla="*/ 162 w 324"/>
                <a:gd name="T79" fmla="*/ 6 h 204"/>
                <a:gd name="T80" fmla="*/ 20 w 324"/>
                <a:gd name="T81" fmla="*/ 20 h 204"/>
                <a:gd name="T82" fmla="*/ 304 w 324"/>
                <a:gd name="T83" fmla="*/ 20 h 204"/>
                <a:gd name="T84" fmla="*/ 304 w 324"/>
                <a:gd name="T85" fmla="*/ 184 h 204"/>
                <a:gd name="T86" fmla="*/ 20 w 324"/>
                <a:gd name="T87" fmla="*/ 184 h 204"/>
                <a:gd name="T88" fmla="*/ 20 w 324"/>
                <a:gd name="T89" fmla="*/ 20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324" h="204">
                  <a:moveTo>
                    <a:pt x="8" y="204"/>
                  </a:moveTo>
                  <a:lnTo>
                    <a:pt x="316" y="204"/>
                  </a:lnTo>
                  <a:lnTo>
                    <a:pt x="316" y="204"/>
                  </a:lnTo>
                  <a:lnTo>
                    <a:pt x="320" y="204"/>
                  </a:lnTo>
                  <a:lnTo>
                    <a:pt x="322" y="202"/>
                  </a:lnTo>
                  <a:lnTo>
                    <a:pt x="324" y="200"/>
                  </a:lnTo>
                  <a:lnTo>
                    <a:pt x="324" y="196"/>
                  </a:lnTo>
                  <a:lnTo>
                    <a:pt x="324" y="8"/>
                  </a:lnTo>
                  <a:lnTo>
                    <a:pt x="324" y="8"/>
                  </a:lnTo>
                  <a:lnTo>
                    <a:pt x="324" y="6"/>
                  </a:lnTo>
                  <a:lnTo>
                    <a:pt x="322" y="2"/>
                  </a:lnTo>
                  <a:lnTo>
                    <a:pt x="320" y="0"/>
                  </a:lnTo>
                  <a:lnTo>
                    <a:pt x="316" y="0"/>
                  </a:lnTo>
                  <a:lnTo>
                    <a:pt x="8" y="0"/>
                  </a:lnTo>
                  <a:lnTo>
                    <a:pt x="8" y="0"/>
                  </a:lnTo>
                  <a:lnTo>
                    <a:pt x="6" y="0"/>
                  </a:lnTo>
                  <a:lnTo>
                    <a:pt x="4" y="2"/>
                  </a:lnTo>
                  <a:lnTo>
                    <a:pt x="2" y="6"/>
                  </a:lnTo>
                  <a:lnTo>
                    <a:pt x="0" y="8"/>
                  </a:lnTo>
                  <a:lnTo>
                    <a:pt x="0" y="196"/>
                  </a:lnTo>
                  <a:lnTo>
                    <a:pt x="0" y="196"/>
                  </a:lnTo>
                  <a:lnTo>
                    <a:pt x="2" y="200"/>
                  </a:lnTo>
                  <a:lnTo>
                    <a:pt x="4" y="202"/>
                  </a:lnTo>
                  <a:lnTo>
                    <a:pt x="6" y="204"/>
                  </a:lnTo>
                  <a:lnTo>
                    <a:pt x="8" y="204"/>
                  </a:lnTo>
                  <a:lnTo>
                    <a:pt x="8" y="204"/>
                  </a:lnTo>
                  <a:close/>
                  <a:moveTo>
                    <a:pt x="162" y="6"/>
                  </a:moveTo>
                  <a:lnTo>
                    <a:pt x="162" y="6"/>
                  </a:lnTo>
                  <a:lnTo>
                    <a:pt x="166" y="6"/>
                  </a:lnTo>
                  <a:lnTo>
                    <a:pt x="168" y="10"/>
                  </a:lnTo>
                  <a:lnTo>
                    <a:pt x="168" y="10"/>
                  </a:lnTo>
                  <a:lnTo>
                    <a:pt x="166" y="14"/>
                  </a:lnTo>
                  <a:lnTo>
                    <a:pt x="162" y="16"/>
                  </a:lnTo>
                  <a:lnTo>
                    <a:pt x="162" y="16"/>
                  </a:lnTo>
                  <a:lnTo>
                    <a:pt x="160" y="14"/>
                  </a:lnTo>
                  <a:lnTo>
                    <a:pt x="158" y="10"/>
                  </a:lnTo>
                  <a:lnTo>
                    <a:pt x="158" y="10"/>
                  </a:lnTo>
                  <a:lnTo>
                    <a:pt x="160" y="6"/>
                  </a:lnTo>
                  <a:lnTo>
                    <a:pt x="162" y="6"/>
                  </a:lnTo>
                  <a:lnTo>
                    <a:pt x="162" y="6"/>
                  </a:lnTo>
                  <a:close/>
                  <a:moveTo>
                    <a:pt x="20" y="20"/>
                  </a:moveTo>
                  <a:lnTo>
                    <a:pt x="304" y="20"/>
                  </a:lnTo>
                  <a:lnTo>
                    <a:pt x="304" y="184"/>
                  </a:lnTo>
                  <a:lnTo>
                    <a:pt x="20" y="184"/>
                  </a:lnTo>
                  <a:lnTo>
                    <a:pt x="20" y="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37" name="Freeform 61"/>
            <p:cNvSpPr>
              <a:spLocks/>
            </p:cNvSpPr>
            <p:nvPr/>
          </p:nvSpPr>
          <p:spPr bwMode="auto">
            <a:xfrm>
              <a:off x="8328025" y="696912"/>
              <a:ext cx="609600" cy="41275"/>
            </a:xfrm>
            <a:custGeom>
              <a:avLst/>
              <a:gdLst>
                <a:gd name="T0" fmla="*/ 384 w 384"/>
                <a:gd name="T1" fmla="*/ 0 h 26"/>
                <a:gd name="T2" fmla="*/ 252 w 384"/>
                <a:gd name="T3" fmla="*/ 0 h 26"/>
                <a:gd name="T4" fmla="*/ 252 w 384"/>
                <a:gd name="T5" fmla="*/ 0 h 26"/>
                <a:gd name="T6" fmla="*/ 250 w 384"/>
                <a:gd name="T7" fmla="*/ 4 h 26"/>
                <a:gd name="T8" fmla="*/ 246 w 384"/>
                <a:gd name="T9" fmla="*/ 6 h 26"/>
                <a:gd name="T10" fmla="*/ 138 w 384"/>
                <a:gd name="T11" fmla="*/ 6 h 26"/>
                <a:gd name="T12" fmla="*/ 138 w 384"/>
                <a:gd name="T13" fmla="*/ 6 h 26"/>
                <a:gd name="T14" fmla="*/ 136 w 384"/>
                <a:gd name="T15" fmla="*/ 4 h 26"/>
                <a:gd name="T16" fmla="*/ 134 w 384"/>
                <a:gd name="T17" fmla="*/ 0 h 26"/>
                <a:gd name="T18" fmla="*/ 0 w 384"/>
                <a:gd name="T19" fmla="*/ 0 h 26"/>
                <a:gd name="T20" fmla="*/ 0 w 384"/>
                <a:gd name="T21" fmla="*/ 0 h 26"/>
                <a:gd name="T22" fmla="*/ 0 w 384"/>
                <a:gd name="T23" fmla="*/ 2 h 26"/>
                <a:gd name="T24" fmla="*/ 0 w 384"/>
                <a:gd name="T25" fmla="*/ 8 h 26"/>
                <a:gd name="T26" fmla="*/ 0 w 384"/>
                <a:gd name="T27" fmla="*/ 8 h 26"/>
                <a:gd name="T28" fmla="*/ 2 w 384"/>
                <a:gd name="T29" fmla="*/ 16 h 26"/>
                <a:gd name="T30" fmla="*/ 6 w 384"/>
                <a:gd name="T31" fmla="*/ 20 h 26"/>
                <a:gd name="T32" fmla="*/ 12 w 384"/>
                <a:gd name="T33" fmla="*/ 24 h 26"/>
                <a:gd name="T34" fmla="*/ 18 w 384"/>
                <a:gd name="T35" fmla="*/ 26 h 26"/>
                <a:gd name="T36" fmla="*/ 368 w 384"/>
                <a:gd name="T37" fmla="*/ 26 h 26"/>
                <a:gd name="T38" fmla="*/ 368 w 384"/>
                <a:gd name="T39" fmla="*/ 26 h 26"/>
                <a:gd name="T40" fmla="*/ 374 w 384"/>
                <a:gd name="T41" fmla="*/ 24 h 26"/>
                <a:gd name="T42" fmla="*/ 380 w 384"/>
                <a:gd name="T43" fmla="*/ 20 h 26"/>
                <a:gd name="T44" fmla="*/ 384 w 384"/>
                <a:gd name="T45" fmla="*/ 16 h 26"/>
                <a:gd name="T46" fmla="*/ 384 w 384"/>
                <a:gd name="T47" fmla="*/ 8 h 26"/>
                <a:gd name="T48" fmla="*/ 384 w 384"/>
                <a:gd name="T49" fmla="*/ 2 h 26"/>
                <a:gd name="T50" fmla="*/ 384 w 384"/>
                <a:gd name="T51" fmla="*/ 2 h 26"/>
                <a:gd name="T52" fmla="*/ 384 w 384"/>
                <a:gd name="T53" fmla="*/ 0 h 26"/>
                <a:gd name="T54" fmla="*/ 384 w 384"/>
                <a:gd name="T5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384" h="26">
                  <a:moveTo>
                    <a:pt x="384" y="0"/>
                  </a:moveTo>
                  <a:lnTo>
                    <a:pt x="252" y="0"/>
                  </a:lnTo>
                  <a:lnTo>
                    <a:pt x="252" y="0"/>
                  </a:lnTo>
                  <a:lnTo>
                    <a:pt x="250" y="4"/>
                  </a:lnTo>
                  <a:lnTo>
                    <a:pt x="246" y="6"/>
                  </a:lnTo>
                  <a:lnTo>
                    <a:pt x="138" y="6"/>
                  </a:lnTo>
                  <a:lnTo>
                    <a:pt x="138" y="6"/>
                  </a:lnTo>
                  <a:lnTo>
                    <a:pt x="136" y="4"/>
                  </a:lnTo>
                  <a:lnTo>
                    <a:pt x="134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2"/>
                  </a:lnTo>
                  <a:lnTo>
                    <a:pt x="0" y="8"/>
                  </a:lnTo>
                  <a:lnTo>
                    <a:pt x="0" y="8"/>
                  </a:lnTo>
                  <a:lnTo>
                    <a:pt x="2" y="16"/>
                  </a:lnTo>
                  <a:lnTo>
                    <a:pt x="6" y="20"/>
                  </a:lnTo>
                  <a:lnTo>
                    <a:pt x="12" y="24"/>
                  </a:lnTo>
                  <a:lnTo>
                    <a:pt x="18" y="26"/>
                  </a:lnTo>
                  <a:lnTo>
                    <a:pt x="368" y="26"/>
                  </a:lnTo>
                  <a:lnTo>
                    <a:pt x="368" y="26"/>
                  </a:lnTo>
                  <a:lnTo>
                    <a:pt x="374" y="24"/>
                  </a:lnTo>
                  <a:lnTo>
                    <a:pt x="380" y="20"/>
                  </a:lnTo>
                  <a:lnTo>
                    <a:pt x="384" y="16"/>
                  </a:lnTo>
                  <a:lnTo>
                    <a:pt x="384" y="8"/>
                  </a:lnTo>
                  <a:lnTo>
                    <a:pt x="384" y="2"/>
                  </a:lnTo>
                  <a:lnTo>
                    <a:pt x="384" y="2"/>
                  </a:lnTo>
                  <a:lnTo>
                    <a:pt x="384" y="0"/>
                  </a:lnTo>
                  <a:lnTo>
                    <a:pt x="38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38" name="Freeform 62"/>
            <p:cNvSpPr>
              <a:spLocks noEditPoints="1"/>
            </p:cNvSpPr>
            <p:nvPr/>
          </p:nvSpPr>
          <p:spPr bwMode="auto">
            <a:xfrm>
              <a:off x="8426450" y="411162"/>
              <a:ext cx="412750" cy="222250"/>
            </a:xfrm>
            <a:custGeom>
              <a:avLst/>
              <a:gdLst>
                <a:gd name="T0" fmla="*/ 260 w 260"/>
                <a:gd name="T1" fmla="*/ 140 h 140"/>
                <a:gd name="T2" fmla="*/ 80 w 260"/>
                <a:gd name="T3" fmla="*/ 94 h 140"/>
                <a:gd name="T4" fmla="*/ 70 w 260"/>
                <a:gd name="T5" fmla="*/ 72 h 140"/>
                <a:gd name="T6" fmla="*/ 66 w 260"/>
                <a:gd name="T7" fmla="*/ 62 h 140"/>
                <a:gd name="T8" fmla="*/ 58 w 260"/>
                <a:gd name="T9" fmla="*/ 64 h 140"/>
                <a:gd name="T10" fmla="*/ 56 w 260"/>
                <a:gd name="T11" fmla="*/ 94 h 140"/>
                <a:gd name="T12" fmla="*/ 56 w 260"/>
                <a:gd name="T13" fmla="*/ 38 h 140"/>
                <a:gd name="T14" fmla="*/ 56 w 260"/>
                <a:gd name="T15" fmla="*/ 58 h 140"/>
                <a:gd name="T16" fmla="*/ 68 w 260"/>
                <a:gd name="T17" fmla="*/ 52 h 140"/>
                <a:gd name="T18" fmla="*/ 74 w 260"/>
                <a:gd name="T19" fmla="*/ 54 h 140"/>
                <a:gd name="T20" fmla="*/ 80 w 260"/>
                <a:gd name="T21" fmla="*/ 62 h 140"/>
                <a:gd name="T22" fmla="*/ 80 w 260"/>
                <a:gd name="T23" fmla="*/ 94 h 140"/>
                <a:gd name="T24" fmla="*/ 108 w 260"/>
                <a:gd name="T25" fmla="*/ 94 h 140"/>
                <a:gd name="T26" fmla="*/ 98 w 260"/>
                <a:gd name="T27" fmla="*/ 92 h 140"/>
                <a:gd name="T28" fmla="*/ 96 w 260"/>
                <a:gd name="T29" fmla="*/ 82 h 140"/>
                <a:gd name="T30" fmla="*/ 90 w 260"/>
                <a:gd name="T31" fmla="*/ 54 h 140"/>
                <a:gd name="T32" fmla="*/ 106 w 260"/>
                <a:gd name="T33" fmla="*/ 44 h 140"/>
                <a:gd name="T34" fmla="*/ 116 w 260"/>
                <a:gd name="T35" fmla="*/ 62 h 140"/>
                <a:gd name="T36" fmla="*/ 106 w 260"/>
                <a:gd name="T37" fmla="*/ 78 h 140"/>
                <a:gd name="T38" fmla="*/ 110 w 260"/>
                <a:gd name="T39" fmla="*/ 86 h 140"/>
                <a:gd name="T40" fmla="*/ 114 w 260"/>
                <a:gd name="T41" fmla="*/ 86 h 140"/>
                <a:gd name="T42" fmla="*/ 118 w 260"/>
                <a:gd name="T43" fmla="*/ 92 h 140"/>
                <a:gd name="T44" fmla="*/ 184 w 260"/>
                <a:gd name="T45" fmla="*/ 94 h 140"/>
                <a:gd name="T46" fmla="*/ 174 w 260"/>
                <a:gd name="T47" fmla="*/ 72 h 140"/>
                <a:gd name="T48" fmla="*/ 172 w 260"/>
                <a:gd name="T49" fmla="*/ 62 h 140"/>
                <a:gd name="T50" fmla="*/ 164 w 260"/>
                <a:gd name="T51" fmla="*/ 64 h 140"/>
                <a:gd name="T52" fmla="*/ 162 w 260"/>
                <a:gd name="T53" fmla="*/ 94 h 140"/>
                <a:gd name="T54" fmla="*/ 152 w 260"/>
                <a:gd name="T55" fmla="*/ 72 h 140"/>
                <a:gd name="T56" fmla="*/ 148 w 260"/>
                <a:gd name="T57" fmla="*/ 62 h 140"/>
                <a:gd name="T58" fmla="*/ 142 w 260"/>
                <a:gd name="T59" fmla="*/ 64 h 140"/>
                <a:gd name="T60" fmla="*/ 140 w 260"/>
                <a:gd name="T61" fmla="*/ 94 h 140"/>
                <a:gd name="T62" fmla="*/ 136 w 260"/>
                <a:gd name="T63" fmla="*/ 54 h 140"/>
                <a:gd name="T64" fmla="*/ 138 w 260"/>
                <a:gd name="T65" fmla="*/ 60 h 140"/>
                <a:gd name="T66" fmla="*/ 150 w 260"/>
                <a:gd name="T67" fmla="*/ 52 h 140"/>
                <a:gd name="T68" fmla="*/ 156 w 260"/>
                <a:gd name="T69" fmla="*/ 54 h 140"/>
                <a:gd name="T70" fmla="*/ 166 w 260"/>
                <a:gd name="T71" fmla="*/ 54 h 140"/>
                <a:gd name="T72" fmla="*/ 172 w 260"/>
                <a:gd name="T73" fmla="*/ 52 h 140"/>
                <a:gd name="T74" fmla="*/ 182 w 260"/>
                <a:gd name="T75" fmla="*/ 56 h 140"/>
                <a:gd name="T76" fmla="*/ 184 w 260"/>
                <a:gd name="T77" fmla="*/ 62 h 140"/>
                <a:gd name="T78" fmla="*/ 214 w 260"/>
                <a:gd name="T79" fmla="*/ 94 h 140"/>
                <a:gd name="T80" fmla="*/ 208 w 260"/>
                <a:gd name="T81" fmla="*/ 94 h 140"/>
                <a:gd name="T82" fmla="*/ 202 w 260"/>
                <a:gd name="T83" fmla="*/ 92 h 140"/>
                <a:gd name="T84" fmla="*/ 200 w 260"/>
                <a:gd name="T85" fmla="*/ 38 h 140"/>
                <a:gd name="T86" fmla="*/ 210 w 260"/>
                <a:gd name="T87" fmla="*/ 80 h 140"/>
                <a:gd name="T88" fmla="*/ 214 w 260"/>
                <a:gd name="T89" fmla="*/ 86 h 140"/>
                <a:gd name="T90" fmla="*/ 214 w 260"/>
                <a:gd name="T91" fmla="*/ 86 h 140"/>
                <a:gd name="T92" fmla="*/ 218 w 260"/>
                <a:gd name="T93" fmla="*/ 92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260" h="140">
                  <a:moveTo>
                    <a:pt x="0" y="0"/>
                  </a:moveTo>
                  <a:lnTo>
                    <a:pt x="0" y="140"/>
                  </a:lnTo>
                  <a:lnTo>
                    <a:pt x="260" y="140"/>
                  </a:lnTo>
                  <a:lnTo>
                    <a:pt x="260" y="0"/>
                  </a:lnTo>
                  <a:lnTo>
                    <a:pt x="0" y="0"/>
                  </a:lnTo>
                  <a:close/>
                  <a:moveTo>
                    <a:pt x="80" y="94"/>
                  </a:moveTo>
                  <a:lnTo>
                    <a:pt x="70" y="94"/>
                  </a:lnTo>
                  <a:lnTo>
                    <a:pt x="70" y="72"/>
                  </a:lnTo>
                  <a:lnTo>
                    <a:pt x="70" y="72"/>
                  </a:lnTo>
                  <a:lnTo>
                    <a:pt x="68" y="64"/>
                  </a:lnTo>
                  <a:lnTo>
                    <a:pt x="68" y="64"/>
                  </a:lnTo>
                  <a:lnTo>
                    <a:pt x="66" y="62"/>
                  </a:lnTo>
                  <a:lnTo>
                    <a:pt x="64" y="62"/>
                  </a:lnTo>
                  <a:lnTo>
                    <a:pt x="64" y="62"/>
                  </a:lnTo>
                  <a:lnTo>
                    <a:pt x="58" y="64"/>
                  </a:lnTo>
                  <a:lnTo>
                    <a:pt x="58" y="64"/>
                  </a:lnTo>
                  <a:lnTo>
                    <a:pt x="56" y="68"/>
                  </a:lnTo>
                  <a:lnTo>
                    <a:pt x="56" y="94"/>
                  </a:lnTo>
                  <a:lnTo>
                    <a:pt x="46" y="94"/>
                  </a:lnTo>
                  <a:lnTo>
                    <a:pt x="46" y="38"/>
                  </a:lnTo>
                  <a:lnTo>
                    <a:pt x="56" y="38"/>
                  </a:lnTo>
                  <a:lnTo>
                    <a:pt x="56" y="58"/>
                  </a:lnTo>
                  <a:lnTo>
                    <a:pt x="56" y="58"/>
                  </a:lnTo>
                  <a:lnTo>
                    <a:pt x="56" y="58"/>
                  </a:lnTo>
                  <a:lnTo>
                    <a:pt x="60" y="54"/>
                  </a:lnTo>
                  <a:lnTo>
                    <a:pt x="60" y="54"/>
                  </a:lnTo>
                  <a:lnTo>
                    <a:pt x="68" y="52"/>
                  </a:lnTo>
                  <a:lnTo>
                    <a:pt x="68" y="52"/>
                  </a:lnTo>
                  <a:lnTo>
                    <a:pt x="74" y="54"/>
                  </a:lnTo>
                  <a:lnTo>
                    <a:pt x="74" y="54"/>
                  </a:lnTo>
                  <a:lnTo>
                    <a:pt x="78" y="56"/>
                  </a:lnTo>
                  <a:lnTo>
                    <a:pt x="78" y="56"/>
                  </a:lnTo>
                  <a:lnTo>
                    <a:pt x="80" y="62"/>
                  </a:lnTo>
                  <a:lnTo>
                    <a:pt x="80" y="62"/>
                  </a:lnTo>
                  <a:lnTo>
                    <a:pt x="80" y="68"/>
                  </a:lnTo>
                  <a:lnTo>
                    <a:pt x="80" y="94"/>
                  </a:lnTo>
                  <a:close/>
                  <a:moveTo>
                    <a:pt x="112" y="94"/>
                  </a:moveTo>
                  <a:lnTo>
                    <a:pt x="112" y="94"/>
                  </a:lnTo>
                  <a:lnTo>
                    <a:pt x="108" y="94"/>
                  </a:lnTo>
                  <a:lnTo>
                    <a:pt x="108" y="94"/>
                  </a:lnTo>
                  <a:lnTo>
                    <a:pt x="102" y="94"/>
                  </a:lnTo>
                  <a:lnTo>
                    <a:pt x="98" y="92"/>
                  </a:lnTo>
                  <a:lnTo>
                    <a:pt x="98" y="92"/>
                  </a:lnTo>
                  <a:lnTo>
                    <a:pt x="96" y="88"/>
                  </a:lnTo>
                  <a:lnTo>
                    <a:pt x="96" y="82"/>
                  </a:lnTo>
                  <a:lnTo>
                    <a:pt x="96" y="62"/>
                  </a:lnTo>
                  <a:lnTo>
                    <a:pt x="90" y="62"/>
                  </a:lnTo>
                  <a:lnTo>
                    <a:pt x="90" y="54"/>
                  </a:lnTo>
                  <a:lnTo>
                    <a:pt x="96" y="54"/>
                  </a:lnTo>
                  <a:lnTo>
                    <a:pt x="96" y="46"/>
                  </a:lnTo>
                  <a:lnTo>
                    <a:pt x="106" y="44"/>
                  </a:lnTo>
                  <a:lnTo>
                    <a:pt x="106" y="54"/>
                  </a:lnTo>
                  <a:lnTo>
                    <a:pt x="116" y="54"/>
                  </a:lnTo>
                  <a:lnTo>
                    <a:pt x="116" y="62"/>
                  </a:lnTo>
                  <a:lnTo>
                    <a:pt x="106" y="62"/>
                  </a:lnTo>
                  <a:lnTo>
                    <a:pt x="106" y="78"/>
                  </a:lnTo>
                  <a:lnTo>
                    <a:pt x="106" y="78"/>
                  </a:lnTo>
                  <a:lnTo>
                    <a:pt x="108" y="84"/>
                  </a:lnTo>
                  <a:lnTo>
                    <a:pt x="108" y="84"/>
                  </a:lnTo>
                  <a:lnTo>
                    <a:pt x="110" y="86"/>
                  </a:lnTo>
                  <a:lnTo>
                    <a:pt x="110" y="86"/>
                  </a:lnTo>
                  <a:lnTo>
                    <a:pt x="114" y="86"/>
                  </a:lnTo>
                  <a:lnTo>
                    <a:pt x="114" y="86"/>
                  </a:lnTo>
                  <a:lnTo>
                    <a:pt x="116" y="84"/>
                  </a:lnTo>
                  <a:lnTo>
                    <a:pt x="118" y="92"/>
                  </a:lnTo>
                  <a:lnTo>
                    <a:pt x="118" y="92"/>
                  </a:lnTo>
                  <a:lnTo>
                    <a:pt x="112" y="94"/>
                  </a:lnTo>
                  <a:lnTo>
                    <a:pt x="112" y="94"/>
                  </a:lnTo>
                  <a:close/>
                  <a:moveTo>
                    <a:pt x="184" y="94"/>
                  </a:moveTo>
                  <a:lnTo>
                    <a:pt x="174" y="94"/>
                  </a:lnTo>
                  <a:lnTo>
                    <a:pt x="174" y="72"/>
                  </a:lnTo>
                  <a:lnTo>
                    <a:pt x="174" y="72"/>
                  </a:lnTo>
                  <a:lnTo>
                    <a:pt x="174" y="64"/>
                  </a:lnTo>
                  <a:lnTo>
                    <a:pt x="174" y="64"/>
                  </a:lnTo>
                  <a:lnTo>
                    <a:pt x="172" y="62"/>
                  </a:lnTo>
                  <a:lnTo>
                    <a:pt x="168" y="62"/>
                  </a:lnTo>
                  <a:lnTo>
                    <a:pt x="168" y="62"/>
                  </a:lnTo>
                  <a:lnTo>
                    <a:pt x="164" y="64"/>
                  </a:lnTo>
                  <a:lnTo>
                    <a:pt x="164" y="64"/>
                  </a:lnTo>
                  <a:lnTo>
                    <a:pt x="162" y="68"/>
                  </a:lnTo>
                  <a:lnTo>
                    <a:pt x="162" y="94"/>
                  </a:lnTo>
                  <a:lnTo>
                    <a:pt x="152" y="94"/>
                  </a:lnTo>
                  <a:lnTo>
                    <a:pt x="152" y="72"/>
                  </a:lnTo>
                  <a:lnTo>
                    <a:pt x="152" y="72"/>
                  </a:lnTo>
                  <a:lnTo>
                    <a:pt x="150" y="64"/>
                  </a:lnTo>
                  <a:lnTo>
                    <a:pt x="150" y="64"/>
                  </a:lnTo>
                  <a:lnTo>
                    <a:pt x="148" y="62"/>
                  </a:lnTo>
                  <a:lnTo>
                    <a:pt x="146" y="62"/>
                  </a:lnTo>
                  <a:lnTo>
                    <a:pt x="146" y="62"/>
                  </a:lnTo>
                  <a:lnTo>
                    <a:pt x="142" y="64"/>
                  </a:lnTo>
                  <a:lnTo>
                    <a:pt x="142" y="64"/>
                  </a:lnTo>
                  <a:lnTo>
                    <a:pt x="140" y="68"/>
                  </a:lnTo>
                  <a:lnTo>
                    <a:pt x="140" y="94"/>
                  </a:lnTo>
                  <a:lnTo>
                    <a:pt x="128" y="94"/>
                  </a:lnTo>
                  <a:lnTo>
                    <a:pt x="128" y="54"/>
                  </a:lnTo>
                  <a:lnTo>
                    <a:pt x="136" y="54"/>
                  </a:lnTo>
                  <a:lnTo>
                    <a:pt x="138" y="60"/>
                  </a:lnTo>
                  <a:lnTo>
                    <a:pt x="138" y="60"/>
                  </a:lnTo>
                  <a:lnTo>
                    <a:pt x="138" y="60"/>
                  </a:lnTo>
                  <a:lnTo>
                    <a:pt x="144" y="54"/>
                  </a:lnTo>
                  <a:lnTo>
                    <a:pt x="144" y="54"/>
                  </a:lnTo>
                  <a:lnTo>
                    <a:pt x="150" y="52"/>
                  </a:lnTo>
                  <a:lnTo>
                    <a:pt x="150" y="52"/>
                  </a:lnTo>
                  <a:lnTo>
                    <a:pt x="156" y="54"/>
                  </a:lnTo>
                  <a:lnTo>
                    <a:pt x="156" y="54"/>
                  </a:lnTo>
                  <a:lnTo>
                    <a:pt x="160" y="60"/>
                  </a:lnTo>
                  <a:lnTo>
                    <a:pt x="160" y="60"/>
                  </a:lnTo>
                  <a:lnTo>
                    <a:pt x="166" y="54"/>
                  </a:lnTo>
                  <a:lnTo>
                    <a:pt x="166" y="54"/>
                  </a:lnTo>
                  <a:lnTo>
                    <a:pt x="172" y="52"/>
                  </a:lnTo>
                  <a:lnTo>
                    <a:pt x="172" y="52"/>
                  </a:lnTo>
                  <a:lnTo>
                    <a:pt x="178" y="54"/>
                  </a:lnTo>
                  <a:lnTo>
                    <a:pt x="178" y="54"/>
                  </a:lnTo>
                  <a:lnTo>
                    <a:pt x="182" y="56"/>
                  </a:lnTo>
                  <a:lnTo>
                    <a:pt x="182" y="56"/>
                  </a:lnTo>
                  <a:lnTo>
                    <a:pt x="184" y="62"/>
                  </a:lnTo>
                  <a:lnTo>
                    <a:pt x="184" y="62"/>
                  </a:lnTo>
                  <a:lnTo>
                    <a:pt x="184" y="70"/>
                  </a:lnTo>
                  <a:lnTo>
                    <a:pt x="184" y="94"/>
                  </a:lnTo>
                  <a:close/>
                  <a:moveTo>
                    <a:pt x="214" y="94"/>
                  </a:moveTo>
                  <a:lnTo>
                    <a:pt x="214" y="94"/>
                  </a:lnTo>
                  <a:lnTo>
                    <a:pt x="208" y="94"/>
                  </a:lnTo>
                  <a:lnTo>
                    <a:pt x="208" y="94"/>
                  </a:lnTo>
                  <a:lnTo>
                    <a:pt x="204" y="94"/>
                  </a:lnTo>
                  <a:lnTo>
                    <a:pt x="202" y="92"/>
                  </a:lnTo>
                  <a:lnTo>
                    <a:pt x="202" y="92"/>
                  </a:lnTo>
                  <a:lnTo>
                    <a:pt x="200" y="90"/>
                  </a:lnTo>
                  <a:lnTo>
                    <a:pt x="200" y="86"/>
                  </a:lnTo>
                  <a:lnTo>
                    <a:pt x="200" y="38"/>
                  </a:lnTo>
                  <a:lnTo>
                    <a:pt x="210" y="38"/>
                  </a:lnTo>
                  <a:lnTo>
                    <a:pt x="210" y="80"/>
                  </a:lnTo>
                  <a:lnTo>
                    <a:pt x="210" y="80"/>
                  </a:lnTo>
                  <a:lnTo>
                    <a:pt x="210" y="84"/>
                  </a:lnTo>
                  <a:lnTo>
                    <a:pt x="210" y="84"/>
                  </a:lnTo>
                  <a:lnTo>
                    <a:pt x="214" y="86"/>
                  </a:lnTo>
                  <a:lnTo>
                    <a:pt x="214" y="86"/>
                  </a:lnTo>
                  <a:lnTo>
                    <a:pt x="214" y="86"/>
                  </a:lnTo>
                  <a:lnTo>
                    <a:pt x="214" y="86"/>
                  </a:lnTo>
                  <a:lnTo>
                    <a:pt x="218" y="84"/>
                  </a:lnTo>
                  <a:lnTo>
                    <a:pt x="218" y="92"/>
                  </a:lnTo>
                  <a:lnTo>
                    <a:pt x="218" y="92"/>
                  </a:lnTo>
                  <a:lnTo>
                    <a:pt x="214" y="94"/>
                  </a:lnTo>
                  <a:lnTo>
                    <a:pt x="214" y="9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</p:grpSp>
      <p:grpSp>
        <p:nvGrpSpPr>
          <p:cNvPr id="39" name="组合 29"/>
          <p:cNvGrpSpPr>
            <a:grpSpLocks noChangeAspect="1"/>
          </p:cNvGrpSpPr>
          <p:nvPr/>
        </p:nvGrpSpPr>
        <p:grpSpPr>
          <a:xfrm>
            <a:off x="7432155" y="2783569"/>
            <a:ext cx="604573" cy="337238"/>
            <a:chOff x="1628775" y="4887913"/>
            <a:chExt cx="609600" cy="377825"/>
          </a:xfrm>
          <a:solidFill>
            <a:sysClr val="window" lastClr="FFFFFF"/>
          </a:solidFill>
        </p:grpSpPr>
        <p:sp>
          <p:nvSpPr>
            <p:cNvPr id="40" name="Freeform 169"/>
            <p:cNvSpPr>
              <a:spLocks noEditPoints="1"/>
            </p:cNvSpPr>
            <p:nvPr/>
          </p:nvSpPr>
          <p:spPr bwMode="auto">
            <a:xfrm>
              <a:off x="1676400" y="4887913"/>
              <a:ext cx="514350" cy="323850"/>
            </a:xfrm>
            <a:custGeom>
              <a:avLst/>
              <a:gdLst>
                <a:gd name="T0" fmla="*/ 8 w 324"/>
                <a:gd name="T1" fmla="*/ 204 h 204"/>
                <a:gd name="T2" fmla="*/ 316 w 324"/>
                <a:gd name="T3" fmla="*/ 204 h 204"/>
                <a:gd name="T4" fmla="*/ 316 w 324"/>
                <a:gd name="T5" fmla="*/ 204 h 204"/>
                <a:gd name="T6" fmla="*/ 318 w 324"/>
                <a:gd name="T7" fmla="*/ 204 h 204"/>
                <a:gd name="T8" fmla="*/ 322 w 324"/>
                <a:gd name="T9" fmla="*/ 202 h 204"/>
                <a:gd name="T10" fmla="*/ 324 w 324"/>
                <a:gd name="T11" fmla="*/ 198 h 204"/>
                <a:gd name="T12" fmla="*/ 324 w 324"/>
                <a:gd name="T13" fmla="*/ 196 h 204"/>
                <a:gd name="T14" fmla="*/ 324 w 324"/>
                <a:gd name="T15" fmla="*/ 8 h 204"/>
                <a:gd name="T16" fmla="*/ 324 w 324"/>
                <a:gd name="T17" fmla="*/ 8 h 204"/>
                <a:gd name="T18" fmla="*/ 324 w 324"/>
                <a:gd name="T19" fmla="*/ 4 h 204"/>
                <a:gd name="T20" fmla="*/ 322 w 324"/>
                <a:gd name="T21" fmla="*/ 2 h 204"/>
                <a:gd name="T22" fmla="*/ 318 w 324"/>
                <a:gd name="T23" fmla="*/ 0 h 204"/>
                <a:gd name="T24" fmla="*/ 316 w 324"/>
                <a:gd name="T25" fmla="*/ 0 h 204"/>
                <a:gd name="T26" fmla="*/ 8 w 324"/>
                <a:gd name="T27" fmla="*/ 0 h 204"/>
                <a:gd name="T28" fmla="*/ 8 w 324"/>
                <a:gd name="T29" fmla="*/ 0 h 204"/>
                <a:gd name="T30" fmla="*/ 4 w 324"/>
                <a:gd name="T31" fmla="*/ 0 h 204"/>
                <a:gd name="T32" fmla="*/ 2 w 324"/>
                <a:gd name="T33" fmla="*/ 2 h 204"/>
                <a:gd name="T34" fmla="*/ 0 w 324"/>
                <a:gd name="T35" fmla="*/ 4 h 204"/>
                <a:gd name="T36" fmla="*/ 0 w 324"/>
                <a:gd name="T37" fmla="*/ 8 h 204"/>
                <a:gd name="T38" fmla="*/ 0 w 324"/>
                <a:gd name="T39" fmla="*/ 196 h 204"/>
                <a:gd name="T40" fmla="*/ 0 w 324"/>
                <a:gd name="T41" fmla="*/ 196 h 204"/>
                <a:gd name="T42" fmla="*/ 0 w 324"/>
                <a:gd name="T43" fmla="*/ 198 h 204"/>
                <a:gd name="T44" fmla="*/ 2 w 324"/>
                <a:gd name="T45" fmla="*/ 202 h 204"/>
                <a:gd name="T46" fmla="*/ 4 w 324"/>
                <a:gd name="T47" fmla="*/ 204 h 204"/>
                <a:gd name="T48" fmla="*/ 8 w 324"/>
                <a:gd name="T49" fmla="*/ 204 h 204"/>
                <a:gd name="T50" fmla="*/ 8 w 324"/>
                <a:gd name="T51" fmla="*/ 204 h 204"/>
                <a:gd name="T52" fmla="*/ 162 w 324"/>
                <a:gd name="T53" fmla="*/ 4 h 204"/>
                <a:gd name="T54" fmla="*/ 162 w 324"/>
                <a:gd name="T55" fmla="*/ 4 h 204"/>
                <a:gd name="T56" fmla="*/ 166 w 324"/>
                <a:gd name="T57" fmla="*/ 6 h 204"/>
                <a:gd name="T58" fmla="*/ 168 w 324"/>
                <a:gd name="T59" fmla="*/ 10 h 204"/>
                <a:gd name="T60" fmla="*/ 168 w 324"/>
                <a:gd name="T61" fmla="*/ 10 h 204"/>
                <a:gd name="T62" fmla="*/ 166 w 324"/>
                <a:gd name="T63" fmla="*/ 14 h 204"/>
                <a:gd name="T64" fmla="*/ 162 w 324"/>
                <a:gd name="T65" fmla="*/ 16 h 204"/>
                <a:gd name="T66" fmla="*/ 162 w 324"/>
                <a:gd name="T67" fmla="*/ 16 h 204"/>
                <a:gd name="T68" fmla="*/ 158 w 324"/>
                <a:gd name="T69" fmla="*/ 14 h 204"/>
                <a:gd name="T70" fmla="*/ 156 w 324"/>
                <a:gd name="T71" fmla="*/ 10 h 204"/>
                <a:gd name="T72" fmla="*/ 156 w 324"/>
                <a:gd name="T73" fmla="*/ 10 h 204"/>
                <a:gd name="T74" fmla="*/ 158 w 324"/>
                <a:gd name="T75" fmla="*/ 6 h 204"/>
                <a:gd name="T76" fmla="*/ 162 w 324"/>
                <a:gd name="T77" fmla="*/ 4 h 204"/>
                <a:gd name="T78" fmla="*/ 162 w 324"/>
                <a:gd name="T79" fmla="*/ 4 h 204"/>
                <a:gd name="T80" fmla="*/ 20 w 324"/>
                <a:gd name="T81" fmla="*/ 20 h 204"/>
                <a:gd name="T82" fmla="*/ 304 w 324"/>
                <a:gd name="T83" fmla="*/ 20 h 204"/>
                <a:gd name="T84" fmla="*/ 304 w 324"/>
                <a:gd name="T85" fmla="*/ 184 h 204"/>
                <a:gd name="T86" fmla="*/ 20 w 324"/>
                <a:gd name="T87" fmla="*/ 184 h 204"/>
                <a:gd name="T88" fmla="*/ 20 w 324"/>
                <a:gd name="T89" fmla="*/ 20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324" h="204">
                  <a:moveTo>
                    <a:pt x="8" y="204"/>
                  </a:moveTo>
                  <a:lnTo>
                    <a:pt x="316" y="204"/>
                  </a:lnTo>
                  <a:lnTo>
                    <a:pt x="316" y="204"/>
                  </a:lnTo>
                  <a:lnTo>
                    <a:pt x="318" y="204"/>
                  </a:lnTo>
                  <a:lnTo>
                    <a:pt x="322" y="202"/>
                  </a:lnTo>
                  <a:lnTo>
                    <a:pt x="324" y="198"/>
                  </a:lnTo>
                  <a:lnTo>
                    <a:pt x="324" y="196"/>
                  </a:lnTo>
                  <a:lnTo>
                    <a:pt x="324" y="8"/>
                  </a:lnTo>
                  <a:lnTo>
                    <a:pt x="324" y="8"/>
                  </a:lnTo>
                  <a:lnTo>
                    <a:pt x="324" y="4"/>
                  </a:lnTo>
                  <a:lnTo>
                    <a:pt x="322" y="2"/>
                  </a:lnTo>
                  <a:lnTo>
                    <a:pt x="318" y="0"/>
                  </a:lnTo>
                  <a:lnTo>
                    <a:pt x="316" y="0"/>
                  </a:lnTo>
                  <a:lnTo>
                    <a:pt x="8" y="0"/>
                  </a:lnTo>
                  <a:lnTo>
                    <a:pt x="8" y="0"/>
                  </a:lnTo>
                  <a:lnTo>
                    <a:pt x="4" y="0"/>
                  </a:lnTo>
                  <a:lnTo>
                    <a:pt x="2" y="2"/>
                  </a:lnTo>
                  <a:lnTo>
                    <a:pt x="0" y="4"/>
                  </a:lnTo>
                  <a:lnTo>
                    <a:pt x="0" y="8"/>
                  </a:lnTo>
                  <a:lnTo>
                    <a:pt x="0" y="196"/>
                  </a:lnTo>
                  <a:lnTo>
                    <a:pt x="0" y="196"/>
                  </a:lnTo>
                  <a:lnTo>
                    <a:pt x="0" y="198"/>
                  </a:lnTo>
                  <a:lnTo>
                    <a:pt x="2" y="202"/>
                  </a:lnTo>
                  <a:lnTo>
                    <a:pt x="4" y="204"/>
                  </a:lnTo>
                  <a:lnTo>
                    <a:pt x="8" y="204"/>
                  </a:lnTo>
                  <a:lnTo>
                    <a:pt x="8" y="204"/>
                  </a:lnTo>
                  <a:close/>
                  <a:moveTo>
                    <a:pt x="162" y="4"/>
                  </a:moveTo>
                  <a:lnTo>
                    <a:pt x="162" y="4"/>
                  </a:lnTo>
                  <a:lnTo>
                    <a:pt x="166" y="6"/>
                  </a:lnTo>
                  <a:lnTo>
                    <a:pt x="168" y="10"/>
                  </a:lnTo>
                  <a:lnTo>
                    <a:pt x="168" y="10"/>
                  </a:lnTo>
                  <a:lnTo>
                    <a:pt x="166" y="14"/>
                  </a:lnTo>
                  <a:lnTo>
                    <a:pt x="162" y="16"/>
                  </a:lnTo>
                  <a:lnTo>
                    <a:pt x="162" y="16"/>
                  </a:lnTo>
                  <a:lnTo>
                    <a:pt x="158" y="14"/>
                  </a:lnTo>
                  <a:lnTo>
                    <a:pt x="156" y="10"/>
                  </a:lnTo>
                  <a:lnTo>
                    <a:pt x="156" y="10"/>
                  </a:lnTo>
                  <a:lnTo>
                    <a:pt x="158" y="6"/>
                  </a:lnTo>
                  <a:lnTo>
                    <a:pt x="162" y="4"/>
                  </a:lnTo>
                  <a:lnTo>
                    <a:pt x="162" y="4"/>
                  </a:lnTo>
                  <a:close/>
                  <a:moveTo>
                    <a:pt x="20" y="20"/>
                  </a:moveTo>
                  <a:lnTo>
                    <a:pt x="304" y="20"/>
                  </a:lnTo>
                  <a:lnTo>
                    <a:pt x="304" y="184"/>
                  </a:lnTo>
                  <a:lnTo>
                    <a:pt x="20" y="184"/>
                  </a:lnTo>
                  <a:lnTo>
                    <a:pt x="20" y="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41" name="Freeform 170"/>
            <p:cNvSpPr>
              <a:spLocks/>
            </p:cNvSpPr>
            <p:nvPr/>
          </p:nvSpPr>
          <p:spPr bwMode="auto">
            <a:xfrm>
              <a:off x="1628775" y="5224463"/>
              <a:ext cx="609600" cy="41275"/>
            </a:xfrm>
            <a:custGeom>
              <a:avLst/>
              <a:gdLst>
                <a:gd name="T0" fmla="*/ 384 w 384"/>
                <a:gd name="T1" fmla="*/ 0 h 26"/>
                <a:gd name="T2" fmla="*/ 252 w 384"/>
                <a:gd name="T3" fmla="*/ 0 h 26"/>
                <a:gd name="T4" fmla="*/ 252 w 384"/>
                <a:gd name="T5" fmla="*/ 0 h 26"/>
                <a:gd name="T6" fmla="*/ 250 w 384"/>
                <a:gd name="T7" fmla="*/ 4 h 26"/>
                <a:gd name="T8" fmla="*/ 246 w 384"/>
                <a:gd name="T9" fmla="*/ 6 h 26"/>
                <a:gd name="T10" fmla="*/ 138 w 384"/>
                <a:gd name="T11" fmla="*/ 6 h 26"/>
                <a:gd name="T12" fmla="*/ 138 w 384"/>
                <a:gd name="T13" fmla="*/ 6 h 26"/>
                <a:gd name="T14" fmla="*/ 134 w 384"/>
                <a:gd name="T15" fmla="*/ 4 h 26"/>
                <a:gd name="T16" fmla="*/ 132 w 384"/>
                <a:gd name="T17" fmla="*/ 0 h 26"/>
                <a:gd name="T18" fmla="*/ 0 w 384"/>
                <a:gd name="T19" fmla="*/ 0 h 26"/>
                <a:gd name="T20" fmla="*/ 0 w 384"/>
                <a:gd name="T21" fmla="*/ 0 h 26"/>
                <a:gd name="T22" fmla="*/ 0 w 384"/>
                <a:gd name="T23" fmla="*/ 2 h 26"/>
                <a:gd name="T24" fmla="*/ 0 w 384"/>
                <a:gd name="T25" fmla="*/ 8 h 26"/>
                <a:gd name="T26" fmla="*/ 0 w 384"/>
                <a:gd name="T27" fmla="*/ 8 h 26"/>
                <a:gd name="T28" fmla="*/ 2 w 384"/>
                <a:gd name="T29" fmla="*/ 14 h 26"/>
                <a:gd name="T30" fmla="*/ 6 w 384"/>
                <a:gd name="T31" fmla="*/ 20 h 26"/>
                <a:gd name="T32" fmla="*/ 10 w 384"/>
                <a:gd name="T33" fmla="*/ 24 h 26"/>
                <a:gd name="T34" fmla="*/ 18 w 384"/>
                <a:gd name="T35" fmla="*/ 26 h 26"/>
                <a:gd name="T36" fmla="*/ 366 w 384"/>
                <a:gd name="T37" fmla="*/ 26 h 26"/>
                <a:gd name="T38" fmla="*/ 366 w 384"/>
                <a:gd name="T39" fmla="*/ 26 h 26"/>
                <a:gd name="T40" fmla="*/ 374 w 384"/>
                <a:gd name="T41" fmla="*/ 24 h 26"/>
                <a:gd name="T42" fmla="*/ 378 w 384"/>
                <a:gd name="T43" fmla="*/ 20 h 26"/>
                <a:gd name="T44" fmla="*/ 382 w 384"/>
                <a:gd name="T45" fmla="*/ 14 h 26"/>
                <a:gd name="T46" fmla="*/ 384 w 384"/>
                <a:gd name="T47" fmla="*/ 8 h 26"/>
                <a:gd name="T48" fmla="*/ 384 w 384"/>
                <a:gd name="T49" fmla="*/ 2 h 26"/>
                <a:gd name="T50" fmla="*/ 384 w 384"/>
                <a:gd name="T51" fmla="*/ 2 h 26"/>
                <a:gd name="T52" fmla="*/ 384 w 384"/>
                <a:gd name="T53" fmla="*/ 0 h 26"/>
                <a:gd name="T54" fmla="*/ 384 w 384"/>
                <a:gd name="T5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384" h="26">
                  <a:moveTo>
                    <a:pt x="384" y="0"/>
                  </a:moveTo>
                  <a:lnTo>
                    <a:pt x="252" y="0"/>
                  </a:lnTo>
                  <a:lnTo>
                    <a:pt x="252" y="0"/>
                  </a:lnTo>
                  <a:lnTo>
                    <a:pt x="250" y="4"/>
                  </a:lnTo>
                  <a:lnTo>
                    <a:pt x="246" y="6"/>
                  </a:lnTo>
                  <a:lnTo>
                    <a:pt x="138" y="6"/>
                  </a:lnTo>
                  <a:lnTo>
                    <a:pt x="138" y="6"/>
                  </a:lnTo>
                  <a:lnTo>
                    <a:pt x="134" y="4"/>
                  </a:lnTo>
                  <a:lnTo>
                    <a:pt x="132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2"/>
                  </a:lnTo>
                  <a:lnTo>
                    <a:pt x="0" y="8"/>
                  </a:lnTo>
                  <a:lnTo>
                    <a:pt x="0" y="8"/>
                  </a:lnTo>
                  <a:lnTo>
                    <a:pt x="2" y="14"/>
                  </a:lnTo>
                  <a:lnTo>
                    <a:pt x="6" y="20"/>
                  </a:lnTo>
                  <a:lnTo>
                    <a:pt x="10" y="24"/>
                  </a:lnTo>
                  <a:lnTo>
                    <a:pt x="18" y="26"/>
                  </a:lnTo>
                  <a:lnTo>
                    <a:pt x="366" y="26"/>
                  </a:lnTo>
                  <a:lnTo>
                    <a:pt x="366" y="26"/>
                  </a:lnTo>
                  <a:lnTo>
                    <a:pt x="374" y="24"/>
                  </a:lnTo>
                  <a:lnTo>
                    <a:pt x="378" y="20"/>
                  </a:lnTo>
                  <a:lnTo>
                    <a:pt x="382" y="14"/>
                  </a:lnTo>
                  <a:lnTo>
                    <a:pt x="384" y="8"/>
                  </a:lnTo>
                  <a:lnTo>
                    <a:pt x="384" y="2"/>
                  </a:lnTo>
                  <a:lnTo>
                    <a:pt x="384" y="2"/>
                  </a:lnTo>
                  <a:lnTo>
                    <a:pt x="384" y="0"/>
                  </a:lnTo>
                  <a:lnTo>
                    <a:pt x="38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42" name="Freeform 171"/>
            <p:cNvSpPr>
              <a:spLocks/>
            </p:cNvSpPr>
            <p:nvPr/>
          </p:nvSpPr>
          <p:spPr bwMode="auto">
            <a:xfrm>
              <a:off x="1952625" y="4967288"/>
              <a:ext cx="53975" cy="15875"/>
            </a:xfrm>
            <a:custGeom>
              <a:avLst/>
              <a:gdLst>
                <a:gd name="T0" fmla="*/ 34 w 34"/>
                <a:gd name="T1" fmla="*/ 0 h 10"/>
                <a:gd name="T2" fmla="*/ 14 w 34"/>
                <a:gd name="T3" fmla="*/ 10 h 10"/>
                <a:gd name="T4" fmla="*/ 0 w 34"/>
                <a:gd name="T5" fmla="*/ 0 h 10"/>
                <a:gd name="T6" fmla="*/ 34 w 34"/>
                <a:gd name="T7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4" h="10">
                  <a:moveTo>
                    <a:pt x="34" y="0"/>
                  </a:moveTo>
                  <a:lnTo>
                    <a:pt x="14" y="10"/>
                  </a:lnTo>
                  <a:lnTo>
                    <a:pt x="0" y="0"/>
                  </a:lnTo>
                  <a:lnTo>
                    <a:pt x="3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43" name="Freeform 172"/>
            <p:cNvSpPr>
              <a:spLocks/>
            </p:cNvSpPr>
            <p:nvPr/>
          </p:nvSpPr>
          <p:spPr bwMode="auto">
            <a:xfrm>
              <a:off x="1863725" y="4967288"/>
              <a:ext cx="53975" cy="15875"/>
            </a:xfrm>
            <a:custGeom>
              <a:avLst/>
              <a:gdLst>
                <a:gd name="T0" fmla="*/ 34 w 34"/>
                <a:gd name="T1" fmla="*/ 0 h 10"/>
                <a:gd name="T2" fmla="*/ 18 w 34"/>
                <a:gd name="T3" fmla="*/ 10 h 10"/>
                <a:gd name="T4" fmla="*/ 0 w 34"/>
                <a:gd name="T5" fmla="*/ 0 h 10"/>
                <a:gd name="T6" fmla="*/ 34 w 34"/>
                <a:gd name="T7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4" h="10">
                  <a:moveTo>
                    <a:pt x="34" y="0"/>
                  </a:moveTo>
                  <a:lnTo>
                    <a:pt x="18" y="10"/>
                  </a:lnTo>
                  <a:lnTo>
                    <a:pt x="0" y="0"/>
                  </a:lnTo>
                  <a:lnTo>
                    <a:pt x="3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44" name="Freeform 173"/>
            <p:cNvSpPr>
              <a:spLocks/>
            </p:cNvSpPr>
            <p:nvPr/>
          </p:nvSpPr>
          <p:spPr bwMode="auto">
            <a:xfrm>
              <a:off x="1905000" y="4967288"/>
              <a:ext cx="60325" cy="38100"/>
            </a:xfrm>
            <a:custGeom>
              <a:avLst/>
              <a:gdLst>
                <a:gd name="T0" fmla="*/ 18 w 38"/>
                <a:gd name="T1" fmla="*/ 0 h 24"/>
                <a:gd name="T2" fmla="*/ 38 w 38"/>
                <a:gd name="T3" fmla="*/ 14 h 24"/>
                <a:gd name="T4" fmla="*/ 18 w 38"/>
                <a:gd name="T5" fmla="*/ 24 h 24"/>
                <a:gd name="T6" fmla="*/ 0 w 38"/>
                <a:gd name="T7" fmla="*/ 14 h 24"/>
                <a:gd name="T8" fmla="*/ 18 w 38"/>
                <a:gd name="T9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" h="24">
                  <a:moveTo>
                    <a:pt x="18" y="0"/>
                  </a:moveTo>
                  <a:lnTo>
                    <a:pt x="38" y="14"/>
                  </a:lnTo>
                  <a:lnTo>
                    <a:pt x="18" y="24"/>
                  </a:lnTo>
                  <a:lnTo>
                    <a:pt x="0" y="14"/>
                  </a:lnTo>
                  <a:lnTo>
                    <a:pt x="18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45" name="Freeform 174"/>
            <p:cNvSpPr>
              <a:spLocks/>
            </p:cNvSpPr>
            <p:nvPr/>
          </p:nvSpPr>
          <p:spPr bwMode="auto">
            <a:xfrm>
              <a:off x="1955800" y="4995863"/>
              <a:ext cx="34925" cy="9525"/>
            </a:xfrm>
            <a:custGeom>
              <a:avLst/>
              <a:gdLst>
                <a:gd name="T0" fmla="*/ 0 w 22"/>
                <a:gd name="T1" fmla="*/ 6 h 6"/>
                <a:gd name="T2" fmla="*/ 12 w 22"/>
                <a:gd name="T3" fmla="*/ 0 h 6"/>
                <a:gd name="T4" fmla="*/ 22 w 22"/>
                <a:gd name="T5" fmla="*/ 6 h 6"/>
                <a:gd name="T6" fmla="*/ 0 w 22"/>
                <a:gd name="T7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2" h="6">
                  <a:moveTo>
                    <a:pt x="0" y="6"/>
                  </a:moveTo>
                  <a:lnTo>
                    <a:pt x="12" y="0"/>
                  </a:lnTo>
                  <a:lnTo>
                    <a:pt x="22" y="6"/>
                  </a:lnTo>
                  <a:lnTo>
                    <a:pt x="0" y="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46" name="Freeform 175"/>
            <p:cNvSpPr>
              <a:spLocks/>
            </p:cNvSpPr>
            <p:nvPr/>
          </p:nvSpPr>
          <p:spPr bwMode="auto">
            <a:xfrm>
              <a:off x="1876425" y="4995863"/>
              <a:ext cx="38100" cy="9525"/>
            </a:xfrm>
            <a:custGeom>
              <a:avLst/>
              <a:gdLst>
                <a:gd name="T0" fmla="*/ 24 w 24"/>
                <a:gd name="T1" fmla="*/ 6 h 6"/>
                <a:gd name="T2" fmla="*/ 0 w 24"/>
                <a:gd name="T3" fmla="*/ 6 h 6"/>
                <a:gd name="T4" fmla="*/ 12 w 24"/>
                <a:gd name="T5" fmla="*/ 0 h 6"/>
                <a:gd name="T6" fmla="*/ 24 w 24"/>
                <a:gd name="T7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4" h="6">
                  <a:moveTo>
                    <a:pt x="24" y="6"/>
                  </a:moveTo>
                  <a:lnTo>
                    <a:pt x="0" y="6"/>
                  </a:lnTo>
                  <a:lnTo>
                    <a:pt x="12" y="0"/>
                  </a:lnTo>
                  <a:lnTo>
                    <a:pt x="24" y="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47" name="Freeform 176"/>
            <p:cNvSpPr>
              <a:spLocks/>
            </p:cNvSpPr>
            <p:nvPr/>
          </p:nvSpPr>
          <p:spPr bwMode="auto">
            <a:xfrm>
              <a:off x="1984375" y="4970463"/>
              <a:ext cx="79375" cy="34925"/>
            </a:xfrm>
            <a:custGeom>
              <a:avLst/>
              <a:gdLst>
                <a:gd name="T0" fmla="*/ 20 w 50"/>
                <a:gd name="T1" fmla="*/ 22 h 22"/>
                <a:gd name="T2" fmla="*/ 20 w 50"/>
                <a:gd name="T3" fmla="*/ 22 h 22"/>
                <a:gd name="T4" fmla="*/ 16 w 50"/>
                <a:gd name="T5" fmla="*/ 22 h 22"/>
                <a:gd name="T6" fmla="*/ 0 w 50"/>
                <a:gd name="T7" fmla="*/ 12 h 22"/>
                <a:gd name="T8" fmla="*/ 24 w 50"/>
                <a:gd name="T9" fmla="*/ 0 h 22"/>
                <a:gd name="T10" fmla="*/ 50 w 50"/>
                <a:gd name="T11" fmla="*/ 22 h 22"/>
                <a:gd name="T12" fmla="*/ 20 w 50"/>
                <a:gd name="T13" fmla="*/ 22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0" h="22">
                  <a:moveTo>
                    <a:pt x="20" y="22"/>
                  </a:moveTo>
                  <a:lnTo>
                    <a:pt x="20" y="22"/>
                  </a:lnTo>
                  <a:lnTo>
                    <a:pt x="16" y="22"/>
                  </a:lnTo>
                  <a:lnTo>
                    <a:pt x="0" y="12"/>
                  </a:lnTo>
                  <a:lnTo>
                    <a:pt x="24" y="0"/>
                  </a:lnTo>
                  <a:lnTo>
                    <a:pt x="50" y="22"/>
                  </a:lnTo>
                  <a:lnTo>
                    <a:pt x="20" y="2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48" name="Freeform 177"/>
            <p:cNvSpPr>
              <a:spLocks/>
            </p:cNvSpPr>
            <p:nvPr/>
          </p:nvSpPr>
          <p:spPr bwMode="auto">
            <a:xfrm>
              <a:off x="1803400" y="4967288"/>
              <a:ext cx="79375" cy="38100"/>
            </a:xfrm>
            <a:custGeom>
              <a:avLst/>
              <a:gdLst>
                <a:gd name="T0" fmla="*/ 50 w 50"/>
                <a:gd name="T1" fmla="*/ 14 h 24"/>
                <a:gd name="T2" fmla="*/ 34 w 50"/>
                <a:gd name="T3" fmla="*/ 24 h 24"/>
                <a:gd name="T4" fmla="*/ 30 w 50"/>
                <a:gd name="T5" fmla="*/ 24 h 24"/>
                <a:gd name="T6" fmla="*/ 30 w 50"/>
                <a:gd name="T7" fmla="*/ 24 h 24"/>
                <a:gd name="T8" fmla="*/ 0 w 50"/>
                <a:gd name="T9" fmla="*/ 24 h 24"/>
                <a:gd name="T10" fmla="*/ 26 w 50"/>
                <a:gd name="T11" fmla="*/ 0 h 24"/>
                <a:gd name="T12" fmla="*/ 50 w 50"/>
                <a:gd name="T13" fmla="*/ 1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0" h="24">
                  <a:moveTo>
                    <a:pt x="50" y="14"/>
                  </a:moveTo>
                  <a:lnTo>
                    <a:pt x="34" y="24"/>
                  </a:lnTo>
                  <a:lnTo>
                    <a:pt x="30" y="24"/>
                  </a:lnTo>
                  <a:lnTo>
                    <a:pt x="30" y="24"/>
                  </a:lnTo>
                  <a:lnTo>
                    <a:pt x="0" y="24"/>
                  </a:lnTo>
                  <a:lnTo>
                    <a:pt x="26" y="0"/>
                  </a:lnTo>
                  <a:lnTo>
                    <a:pt x="50" y="1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49" name="Freeform 178"/>
            <p:cNvSpPr>
              <a:spLocks/>
            </p:cNvSpPr>
            <p:nvPr/>
          </p:nvSpPr>
          <p:spPr bwMode="auto">
            <a:xfrm>
              <a:off x="1866900" y="5014913"/>
              <a:ext cx="133350" cy="127000"/>
            </a:xfrm>
            <a:custGeom>
              <a:avLst/>
              <a:gdLst>
                <a:gd name="T0" fmla="*/ 84 w 84"/>
                <a:gd name="T1" fmla="*/ 0 h 80"/>
                <a:gd name="T2" fmla="*/ 42 w 84"/>
                <a:gd name="T3" fmla="*/ 80 h 80"/>
                <a:gd name="T4" fmla="*/ 0 w 84"/>
                <a:gd name="T5" fmla="*/ 0 h 80"/>
                <a:gd name="T6" fmla="*/ 84 w 84"/>
                <a:gd name="T7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4" h="80">
                  <a:moveTo>
                    <a:pt x="84" y="0"/>
                  </a:moveTo>
                  <a:lnTo>
                    <a:pt x="42" y="80"/>
                  </a:lnTo>
                  <a:lnTo>
                    <a:pt x="0" y="0"/>
                  </a:lnTo>
                  <a:lnTo>
                    <a:pt x="8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50" name="Freeform 179"/>
            <p:cNvSpPr>
              <a:spLocks/>
            </p:cNvSpPr>
            <p:nvPr/>
          </p:nvSpPr>
          <p:spPr bwMode="auto">
            <a:xfrm>
              <a:off x="1955800" y="5014913"/>
              <a:ext cx="107950" cy="107950"/>
            </a:xfrm>
            <a:custGeom>
              <a:avLst/>
              <a:gdLst>
                <a:gd name="T0" fmla="*/ 34 w 68"/>
                <a:gd name="T1" fmla="*/ 0 h 68"/>
                <a:gd name="T2" fmla="*/ 68 w 68"/>
                <a:gd name="T3" fmla="*/ 0 h 68"/>
                <a:gd name="T4" fmla="*/ 0 w 68"/>
                <a:gd name="T5" fmla="*/ 68 h 68"/>
                <a:gd name="T6" fmla="*/ 34 w 68"/>
                <a:gd name="T7" fmla="*/ 0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8" h="68">
                  <a:moveTo>
                    <a:pt x="34" y="0"/>
                  </a:moveTo>
                  <a:lnTo>
                    <a:pt x="68" y="0"/>
                  </a:lnTo>
                  <a:lnTo>
                    <a:pt x="0" y="68"/>
                  </a:lnTo>
                  <a:lnTo>
                    <a:pt x="3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51" name="Freeform 180"/>
            <p:cNvSpPr>
              <a:spLocks/>
            </p:cNvSpPr>
            <p:nvPr/>
          </p:nvSpPr>
          <p:spPr bwMode="auto">
            <a:xfrm>
              <a:off x="1803400" y="5014913"/>
              <a:ext cx="107950" cy="107950"/>
            </a:xfrm>
            <a:custGeom>
              <a:avLst/>
              <a:gdLst>
                <a:gd name="T0" fmla="*/ 0 w 68"/>
                <a:gd name="T1" fmla="*/ 0 h 68"/>
                <a:gd name="T2" fmla="*/ 34 w 68"/>
                <a:gd name="T3" fmla="*/ 0 h 68"/>
                <a:gd name="T4" fmla="*/ 68 w 68"/>
                <a:gd name="T5" fmla="*/ 68 h 68"/>
                <a:gd name="T6" fmla="*/ 0 w 68"/>
                <a:gd name="T7" fmla="*/ 0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8" h="68">
                  <a:moveTo>
                    <a:pt x="0" y="0"/>
                  </a:moveTo>
                  <a:lnTo>
                    <a:pt x="34" y="0"/>
                  </a:lnTo>
                  <a:lnTo>
                    <a:pt x="68" y="68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</p:grpSp>
      <p:grpSp>
        <p:nvGrpSpPr>
          <p:cNvPr id="52" name="组合 42"/>
          <p:cNvGrpSpPr>
            <a:grpSpLocks noChangeAspect="1"/>
          </p:cNvGrpSpPr>
          <p:nvPr/>
        </p:nvGrpSpPr>
        <p:grpSpPr>
          <a:xfrm>
            <a:off x="8144571" y="3478443"/>
            <a:ext cx="393602" cy="521445"/>
            <a:chOff x="422275" y="4783138"/>
            <a:chExt cx="396875" cy="584200"/>
          </a:xfrm>
          <a:solidFill>
            <a:sysClr val="window" lastClr="FFFFFF"/>
          </a:solidFill>
        </p:grpSpPr>
        <p:sp>
          <p:nvSpPr>
            <p:cNvPr id="53" name="Freeform 162"/>
            <p:cNvSpPr>
              <a:spLocks/>
            </p:cNvSpPr>
            <p:nvPr/>
          </p:nvSpPr>
          <p:spPr bwMode="auto">
            <a:xfrm>
              <a:off x="460375" y="4894263"/>
              <a:ext cx="76200" cy="66675"/>
            </a:xfrm>
            <a:custGeom>
              <a:avLst/>
              <a:gdLst>
                <a:gd name="T0" fmla="*/ 48 w 48"/>
                <a:gd name="T1" fmla="*/ 34 h 42"/>
                <a:gd name="T2" fmla="*/ 48 w 48"/>
                <a:gd name="T3" fmla="*/ 34 h 42"/>
                <a:gd name="T4" fmla="*/ 48 w 48"/>
                <a:gd name="T5" fmla="*/ 36 h 42"/>
                <a:gd name="T6" fmla="*/ 46 w 48"/>
                <a:gd name="T7" fmla="*/ 40 h 42"/>
                <a:gd name="T8" fmla="*/ 44 w 48"/>
                <a:gd name="T9" fmla="*/ 40 h 42"/>
                <a:gd name="T10" fmla="*/ 40 w 48"/>
                <a:gd name="T11" fmla="*/ 42 h 42"/>
                <a:gd name="T12" fmla="*/ 8 w 48"/>
                <a:gd name="T13" fmla="*/ 42 h 42"/>
                <a:gd name="T14" fmla="*/ 8 w 48"/>
                <a:gd name="T15" fmla="*/ 42 h 42"/>
                <a:gd name="T16" fmla="*/ 6 w 48"/>
                <a:gd name="T17" fmla="*/ 40 h 42"/>
                <a:gd name="T18" fmla="*/ 4 w 48"/>
                <a:gd name="T19" fmla="*/ 40 h 42"/>
                <a:gd name="T20" fmla="*/ 2 w 48"/>
                <a:gd name="T21" fmla="*/ 36 h 42"/>
                <a:gd name="T22" fmla="*/ 0 w 48"/>
                <a:gd name="T23" fmla="*/ 34 h 42"/>
                <a:gd name="T24" fmla="*/ 0 w 48"/>
                <a:gd name="T25" fmla="*/ 8 h 42"/>
                <a:gd name="T26" fmla="*/ 0 w 48"/>
                <a:gd name="T27" fmla="*/ 8 h 42"/>
                <a:gd name="T28" fmla="*/ 2 w 48"/>
                <a:gd name="T29" fmla="*/ 6 h 42"/>
                <a:gd name="T30" fmla="*/ 4 w 48"/>
                <a:gd name="T31" fmla="*/ 2 h 42"/>
                <a:gd name="T32" fmla="*/ 6 w 48"/>
                <a:gd name="T33" fmla="*/ 2 h 42"/>
                <a:gd name="T34" fmla="*/ 8 w 48"/>
                <a:gd name="T35" fmla="*/ 0 h 42"/>
                <a:gd name="T36" fmla="*/ 40 w 48"/>
                <a:gd name="T37" fmla="*/ 0 h 42"/>
                <a:gd name="T38" fmla="*/ 40 w 48"/>
                <a:gd name="T39" fmla="*/ 0 h 42"/>
                <a:gd name="T40" fmla="*/ 44 w 48"/>
                <a:gd name="T41" fmla="*/ 2 h 42"/>
                <a:gd name="T42" fmla="*/ 46 w 48"/>
                <a:gd name="T43" fmla="*/ 2 h 42"/>
                <a:gd name="T44" fmla="*/ 48 w 48"/>
                <a:gd name="T45" fmla="*/ 6 h 42"/>
                <a:gd name="T46" fmla="*/ 48 w 48"/>
                <a:gd name="T47" fmla="*/ 8 h 42"/>
                <a:gd name="T48" fmla="*/ 48 w 48"/>
                <a:gd name="T49" fmla="*/ 34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48" h="42">
                  <a:moveTo>
                    <a:pt x="48" y="34"/>
                  </a:moveTo>
                  <a:lnTo>
                    <a:pt x="48" y="34"/>
                  </a:lnTo>
                  <a:lnTo>
                    <a:pt x="48" y="36"/>
                  </a:lnTo>
                  <a:lnTo>
                    <a:pt x="46" y="40"/>
                  </a:lnTo>
                  <a:lnTo>
                    <a:pt x="44" y="40"/>
                  </a:lnTo>
                  <a:lnTo>
                    <a:pt x="40" y="42"/>
                  </a:lnTo>
                  <a:lnTo>
                    <a:pt x="8" y="42"/>
                  </a:lnTo>
                  <a:lnTo>
                    <a:pt x="8" y="42"/>
                  </a:lnTo>
                  <a:lnTo>
                    <a:pt x="6" y="40"/>
                  </a:lnTo>
                  <a:lnTo>
                    <a:pt x="4" y="40"/>
                  </a:lnTo>
                  <a:lnTo>
                    <a:pt x="2" y="36"/>
                  </a:lnTo>
                  <a:lnTo>
                    <a:pt x="0" y="34"/>
                  </a:lnTo>
                  <a:lnTo>
                    <a:pt x="0" y="8"/>
                  </a:lnTo>
                  <a:lnTo>
                    <a:pt x="0" y="8"/>
                  </a:lnTo>
                  <a:lnTo>
                    <a:pt x="2" y="6"/>
                  </a:lnTo>
                  <a:lnTo>
                    <a:pt x="4" y="2"/>
                  </a:lnTo>
                  <a:lnTo>
                    <a:pt x="6" y="2"/>
                  </a:lnTo>
                  <a:lnTo>
                    <a:pt x="8" y="0"/>
                  </a:lnTo>
                  <a:lnTo>
                    <a:pt x="40" y="0"/>
                  </a:lnTo>
                  <a:lnTo>
                    <a:pt x="40" y="0"/>
                  </a:lnTo>
                  <a:lnTo>
                    <a:pt x="44" y="2"/>
                  </a:lnTo>
                  <a:lnTo>
                    <a:pt x="46" y="2"/>
                  </a:lnTo>
                  <a:lnTo>
                    <a:pt x="48" y="6"/>
                  </a:lnTo>
                  <a:lnTo>
                    <a:pt x="48" y="8"/>
                  </a:lnTo>
                  <a:lnTo>
                    <a:pt x="48" y="3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54" name="Freeform 163"/>
            <p:cNvSpPr>
              <a:spLocks/>
            </p:cNvSpPr>
            <p:nvPr/>
          </p:nvSpPr>
          <p:spPr bwMode="auto">
            <a:xfrm>
              <a:off x="460375" y="4979988"/>
              <a:ext cx="76200" cy="63500"/>
            </a:xfrm>
            <a:custGeom>
              <a:avLst/>
              <a:gdLst>
                <a:gd name="T0" fmla="*/ 48 w 48"/>
                <a:gd name="T1" fmla="*/ 32 h 40"/>
                <a:gd name="T2" fmla="*/ 48 w 48"/>
                <a:gd name="T3" fmla="*/ 32 h 40"/>
                <a:gd name="T4" fmla="*/ 48 w 48"/>
                <a:gd name="T5" fmla="*/ 36 h 40"/>
                <a:gd name="T6" fmla="*/ 46 w 48"/>
                <a:gd name="T7" fmla="*/ 38 h 40"/>
                <a:gd name="T8" fmla="*/ 44 w 48"/>
                <a:gd name="T9" fmla="*/ 40 h 40"/>
                <a:gd name="T10" fmla="*/ 40 w 48"/>
                <a:gd name="T11" fmla="*/ 40 h 40"/>
                <a:gd name="T12" fmla="*/ 8 w 48"/>
                <a:gd name="T13" fmla="*/ 40 h 40"/>
                <a:gd name="T14" fmla="*/ 8 w 48"/>
                <a:gd name="T15" fmla="*/ 40 h 40"/>
                <a:gd name="T16" fmla="*/ 6 w 48"/>
                <a:gd name="T17" fmla="*/ 40 h 40"/>
                <a:gd name="T18" fmla="*/ 4 w 48"/>
                <a:gd name="T19" fmla="*/ 38 h 40"/>
                <a:gd name="T20" fmla="*/ 2 w 48"/>
                <a:gd name="T21" fmla="*/ 36 h 40"/>
                <a:gd name="T22" fmla="*/ 0 w 48"/>
                <a:gd name="T23" fmla="*/ 32 h 40"/>
                <a:gd name="T24" fmla="*/ 0 w 48"/>
                <a:gd name="T25" fmla="*/ 8 h 40"/>
                <a:gd name="T26" fmla="*/ 0 w 48"/>
                <a:gd name="T27" fmla="*/ 8 h 40"/>
                <a:gd name="T28" fmla="*/ 2 w 48"/>
                <a:gd name="T29" fmla="*/ 4 h 40"/>
                <a:gd name="T30" fmla="*/ 4 w 48"/>
                <a:gd name="T31" fmla="*/ 2 h 40"/>
                <a:gd name="T32" fmla="*/ 6 w 48"/>
                <a:gd name="T33" fmla="*/ 0 h 40"/>
                <a:gd name="T34" fmla="*/ 8 w 48"/>
                <a:gd name="T35" fmla="*/ 0 h 40"/>
                <a:gd name="T36" fmla="*/ 40 w 48"/>
                <a:gd name="T37" fmla="*/ 0 h 40"/>
                <a:gd name="T38" fmla="*/ 40 w 48"/>
                <a:gd name="T39" fmla="*/ 0 h 40"/>
                <a:gd name="T40" fmla="*/ 44 w 48"/>
                <a:gd name="T41" fmla="*/ 0 h 40"/>
                <a:gd name="T42" fmla="*/ 46 w 48"/>
                <a:gd name="T43" fmla="*/ 2 h 40"/>
                <a:gd name="T44" fmla="*/ 48 w 48"/>
                <a:gd name="T45" fmla="*/ 4 h 40"/>
                <a:gd name="T46" fmla="*/ 48 w 48"/>
                <a:gd name="T47" fmla="*/ 8 h 40"/>
                <a:gd name="T48" fmla="*/ 48 w 48"/>
                <a:gd name="T49" fmla="*/ 32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48" h="40">
                  <a:moveTo>
                    <a:pt x="48" y="32"/>
                  </a:moveTo>
                  <a:lnTo>
                    <a:pt x="48" y="32"/>
                  </a:lnTo>
                  <a:lnTo>
                    <a:pt x="48" y="36"/>
                  </a:lnTo>
                  <a:lnTo>
                    <a:pt x="46" y="38"/>
                  </a:lnTo>
                  <a:lnTo>
                    <a:pt x="44" y="40"/>
                  </a:lnTo>
                  <a:lnTo>
                    <a:pt x="40" y="40"/>
                  </a:lnTo>
                  <a:lnTo>
                    <a:pt x="8" y="40"/>
                  </a:lnTo>
                  <a:lnTo>
                    <a:pt x="8" y="40"/>
                  </a:lnTo>
                  <a:lnTo>
                    <a:pt x="6" y="40"/>
                  </a:lnTo>
                  <a:lnTo>
                    <a:pt x="4" y="38"/>
                  </a:lnTo>
                  <a:lnTo>
                    <a:pt x="2" y="36"/>
                  </a:lnTo>
                  <a:lnTo>
                    <a:pt x="0" y="32"/>
                  </a:lnTo>
                  <a:lnTo>
                    <a:pt x="0" y="8"/>
                  </a:lnTo>
                  <a:lnTo>
                    <a:pt x="0" y="8"/>
                  </a:lnTo>
                  <a:lnTo>
                    <a:pt x="2" y="4"/>
                  </a:lnTo>
                  <a:lnTo>
                    <a:pt x="4" y="2"/>
                  </a:lnTo>
                  <a:lnTo>
                    <a:pt x="6" y="0"/>
                  </a:lnTo>
                  <a:lnTo>
                    <a:pt x="8" y="0"/>
                  </a:lnTo>
                  <a:lnTo>
                    <a:pt x="40" y="0"/>
                  </a:lnTo>
                  <a:lnTo>
                    <a:pt x="40" y="0"/>
                  </a:lnTo>
                  <a:lnTo>
                    <a:pt x="44" y="0"/>
                  </a:lnTo>
                  <a:lnTo>
                    <a:pt x="46" y="2"/>
                  </a:lnTo>
                  <a:lnTo>
                    <a:pt x="48" y="4"/>
                  </a:lnTo>
                  <a:lnTo>
                    <a:pt x="48" y="8"/>
                  </a:lnTo>
                  <a:lnTo>
                    <a:pt x="48" y="3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55" name="Freeform 164"/>
            <p:cNvSpPr>
              <a:spLocks/>
            </p:cNvSpPr>
            <p:nvPr/>
          </p:nvSpPr>
          <p:spPr bwMode="auto">
            <a:xfrm>
              <a:off x="460375" y="5062538"/>
              <a:ext cx="69850" cy="66675"/>
            </a:xfrm>
            <a:custGeom>
              <a:avLst/>
              <a:gdLst>
                <a:gd name="T0" fmla="*/ 38 w 44"/>
                <a:gd name="T1" fmla="*/ 20 h 42"/>
                <a:gd name="T2" fmla="*/ 38 w 44"/>
                <a:gd name="T3" fmla="*/ 20 h 42"/>
                <a:gd name="T4" fmla="*/ 36 w 44"/>
                <a:gd name="T5" fmla="*/ 12 h 42"/>
                <a:gd name="T6" fmla="*/ 38 w 44"/>
                <a:gd name="T7" fmla="*/ 4 h 42"/>
                <a:gd name="T8" fmla="*/ 38 w 44"/>
                <a:gd name="T9" fmla="*/ 4 h 42"/>
                <a:gd name="T10" fmla="*/ 38 w 44"/>
                <a:gd name="T11" fmla="*/ 0 h 42"/>
                <a:gd name="T12" fmla="*/ 8 w 44"/>
                <a:gd name="T13" fmla="*/ 0 h 42"/>
                <a:gd name="T14" fmla="*/ 8 w 44"/>
                <a:gd name="T15" fmla="*/ 0 h 42"/>
                <a:gd name="T16" fmla="*/ 6 w 44"/>
                <a:gd name="T17" fmla="*/ 2 h 42"/>
                <a:gd name="T18" fmla="*/ 4 w 44"/>
                <a:gd name="T19" fmla="*/ 2 h 42"/>
                <a:gd name="T20" fmla="*/ 2 w 44"/>
                <a:gd name="T21" fmla="*/ 6 h 42"/>
                <a:gd name="T22" fmla="*/ 0 w 44"/>
                <a:gd name="T23" fmla="*/ 8 h 42"/>
                <a:gd name="T24" fmla="*/ 0 w 44"/>
                <a:gd name="T25" fmla="*/ 34 h 42"/>
                <a:gd name="T26" fmla="*/ 0 w 44"/>
                <a:gd name="T27" fmla="*/ 34 h 42"/>
                <a:gd name="T28" fmla="*/ 2 w 44"/>
                <a:gd name="T29" fmla="*/ 36 h 42"/>
                <a:gd name="T30" fmla="*/ 4 w 44"/>
                <a:gd name="T31" fmla="*/ 40 h 42"/>
                <a:gd name="T32" fmla="*/ 6 w 44"/>
                <a:gd name="T33" fmla="*/ 40 h 42"/>
                <a:gd name="T34" fmla="*/ 8 w 44"/>
                <a:gd name="T35" fmla="*/ 42 h 42"/>
                <a:gd name="T36" fmla="*/ 40 w 44"/>
                <a:gd name="T37" fmla="*/ 42 h 42"/>
                <a:gd name="T38" fmla="*/ 40 w 44"/>
                <a:gd name="T39" fmla="*/ 42 h 42"/>
                <a:gd name="T40" fmla="*/ 44 w 44"/>
                <a:gd name="T41" fmla="*/ 40 h 42"/>
                <a:gd name="T42" fmla="*/ 44 w 44"/>
                <a:gd name="T43" fmla="*/ 40 h 42"/>
                <a:gd name="T44" fmla="*/ 38 w 44"/>
                <a:gd name="T45" fmla="*/ 20 h 42"/>
                <a:gd name="T46" fmla="*/ 38 w 44"/>
                <a:gd name="T47" fmla="*/ 20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44" h="42">
                  <a:moveTo>
                    <a:pt x="38" y="20"/>
                  </a:moveTo>
                  <a:lnTo>
                    <a:pt x="38" y="20"/>
                  </a:lnTo>
                  <a:lnTo>
                    <a:pt x="36" y="12"/>
                  </a:lnTo>
                  <a:lnTo>
                    <a:pt x="38" y="4"/>
                  </a:lnTo>
                  <a:lnTo>
                    <a:pt x="38" y="4"/>
                  </a:lnTo>
                  <a:lnTo>
                    <a:pt x="38" y="0"/>
                  </a:lnTo>
                  <a:lnTo>
                    <a:pt x="8" y="0"/>
                  </a:lnTo>
                  <a:lnTo>
                    <a:pt x="8" y="0"/>
                  </a:lnTo>
                  <a:lnTo>
                    <a:pt x="6" y="2"/>
                  </a:lnTo>
                  <a:lnTo>
                    <a:pt x="4" y="2"/>
                  </a:lnTo>
                  <a:lnTo>
                    <a:pt x="2" y="6"/>
                  </a:lnTo>
                  <a:lnTo>
                    <a:pt x="0" y="8"/>
                  </a:lnTo>
                  <a:lnTo>
                    <a:pt x="0" y="34"/>
                  </a:lnTo>
                  <a:lnTo>
                    <a:pt x="0" y="34"/>
                  </a:lnTo>
                  <a:lnTo>
                    <a:pt x="2" y="36"/>
                  </a:lnTo>
                  <a:lnTo>
                    <a:pt x="4" y="40"/>
                  </a:lnTo>
                  <a:lnTo>
                    <a:pt x="6" y="40"/>
                  </a:lnTo>
                  <a:lnTo>
                    <a:pt x="8" y="42"/>
                  </a:lnTo>
                  <a:lnTo>
                    <a:pt x="40" y="42"/>
                  </a:lnTo>
                  <a:lnTo>
                    <a:pt x="40" y="42"/>
                  </a:lnTo>
                  <a:lnTo>
                    <a:pt x="44" y="40"/>
                  </a:lnTo>
                  <a:lnTo>
                    <a:pt x="44" y="40"/>
                  </a:lnTo>
                  <a:lnTo>
                    <a:pt x="38" y="20"/>
                  </a:lnTo>
                  <a:lnTo>
                    <a:pt x="38" y="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56" name="Freeform 165"/>
            <p:cNvSpPr>
              <a:spLocks/>
            </p:cNvSpPr>
            <p:nvPr/>
          </p:nvSpPr>
          <p:spPr bwMode="auto">
            <a:xfrm>
              <a:off x="558800" y="4979988"/>
              <a:ext cx="31750" cy="63500"/>
            </a:xfrm>
            <a:custGeom>
              <a:avLst/>
              <a:gdLst>
                <a:gd name="T0" fmla="*/ 6 w 20"/>
                <a:gd name="T1" fmla="*/ 36 h 40"/>
                <a:gd name="T2" fmla="*/ 6 w 20"/>
                <a:gd name="T3" fmla="*/ 36 h 40"/>
                <a:gd name="T4" fmla="*/ 12 w 20"/>
                <a:gd name="T5" fmla="*/ 38 h 40"/>
                <a:gd name="T6" fmla="*/ 20 w 20"/>
                <a:gd name="T7" fmla="*/ 40 h 40"/>
                <a:gd name="T8" fmla="*/ 20 w 20"/>
                <a:gd name="T9" fmla="*/ 0 h 40"/>
                <a:gd name="T10" fmla="*/ 8 w 20"/>
                <a:gd name="T11" fmla="*/ 0 h 40"/>
                <a:gd name="T12" fmla="*/ 8 w 20"/>
                <a:gd name="T13" fmla="*/ 0 h 40"/>
                <a:gd name="T14" fmla="*/ 4 w 20"/>
                <a:gd name="T15" fmla="*/ 0 h 40"/>
                <a:gd name="T16" fmla="*/ 2 w 20"/>
                <a:gd name="T17" fmla="*/ 2 h 40"/>
                <a:gd name="T18" fmla="*/ 0 w 20"/>
                <a:gd name="T19" fmla="*/ 4 h 40"/>
                <a:gd name="T20" fmla="*/ 0 w 20"/>
                <a:gd name="T21" fmla="*/ 8 h 40"/>
                <a:gd name="T22" fmla="*/ 0 w 20"/>
                <a:gd name="T23" fmla="*/ 32 h 40"/>
                <a:gd name="T24" fmla="*/ 0 w 20"/>
                <a:gd name="T25" fmla="*/ 32 h 40"/>
                <a:gd name="T26" fmla="*/ 2 w 20"/>
                <a:gd name="T27" fmla="*/ 36 h 40"/>
                <a:gd name="T28" fmla="*/ 2 w 20"/>
                <a:gd name="T29" fmla="*/ 36 h 40"/>
                <a:gd name="T30" fmla="*/ 6 w 20"/>
                <a:gd name="T31" fmla="*/ 36 h 40"/>
                <a:gd name="T32" fmla="*/ 6 w 20"/>
                <a:gd name="T33" fmla="*/ 36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0" h="40">
                  <a:moveTo>
                    <a:pt x="6" y="36"/>
                  </a:moveTo>
                  <a:lnTo>
                    <a:pt x="6" y="36"/>
                  </a:lnTo>
                  <a:lnTo>
                    <a:pt x="12" y="38"/>
                  </a:lnTo>
                  <a:lnTo>
                    <a:pt x="20" y="40"/>
                  </a:lnTo>
                  <a:lnTo>
                    <a:pt x="20" y="0"/>
                  </a:lnTo>
                  <a:lnTo>
                    <a:pt x="8" y="0"/>
                  </a:lnTo>
                  <a:lnTo>
                    <a:pt x="8" y="0"/>
                  </a:lnTo>
                  <a:lnTo>
                    <a:pt x="4" y="0"/>
                  </a:lnTo>
                  <a:lnTo>
                    <a:pt x="2" y="2"/>
                  </a:lnTo>
                  <a:lnTo>
                    <a:pt x="0" y="4"/>
                  </a:lnTo>
                  <a:lnTo>
                    <a:pt x="0" y="8"/>
                  </a:lnTo>
                  <a:lnTo>
                    <a:pt x="0" y="32"/>
                  </a:lnTo>
                  <a:lnTo>
                    <a:pt x="0" y="32"/>
                  </a:lnTo>
                  <a:lnTo>
                    <a:pt x="2" y="36"/>
                  </a:lnTo>
                  <a:lnTo>
                    <a:pt x="2" y="36"/>
                  </a:lnTo>
                  <a:lnTo>
                    <a:pt x="6" y="36"/>
                  </a:lnTo>
                  <a:lnTo>
                    <a:pt x="6" y="3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57" name="Freeform 166"/>
            <p:cNvSpPr>
              <a:spLocks/>
            </p:cNvSpPr>
            <p:nvPr/>
          </p:nvSpPr>
          <p:spPr bwMode="auto">
            <a:xfrm>
              <a:off x="558800" y="4894263"/>
              <a:ext cx="73025" cy="66675"/>
            </a:xfrm>
            <a:custGeom>
              <a:avLst/>
              <a:gdLst>
                <a:gd name="T0" fmla="*/ 8 w 46"/>
                <a:gd name="T1" fmla="*/ 42 h 42"/>
                <a:gd name="T2" fmla="*/ 20 w 46"/>
                <a:gd name="T3" fmla="*/ 42 h 42"/>
                <a:gd name="T4" fmla="*/ 20 w 46"/>
                <a:gd name="T5" fmla="*/ 40 h 42"/>
                <a:gd name="T6" fmla="*/ 20 w 46"/>
                <a:gd name="T7" fmla="*/ 40 h 42"/>
                <a:gd name="T8" fmla="*/ 22 w 46"/>
                <a:gd name="T9" fmla="*/ 30 h 42"/>
                <a:gd name="T10" fmla="*/ 28 w 46"/>
                <a:gd name="T11" fmla="*/ 20 h 42"/>
                <a:gd name="T12" fmla="*/ 36 w 46"/>
                <a:gd name="T13" fmla="*/ 14 h 42"/>
                <a:gd name="T14" fmla="*/ 46 w 46"/>
                <a:gd name="T15" fmla="*/ 10 h 42"/>
                <a:gd name="T16" fmla="*/ 46 w 46"/>
                <a:gd name="T17" fmla="*/ 8 h 42"/>
                <a:gd name="T18" fmla="*/ 46 w 46"/>
                <a:gd name="T19" fmla="*/ 8 h 42"/>
                <a:gd name="T20" fmla="*/ 46 w 46"/>
                <a:gd name="T21" fmla="*/ 6 h 42"/>
                <a:gd name="T22" fmla="*/ 44 w 46"/>
                <a:gd name="T23" fmla="*/ 2 h 42"/>
                <a:gd name="T24" fmla="*/ 42 w 46"/>
                <a:gd name="T25" fmla="*/ 2 h 42"/>
                <a:gd name="T26" fmla="*/ 38 w 46"/>
                <a:gd name="T27" fmla="*/ 0 h 42"/>
                <a:gd name="T28" fmla="*/ 8 w 46"/>
                <a:gd name="T29" fmla="*/ 0 h 42"/>
                <a:gd name="T30" fmla="*/ 8 w 46"/>
                <a:gd name="T31" fmla="*/ 0 h 42"/>
                <a:gd name="T32" fmla="*/ 4 w 46"/>
                <a:gd name="T33" fmla="*/ 2 h 42"/>
                <a:gd name="T34" fmla="*/ 2 w 46"/>
                <a:gd name="T35" fmla="*/ 2 h 42"/>
                <a:gd name="T36" fmla="*/ 0 w 46"/>
                <a:gd name="T37" fmla="*/ 6 h 42"/>
                <a:gd name="T38" fmla="*/ 0 w 46"/>
                <a:gd name="T39" fmla="*/ 8 h 42"/>
                <a:gd name="T40" fmla="*/ 0 w 46"/>
                <a:gd name="T41" fmla="*/ 34 h 42"/>
                <a:gd name="T42" fmla="*/ 0 w 46"/>
                <a:gd name="T43" fmla="*/ 34 h 42"/>
                <a:gd name="T44" fmla="*/ 0 w 46"/>
                <a:gd name="T45" fmla="*/ 36 h 42"/>
                <a:gd name="T46" fmla="*/ 2 w 46"/>
                <a:gd name="T47" fmla="*/ 40 h 42"/>
                <a:gd name="T48" fmla="*/ 4 w 46"/>
                <a:gd name="T49" fmla="*/ 40 h 42"/>
                <a:gd name="T50" fmla="*/ 8 w 46"/>
                <a:gd name="T51" fmla="*/ 42 h 42"/>
                <a:gd name="T52" fmla="*/ 8 w 46"/>
                <a:gd name="T53" fmla="*/ 42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46" h="42">
                  <a:moveTo>
                    <a:pt x="8" y="42"/>
                  </a:moveTo>
                  <a:lnTo>
                    <a:pt x="20" y="42"/>
                  </a:lnTo>
                  <a:lnTo>
                    <a:pt x="20" y="40"/>
                  </a:lnTo>
                  <a:lnTo>
                    <a:pt x="20" y="40"/>
                  </a:lnTo>
                  <a:lnTo>
                    <a:pt x="22" y="30"/>
                  </a:lnTo>
                  <a:lnTo>
                    <a:pt x="28" y="20"/>
                  </a:lnTo>
                  <a:lnTo>
                    <a:pt x="36" y="14"/>
                  </a:lnTo>
                  <a:lnTo>
                    <a:pt x="46" y="10"/>
                  </a:lnTo>
                  <a:lnTo>
                    <a:pt x="46" y="8"/>
                  </a:lnTo>
                  <a:lnTo>
                    <a:pt x="46" y="8"/>
                  </a:lnTo>
                  <a:lnTo>
                    <a:pt x="46" y="6"/>
                  </a:lnTo>
                  <a:lnTo>
                    <a:pt x="44" y="2"/>
                  </a:lnTo>
                  <a:lnTo>
                    <a:pt x="42" y="2"/>
                  </a:lnTo>
                  <a:lnTo>
                    <a:pt x="38" y="0"/>
                  </a:lnTo>
                  <a:lnTo>
                    <a:pt x="8" y="0"/>
                  </a:lnTo>
                  <a:lnTo>
                    <a:pt x="8" y="0"/>
                  </a:lnTo>
                  <a:lnTo>
                    <a:pt x="4" y="2"/>
                  </a:lnTo>
                  <a:lnTo>
                    <a:pt x="2" y="2"/>
                  </a:lnTo>
                  <a:lnTo>
                    <a:pt x="0" y="6"/>
                  </a:lnTo>
                  <a:lnTo>
                    <a:pt x="0" y="8"/>
                  </a:lnTo>
                  <a:lnTo>
                    <a:pt x="0" y="34"/>
                  </a:lnTo>
                  <a:lnTo>
                    <a:pt x="0" y="34"/>
                  </a:lnTo>
                  <a:lnTo>
                    <a:pt x="0" y="36"/>
                  </a:lnTo>
                  <a:lnTo>
                    <a:pt x="2" y="40"/>
                  </a:lnTo>
                  <a:lnTo>
                    <a:pt x="4" y="40"/>
                  </a:lnTo>
                  <a:lnTo>
                    <a:pt x="8" y="42"/>
                  </a:lnTo>
                  <a:lnTo>
                    <a:pt x="8" y="4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58" name="Freeform 167"/>
            <p:cNvSpPr>
              <a:spLocks noEditPoints="1"/>
            </p:cNvSpPr>
            <p:nvPr/>
          </p:nvSpPr>
          <p:spPr bwMode="auto">
            <a:xfrm>
              <a:off x="422275" y="4783138"/>
              <a:ext cx="282575" cy="555625"/>
            </a:xfrm>
            <a:custGeom>
              <a:avLst/>
              <a:gdLst>
                <a:gd name="T0" fmla="*/ 106 w 178"/>
                <a:gd name="T1" fmla="*/ 310 h 350"/>
                <a:gd name="T2" fmla="*/ 102 w 178"/>
                <a:gd name="T3" fmla="*/ 306 h 350"/>
                <a:gd name="T4" fmla="*/ 104 w 178"/>
                <a:gd name="T5" fmla="*/ 314 h 350"/>
                <a:gd name="T6" fmla="*/ 104 w 178"/>
                <a:gd name="T7" fmla="*/ 320 h 350"/>
                <a:gd name="T8" fmla="*/ 96 w 178"/>
                <a:gd name="T9" fmla="*/ 328 h 350"/>
                <a:gd name="T10" fmla="*/ 88 w 178"/>
                <a:gd name="T11" fmla="*/ 330 h 350"/>
                <a:gd name="T12" fmla="*/ 78 w 178"/>
                <a:gd name="T13" fmla="*/ 324 h 350"/>
                <a:gd name="T14" fmla="*/ 74 w 178"/>
                <a:gd name="T15" fmla="*/ 314 h 350"/>
                <a:gd name="T16" fmla="*/ 74 w 178"/>
                <a:gd name="T17" fmla="*/ 308 h 350"/>
                <a:gd name="T18" fmla="*/ 82 w 178"/>
                <a:gd name="T19" fmla="*/ 300 h 350"/>
                <a:gd name="T20" fmla="*/ 88 w 178"/>
                <a:gd name="T21" fmla="*/ 298 h 350"/>
                <a:gd name="T22" fmla="*/ 102 w 178"/>
                <a:gd name="T23" fmla="*/ 304 h 350"/>
                <a:gd name="T24" fmla="*/ 100 w 178"/>
                <a:gd name="T25" fmla="*/ 302 h 350"/>
                <a:gd name="T26" fmla="*/ 86 w 178"/>
                <a:gd name="T27" fmla="*/ 280 h 350"/>
                <a:gd name="T28" fmla="*/ 12 w 178"/>
                <a:gd name="T29" fmla="*/ 52 h 350"/>
                <a:gd name="T30" fmla="*/ 166 w 178"/>
                <a:gd name="T31" fmla="*/ 104 h 350"/>
                <a:gd name="T32" fmla="*/ 166 w 178"/>
                <a:gd name="T33" fmla="*/ 110 h 350"/>
                <a:gd name="T34" fmla="*/ 166 w 178"/>
                <a:gd name="T35" fmla="*/ 128 h 350"/>
                <a:gd name="T36" fmla="*/ 170 w 178"/>
                <a:gd name="T37" fmla="*/ 128 h 350"/>
                <a:gd name="T38" fmla="*/ 178 w 178"/>
                <a:gd name="T39" fmla="*/ 26 h 350"/>
                <a:gd name="T40" fmla="*/ 176 w 178"/>
                <a:gd name="T41" fmla="*/ 16 h 350"/>
                <a:gd name="T42" fmla="*/ 162 w 178"/>
                <a:gd name="T43" fmla="*/ 2 h 350"/>
                <a:gd name="T44" fmla="*/ 28 w 178"/>
                <a:gd name="T45" fmla="*/ 0 h 350"/>
                <a:gd name="T46" fmla="*/ 16 w 178"/>
                <a:gd name="T47" fmla="*/ 2 h 350"/>
                <a:gd name="T48" fmla="*/ 2 w 178"/>
                <a:gd name="T49" fmla="*/ 16 h 350"/>
                <a:gd name="T50" fmla="*/ 0 w 178"/>
                <a:gd name="T51" fmla="*/ 322 h 350"/>
                <a:gd name="T52" fmla="*/ 2 w 178"/>
                <a:gd name="T53" fmla="*/ 332 h 350"/>
                <a:gd name="T54" fmla="*/ 16 w 178"/>
                <a:gd name="T55" fmla="*/ 348 h 350"/>
                <a:gd name="T56" fmla="*/ 122 w 178"/>
                <a:gd name="T57" fmla="*/ 350 h 350"/>
                <a:gd name="T58" fmla="*/ 66 w 178"/>
                <a:gd name="T59" fmla="*/ 20 h 350"/>
                <a:gd name="T60" fmla="*/ 112 w 178"/>
                <a:gd name="T61" fmla="*/ 20 h 350"/>
                <a:gd name="T62" fmla="*/ 114 w 178"/>
                <a:gd name="T63" fmla="*/ 22 h 350"/>
                <a:gd name="T64" fmla="*/ 114 w 178"/>
                <a:gd name="T65" fmla="*/ 26 h 350"/>
                <a:gd name="T66" fmla="*/ 66 w 178"/>
                <a:gd name="T67" fmla="*/ 26 h 350"/>
                <a:gd name="T68" fmla="*/ 64 w 178"/>
                <a:gd name="T69" fmla="*/ 26 h 350"/>
                <a:gd name="T70" fmla="*/ 64 w 178"/>
                <a:gd name="T71" fmla="*/ 22 h 350"/>
                <a:gd name="T72" fmla="*/ 66 w 178"/>
                <a:gd name="T73" fmla="*/ 20 h 3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78" h="350">
                  <a:moveTo>
                    <a:pt x="122" y="326"/>
                  </a:moveTo>
                  <a:lnTo>
                    <a:pt x="106" y="310"/>
                  </a:lnTo>
                  <a:lnTo>
                    <a:pt x="106" y="310"/>
                  </a:lnTo>
                  <a:lnTo>
                    <a:pt x="102" y="306"/>
                  </a:lnTo>
                  <a:lnTo>
                    <a:pt x="102" y="306"/>
                  </a:lnTo>
                  <a:lnTo>
                    <a:pt x="104" y="314"/>
                  </a:lnTo>
                  <a:lnTo>
                    <a:pt x="104" y="314"/>
                  </a:lnTo>
                  <a:lnTo>
                    <a:pt x="104" y="320"/>
                  </a:lnTo>
                  <a:lnTo>
                    <a:pt x="100" y="324"/>
                  </a:lnTo>
                  <a:lnTo>
                    <a:pt x="96" y="328"/>
                  </a:lnTo>
                  <a:lnTo>
                    <a:pt x="88" y="330"/>
                  </a:lnTo>
                  <a:lnTo>
                    <a:pt x="88" y="330"/>
                  </a:lnTo>
                  <a:lnTo>
                    <a:pt x="82" y="328"/>
                  </a:lnTo>
                  <a:lnTo>
                    <a:pt x="78" y="324"/>
                  </a:lnTo>
                  <a:lnTo>
                    <a:pt x="74" y="320"/>
                  </a:lnTo>
                  <a:lnTo>
                    <a:pt x="74" y="314"/>
                  </a:lnTo>
                  <a:lnTo>
                    <a:pt x="74" y="314"/>
                  </a:lnTo>
                  <a:lnTo>
                    <a:pt x="74" y="308"/>
                  </a:lnTo>
                  <a:lnTo>
                    <a:pt x="78" y="302"/>
                  </a:lnTo>
                  <a:lnTo>
                    <a:pt x="82" y="300"/>
                  </a:lnTo>
                  <a:lnTo>
                    <a:pt x="88" y="298"/>
                  </a:lnTo>
                  <a:lnTo>
                    <a:pt x="88" y="298"/>
                  </a:lnTo>
                  <a:lnTo>
                    <a:pt x="96" y="300"/>
                  </a:lnTo>
                  <a:lnTo>
                    <a:pt x="102" y="304"/>
                  </a:lnTo>
                  <a:lnTo>
                    <a:pt x="102" y="304"/>
                  </a:lnTo>
                  <a:lnTo>
                    <a:pt x="100" y="302"/>
                  </a:lnTo>
                  <a:lnTo>
                    <a:pt x="100" y="302"/>
                  </a:lnTo>
                  <a:lnTo>
                    <a:pt x="86" y="280"/>
                  </a:lnTo>
                  <a:lnTo>
                    <a:pt x="12" y="280"/>
                  </a:lnTo>
                  <a:lnTo>
                    <a:pt x="12" y="52"/>
                  </a:lnTo>
                  <a:lnTo>
                    <a:pt x="166" y="52"/>
                  </a:lnTo>
                  <a:lnTo>
                    <a:pt x="166" y="104"/>
                  </a:lnTo>
                  <a:lnTo>
                    <a:pt x="166" y="104"/>
                  </a:lnTo>
                  <a:lnTo>
                    <a:pt x="166" y="110"/>
                  </a:lnTo>
                  <a:lnTo>
                    <a:pt x="166" y="128"/>
                  </a:lnTo>
                  <a:lnTo>
                    <a:pt x="166" y="128"/>
                  </a:lnTo>
                  <a:lnTo>
                    <a:pt x="170" y="128"/>
                  </a:lnTo>
                  <a:lnTo>
                    <a:pt x="170" y="128"/>
                  </a:lnTo>
                  <a:lnTo>
                    <a:pt x="178" y="130"/>
                  </a:lnTo>
                  <a:lnTo>
                    <a:pt x="178" y="26"/>
                  </a:lnTo>
                  <a:lnTo>
                    <a:pt x="178" y="26"/>
                  </a:lnTo>
                  <a:lnTo>
                    <a:pt x="176" y="16"/>
                  </a:lnTo>
                  <a:lnTo>
                    <a:pt x="170" y="8"/>
                  </a:lnTo>
                  <a:lnTo>
                    <a:pt x="162" y="2"/>
                  </a:lnTo>
                  <a:lnTo>
                    <a:pt x="150" y="0"/>
                  </a:lnTo>
                  <a:lnTo>
                    <a:pt x="28" y="0"/>
                  </a:lnTo>
                  <a:lnTo>
                    <a:pt x="28" y="0"/>
                  </a:lnTo>
                  <a:lnTo>
                    <a:pt x="16" y="2"/>
                  </a:lnTo>
                  <a:lnTo>
                    <a:pt x="8" y="8"/>
                  </a:lnTo>
                  <a:lnTo>
                    <a:pt x="2" y="16"/>
                  </a:lnTo>
                  <a:lnTo>
                    <a:pt x="0" y="26"/>
                  </a:lnTo>
                  <a:lnTo>
                    <a:pt x="0" y="322"/>
                  </a:lnTo>
                  <a:lnTo>
                    <a:pt x="0" y="322"/>
                  </a:lnTo>
                  <a:lnTo>
                    <a:pt x="2" y="332"/>
                  </a:lnTo>
                  <a:lnTo>
                    <a:pt x="8" y="342"/>
                  </a:lnTo>
                  <a:lnTo>
                    <a:pt x="16" y="348"/>
                  </a:lnTo>
                  <a:lnTo>
                    <a:pt x="28" y="350"/>
                  </a:lnTo>
                  <a:lnTo>
                    <a:pt x="122" y="350"/>
                  </a:lnTo>
                  <a:lnTo>
                    <a:pt x="122" y="326"/>
                  </a:lnTo>
                  <a:close/>
                  <a:moveTo>
                    <a:pt x="66" y="20"/>
                  </a:moveTo>
                  <a:lnTo>
                    <a:pt x="112" y="20"/>
                  </a:lnTo>
                  <a:lnTo>
                    <a:pt x="112" y="20"/>
                  </a:lnTo>
                  <a:lnTo>
                    <a:pt x="114" y="20"/>
                  </a:lnTo>
                  <a:lnTo>
                    <a:pt x="114" y="22"/>
                  </a:lnTo>
                  <a:lnTo>
                    <a:pt x="114" y="22"/>
                  </a:lnTo>
                  <a:lnTo>
                    <a:pt x="114" y="26"/>
                  </a:lnTo>
                  <a:lnTo>
                    <a:pt x="112" y="26"/>
                  </a:lnTo>
                  <a:lnTo>
                    <a:pt x="66" y="26"/>
                  </a:lnTo>
                  <a:lnTo>
                    <a:pt x="66" y="26"/>
                  </a:lnTo>
                  <a:lnTo>
                    <a:pt x="64" y="26"/>
                  </a:lnTo>
                  <a:lnTo>
                    <a:pt x="64" y="22"/>
                  </a:lnTo>
                  <a:lnTo>
                    <a:pt x="64" y="22"/>
                  </a:lnTo>
                  <a:lnTo>
                    <a:pt x="64" y="20"/>
                  </a:lnTo>
                  <a:lnTo>
                    <a:pt x="66" y="20"/>
                  </a:lnTo>
                  <a:lnTo>
                    <a:pt x="66" y="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59" name="Freeform 168"/>
            <p:cNvSpPr>
              <a:spLocks/>
            </p:cNvSpPr>
            <p:nvPr/>
          </p:nvSpPr>
          <p:spPr bwMode="auto">
            <a:xfrm>
              <a:off x="542925" y="4935538"/>
              <a:ext cx="276225" cy="431800"/>
            </a:xfrm>
            <a:custGeom>
              <a:avLst/>
              <a:gdLst>
                <a:gd name="T0" fmla="*/ 174 w 174"/>
                <a:gd name="T1" fmla="*/ 144 h 272"/>
                <a:gd name="T2" fmla="*/ 174 w 174"/>
                <a:gd name="T3" fmla="*/ 96 h 272"/>
                <a:gd name="T4" fmla="*/ 172 w 174"/>
                <a:gd name="T5" fmla="*/ 90 h 272"/>
                <a:gd name="T6" fmla="*/ 164 w 174"/>
                <a:gd name="T7" fmla="*/ 82 h 272"/>
                <a:gd name="T8" fmla="*/ 160 w 174"/>
                <a:gd name="T9" fmla="*/ 80 h 272"/>
                <a:gd name="T10" fmla="*/ 148 w 174"/>
                <a:gd name="T11" fmla="*/ 84 h 272"/>
                <a:gd name="T12" fmla="*/ 144 w 174"/>
                <a:gd name="T13" fmla="*/ 96 h 272"/>
                <a:gd name="T14" fmla="*/ 144 w 174"/>
                <a:gd name="T15" fmla="*/ 98 h 272"/>
                <a:gd name="T16" fmla="*/ 140 w 174"/>
                <a:gd name="T17" fmla="*/ 76 h 272"/>
                <a:gd name="T18" fmla="*/ 140 w 174"/>
                <a:gd name="T19" fmla="*/ 70 h 272"/>
                <a:gd name="T20" fmla="*/ 132 w 174"/>
                <a:gd name="T21" fmla="*/ 62 h 272"/>
                <a:gd name="T22" fmla="*/ 126 w 174"/>
                <a:gd name="T23" fmla="*/ 60 h 272"/>
                <a:gd name="T24" fmla="*/ 116 w 174"/>
                <a:gd name="T25" fmla="*/ 64 h 272"/>
                <a:gd name="T26" fmla="*/ 112 w 174"/>
                <a:gd name="T27" fmla="*/ 76 h 272"/>
                <a:gd name="T28" fmla="*/ 112 w 174"/>
                <a:gd name="T29" fmla="*/ 88 h 272"/>
                <a:gd name="T30" fmla="*/ 108 w 174"/>
                <a:gd name="T31" fmla="*/ 62 h 272"/>
                <a:gd name="T32" fmla="*/ 106 w 174"/>
                <a:gd name="T33" fmla="*/ 56 h 272"/>
                <a:gd name="T34" fmla="*/ 98 w 174"/>
                <a:gd name="T35" fmla="*/ 50 h 272"/>
                <a:gd name="T36" fmla="*/ 94 w 174"/>
                <a:gd name="T37" fmla="*/ 48 h 272"/>
                <a:gd name="T38" fmla="*/ 82 w 174"/>
                <a:gd name="T39" fmla="*/ 52 h 272"/>
                <a:gd name="T40" fmla="*/ 78 w 174"/>
                <a:gd name="T41" fmla="*/ 62 h 272"/>
                <a:gd name="T42" fmla="*/ 78 w 174"/>
                <a:gd name="T43" fmla="*/ 82 h 272"/>
                <a:gd name="T44" fmla="*/ 74 w 174"/>
                <a:gd name="T45" fmla="*/ 14 h 272"/>
                <a:gd name="T46" fmla="*/ 74 w 174"/>
                <a:gd name="T47" fmla="*/ 8 h 272"/>
                <a:gd name="T48" fmla="*/ 66 w 174"/>
                <a:gd name="T49" fmla="*/ 2 h 272"/>
                <a:gd name="T50" fmla="*/ 60 w 174"/>
                <a:gd name="T51" fmla="*/ 0 h 272"/>
                <a:gd name="T52" fmla="*/ 50 w 174"/>
                <a:gd name="T53" fmla="*/ 4 h 272"/>
                <a:gd name="T54" fmla="*/ 46 w 174"/>
                <a:gd name="T55" fmla="*/ 14 h 272"/>
                <a:gd name="T56" fmla="*/ 46 w 174"/>
                <a:gd name="T57" fmla="*/ 134 h 272"/>
                <a:gd name="T58" fmla="*/ 40 w 174"/>
                <a:gd name="T59" fmla="*/ 112 h 272"/>
                <a:gd name="T60" fmla="*/ 36 w 174"/>
                <a:gd name="T61" fmla="*/ 96 h 272"/>
                <a:gd name="T62" fmla="*/ 20 w 174"/>
                <a:gd name="T63" fmla="*/ 82 h 272"/>
                <a:gd name="T64" fmla="*/ 14 w 174"/>
                <a:gd name="T65" fmla="*/ 80 h 272"/>
                <a:gd name="T66" fmla="*/ 0 w 174"/>
                <a:gd name="T67" fmla="*/ 88 h 272"/>
                <a:gd name="T68" fmla="*/ 0 w 174"/>
                <a:gd name="T69" fmla="*/ 94 h 272"/>
                <a:gd name="T70" fmla="*/ 6 w 174"/>
                <a:gd name="T71" fmla="*/ 112 h 272"/>
                <a:gd name="T72" fmla="*/ 14 w 174"/>
                <a:gd name="T73" fmla="*/ 146 h 272"/>
                <a:gd name="T74" fmla="*/ 16 w 174"/>
                <a:gd name="T75" fmla="*/ 160 h 272"/>
                <a:gd name="T76" fmla="*/ 28 w 174"/>
                <a:gd name="T77" fmla="*/ 186 h 272"/>
                <a:gd name="T78" fmla="*/ 36 w 174"/>
                <a:gd name="T79" fmla="*/ 196 h 272"/>
                <a:gd name="T80" fmla="*/ 62 w 174"/>
                <a:gd name="T81" fmla="*/ 222 h 272"/>
                <a:gd name="T82" fmla="*/ 160 w 174"/>
                <a:gd name="T83" fmla="*/ 272 h 272"/>
                <a:gd name="T84" fmla="*/ 160 w 174"/>
                <a:gd name="T85" fmla="*/ 222 h 272"/>
                <a:gd name="T86" fmla="*/ 168 w 174"/>
                <a:gd name="T87" fmla="*/ 202 h 272"/>
                <a:gd name="T88" fmla="*/ 172 w 174"/>
                <a:gd name="T89" fmla="*/ 182 h 272"/>
                <a:gd name="T90" fmla="*/ 174 w 174"/>
                <a:gd name="T91" fmla="*/ 144 h 272"/>
                <a:gd name="T92" fmla="*/ 174 w 174"/>
                <a:gd name="T93" fmla="*/ 144 h 272"/>
                <a:gd name="T94" fmla="*/ 174 w 174"/>
                <a:gd name="T95" fmla="*/ 144 h 2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174" h="272">
                  <a:moveTo>
                    <a:pt x="174" y="144"/>
                  </a:moveTo>
                  <a:lnTo>
                    <a:pt x="174" y="144"/>
                  </a:lnTo>
                  <a:lnTo>
                    <a:pt x="174" y="138"/>
                  </a:lnTo>
                  <a:lnTo>
                    <a:pt x="174" y="96"/>
                  </a:lnTo>
                  <a:lnTo>
                    <a:pt x="174" y="96"/>
                  </a:lnTo>
                  <a:lnTo>
                    <a:pt x="172" y="90"/>
                  </a:lnTo>
                  <a:lnTo>
                    <a:pt x="170" y="84"/>
                  </a:lnTo>
                  <a:lnTo>
                    <a:pt x="164" y="82"/>
                  </a:lnTo>
                  <a:lnTo>
                    <a:pt x="160" y="80"/>
                  </a:lnTo>
                  <a:lnTo>
                    <a:pt x="160" y="80"/>
                  </a:lnTo>
                  <a:lnTo>
                    <a:pt x="154" y="82"/>
                  </a:lnTo>
                  <a:lnTo>
                    <a:pt x="148" y="84"/>
                  </a:lnTo>
                  <a:lnTo>
                    <a:pt x="146" y="90"/>
                  </a:lnTo>
                  <a:lnTo>
                    <a:pt x="144" y="96"/>
                  </a:lnTo>
                  <a:lnTo>
                    <a:pt x="144" y="98"/>
                  </a:lnTo>
                  <a:lnTo>
                    <a:pt x="144" y="98"/>
                  </a:lnTo>
                  <a:lnTo>
                    <a:pt x="140" y="98"/>
                  </a:lnTo>
                  <a:lnTo>
                    <a:pt x="140" y="76"/>
                  </a:lnTo>
                  <a:lnTo>
                    <a:pt x="140" y="76"/>
                  </a:lnTo>
                  <a:lnTo>
                    <a:pt x="140" y="70"/>
                  </a:lnTo>
                  <a:lnTo>
                    <a:pt x="136" y="64"/>
                  </a:lnTo>
                  <a:lnTo>
                    <a:pt x="132" y="62"/>
                  </a:lnTo>
                  <a:lnTo>
                    <a:pt x="126" y="60"/>
                  </a:lnTo>
                  <a:lnTo>
                    <a:pt x="126" y="60"/>
                  </a:lnTo>
                  <a:lnTo>
                    <a:pt x="120" y="62"/>
                  </a:lnTo>
                  <a:lnTo>
                    <a:pt x="116" y="64"/>
                  </a:lnTo>
                  <a:lnTo>
                    <a:pt x="112" y="70"/>
                  </a:lnTo>
                  <a:lnTo>
                    <a:pt x="112" y="76"/>
                  </a:lnTo>
                  <a:lnTo>
                    <a:pt x="112" y="88"/>
                  </a:lnTo>
                  <a:lnTo>
                    <a:pt x="112" y="88"/>
                  </a:lnTo>
                  <a:lnTo>
                    <a:pt x="108" y="86"/>
                  </a:lnTo>
                  <a:lnTo>
                    <a:pt x="108" y="62"/>
                  </a:lnTo>
                  <a:lnTo>
                    <a:pt x="108" y="62"/>
                  </a:lnTo>
                  <a:lnTo>
                    <a:pt x="106" y="56"/>
                  </a:lnTo>
                  <a:lnTo>
                    <a:pt x="104" y="52"/>
                  </a:lnTo>
                  <a:lnTo>
                    <a:pt x="98" y="50"/>
                  </a:lnTo>
                  <a:lnTo>
                    <a:pt x="94" y="48"/>
                  </a:lnTo>
                  <a:lnTo>
                    <a:pt x="94" y="48"/>
                  </a:lnTo>
                  <a:lnTo>
                    <a:pt x="88" y="50"/>
                  </a:lnTo>
                  <a:lnTo>
                    <a:pt x="82" y="52"/>
                  </a:lnTo>
                  <a:lnTo>
                    <a:pt x="80" y="56"/>
                  </a:lnTo>
                  <a:lnTo>
                    <a:pt x="78" y="62"/>
                  </a:lnTo>
                  <a:lnTo>
                    <a:pt x="78" y="82"/>
                  </a:lnTo>
                  <a:lnTo>
                    <a:pt x="78" y="82"/>
                  </a:lnTo>
                  <a:lnTo>
                    <a:pt x="74" y="82"/>
                  </a:lnTo>
                  <a:lnTo>
                    <a:pt x="74" y="14"/>
                  </a:lnTo>
                  <a:lnTo>
                    <a:pt x="74" y="14"/>
                  </a:lnTo>
                  <a:lnTo>
                    <a:pt x="74" y="8"/>
                  </a:lnTo>
                  <a:lnTo>
                    <a:pt x="70" y="4"/>
                  </a:lnTo>
                  <a:lnTo>
                    <a:pt x="66" y="2"/>
                  </a:lnTo>
                  <a:lnTo>
                    <a:pt x="60" y="0"/>
                  </a:lnTo>
                  <a:lnTo>
                    <a:pt x="60" y="0"/>
                  </a:lnTo>
                  <a:lnTo>
                    <a:pt x="54" y="2"/>
                  </a:lnTo>
                  <a:lnTo>
                    <a:pt x="50" y="4"/>
                  </a:lnTo>
                  <a:lnTo>
                    <a:pt x="46" y="8"/>
                  </a:lnTo>
                  <a:lnTo>
                    <a:pt x="46" y="14"/>
                  </a:lnTo>
                  <a:lnTo>
                    <a:pt x="46" y="134"/>
                  </a:lnTo>
                  <a:lnTo>
                    <a:pt x="46" y="134"/>
                  </a:lnTo>
                  <a:lnTo>
                    <a:pt x="42" y="124"/>
                  </a:lnTo>
                  <a:lnTo>
                    <a:pt x="40" y="112"/>
                  </a:lnTo>
                  <a:lnTo>
                    <a:pt x="40" y="112"/>
                  </a:lnTo>
                  <a:lnTo>
                    <a:pt x="36" y="96"/>
                  </a:lnTo>
                  <a:lnTo>
                    <a:pt x="28" y="86"/>
                  </a:lnTo>
                  <a:lnTo>
                    <a:pt x="20" y="82"/>
                  </a:lnTo>
                  <a:lnTo>
                    <a:pt x="14" y="80"/>
                  </a:lnTo>
                  <a:lnTo>
                    <a:pt x="14" y="80"/>
                  </a:lnTo>
                  <a:lnTo>
                    <a:pt x="4" y="84"/>
                  </a:lnTo>
                  <a:lnTo>
                    <a:pt x="0" y="88"/>
                  </a:lnTo>
                  <a:lnTo>
                    <a:pt x="0" y="92"/>
                  </a:lnTo>
                  <a:lnTo>
                    <a:pt x="0" y="94"/>
                  </a:lnTo>
                  <a:lnTo>
                    <a:pt x="0" y="94"/>
                  </a:lnTo>
                  <a:lnTo>
                    <a:pt x="6" y="112"/>
                  </a:lnTo>
                  <a:lnTo>
                    <a:pt x="10" y="128"/>
                  </a:lnTo>
                  <a:lnTo>
                    <a:pt x="14" y="146"/>
                  </a:lnTo>
                  <a:lnTo>
                    <a:pt x="14" y="146"/>
                  </a:lnTo>
                  <a:lnTo>
                    <a:pt x="16" y="160"/>
                  </a:lnTo>
                  <a:lnTo>
                    <a:pt x="20" y="174"/>
                  </a:lnTo>
                  <a:lnTo>
                    <a:pt x="28" y="186"/>
                  </a:lnTo>
                  <a:lnTo>
                    <a:pt x="36" y="196"/>
                  </a:lnTo>
                  <a:lnTo>
                    <a:pt x="36" y="196"/>
                  </a:lnTo>
                  <a:lnTo>
                    <a:pt x="40" y="202"/>
                  </a:lnTo>
                  <a:lnTo>
                    <a:pt x="62" y="222"/>
                  </a:lnTo>
                  <a:lnTo>
                    <a:pt x="62" y="272"/>
                  </a:lnTo>
                  <a:lnTo>
                    <a:pt x="160" y="272"/>
                  </a:lnTo>
                  <a:lnTo>
                    <a:pt x="160" y="222"/>
                  </a:lnTo>
                  <a:lnTo>
                    <a:pt x="160" y="222"/>
                  </a:lnTo>
                  <a:lnTo>
                    <a:pt x="164" y="212"/>
                  </a:lnTo>
                  <a:lnTo>
                    <a:pt x="168" y="202"/>
                  </a:lnTo>
                  <a:lnTo>
                    <a:pt x="172" y="192"/>
                  </a:lnTo>
                  <a:lnTo>
                    <a:pt x="172" y="182"/>
                  </a:lnTo>
                  <a:lnTo>
                    <a:pt x="172" y="182"/>
                  </a:lnTo>
                  <a:lnTo>
                    <a:pt x="174" y="144"/>
                  </a:lnTo>
                  <a:lnTo>
                    <a:pt x="174" y="144"/>
                  </a:lnTo>
                  <a:lnTo>
                    <a:pt x="174" y="144"/>
                  </a:lnTo>
                  <a:lnTo>
                    <a:pt x="174" y="144"/>
                  </a:lnTo>
                  <a:lnTo>
                    <a:pt x="174" y="144"/>
                  </a:lnTo>
                  <a:lnTo>
                    <a:pt x="174" y="14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</p:grpSp>
      <p:sp>
        <p:nvSpPr>
          <p:cNvPr id="60" name="文本框 59"/>
          <p:cNvSpPr txBox="1"/>
          <p:nvPr/>
        </p:nvSpPr>
        <p:spPr>
          <a:xfrm>
            <a:off x="5873140" y="1090235"/>
            <a:ext cx="1422090" cy="4847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30000"/>
              </a:lnSpc>
            </a:pPr>
            <a:r>
              <a:rPr lang="zh-CN" altLang="en-US" sz="1000" dirty="0">
                <a:solidFill>
                  <a:srgbClr val="FFFFFF"/>
                </a:solidFill>
                <a:cs typeface="Arial" panose="020B0604020202020204" pitchFamily="34" charset="0"/>
              </a:rPr>
              <a:t>标题数字可以通过点击和重新输入更改。</a:t>
            </a:r>
          </a:p>
        </p:txBody>
      </p:sp>
      <p:sp>
        <p:nvSpPr>
          <p:cNvPr id="61" name="文本框 60"/>
          <p:cNvSpPr txBox="1"/>
          <p:nvPr/>
        </p:nvSpPr>
        <p:spPr>
          <a:xfrm>
            <a:off x="5873140" y="1898601"/>
            <a:ext cx="1422090" cy="4847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30000"/>
              </a:lnSpc>
            </a:pPr>
            <a:r>
              <a:rPr lang="zh-CN" altLang="en-US" sz="1000" dirty="0">
                <a:solidFill>
                  <a:srgbClr val="FFFFFF"/>
                </a:solidFill>
                <a:cs typeface="Arial" panose="020B0604020202020204" pitchFamily="34" charset="0"/>
              </a:rPr>
              <a:t>标题数字可以通过点击和重新输入更改。</a:t>
            </a:r>
          </a:p>
        </p:txBody>
      </p:sp>
      <p:sp>
        <p:nvSpPr>
          <p:cNvPr id="62" name="文本框 61"/>
          <p:cNvSpPr txBox="1"/>
          <p:nvPr/>
        </p:nvSpPr>
        <p:spPr>
          <a:xfrm>
            <a:off x="5873140" y="2694356"/>
            <a:ext cx="1422090" cy="4847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30000"/>
              </a:lnSpc>
            </a:pPr>
            <a:r>
              <a:rPr lang="zh-CN" altLang="en-US" sz="1000" dirty="0">
                <a:solidFill>
                  <a:srgbClr val="FFFFFF"/>
                </a:solidFill>
                <a:cs typeface="Arial" panose="020B0604020202020204" pitchFamily="34" charset="0"/>
              </a:rPr>
              <a:t>标题数字可以通过点击和重新输入更改。</a:t>
            </a:r>
          </a:p>
        </p:txBody>
      </p:sp>
      <p:sp>
        <p:nvSpPr>
          <p:cNvPr id="63" name="文本框 62"/>
          <p:cNvSpPr txBox="1"/>
          <p:nvPr/>
        </p:nvSpPr>
        <p:spPr>
          <a:xfrm>
            <a:off x="5873140" y="3506967"/>
            <a:ext cx="1422090" cy="4847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30000"/>
              </a:lnSpc>
            </a:pPr>
            <a:r>
              <a:rPr lang="zh-CN" altLang="en-US" sz="1000" dirty="0">
                <a:solidFill>
                  <a:srgbClr val="FFFFFF"/>
                </a:solidFill>
                <a:cs typeface="Arial" panose="020B0604020202020204" pitchFamily="34" charset="0"/>
              </a:rPr>
              <a:t>标题数字可以通过点击和重新输入更改。</a:t>
            </a:r>
          </a:p>
        </p:txBody>
      </p:sp>
      <p:sp>
        <p:nvSpPr>
          <p:cNvPr id="64" name="文本框 63"/>
          <p:cNvSpPr txBox="1"/>
          <p:nvPr/>
        </p:nvSpPr>
        <p:spPr>
          <a:xfrm>
            <a:off x="2271403" y="2969300"/>
            <a:ext cx="1159292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ADD YOUR TEXT</a:t>
            </a:r>
            <a:endParaRPr kumimoji="0" lang="zh-CN" altLang="en-US" sz="10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</a:endParaRPr>
          </a:p>
        </p:txBody>
      </p:sp>
      <p:sp>
        <p:nvSpPr>
          <p:cNvPr id="65" name="文本框 64"/>
          <p:cNvSpPr txBox="1"/>
          <p:nvPr/>
        </p:nvSpPr>
        <p:spPr>
          <a:xfrm>
            <a:off x="1322742" y="2644452"/>
            <a:ext cx="1159292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ADD YOUR TEXT</a:t>
            </a:r>
            <a:endParaRPr kumimoji="0" lang="zh-CN" altLang="en-US" sz="10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</a:endParaRPr>
          </a:p>
        </p:txBody>
      </p:sp>
      <p:sp>
        <p:nvSpPr>
          <p:cNvPr id="66" name="文本框 65"/>
          <p:cNvSpPr txBox="1"/>
          <p:nvPr/>
        </p:nvSpPr>
        <p:spPr>
          <a:xfrm>
            <a:off x="1925821" y="2311908"/>
            <a:ext cx="1159292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ADD YOUR TEXT</a:t>
            </a:r>
            <a:endParaRPr kumimoji="0" lang="zh-CN" altLang="en-US" sz="10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</a:endParaRPr>
          </a:p>
        </p:txBody>
      </p:sp>
      <p:sp>
        <p:nvSpPr>
          <p:cNvPr id="67" name="文本框 66"/>
          <p:cNvSpPr txBox="1"/>
          <p:nvPr/>
        </p:nvSpPr>
        <p:spPr>
          <a:xfrm>
            <a:off x="2021810" y="1967069"/>
            <a:ext cx="1159292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ADD YOUR TEXT</a:t>
            </a:r>
            <a:endParaRPr kumimoji="0" lang="zh-CN" altLang="en-US" sz="10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</a:endParaRPr>
          </a:p>
        </p:txBody>
      </p:sp>
      <p:sp>
        <p:nvSpPr>
          <p:cNvPr id="68" name="文本框 67"/>
          <p:cNvSpPr txBox="1"/>
          <p:nvPr/>
        </p:nvSpPr>
        <p:spPr>
          <a:xfrm>
            <a:off x="509328" y="3488261"/>
            <a:ext cx="329275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600" b="1" i="0" u="none" strike="noStrike" kern="0" cap="none" spc="0" normalizeH="0" baseline="0" noProof="0" dirty="0" smtClean="0">
                <a:ln>
                  <a:noFill/>
                </a:ln>
                <a:solidFill>
                  <a:srgbClr val="51597B"/>
                </a:solidFill>
                <a:effectLst/>
                <a:uLnTx/>
                <a:uFillTx/>
                <a:cs typeface="Arial" panose="020B0604020202020204" pitchFamily="34" charset="0"/>
              </a:rPr>
              <a:t>Your </a:t>
            </a:r>
            <a:r>
              <a:rPr kumimoji="0" lang="en-US" altLang="zh-CN" sz="1600" b="1" i="0" u="none" strike="noStrike" kern="0" cap="none" spc="0" normalizeH="0" baseline="0" noProof="0" dirty="0" smtClean="0">
                <a:ln>
                  <a:noFill/>
                </a:ln>
                <a:solidFill>
                  <a:srgbClr val="51597B"/>
                </a:solidFill>
                <a:effectLst/>
                <a:uLnTx/>
                <a:uFillTx/>
              </a:rPr>
              <a:t>Text</a:t>
            </a:r>
          </a:p>
        </p:txBody>
      </p:sp>
      <p:sp>
        <p:nvSpPr>
          <p:cNvPr id="69" name="文本框 68"/>
          <p:cNvSpPr txBox="1"/>
          <p:nvPr/>
        </p:nvSpPr>
        <p:spPr>
          <a:xfrm>
            <a:off x="1458140" y="3738632"/>
            <a:ext cx="2355387" cy="6848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30000"/>
              </a:lnSpc>
            </a:pPr>
            <a:r>
              <a:rPr lang="zh-CN" altLang="en-US" sz="1000" dirty="0" smtClean="0">
                <a:solidFill>
                  <a:srgbClr val="51597B"/>
                </a:solidFill>
                <a:cs typeface="Arial" panose="020B0604020202020204" pitchFamily="34" charset="0"/>
              </a:rPr>
              <a:t>标题数字等都可以通过点击和重新输入进行更改，顶部“开始”面板中可以对字体、字号、颜色、行距等进行修改。</a:t>
            </a:r>
            <a:endParaRPr lang="zh-CN" altLang="en-US" sz="1000" dirty="0">
              <a:solidFill>
                <a:srgbClr val="51597B"/>
              </a:solidFill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173046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 flipH="1">
            <a:off x="0" y="0"/>
            <a:ext cx="5314462" cy="5143500"/>
          </a:xfrm>
          <a:prstGeom prst="rect">
            <a:avLst/>
          </a:prstGeom>
          <a:solidFill>
            <a:srgbClr val="51597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grpSp>
        <p:nvGrpSpPr>
          <p:cNvPr id="12" name="组 11"/>
          <p:cNvGrpSpPr/>
          <p:nvPr/>
        </p:nvGrpSpPr>
        <p:grpSpPr>
          <a:xfrm>
            <a:off x="5314462" y="-386860"/>
            <a:ext cx="350108" cy="5723791"/>
            <a:chOff x="488676" y="2472447"/>
            <a:chExt cx="350108" cy="1739899"/>
          </a:xfrm>
        </p:grpSpPr>
        <p:sp>
          <p:nvSpPr>
            <p:cNvPr id="8" name="矩形 7"/>
            <p:cNvSpPr/>
            <p:nvPr/>
          </p:nvSpPr>
          <p:spPr>
            <a:xfrm flipH="1">
              <a:off x="751404" y="2472447"/>
              <a:ext cx="87380" cy="1739899"/>
            </a:xfrm>
            <a:prstGeom prst="rect">
              <a:avLst/>
            </a:prstGeom>
            <a:solidFill>
              <a:srgbClr val="ECBF4C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9" name="矩形 8"/>
            <p:cNvSpPr/>
            <p:nvPr/>
          </p:nvSpPr>
          <p:spPr>
            <a:xfrm flipH="1">
              <a:off x="664024" y="2472447"/>
              <a:ext cx="87380" cy="1739899"/>
            </a:xfrm>
            <a:prstGeom prst="rect">
              <a:avLst/>
            </a:prstGeom>
            <a:solidFill>
              <a:srgbClr val="67B2B0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10" name="矩形 9"/>
            <p:cNvSpPr/>
            <p:nvPr/>
          </p:nvSpPr>
          <p:spPr>
            <a:xfrm flipH="1">
              <a:off x="576056" y="2472447"/>
              <a:ext cx="87380" cy="1739899"/>
            </a:xfrm>
            <a:prstGeom prst="rect">
              <a:avLst/>
            </a:prstGeom>
            <a:solidFill>
              <a:srgbClr val="EE4B48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11" name="矩形 10"/>
            <p:cNvSpPr/>
            <p:nvPr/>
          </p:nvSpPr>
          <p:spPr>
            <a:xfrm flipH="1">
              <a:off x="488676" y="2472447"/>
              <a:ext cx="87380" cy="1739899"/>
            </a:xfrm>
            <a:prstGeom prst="rect">
              <a:avLst/>
            </a:prstGeom>
            <a:solidFill>
              <a:srgbClr val="6BAFDA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sp>
        <p:nvSpPr>
          <p:cNvPr id="6" name="矩形 5"/>
          <p:cNvSpPr/>
          <p:nvPr/>
        </p:nvSpPr>
        <p:spPr>
          <a:xfrm>
            <a:off x="0" y="5034064"/>
            <a:ext cx="5314462" cy="109436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solidFill>
                <a:schemeClr val="bg1"/>
              </a:solidFill>
            </a:endParaRPr>
          </a:p>
        </p:txBody>
      </p:sp>
      <p:sp>
        <p:nvSpPr>
          <p:cNvPr id="7" name="矩形 6"/>
          <p:cNvSpPr/>
          <p:nvPr/>
        </p:nvSpPr>
        <p:spPr>
          <a:xfrm>
            <a:off x="3" y="4803632"/>
            <a:ext cx="1330375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US" altLang="zh-CN" sz="1000" dirty="0" smtClean="0">
                <a:solidFill>
                  <a:schemeClr val="bg1"/>
                </a:solidFill>
              </a:rPr>
              <a:t>LOGO|COMPANY</a:t>
            </a:r>
            <a:endParaRPr lang="en-US" altLang="zh-CN" sz="1000" dirty="0">
              <a:solidFill>
                <a:schemeClr val="bg1"/>
              </a:solidFill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6174154" y="320606"/>
            <a:ext cx="2969846" cy="1565909"/>
          </a:xfrm>
          <a:prstGeom prst="rect">
            <a:avLst/>
          </a:prstGeom>
          <a:solidFill>
            <a:srgbClr val="51597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4" name="文本框 13"/>
          <p:cNvSpPr txBox="1"/>
          <p:nvPr/>
        </p:nvSpPr>
        <p:spPr>
          <a:xfrm>
            <a:off x="6174157" y="162298"/>
            <a:ext cx="2316785" cy="22082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90000"/>
              </a:lnSpc>
            </a:pPr>
            <a:r>
              <a:rPr kumimoji="1" lang="en-US" altLang="zh-CN" sz="15000" dirty="0" smtClean="0">
                <a:solidFill>
                  <a:schemeClr val="bg1"/>
                </a:solidFill>
              </a:rPr>
              <a:t>02</a:t>
            </a:r>
            <a:endParaRPr kumimoji="1" lang="zh-CN" altLang="en-US" sz="15000" dirty="0">
              <a:solidFill>
                <a:schemeClr val="bg1"/>
              </a:solidFill>
            </a:endParaRPr>
          </a:p>
        </p:txBody>
      </p:sp>
      <p:grpSp>
        <p:nvGrpSpPr>
          <p:cNvPr id="19" name="组 18"/>
          <p:cNvGrpSpPr/>
          <p:nvPr/>
        </p:nvGrpSpPr>
        <p:grpSpPr>
          <a:xfrm>
            <a:off x="6191029" y="2552635"/>
            <a:ext cx="2385745" cy="1157717"/>
            <a:chOff x="210268" y="447623"/>
            <a:chExt cx="3191674" cy="1286352"/>
          </a:xfrm>
        </p:grpSpPr>
        <p:sp>
          <p:nvSpPr>
            <p:cNvPr id="20" name="文本框 8"/>
            <p:cNvSpPr txBox="1"/>
            <p:nvPr/>
          </p:nvSpPr>
          <p:spPr>
            <a:xfrm>
              <a:off x="210268" y="750800"/>
              <a:ext cx="3191674" cy="9831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30000"/>
                </a:lnSpc>
              </a:pPr>
              <a:r>
                <a:rPr lang="zh-CN" altLang="en-US" sz="1000" dirty="0" smtClean="0">
                  <a:solidFill>
                    <a:schemeClr val="tx2">
                      <a:lumMod val="50000"/>
                    </a:schemeClr>
                  </a:solidFill>
                  <a:latin typeface="Century Gothic"/>
                  <a:ea typeface="微软雅黑"/>
                </a:rPr>
                <a:t>标题数字等都可以通过点击和重新输入进行更改，顶部“开始”面板中可以对字体、字号、颜色、行距等进行修改。建议正文</a:t>
              </a:r>
              <a:r>
                <a:rPr lang="en-US" altLang="zh-CN" sz="1000" dirty="0" smtClean="0">
                  <a:solidFill>
                    <a:schemeClr val="tx2">
                      <a:lumMod val="50000"/>
                    </a:schemeClr>
                  </a:solidFill>
                  <a:latin typeface="Century Gothic"/>
                  <a:ea typeface="微软雅黑"/>
                </a:rPr>
                <a:t>10</a:t>
              </a:r>
              <a:r>
                <a:rPr lang="zh-CN" altLang="en-US" sz="1000" dirty="0" smtClean="0">
                  <a:solidFill>
                    <a:schemeClr val="tx2">
                      <a:lumMod val="50000"/>
                    </a:schemeClr>
                  </a:solidFill>
                  <a:latin typeface="Century Gothic"/>
                  <a:ea typeface="微软雅黑"/>
                </a:rPr>
                <a:t>号字，</a:t>
              </a:r>
              <a:r>
                <a:rPr lang="en-US" altLang="zh-CN" sz="1000" dirty="0" smtClean="0">
                  <a:solidFill>
                    <a:schemeClr val="tx2">
                      <a:lumMod val="50000"/>
                    </a:schemeClr>
                  </a:solidFill>
                  <a:latin typeface="Century Gothic"/>
                  <a:ea typeface="微软雅黑"/>
                </a:rPr>
                <a:t>1.3</a:t>
              </a:r>
              <a:r>
                <a:rPr lang="zh-CN" altLang="en-US" sz="1000" dirty="0" smtClean="0">
                  <a:solidFill>
                    <a:schemeClr val="tx2">
                      <a:lumMod val="50000"/>
                    </a:schemeClr>
                  </a:solidFill>
                  <a:latin typeface="Century Gothic"/>
                  <a:ea typeface="微软雅黑"/>
                </a:rPr>
                <a:t>倍字间距。</a:t>
              </a:r>
              <a:endParaRPr lang="zh-CN" altLang="en-US" sz="1000" dirty="0">
                <a:solidFill>
                  <a:schemeClr val="tx2">
                    <a:lumMod val="50000"/>
                  </a:schemeClr>
                </a:solidFill>
                <a:latin typeface="Century Gothic"/>
                <a:ea typeface="微软雅黑"/>
              </a:endParaRPr>
            </a:p>
          </p:txBody>
        </p:sp>
        <p:sp>
          <p:nvSpPr>
            <p:cNvPr id="21" name="矩形 20"/>
            <p:cNvSpPr/>
            <p:nvPr/>
          </p:nvSpPr>
          <p:spPr>
            <a:xfrm>
              <a:off x="210269" y="447623"/>
              <a:ext cx="1894034" cy="35907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>
                <a:lnSpc>
                  <a:spcPct val="130000"/>
                </a:lnSpc>
              </a:pPr>
              <a:r>
                <a:rPr lang="zh-CN" altLang="en-US" sz="1200" b="1" dirty="0">
                  <a:solidFill>
                    <a:schemeClr val="tx2">
                      <a:lumMod val="50000"/>
                    </a:schemeClr>
                  </a:solidFill>
                </a:rPr>
                <a:t>点击此处添加标题</a:t>
              </a:r>
              <a:endParaRPr lang="en-US" altLang="zh-CN" sz="1200" b="1" dirty="0">
                <a:solidFill>
                  <a:schemeClr val="tx2">
                    <a:lumMod val="50000"/>
                  </a:schemeClr>
                </a:solidFill>
              </a:endParaRPr>
            </a:p>
          </p:txBody>
        </p:sp>
      </p:grpSp>
      <p:sp>
        <p:nvSpPr>
          <p:cNvPr id="22" name="矩形 21"/>
          <p:cNvSpPr/>
          <p:nvPr/>
        </p:nvSpPr>
        <p:spPr>
          <a:xfrm>
            <a:off x="6174154" y="1860139"/>
            <a:ext cx="2441694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zh-CN" altLang="en-US" sz="4400" b="1" dirty="0" smtClean="0">
                <a:solidFill>
                  <a:srgbClr val="51597B"/>
                </a:solidFill>
              </a:rPr>
              <a:t>用户需求</a:t>
            </a:r>
            <a:endParaRPr lang="en-US" altLang="zh-CN" sz="4400" b="1" dirty="0">
              <a:solidFill>
                <a:srgbClr val="51597B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079551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xmlns:p14="http://schemas.microsoft.com/office/powerpoint/2010/main"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1" y="2"/>
            <a:ext cx="2286000" cy="5143499"/>
          </a:xfrm>
          <a:prstGeom prst="rect">
            <a:avLst/>
          </a:prstGeom>
          <a:solidFill>
            <a:srgbClr val="6BAFD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2286001" y="2"/>
            <a:ext cx="2286000" cy="5143499"/>
          </a:xfrm>
          <a:prstGeom prst="rect">
            <a:avLst/>
          </a:prstGeom>
          <a:solidFill>
            <a:srgbClr val="EE4B4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4572000" y="2"/>
            <a:ext cx="2286000" cy="5143499"/>
          </a:xfrm>
          <a:prstGeom prst="rect">
            <a:avLst/>
          </a:prstGeom>
          <a:solidFill>
            <a:srgbClr val="67B2B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6858000" y="2"/>
            <a:ext cx="2286000" cy="5143499"/>
          </a:xfrm>
          <a:prstGeom prst="rect">
            <a:avLst/>
          </a:prstGeom>
          <a:solidFill>
            <a:srgbClr val="ECBF4C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0" name="矩形 9"/>
          <p:cNvSpPr/>
          <p:nvPr/>
        </p:nvSpPr>
        <p:spPr>
          <a:xfrm>
            <a:off x="2208941" y="2"/>
            <a:ext cx="77063" cy="5143499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1" name="矩形 10"/>
          <p:cNvSpPr/>
          <p:nvPr/>
        </p:nvSpPr>
        <p:spPr>
          <a:xfrm>
            <a:off x="4494941" y="2"/>
            <a:ext cx="77063" cy="5143499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2" name="矩形 11"/>
          <p:cNvSpPr/>
          <p:nvPr/>
        </p:nvSpPr>
        <p:spPr>
          <a:xfrm>
            <a:off x="6780940" y="2"/>
            <a:ext cx="77063" cy="5143499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3" name="矩形 12"/>
          <p:cNvSpPr/>
          <p:nvPr/>
        </p:nvSpPr>
        <p:spPr>
          <a:xfrm>
            <a:off x="9066940" y="3"/>
            <a:ext cx="77063" cy="5143499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" name="矩形 1"/>
          <p:cNvSpPr/>
          <p:nvPr/>
        </p:nvSpPr>
        <p:spPr>
          <a:xfrm>
            <a:off x="0" y="5034064"/>
            <a:ext cx="9144000" cy="109436"/>
          </a:xfrm>
          <a:prstGeom prst="rect">
            <a:avLst/>
          </a:prstGeom>
          <a:solidFill>
            <a:srgbClr val="51597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solidFill>
                <a:schemeClr val="bg1"/>
              </a:solidFill>
            </a:endParaRPr>
          </a:p>
        </p:txBody>
      </p:sp>
      <p:sp>
        <p:nvSpPr>
          <p:cNvPr id="3" name="矩形 2"/>
          <p:cNvSpPr/>
          <p:nvPr/>
        </p:nvSpPr>
        <p:spPr>
          <a:xfrm>
            <a:off x="3" y="4803632"/>
            <a:ext cx="1330375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US" altLang="zh-CN" sz="1000" dirty="0" smtClean="0">
                <a:solidFill>
                  <a:srgbClr val="51597B"/>
                </a:solidFill>
              </a:rPr>
              <a:t>LOGO|COMPANY</a:t>
            </a:r>
            <a:endParaRPr lang="en-US" altLang="zh-CN" sz="1000" dirty="0">
              <a:solidFill>
                <a:srgbClr val="51597B"/>
              </a:solidFill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322872" y="932657"/>
            <a:ext cx="1963129" cy="2421610"/>
          </a:xfrm>
          <a:prstGeom prst="rect">
            <a:avLst/>
          </a:prstGeom>
          <a:solidFill>
            <a:srgbClr val="51597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grpSp>
        <p:nvGrpSpPr>
          <p:cNvPr id="15" name="组 14"/>
          <p:cNvGrpSpPr/>
          <p:nvPr/>
        </p:nvGrpSpPr>
        <p:grpSpPr>
          <a:xfrm>
            <a:off x="481114" y="1594605"/>
            <a:ext cx="1646644" cy="1557828"/>
            <a:chOff x="210269" y="447623"/>
            <a:chExt cx="2202897" cy="1730918"/>
          </a:xfrm>
        </p:grpSpPr>
        <p:sp>
          <p:nvSpPr>
            <p:cNvPr id="16" name="文本框 8"/>
            <p:cNvSpPr txBox="1"/>
            <p:nvPr/>
          </p:nvSpPr>
          <p:spPr>
            <a:xfrm>
              <a:off x="210269" y="750801"/>
              <a:ext cx="2202897" cy="142774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30000"/>
                </a:lnSpc>
              </a:pPr>
              <a:r>
                <a:rPr lang="zh-CN" altLang="en-US" sz="1000" dirty="0" smtClean="0">
                  <a:solidFill>
                    <a:schemeClr val="bg1"/>
                  </a:solidFill>
                  <a:latin typeface="Century Gothic"/>
                  <a:ea typeface="微软雅黑"/>
                </a:rPr>
                <a:t>标题数字等都可以通过点击和重新输入进行更改，顶部“开始”面板中可以对字体、字号、颜色、行距等进行修改。建议正文</a:t>
              </a:r>
              <a:r>
                <a:rPr lang="en-US" altLang="zh-CN" sz="1000" dirty="0" smtClean="0">
                  <a:solidFill>
                    <a:schemeClr val="bg1"/>
                  </a:solidFill>
                  <a:latin typeface="Century Gothic"/>
                  <a:ea typeface="微软雅黑"/>
                </a:rPr>
                <a:t>10</a:t>
              </a:r>
              <a:r>
                <a:rPr lang="zh-CN" altLang="en-US" sz="1000" dirty="0" smtClean="0">
                  <a:solidFill>
                    <a:schemeClr val="bg1"/>
                  </a:solidFill>
                  <a:latin typeface="Century Gothic"/>
                  <a:ea typeface="微软雅黑"/>
                </a:rPr>
                <a:t>号字，</a:t>
              </a:r>
              <a:r>
                <a:rPr lang="en-US" altLang="zh-CN" sz="1000" dirty="0" smtClean="0">
                  <a:solidFill>
                    <a:schemeClr val="bg1"/>
                  </a:solidFill>
                  <a:latin typeface="Century Gothic"/>
                  <a:ea typeface="微软雅黑"/>
                </a:rPr>
                <a:t>1.3</a:t>
              </a:r>
              <a:r>
                <a:rPr lang="zh-CN" altLang="en-US" sz="1000" dirty="0" smtClean="0">
                  <a:solidFill>
                    <a:schemeClr val="bg1"/>
                  </a:solidFill>
                  <a:latin typeface="Century Gothic"/>
                  <a:ea typeface="微软雅黑"/>
                </a:rPr>
                <a:t>倍字间距。</a:t>
              </a:r>
              <a:endParaRPr lang="zh-CN" altLang="en-US" sz="1000" dirty="0">
                <a:solidFill>
                  <a:schemeClr val="bg1"/>
                </a:solidFill>
                <a:latin typeface="Century Gothic"/>
                <a:ea typeface="微软雅黑"/>
              </a:endParaRPr>
            </a:p>
          </p:txBody>
        </p:sp>
        <p:sp>
          <p:nvSpPr>
            <p:cNvPr id="17" name="矩形 16"/>
            <p:cNvSpPr/>
            <p:nvPr/>
          </p:nvSpPr>
          <p:spPr>
            <a:xfrm>
              <a:off x="210269" y="447623"/>
              <a:ext cx="1894034" cy="35907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>
                <a:lnSpc>
                  <a:spcPct val="130000"/>
                </a:lnSpc>
              </a:pPr>
              <a:r>
                <a:rPr lang="zh-CN" altLang="en-US" sz="1200" b="1" dirty="0">
                  <a:solidFill>
                    <a:schemeClr val="bg1"/>
                  </a:solidFill>
                </a:rPr>
                <a:t>点击此处添加标题</a:t>
              </a:r>
              <a:endParaRPr lang="en-US" altLang="zh-CN" sz="12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18" name="矩形 17"/>
          <p:cNvSpPr/>
          <p:nvPr/>
        </p:nvSpPr>
        <p:spPr>
          <a:xfrm>
            <a:off x="485961" y="943060"/>
            <a:ext cx="874158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4800" b="1" dirty="0" smtClean="0">
                <a:solidFill>
                  <a:srgbClr val="FFFFFF"/>
                </a:solidFill>
              </a:rPr>
              <a:t>01</a:t>
            </a:r>
            <a:endParaRPr lang="zh-CN" altLang="en-US" sz="4800" b="1" dirty="0">
              <a:solidFill>
                <a:srgbClr val="FFFFFF"/>
              </a:solidFill>
            </a:endParaRPr>
          </a:p>
        </p:txBody>
      </p:sp>
      <p:sp>
        <p:nvSpPr>
          <p:cNvPr id="21" name="Freeform 128"/>
          <p:cNvSpPr>
            <a:spLocks/>
          </p:cNvSpPr>
          <p:nvPr/>
        </p:nvSpPr>
        <p:spPr bwMode="auto">
          <a:xfrm>
            <a:off x="4919664" y="217171"/>
            <a:ext cx="352425" cy="565785"/>
          </a:xfrm>
          <a:custGeom>
            <a:avLst/>
            <a:gdLst/>
            <a:ahLst/>
            <a:cxnLst>
              <a:cxn ang="0">
                <a:pos x="222" y="92"/>
              </a:cxn>
              <a:cxn ang="0">
                <a:pos x="222" y="44"/>
              </a:cxn>
              <a:cxn ang="0">
                <a:pos x="214" y="32"/>
              </a:cxn>
              <a:cxn ang="0">
                <a:pos x="190" y="18"/>
              </a:cxn>
              <a:cxn ang="0">
                <a:pos x="154" y="6"/>
              </a:cxn>
              <a:cxn ang="0">
                <a:pos x="112" y="0"/>
              </a:cxn>
              <a:cxn ang="0">
                <a:pos x="88" y="2"/>
              </a:cxn>
              <a:cxn ang="0">
                <a:pos x="48" y="10"/>
              </a:cxn>
              <a:cxn ang="0">
                <a:pos x="18" y="24"/>
              </a:cxn>
              <a:cxn ang="0">
                <a:pos x="2" y="38"/>
              </a:cxn>
              <a:cxn ang="0">
                <a:pos x="0" y="44"/>
              </a:cxn>
              <a:cxn ang="0">
                <a:pos x="0" y="92"/>
              </a:cxn>
              <a:cxn ang="0">
                <a:pos x="4" y="108"/>
              </a:cxn>
              <a:cxn ang="0">
                <a:pos x="24" y="136"/>
              </a:cxn>
              <a:cxn ang="0">
                <a:pos x="52" y="162"/>
              </a:cxn>
              <a:cxn ang="0">
                <a:pos x="74" y="188"/>
              </a:cxn>
              <a:cxn ang="0">
                <a:pos x="76" y="198"/>
              </a:cxn>
              <a:cxn ang="0">
                <a:pos x="76" y="204"/>
              </a:cxn>
              <a:cxn ang="0">
                <a:pos x="64" y="222"/>
              </a:cxn>
              <a:cxn ang="0">
                <a:pos x="38" y="248"/>
              </a:cxn>
              <a:cxn ang="0">
                <a:pos x="12" y="276"/>
              </a:cxn>
              <a:cxn ang="0">
                <a:pos x="0" y="298"/>
              </a:cxn>
              <a:cxn ang="0">
                <a:pos x="0" y="306"/>
              </a:cxn>
              <a:cxn ang="0">
                <a:pos x="0" y="352"/>
              </a:cxn>
              <a:cxn ang="0">
                <a:pos x="8" y="366"/>
              </a:cxn>
              <a:cxn ang="0">
                <a:pos x="32" y="380"/>
              </a:cxn>
              <a:cxn ang="0">
                <a:pos x="68" y="392"/>
              </a:cxn>
              <a:cxn ang="0">
                <a:pos x="112" y="396"/>
              </a:cxn>
              <a:cxn ang="0">
                <a:pos x="134" y="396"/>
              </a:cxn>
              <a:cxn ang="0">
                <a:pos x="174" y="388"/>
              </a:cxn>
              <a:cxn ang="0">
                <a:pos x="204" y="374"/>
              </a:cxn>
              <a:cxn ang="0">
                <a:pos x="220" y="360"/>
              </a:cxn>
              <a:cxn ang="0">
                <a:pos x="222" y="352"/>
              </a:cxn>
              <a:cxn ang="0">
                <a:pos x="222" y="306"/>
              </a:cxn>
              <a:cxn ang="0">
                <a:pos x="218" y="290"/>
              </a:cxn>
              <a:cxn ang="0">
                <a:pos x="198" y="262"/>
              </a:cxn>
              <a:cxn ang="0">
                <a:pos x="170" y="234"/>
              </a:cxn>
              <a:cxn ang="0">
                <a:pos x="148" y="210"/>
              </a:cxn>
              <a:cxn ang="0">
                <a:pos x="146" y="198"/>
              </a:cxn>
              <a:cxn ang="0">
                <a:pos x="146" y="194"/>
              </a:cxn>
              <a:cxn ang="0">
                <a:pos x="158" y="176"/>
              </a:cxn>
              <a:cxn ang="0">
                <a:pos x="184" y="150"/>
              </a:cxn>
              <a:cxn ang="0">
                <a:pos x="210" y="122"/>
              </a:cxn>
              <a:cxn ang="0">
                <a:pos x="222" y="100"/>
              </a:cxn>
            </a:cxnLst>
            <a:rect l="0" t="0" r="r" b="b"/>
            <a:pathLst>
              <a:path w="222" h="396">
                <a:moveTo>
                  <a:pt x="222" y="92"/>
                </a:moveTo>
                <a:lnTo>
                  <a:pt x="222" y="92"/>
                </a:lnTo>
                <a:lnTo>
                  <a:pt x="222" y="44"/>
                </a:lnTo>
                <a:lnTo>
                  <a:pt x="222" y="44"/>
                </a:lnTo>
                <a:lnTo>
                  <a:pt x="220" y="38"/>
                </a:lnTo>
                <a:lnTo>
                  <a:pt x="214" y="32"/>
                </a:lnTo>
                <a:lnTo>
                  <a:pt x="204" y="24"/>
                </a:lnTo>
                <a:lnTo>
                  <a:pt x="190" y="18"/>
                </a:lnTo>
                <a:lnTo>
                  <a:pt x="174" y="10"/>
                </a:lnTo>
                <a:lnTo>
                  <a:pt x="154" y="6"/>
                </a:lnTo>
                <a:lnTo>
                  <a:pt x="134" y="2"/>
                </a:lnTo>
                <a:lnTo>
                  <a:pt x="112" y="0"/>
                </a:lnTo>
                <a:lnTo>
                  <a:pt x="112" y="0"/>
                </a:lnTo>
                <a:lnTo>
                  <a:pt x="88" y="2"/>
                </a:lnTo>
                <a:lnTo>
                  <a:pt x="68" y="6"/>
                </a:lnTo>
                <a:lnTo>
                  <a:pt x="48" y="10"/>
                </a:lnTo>
                <a:lnTo>
                  <a:pt x="32" y="18"/>
                </a:lnTo>
                <a:lnTo>
                  <a:pt x="18" y="24"/>
                </a:lnTo>
                <a:lnTo>
                  <a:pt x="8" y="32"/>
                </a:lnTo>
                <a:lnTo>
                  <a:pt x="2" y="38"/>
                </a:lnTo>
                <a:lnTo>
                  <a:pt x="0" y="44"/>
                </a:lnTo>
                <a:lnTo>
                  <a:pt x="0" y="44"/>
                </a:lnTo>
                <a:lnTo>
                  <a:pt x="0" y="92"/>
                </a:lnTo>
                <a:lnTo>
                  <a:pt x="0" y="92"/>
                </a:lnTo>
                <a:lnTo>
                  <a:pt x="0" y="100"/>
                </a:lnTo>
                <a:lnTo>
                  <a:pt x="4" y="108"/>
                </a:lnTo>
                <a:lnTo>
                  <a:pt x="12" y="122"/>
                </a:lnTo>
                <a:lnTo>
                  <a:pt x="24" y="136"/>
                </a:lnTo>
                <a:lnTo>
                  <a:pt x="38" y="150"/>
                </a:lnTo>
                <a:lnTo>
                  <a:pt x="52" y="162"/>
                </a:lnTo>
                <a:lnTo>
                  <a:pt x="64" y="176"/>
                </a:lnTo>
                <a:lnTo>
                  <a:pt x="74" y="188"/>
                </a:lnTo>
                <a:lnTo>
                  <a:pt x="76" y="194"/>
                </a:lnTo>
                <a:lnTo>
                  <a:pt x="76" y="198"/>
                </a:lnTo>
                <a:lnTo>
                  <a:pt x="76" y="198"/>
                </a:lnTo>
                <a:lnTo>
                  <a:pt x="76" y="204"/>
                </a:lnTo>
                <a:lnTo>
                  <a:pt x="74" y="210"/>
                </a:lnTo>
                <a:lnTo>
                  <a:pt x="64" y="222"/>
                </a:lnTo>
                <a:lnTo>
                  <a:pt x="52" y="234"/>
                </a:lnTo>
                <a:lnTo>
                  <a:pt x="38" y="248"/>
                </a:lnTo>
                <a:lnTo>
                  <a:pt x="24" y="262"/>
                </a:lnTo>
                <a:lnTo>
                  <a:pt x="12" y="276"/>
                </a:lnTo>
                <a:lnTo>
                  <a:pt x="4" y="290"/>
                </a:lnTo>
                <a:lnTo>
                  <a:pt x="0" y="298"/>
                </a:lnTo>
                <a:lnTo>
                  <a:pt x="0" y="306"/>
                </a:lnTo>
                <a:lnTo>
                  <a:pt x="0" y="306"/>
                </a:lnTo>
                <a:lnTo>
                  <a:pt x="0" y="352"/>
                </a:lnTo>
                <a:lnTo>
                  <a:pt x="0" y="352"/>
                </a:lnTo>
                <a:lnTo>
                  <a:pt x="2" y="360"/>
                </a:lnTo>
                <a:lnTo>
                  <a:pt x="8" y="366"/>
                </a:lnTo>
                <a:lnTo>
                  <a:pt x="18" y="374"/>
                </a:lnTo>
                <a:lnTo>
                  <a:pt x="32" y="380"/>
                </a:lnTo>
                <a:lnTo>
                  <a:pt x="48" y="388"/>
                </a:lnTo>
                <a:lnTo>
                  <a:pt x="68" y="392"/>
                </a:lnTo>
                <a:lnTo>
                  <a:pt x="88" y="396"/>
                </a:lnTo>
                <a:lnTo>
                  <a:pt x="112" y="396"/>
                </a:lnTo>
                <a:lnTo>
                  <a:pt x="112" y="396"/>
                </a:lnTo>
                <a:lnTo>
                  <a:pt x="134" y="396"/>
                </a:lnTo>
                <a:lnTo>
                  <a:pt x="154" y="392"/>
                </a:lnTo>
                <a:lnTo>
                  <a:pt x="174" y="388"/>
                </a:lnTo>
                <a:lnTo>
                  <a:pt x="190" y="380"/>
                </a:lnTo>
                <a:lnTo>
                  <a:pt x="204" y="374"/>
                </a:lnTo>
                <a:lnTo>
                  <a:pt x="214" y="366"/>
                </a:lnTo>
                <a:lnTo>
                  <a:pt x="220" y="360"/>
                </a:lnTo>
                <a:lnTo>
                  <a:pt x="222" y="352"/>
                </a:lnTo>
                <a:lnTo>
                  <a:pt x="222" y="352"/>
                </a:lnTo>
                <a:lnTo>
                  <a:pt x="222" y="306"/>
                </a:lnTo>
                <a:lnTo>
                  <a:pt x="222" y="306"/>
                </a:lnTo>
                <a:lnTo>
                  <a:pt x="222" y="298"/>
                </a:lnTo>
                <a:lnTo>
                  <a:pt x="218" y="290"/>
                </a:lnTo>
                <a:lnTo>
                  <a:pt x="210" y="276"/>
                </a:lnTo>
                <a:lnTo>
                  <a:pt x="198" y="262"/>
                </a:lnTo>
                <a:lnTo>
                  <a:pt x="184" y="248"/>
                </a:lnTo>
                <a:lnTo>
                  <a:pt x="170" y="234"/>
                </a:lnTo>
                <a:lnTo>
                  <a:pt x="158" y="222"/>
                </a:lnTo>
                <a:lnTo>
                  <a:pt x="148" y="210"/>
                </a:lnTo>
                <a:lnTo>
                  <a:pt x="146" y="204"/>
                </a:lnTo>
                <a:lnTo>
                  <a:pt x="146" y="198"/>
                </a:lnTo>
                <a:lnTo>
                  <a:pt x="146" y="198"/>
                </a:lnTo>
                <a:lnTo>
                  <a:pt x="146" y="194"/>
                </a:lnTo>
                <a:lnTo>
                  <a:pt x="148" y="188"/>
                </a:lnTo>
                <a:lnTo>
                  <a:pt x="158" y="176"/>
                </a:lnTo>
                <a:lnTo>
                  <a:pt x="170" y="162"/>
                </a:lnTo>
                <a:lnTo>
                  <a:pt x="184" y="150"/>
                </a:lnTo>
                <a:lnTo>
                  <a:pt x="198" y="136"/>
                </a:lnTo>
                <a:lnTo>
                  <a:pt x="210" y="122"/>
                </a:lnTo>
                <a:lnTo>
                  <a:pt x="218" y="108"/>
                </a:lnTo>
                <a:lnTo>
                  <a:pt x="222" y="100"/>
                </a:lnTo>
                <a:lnTo>
                  <a:pt x="222" y="92"/>
                </a:lnTo>
              </a:path>
            </a:pathLst>
          </a:custGeom>
          <a:noFill/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" name="矩形 30"/>
          <p:cNvSpPr/>
          <p:nvPr/>
        </p:nvSpPr>
        <p:spPr>
          <a:xfrm>
            <a:off x="2608875" y="1349862"/>
            <a:ext cx="1963129" cy="2421610"/>
          </a:xfrm>
          <a:prstGeom prst="rect">
            <a:avLst/>
          </a:prstGeom>
          <a:solidFill>
            <a:srgbClr val="51597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grpSp>
        <p:nvGrpSpPr>
          <p:cNvPr id="32" name="组 31"/>
          <p:cNvGrpSpPr/>
          <p:nvPr/>
        </p:nvGrpSpPr>
        <p:grpSpPr>
          <a:xfrm>
            <a:off x="2767114" y="2011809"/>
            <a:ext cx="1646644" cy="1557828"/>
            <a:chOff x="210269" y="447623"/>
            <a:chExt cx="2202897" cy="1730918"/>
          </a:xfrm>
        </p:grpSpPr>
        <p:sp>
          <p:nvSpPr>
            <p:cNvPr id="34" name="文本框 8"/>
            <p:cNvSpPr txBox="1"/>
            <p:nvPr/>
          </p:nvSpPr>
          <p:spPr>
            <a:xfrm>
              <a:off x="210269" y="750801"/>
              <a:ext cx="2202897" cy="142774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30000"/>
                </a:lnSpc>
              </a:pPr>
              <a:r>
                <a:rPr lang="zh-CN" altLang="en-US" sz="1000" dirty="0" smtClean="0">
                  <a:solidFill>
                    <a:schemeClr val="bg1"/>
                  </a:solidFill>
                  <a:latin typeface="Century Gothic"/>
                  <a:ea typeface="微软雅黑"/>
                </a:rPr>
                <a:t>标题数字等都可以通过点击和重新输入进行更改，顶部“开始”面板中可以对字体、字号、颜色、行距等进行修改。建议正文</a:t>
              </a:r>
              <a:r>
                <a:rPr lang="en-US" altLang="zh-CN" sz="1000" dirty="0" smtClean="0">
                  <a:solidFill>
                    <a:schemeClr val="bg1"/>
                  </a:solidFill>
                  <a:latin typeface="Century Gothic"/>
                  <a:ea typeface="微软雅黑"/>
                </a:rPr>
                <a:t>10</a:t>
              </a:r>
              <a:r>
                <a:rPr lang="zh-CN" altLang="en-US" sz="1000" dirty="0" smtClean="0">
                  <a:solidFill>
                    <a:schemeClr val="bg1"/>
                  </a:solidFill>
                  <a:latin typeface="Century Gothic"/>
                  <a:ea typeface="微软雅黑"/>
                </a:rPr>
                <a:t>号字，</a:t>
              </a:r>
              <a:r>
                <a:rPr lang="en-US" altLang="zh-CN" sz="1000" dirty="0" smtClean="0">
                  <a:solidFill>
                    <a:schemeClr val="bg1"/>
                  </a:solidFill>
                  <a:latin typeface="Century Gothic"/>
                  <a:ea typeface="微软雅黑"/>
                </a:rPr>
                <a:t>1.3</a:t>
              </a:r>
              <a:r>
                <a:rPr lang="zh-CN" altLang="en-US" sz="1000" dirty="0" smtClean="0">
                  <a:solidFill>
                    <a:schemeClr val="bg1"/>
                  </a:solidFill>
                  <a:latin typeface="Century Gothic"/>
                  <a:ea typeface="微软雅黑"/>
                </a:rPr>
                <a:t>倍字间距。</a:t>
              </a:r>
              <a:endParaRPr lang="zh-CN" altLang="en-US" sz="1000" dirty="0">
                <a:solidFill>
                  <a:schemeClr val="bg1"/>
                </a:solidFill>
                <a:latin typeface="Century Gothic"/>
                <a:ea typeface="微软雅黑"/>
              </a:endParaRPr>
            </a:p>
          </p:txBody>
        </p:sp>
        <p:sp>
          <p:nvSpPr>
            <p:cNvPr id="35" name="矩形 34"/>
            <p:cNvSpPr/>
            <p:nvPr/>
          </p:nvSpPr>
          <p:spPr>
            <a:xfrm>
              <a:off x="210269" y="447623"/>
              <a:ext cx="1894034" cy="35907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>
                <a:lnSpc>
                  <a:spcPct val="130000"/>
                </a:lnSpc>
              </a:pPr>
              <a:r>
                <a:rPr lang="zh-CN" altLang="en-US" sz="1200" b="1" dirty="0">
                  <a:solidFill>
                    <a:schemeClr val="bg1"/>
                  </a:solidFill>
                </a:rPr>
                <a:t>点击此处添加标题</a:t>
              </a:r>
              <a:endParaRPr lang="en-US" altLang="zh-CN" sz="12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33" name="矩形 32"/>
          <p:cNvSpPr/>
          <p:nvPr/>
        </p:nvSpPr>
        <p:spPr>
          <a:xfrm>
            <a:off x="2771961" y="1360265"/>
            <a:ext cx="874158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4800" b="1" dirty="0" smtClean="0">
                <a:solidFill>
                  <a:srgbClr val="FFFFFF"/>
                </a:solidFill>
              </a:rPr>
              <a:t>02</a:t>
            </a:r>
            <a:endParaRPr lang="zh-CN" altLang="en-US" sz="4800" b="1" dirty="0">
              <a:solidFill>
                <a:srgbClr val="FFFFFF"/>
              </a:solidFill>
            </a:endParaRPr>
          </a:p>
        </p:txBody>
      </p:sp>
      <p:sp>
        <p:nvSpPr>
          <p:cNvPr id="37" name="矩形 36"/>
          <p:cNvSpPr/>
          <p:nvPr/>
        </p:nvSpPr>
        <p:spPr>
          <a:xfrm>
            <a:off x="4894874" y="1767066"/>
            <a:ext cx="1963129" cy="2421610"/>
          </a:xfrm>
          <a:prstGeom prst="rect">
            <a:avLst/>
          </a:prstGeom>
          <a:solidFill>
            <a:srgbClr val="51597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grpSp>
        <p:nvGrpSpPr>
          <p:cNvPr id="38" name="组 37"/>
          <p:cNvGrpSpPr/>
          <p:nvPr/>
        </p:nvGrpSpPr>
        <p:grpSpPr>
          <a:xfrm>
            <a:off x="5053113" y="2429014"/>
            <a:ext cx="1646644" cy="1557828"/>
            <a:chOff x="210269" y="447623"/>
            <a:chExt cx="2202897" cy="1730918"/>
          </a:xfrm>
        </p:grpSpPr>
        <p:sp>
          <p:nvSpPr>
            <p:cNvPr id="40" name="文本框 8"/>
            <p:cNvSpPr txBox="1"/>
            <p:nvPr/>
          </p:nvSpPr>
          <p:spPr>
            <a:xfrm>
              <a:off x="210269" y="750801"/>
              <a:ext cx="2202897" cy="142774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30000"/>
                </a:lnSpc>
              </a:pPr>
              <a:r>
                <a:rPr lang="zh-CN" altLang="en-US" sz="1000" dirty="0" smtClean="0">
                  <a:solidFill>
                    <a:schemeClr val="bg1"/>
                  </a:solidFill>
                  <a:latin typeface="Century Gothic"/>
                  <a:ea typeface="微软雅黑"/>
                </a:rPr>
                <a:t>标题数字等都可以通过点击和重新输入进行更改，顶部“开始”面板中可以对字体、字号、颜色、行距等进行修改。建议正文</a:t>
              </a:r>
              <a:r>
                <a:rPr lang="en-US" altLang="zh-CN" sz="1000" dirty="0" smtClean="0">
                  <a:solidFill>
                    <a:schemeClr val="bg1"/>
                  </a:solidFill>
                  <a:latin typeface="Century Gothic"/>
                  <a:ea typeface="微软雅黑"/>
                </a:rPr>
                <a:t>10</a:t>
              </a:r>
              <a:r>
                <a:rPr lang="zh-CN" altLang="en-US" sz="1000" dirty="0" smtClean="0">
                  <a:solidFill>
                    <a:schemeClr val="bg1"/>
                  </a:solidFill>
                  <a:latin typeface="Century Gothic"/>
                  <a:ea typeface="微软雅黑"/>
                </a:rPr>
                <a:t>号字，</a:t>
              </a:r>
              <a:r>
                <a:rPr lang="en-US" altLang="zh-CN" sz="1000" dirty="0" smtClean="0">
                  <a:solidFill>
                    <a:schemeClr val="bg1"/>
                  </a:solidFill>
                  <a:latin typeface="Century Gothic"/>
                  <a:ea typeface="微软雅黑"/>
                </a:rPr>
                <a:t>1.3</a:t>
              </a:r>
              <a:r>
                <a:rPr lang="zh-CN" altLang="en-US" sz="1000" dirty="0" smtClean="0">
                  <a:solidFill>
                    <a:schemeClr val="bg1"/>
                  </a:solidFill>
                  <a:latin typeface="Century Gothic"/>
                  <a:ea typeface="微软雅黑"/>
                </a:rPr>
                <a:t>倍字间距。</a:t>
              </a:r>
              <a:endParaRPr lang="zh-CN" altLang="en-US" sz="1000" dirty="0">
                <a:solidFill>
                  <a:schemeClr val="bg1"/>
                </a:solidFill>
                <a:latin typeface="Century Gothic"/>
                <a:ea typeface="微软雅黑"/>
              </a:endParaRPr>
            </a:p>
          </p:txBody>
        </p:sp>
        <p:sp>
          <p:nvSpPr>
            <p:cNvPr id="41" name="矩形 40"/>
            <p:cNvSpPr/>
            <p:nvPr/>
          </p:nvSpPr>
          <p:spPr>
            <a:xfrm>
              <a:off x="210269" y="447623"/>
              <a:ext cx="1894034" cy="35907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>
                <a:lnSpc>
                  <a:spcPct val="130000"/>
                </a:lnSpc>
              </a:pPr>
              <a:r>
                <a:rPr lang="zh-CN" altLang="en-US" sz="1200" b="1" dirty="0">
                  <a:solidFill>
                    <a:schemeClr val="bg1"/>
                  </a:solidFill>
                </a:rPr>
                <a:t>点击此处添加标题</a:t>
              </a:r>
              <a:endParaRPr lang="en-US" altLang="zh-CN" sz="12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39" name="矩形 38"/>
          <p:cNvSpPr/>
          <p:nvPr/>
        </p:nvSpPr>
        <p:spPr>
          <a:xfrm>
            <a:off x="5057960" y="1777470"/>
            <a:ext cx="874158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4800" b="1" dirty="0" smtClean="0">
                <a:solidFill>
                  <a:srgbClr val="FFFFFF"/>
                </a:solidFill>
              </a:rPr>
              <a:t>03</a:t>
            </a:r>
            <a:endParaRPr lang="zh-CN" altLang="en-US" sz="4800" b="1" dirty="0">
              <a:solidFill>
                <a:srgbClr val="FFFFFF"/>
              </a:solidFill>
            </a:endParaRPr>
          </a:p>
        </p:txBody>
      </p:sp>
      <p:sp>
        <p:nvSpPr>
          <p:cNvPr id="43" name="矩形 42"/>
          <p:cNvSpPr/>
          <p:nvPr/>
        </p:nvSpPr>
        <p:spPr>
          <a:xfrm>
            <a:off x="7193105" y="2184270"/>
            <a:ext cx="1963129" cy="2421610"/>
          </a:xfrm>
          <a:prstGeom prst="rect">
            <a:avLst/>
          </a:prstGeom>
          <a:solidFill>
            <a:srgbClr val="51597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grpSp>
        <p:nvGrpSpPr>
          <p:cNvPr id="44" name="组 43"/>
          <p:cNvGrpSpPr/>
          <p:nvPr/>
        </p:nvGrpSpPr>
        <p:grpSpPr>
          <a:xfrm>
            <a:off x="7351344" y="2846218"/>
            <a:ext cx="1646644" cy="1557828"/>
            <a:chOff x="210269" y="447623"/>
            <a:chExt cx="2202897" cy="1730918"/>
          </a:xfrm>
        </p:grpSpPr>
        <p:sp>
          <p:nvSpPr>
            <p:cNvPr id="46" name="文本框 8"/>
            <p:cNvSpPr txBox="1"/>
            <p:nvPr/>
          </p:nvSpPr>
          <p:spPr>
            <a:xfrm>
              <a:off x="210269" y="750801"/>
              <a:ext cx="2202897" cy="142774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30000"/>
                </a:lnSpc>
              </a:pPr>
              <a:r>
                <a:rPr lang="zh-CN" altLang="en-US" sz="1000" dirty="0" smtClean="0">
                  <a:solidFill>
                    <a:schemeClr val="bg1"/>
                  </a:solidFill>
                  <a:latin typeface="Century Gothic"/>
                  <a:ea typeface="微软雅黑"/>
                </a:rPr>
                <a:t>标题数字等都可以通过点击和重新输入进行更改，顶部“开始”面板中可以对字体、字号、颜色、行距等进行修改。建议正文</a:t>
              </a:r>
              <a:r>
                <a:rPr lang="en-US" altLang="zh-CN" sz="1000" dirty="0" smtClean="0">
                  <a:solidFill>
                    <a:schemeClr val="bg1"/>
                  </a:solidFill>
                  <a:latin typeface="Century Gothic"/>
                  <a:ea typeface="微软雅黑"/>
                </a:rPr>
                <a:t>10</a:t>
              </a:r>
              <a:r>
                <a:rPr lang="zh-CN" altLang="en-US" sz="1000" dirty="0" smtClean="0">
                  <a:solidFill>
                    <a:schemeClr val="bg1"/>
                  </a:solidFill>
                  <a:latin typeface="Century Gothic"/>
                  <a:ea typeface="微软雅黑"/>
                </a:rPr>
                <a:t>号字，</a:t>
              </a:r>
              <a:r>
                <a:rPr lang="en-US" altLang="zh-CN" sz="1000" dirty="0" smtClean="0">
                  <a:solidFill>
                    <a:schemeClr val="bg1"/>
                  </a:solidFill>
                  <a:latin typeface="Century Gothic"/>
                  <a:ea typeface="微软雅黑"/>
                </a:rPr>
                <a:t>1.3</a:t>
              </a:r>
              <a:r>
                <a:rPr lang="zh-CN" altLang="en-US" sz="1000" dirty="0" smtClean="0">
                  <a:solidFill>
                    <a:schemeClr val="bg1"/>
                  </a:solidFill>
                  <a:latin typeface="Century Gothic"/>
                  <a:ea typeface="微软雅黑"/>
                </a:rPr>
                <a:t>倍字间距。</a:t>
              </a:r>
              <a:endParaRPr lang="zh-CN" altLang="en-US" sz="1000" dirty="0">
                <a:solidFill>
                  <a:schemeClr val="bg1"/>
                </a:solidFill>
                <a:latin typeface="Century Gothic"/>
                <a:ea typeface="微软雅黑"/>
              </a:endParaRPr>
            </a:p>
          </p:txBody>
        </p:sp>
        <p:sp>
          <p:nvSpPr>
            <p:cNvPr id="47" name="矩形 46"/>
            <p:cNvSpPr/>
            <p:nvPr/>
          </p:nvSpPr>
          <p:spPr>
            <a:xfrm>
              <a:off x="210269" y="447623"/>
              <a:ext cx="1894034" cy="35907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>
                <a:lnSpc>
                  <a:spcPct val="130000"/>
                </a:lnSpc>
              </a:pPr>
              <a:r>
                <a:rPr lang="zh-CN" altLang="en-US" sz="1200" b="1" dirty="0">
                  <a:solidFill>
                    <a:schemeClr val="bg1"/>
                  </a:solidFill>
                </a:rPr>
                <a:t>点击此处添加标题</a:t>
              </a:r>
              <a:endParaRPr lang="en-US" altLang="zh-CN" sz="12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45" name="矩形 44"/>
          <p:cNvSpPr/>
          <p:nvPr/>
        </p:nvSpPr>
        <p:spPr>
          <a:xfrm>
            <a:off x="7356191" y="2194674"/>
            <a:ext cx="874158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4800" b="1" dirty="0" smtClean="0">
                <a:solidFill>
                  <a:srgbClr val="FFFFFF"/>
                </a:solidFill>
              </a:rPr>
              <a:t>04</a:t>
            </a:r>
            <a:endParaRPr lang="zh-CN" altLang="en-US" sz="4800" b="1" dirty="0">
              <a:solidFill>
                <a:srgbClr val="FFFFFF"/>
              </a:solidFill>
            </a:endParaRPr>
          </a:p>
        </p:txBody>
      </p:sp>
      <p:grpSp>
        <p:nvGrpSpPr>
          <p:cNvPr id="48" name="组 47"/>
          <p:cNvGrpSpPr/>
          <p:nvPr/>
        </p:nvGrpSpPr>
        <p:grpSpPr>
          <a:xfrm>
            <a:off x="0" y="162297"/>
            <a:ext cx="1958008" cy="572491"/>
            <a:chOff x="0" y="180328"/>
            <a:chExt cx="1958008" cy="636101"/>
          </a:xfrm>
        </p:grpSpPr>
        <p:sp>
          <p:nvSpPr>
            <p:cNvPr id="49" name="矩形 48"/>
            <p:cNvSpPr/>
            <p:nvPr/>
          </p:nvSpPr>
          <p:spPr>
            <a:xfrm>
              <a:off x="1" y="180328"/>
              <a:ext cx="529411" cy="636101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50" name="文本框 49"/>
            <p:cNvSpPr txBox="1"/>
            <p:nvPr/>
          </p:nvSpPr>
          <p:spPr>
            <a:xfrm>
              <a:off x="0" y="282381"/>
              <a:ext cx="529412" cy="47876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90000"/>
                </a:lnSpc>
              </a:pPr>
              <a:r>
                <a:rPr kumimoji="1" lang="en-US" altLang="zh-CN" sz="2400" b="1" dirty="0" smtClean="0">
                  <a:solidFill>
                    <a:srgbClr val="6BAFDA"/>
                  </a:solidFill>
                </a:rPr>
                <a:t>02</a:t>
              </a:r>
              <a:endParaRPr kumimoji="1" lang="zh-CN" altLang="en-US" sz="2400" b="1" dirty="0">
                <a:solidFill>
                  <a:srgbClr val="6BAFDA"/>
                </a:solidFill>
              </a:endParaRPr>
            </a:p>
          </p:txBody>
        </p:sp>
        <p:sp>
          <p:nvSpPr>
            <p:cNvPr id="51" name="文本框 50"/>
            <p:cNvSpPr txBox="1"/>
            <p:nvPr/>
          </p:nvSpPr>
          <p:spPr>
            <a:xfrm>
              <a:off x="529412" y="282381"/>
              <a:ext cx="1428596" cy="47876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90000"/>
                </a:lnSpc>
              </a:pPr>
              <a:r>
                <a:rPr kumimoji="1" lang="zh-CN" altLang="en-US" sz="2400" b="1" dirty="0" smtClean="0">
                  <a:solidFill>
                    <a:schemeClr val="bg1"/>
                  </a:solidFill>
                </a:rPr>
                <a:t>用户需求</a:t>
              </a:r>
              <a:endParaRPr kumimoji="1" lang="zh-CN" altLang="en-US" sz="2400" b="1" dirty="0">
                <a:solidFill>
                  <a:schemeClr val="bg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1952044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5034064"/>
            <a:ext cx="9144000" cy="109436"/>
          </a:xfrm>
          <a:prstGeom prst="rect">
            <a:avLst/>
          </a:prstGeom>
          <a:solidFill>
            <a:srgbClr val="51597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solidFill>
                <a:schemeClr val="bg1"/>
              </a:solidFill>
            </a:endParaRPr>
          </a:p>
        </p:txBody>
      </p:sp>
      <p:sp>
        <p:nvSpPr>
          <p:cNvPr id="3" name="矩形 2"/>
          <p:cNvSpPr/>
          <p:nvPr/>
        </p:nvSpPr>
        <p:spPr>
          <a:xfrm>
            <a:off x="3" y="4803632"/>
            <a:ext cx="1330375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US" altLang="zh-CN" sz="1000" dirty="0" smtClean="0">
                <a:solidFill>
                  <a:srgbClr val="51597B"/>
                </a:solidFill>
              </a:rPr>
              <a:t>LOGO|COMPANY</a:t>
            </a:r>
            <a:endParaRPr lang="en-US" altLang="zh-CN" sz="1000" dirty="0">
              <a:solidFill>
                <a:srgbClr val="51597B"/>
              </a:solidFill>
            </a:endParaRPr>
          </a:p>
        </p:txBody>
      </p:sp>
      <p:sp>
        <p:nvSpPr>
          <p:cNvPr id="4" name="矩形 3"/>
          <p:cNvSpPr/>
          <p:nvPr/>
        </p:nvSpPr>
        <p:spPr>
          <a:xfrm>
            <a:off x="1881471" y="4195067"/>
            <a:ext cx="1704248" cy="830162"/>
          </a:xfrm>
          <a:prstGeom prst="rect">
            <a:avLst/>
          </a:prstGeom>
          <a:solidFill>
            <a:srgbClr val="6BAF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3576278" y="4195067"/>
            <a:ext cx="1906298" cy="830162"/>
          </a:xfrm>
          <a:prstGeom prst="rect">
            <a:avLst/>
          </a:prstGeom>
          <a:solidFill>
            <a:srgbClr val="EE4B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5482577" y="4195067"/>
            <a:ext cx="1906298" cy="830162"/>
          </a:xfrm>
          <a:prstGeom prst="rect">
            <a:avLst/>
          </a:prstGeom>
          <a:solidFill>
            <a:srgbClr val="67B2B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7388875" y="4195067"/>
            <a:ext cx="1704248" cy="830162"/>
          </a:xfrm>
          <a:prstGeom prst="rect">
            <a:avLst/>
          </a:prstGeom>
          <a:solidFill>
            <a:srgbClr val="ECBF4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平行四边形 7"/>
          <p:cNvSpPr/>
          <p:nvPr/>
        </p:nvSpPr>
        <p:spPr>
          <a:xfrm>
            <a:off x="1881471" y="3475593"/>
            <a:ext cx="1906298" cy="719474"/>
          </a:xfrm>
          <a:prstGeom prst="parallelogram">
            <a:avLst/>
          </a:prstGeom>
          <a:solidFill>
            <a:srgbClr val="2686C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平行四边形 8"/>
          <p:cNvSpPr/>
          <p:nvPr/>
        </p:nvSpPr>
        <p:spPr>
          <a:xfrm>
            <a:off x="3576278" y="3475593"/>
            <a:ext cx="2108348" cy="719474"/>
          </a:xfrm>
          <a:prstGeom prst="parallelogram">
            <a:avLst/>
          </a:prstGeom>
          <a:solidFill>
            <a:srgbClr val="D9031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平行四边形 9"/>
          <p:cNvSpPr/>
          <p:nvPr/>
        </p:nvSpPr>
        <p:spPr>
          <a:xfrm flipH="1">
            <a:off x="7186825" y="3475593"/>
            <a:ext cx="1906298" cy="719474"/>
          </a:xfrm>
          <a:prstGeom prst="parallelogram">
            <a:avLst/>
          </a:prstGeom>
          <a:solidFill>
            <a:srgbClr val="D8991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矩形 10"/>
          <p:cNvSpPr/>
          <p:nvPr/>
        </p:nvSpPr>
        <p:spPr>
          <a:xfrm>
            <a:off x="2074081" y="1419954"/>
            <a:ext cx="1704248" cy="2055640"/>
          </a:xfrm>
          <a:prstGeom prst="rect">
            <a:avLst/>
          </a:prstGeom>
          <a:solidFill>
            <a:srgbClr val="6BAF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矩形 11"/>
          <p:cNvSpPr/>
          <p:nvPr/>
        </p:nvSpPr>
        <p:spPr>
          <a:xfrm>
            <a:off x="3778329" y="1419954"/>
            <a:ext cx="1704248" cy="2055640"/>
          </a:xfrm>
          <a:prstGeom prst="rect">
            <a:avLst/>
          </a:prstGeom>
          <a:solidFill>
            <a:srgbClr val="EE4B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平行四边形 12"/>
          <p:cNvSpPr/>
          <p:nvPr/>
        </p:nvSpPr>
        <p:spPr>
          <a:xfrm flipH="1">
            <a:off x="5280527" y="3475593"/>
            <a:ext cx="2108348" cy="719474"/>
          </a:xfrm>
          <a:prstGeom prst="parallelogram">
            <a:avLst/>
          </a:prstGeom>
          <a:solidFill>
            <a:srgbClr val="3E8E8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矩形 13"/>
          <p:cNvSpPr/>
          <p:nvPr/>
        </p:nvSpPr>
        <p:spPr>
          <a:xfrm>
            <a:off x="5280527" y="3475593"/>
            <a:ext cx="202050" cy="719474"/>
          </a:xfrm>
          <a:prstGeom prst="rect">
            <a:avLst/>
          </a:prstGeom>
          <a:solidFill>
            <a:srgbClr val="D9031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矩形 14"/>
          <p:cNvSpPr/>
          <p:nvPr/>
        </p:nvSpPr>
        <p:spPr>
          <a:xfrm>
            <a:off x="5482577" y="1419954"/>
            <a:ext cx="1704248" cy="2055640"/>
          </a:xfrm>
          <a:prstGeom prst="rect">
            <a:avLst/>
          </a:prstGeom>
          <a:solidFill>
            <a:srgbClr val="67B2B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矩形 15"/>
          <p:cNvSpPr/>
          <p:nvPr/>
        </p:nvSpPr>
        <p:spPr>
          <a:xfrm>
            <a:off x="7186825" y="1419954"/>
            <a:ext cx="1704248" cy="2055640"/>
          </a:xfrm>
          <a:prstGeom prst="rect">
            <a:avLst/>
          </a:prstGeom>
          <a:solidFill>
            <a:srgbClr val="ECBF4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直角三角形 16"/>
          <p:cNvSpPr/>
          <p:nvPr/>
        </p:nvSpPr>
        <p:spPr>
          <a:xfrm rot="8100000">
            <a:off x="2323660" y="877662"/>
            <a:ext cx="1205088" cy="1084579"/>
          </a:xfrm>
          <a:prstGeom prst="rtTriangle">
            <a:avLst/>
          </a:prstGeom>
          <a:solidFill>
            <a:srgbClr val="6BAF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直角三角形 17"/>
          <p:cNvSpPr/>
          <p:nvPr/>
        </p:nvSpPr>
        <p:spPr>
          <a:xfrm rot="8100000">
            <a:off x="4027908" y="877661"/>
            <a:ext cx="1205088" cy="1084579"/>
          </a:xfrm>
          <a:prstGeom prst="rtTriangle">
            <a:avLst/>
          </a:prstGeom>
          <a:solidFill>
            <a:srgbClr val="EE4B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直角三角形 18"/>
          <p:cNvSpPr/>
          <p:nvPr/>
        </p:nvSpPr>
        <p:spPr>
          <a:xfrm rot="8100000">
            <a:off x="5732149" y="877662"/>
            <a:ext cx="1205088" cy="1084579"/>
          </a:xfrm>
          <a:prstGeom prst="rtTriangle">
            <a:avLst/>
          </a:prstGeom>
          <a:solidFill>
            <a:srgbClr val="67B2B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直角三角形 19"/>
          <p:cNvSpPr/>
          <p:nvPr/>
        </p:nvSpPr>
        <p:spPr>
          <a:xfrm rot="8100000">
            <a:off x="7436405" y="877661"/>
            <a:ext cx="1205088" cy="1084579"/>
          </a:xfrm>
          <a:prstGeom prst="rtTriangle">
            <a:avLst/>
          </a:prstGeom>
          <a:solidFill>
            <a:srgbClr val="ECBF4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TextBox 3"/>
          <p:cNvSpPr txBox="1"/>
          <p:nvPr/>
        </p:nvSpPr>
        <p:spPr>
          <a:xfrm>
            <a:off x="2347648" y="4361062"/>
            <a:ext cx="75301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2000" dirty="0" smtClean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Microsoft Tai Le" pitchFamily="34" charset="0"/>
              </a:rPr>
              <a:t>2013</a:t>
            </a:r>
            <a:endParaRPr lang="zh-CN" altLang="en-US" sz="2000" dirty="0">
              <a:solidFill>
                <a:schemeClr val="bg1"/>
              </a:solidFill>
              <a:latin typeface="华文细黑" panose="02010600040101010101" pitchFamily="2" charset="-122"/>
              <a:ea typeface="华文细黑" panose="02010600040101010101" pitchFamily="2" charset="-122"/>
              <a:cs typeface="Microsoft Tai Le" pitchFamily="34" charset="0"/>
            </a:endParaRPr>
          </a:p>
        </p:txBody>
      </p:sp>
      <p:sp>
        <p:nvSpPr>
          <p:cNvPr id="22" name="TextBox 3"/>
          <p:cNvSpPr txBox="1"/>
          <p:nvPr/>
        </p:nvSpPr>
        <p:spPr>
          <a:xfrm>
            <a:off x="4152921" y="4361062"/>
            <a:ext cx="75301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2000" dirty="0" smtClean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Microsoft Tai Le" pitchFamily="34" charset="0"/>
              </a:rPr>
              <a:t>2014</a:t>
            </a:r>
            <a:endParaRPr lang="zh-CN" altLang="en-US" sz="2000" dirty="0">
              <a:solidFill>
                <a:schemeClr val="bg1"/>
              </a:solidFill>
              <a:latin typeface="华文细黑" panose="02010600040101010101" pitchFamily="2" charset="-122"/>
              <a:ea typeface="华文细黑" panose="02010600040101010101" pitchFamily="2" charset="-122"/>
              <a:cs typeface="Microsoft Tai Le" pitchFamily="34" charset="0"/>
            </a:endParaRPr>
          </a:p>
        </p:txBody>
      </p:sp>
      <p:sp>
        <p:nvSpPr>
          <p:cNvPr id="23" name="TextBox 3"/>
          <p:cNvSpPr txBox="1"/>
          <p:nvPr/>
        </p:nvSpPr>
        <p:spPr>
          <a:xfrm>
            <a:off x="6059219" y="4361062"/>
            <a:ext cx="75301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2000" dirty="0" smtClean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Microsoft Tai Le" pitchFamily="34" charset="0"/>
              </a:rPr>
              <a:t>2015</a:t>
            </a:r>
            <a:endParaRPr lang="zh-CN" altLang="en-US" sz="2000" dirty="0">
              <a:solidFill>
                <a:schemeClr val="bg1"/>
              </a:solidFill>
              <a:latin typeface="华文细黑" panose="02010600040101010101" pitchFamily="2" charset="-122"/>
              <a:ea typeface="华文细黑" panose="02010600040101010101" pitchFamily="2" charset="-122"/>
              <a:cs typeface="Microsoft Tai Le" pitchFamily="34" charset="0"/>
            </a:endParaRPr>
          </a:p>
        </p:txBody>
      </p:sp>
      <p:sp>
        <p:nvSpPr>
          <p:cNvPr id="24" name="TextBox 3"/>
          <p:cNvSpPr txBox="1"/>
          <p:nvPr/>
        </p:nvSpPr>
        <p:spPr>
          <a:xfrm>
            <a:off x="7864492" y="4361062"/>
            <a:ext cx="75301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2000" dirty="0" smtClean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Microsoft Tai Le" pitchFamily="34" charset="0"/>
              </a:rPr>
              <a:t>2016</a:t>
            </a:r>
            <a:endParaRPr lang="zh-CN" altLang="en-US" sz="2000" dirty="0">
              <a:solidFill>
                <a:schemeClr val="bg1"/>
              </a:solidFill>
              <a:latin typeface="华文细黑" panose="02010600040101010101" pitchFamily="2" charset="-122"/>
              <a:ea typeface="华文细黑" panose="02010600040101010101" pitchFamily="2" charset="-122"/>
              <a:cs typeface="Microsoft Tai Le" pitchFamily="34" charset="0"/>
            </a:endParaRPr>
          </a:p>
        </p:txBody>
      </p:sp>
      <p:sp>
        <p:nvSpPr>
          <p:cNvPr id="25" name="TextBox 41"/>
          <p:cNvSpPr txBox="1"/>
          <p:nvPr/>
        </p:nvSpPr>
        <p:spPr>
          <a:xfrm>
            <a:off x="2201677" y="2070618"/>
            <a:ext cx="1449046" cy="14850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000" dirty="0">
                <a:solidFill>
                  <a:schemeClr val="bg1"/>
                </a:solidFill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000" dirty="0">
                <a:solidFill>
                  <a:schemeClr val="bg1"/>
                </a:solidFill>
              </a:rPr>
              <a:t>10</a:t>
            </a:r>
            <a:r>
              <a:rPr lang="zh-CN" altLang="en-US" sz="1000" dirty="0">
                <a:solidFill>
                  <a:schemeClr val="bg1"/>
                </a:solidFill>
              </a:rPr>
              <a:t>号字，</a:t>
            </a:r>
            <a:r>
              <a:rPr lang="en-US" altLang="zh-CN" sz="1000" dirty="0">
                <a:solidFill>
                  <a:schemeClr val="bg1"/>
                </a:solidFill>
              </a:rPr>
              <a:t>1.3</a:t>
            </a:r>
            <a:r>
              <a:rPr lang="zh-CN" altLang="en-US" sz="1000" dirty="0">
                <a:solidFill>
                  <a:schemeClr val="bg1"/>
                </a:solidFill>
              </a:rPr>
              <a:t>倍字间距。</a:t>
            </a:r>
          </a:p>
        </p:txBody>
      </p:sp>
      <p:sp>
        <p:nvSpPr>
          <p:cNvPr id="26" name="TextBox 41"/>
          <p:cNvSpPr txBox="1"/>
          <p:nvPr/>
        </p:nvSpPr>
        <p:spPr>
          <a:xfrm>
            <a:off x="3905928" y="2070618"/>
            <a:ext cx="1449046" cy="14850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000" dirty="0">
                <a:solidFill>
                  <a:schemeClr val="bg1"/>
                </a:solidFill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000" dirty="0">
                <a:solidFill>
                  <a:schemeClr val="bg1"/>
                </a:solidFill>
              </a:rPr>
              <a:t>10</a:t>
            </a:r>
            <a:r>
              <a:rPr lang="zh-CN" altLang="en-US" sz="1000" dirty="0">
                <a:solidFill>
                  <a:schemeClr val="bg1"/>
                </a:solidFill>
              </a:rPr>
              <a:t>号字，</a:t>
            </a:r>
            <a:r>
              <a:rPr lang="en-US" altLang="zh-CN" sz="1000" dirty="0">
                <a:solidFill>
                  <a:schemeClr val="bg1"/>
                </a:solidFill>
              </a:rPr>
              <a:t>1.3</a:t>
            </a:r>
            <a:r>
              <a:rPr lang="zh-CN" altLang="en-US" sz="1000" dirty="0">
                <a:solidFill>
                  <a:schemeClr val="bg1"/>
                </a:solidFill>
              </a:rPr>
              <a:t>倍字间距。</a:t>
            </a:r>
          </a:p>
        </p:txBody>
      </p:sp>
      <p:sp>
        <p:nvSpPr>
          <p:cNvPr id="27" name="TextBox 41"/>
          <p:cNvSpPr txBox="1"/>
          <p:nvPr/>
        </p:nvSpPr>
        <p:spPr>
          <a:xfrm>
            <a:off x="5610176" y="2070618"/>
            <a:ext cx="1449046" cy="14850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000" dirty="0">
                <a:solidFill>
                  <a:schemeClr val="bg1"/>
                </a:solidFill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000" dirty="0">
                <a:solidFill>
                  <a:schemeClr val="bg1"/>
                </a:solidFill>
              </a:rPr>
              <a:t>10</a:t>
            </a:r>
            <a:r>
              <a:rPr lang="zh-CN" altLang="en-US" sz="1000" dirty="0">
                <a:solidFill>
                  <a:schemeClr val="bg1"/>
                </a:solidFill>
              </a:rPr>
              <a:t>号字，</a:t>
            </a:r>
            <a:r>
              <a:rPr lang="en-US" altLang="zh-CN" sz="1000" dirty="0">
                <a:solidFill>
                  <a:schemeClr val="bg1"/>
                </a:solidFill>
              </a:rPr>
              <a:t>1.3</a:t>
            </a:r>
            <a:r>
              <a:rPr lang="zh-CN" altLang="en-US" sz="1000" dirty="0">
                <a:solidFill>
                  <a:schemeClr val="bg1"/>
                </a:solidFill>
              </a:rPr>
              <a:t>倍字间距。</a:t>
            </a:r>
          </a:p>
        </p:txBody>
      </p:sp>
      <p:sp>
        <p:nvSpPr>
          <p:cNvPr id="28" name="TextBox 41"/>
          <p:cNvSpPr txBox="1"/>
          <p:nvPr/>
        </p:nvSpPr>
        <p:spPr>
          <a:xfrm>
            <a:off x="7314411" y="2076169"/>
            <a:ext cx="1449046" cy="14850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000" dirty="0">
                <a:solidFill>
                  <a:schemeClr val="bg1"/>
                </a:solidFill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000" dirty="0">
                <a:solidFill>
                  <a:schemeClr val="bg1"/>
                </a:solidFill>
              </a:rPr>
              <a:t>10</a:t>
            </a:r>
            <a:r>
              <a:rPr lang="zh-CN" altLang="en-US" sz="1000" dirty="0">
                <a:solidFill>
                  <a:schemeClr val="bg1"/>
                </a:solidFill>
              </a:rPr>
              <a:t>号字，</a:t>
            </a:r>
            <a:r>
              <a:rPr lang="en-US" altLang="zh-CN" sz="1000" dirty="0">
                <a:solidFill>
                  <a:schemeClr val="bg1"/>
                </a:solidFill>
              </a:rPr>
              <a:t>1.3</a:t>
            </a:r>
            <a:r>
              <a:rPr lang="zh-CN" altLang="en-US" sz="1000" dirty="0">
                <a:solidFill>
                  <a:schemeClr val="bg1"/>
                </a:solidFill>
              </a:rPr>
              <a:t>倍字间距。</a:t>
            </a:r>
          </a:p>
        </p:txBody>
      </p:sp>
      <p:sp>
        <p:nvSpPr>
          <p:cNvPr id="29" name="矩形 28"/>
          <p:cNvSpPr/>
          <p:nvPr/>
        </p:nvSpPr>
        <p:spPr>
          <a:xfrm>
            <a:off x="2074076" y="1411457"/>
            <a:ext cx="1704248" cy="361802"/>
          </a:xfrm>
          <a:prstGeom prst="rect">
            <a:avLst/>
          </a:prstGeom>
          <a:solidFill>
            <a:srgbClr val="6BAF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矩形 30"/>
          <p:cNvSpPr/>
          <p:nvPr/>
        </p:nvSpPr>
        <p:spPr>
          <a:xfrm>
            <a:off x="3775475" y="1414403"/>
            <a:ext cx="1707084" cy="361802"/>
          </a:xfrm>
          <a:prstGeom prst="rect">
            <a:avLst/>
          </a:prstGeom>
          <a:solidFill>
            <a:srgbClr val="EE4B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矩形 32"/>
          <p:cNvSpPr/>
          <p:nvPr/>
        </p:nvSpPr>
        <p:spPr>
          <a:xfrm>
            <a:off x="5482552" y="1417349"/>
            <a:ext cx="1707084" cy="361802"/>
          </a:xfrm>
          <a:prstGeom prst="rect">
            <a:avLst/>
          </a:prstGeom>
          <a:solidFill>
            <a:srgbClr val="67B2B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5" name="矩形 34"/>
          <p:cNvSpPr/>
          <p:nvPr/>
        </p:nvSpPr>
        <p:spPr>
          <a:xfrm>
            <a:off x="7183991" y="1414695"/>
            <a:ext cx="1707084" cy="361802"/>
          </a:xfrm>
          <a:prstGeom prst="rect">
            <a:avLst/>
          </a:prstGeom>
          <a:solidFill>
            <a:srgbClr val="ECBF4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9" name="矩形 38"/>
          <p:cNvSpPr/>
          <p:nvPr/>
        </p:nvSpPr>
        <p:spPr>
          <a:xfrm>
            <a:off x="2502938" y="1201772"/>
            <a:ext cx="874158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4800" b="1" dirty="0" smtClean="0">
                <a:solidFill>
                  <a:srgbClr val="FFFFFF"/>
                </a:solidFill>
              </a:rPr>
              <a:t>01</a:t>
            </a:r>
            <a:endParaRPr lang="zh-CN" altLang="en-US" sz="4800" b="1" dirty="0">
              <a:solidFill>
                <a:srgbClr val="FFFFFF"/>
              </a:solidFill>
            </a:endParaRPr>
          </a:p>
        </p:txBody>
      </p:sp>
      <p:sp>
        <p:nvSpPr>
          <p:cNvPr id="40" name="矩形 39"/>
          <p:cNvSpPr/>
          <p:nvPr/>
        </p:nvSpPr>
        <p:spPr>
          <a:xfrm>
            <a:off x="4216317" y="1201772"/>
            <a:ext cx="874158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4800" b="1" dirty="0" smtClean="0">
                <a:solidFill>
                  <a:srgbClr val="FFFFFF"/>
                </a:solidFill>
              </a:rPr>
              <a:t>02</a:t>
            </a:r>
            <a:endParaRPr lang="zh-CN" altLang="en-US" sz="4800" b="1" dirty="0">
              <a:solidFill>
                <a:srgbClr val="FFFFFF"/>
              </a:solidFill>
            </a:endParaRPr>
          </a:p>
        </p:txBody>
      </p:sp>
      <p:sp>
        <p:nvSpPr>
          <p:cNvPr id="41" name="矩形 40"/>
          <p:cNvSpPr/>
          <p:nvPr/>
        </p:nvSpPr>
        <p:spPr>
          <a:xfrm>
            <a:off x="5929695" y="1201772"/>
            <a:ext cx="874158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4800" b="1" dirty="0" smtClean="0">
                <a:solidFill>
                  <a:srgbClr val="FFFFFF"/>
                </a:solidFill>
              </a:rPr>
              <a:t>03</a:t>
            </a:r>
            <a:endParaRPr lang="zh-CN" altLang="en-US" sz="4800" b="1" dirty="0">
              <a:solidFill>
                <a:srgbClr val="FFFFFF"/>
              </a:solidFill>
            </a:endParaRPr>
          </a:p>
        </p:txBody>
      </p:sp>
      <p:sp>
        <p:nvSpPr>
          <p:cNvPr id="42" name="矩形 41"/>
          <p:cNvSpPr/>
          <p:nvPr/>
        </p:nvSpPr>
        <p:spPr>
          <a:xfrm>
            <a:off x="7643075" y="1201772"/>
            <a:ext cx="874158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4800" b="1" dirty="0" smtClean="0">
                <a:solidFill>
                  <a:srgbClr val="FFFFFF"/>
                </a:solidFill>
              </a:rPr>
              <a:t>04</a:t>
            </a:r>
            <a:endParaRPr lang="zh-CN" altLang="en-US" sz="4800" b="1" dirty="0">
              <a:solidFill>
                <a:srgbClr val="FFFFFF"/>
              </a:solidFill>
            </a:endParaRPr>
          </a:p>
        </p:txBody>
      </p:sp>
      <p:sp>
        <p:nvSpPr>
          <p:cNvPr id="45" name="文本框 8"/>
          <p:cNvSpPr txBox="1"/>
          <p:nvPr/>
        </p:nvSpPr>
        <p:spPr>
          <a:xfrm>
            <a:off x="373498" y="1826316"/>
            <a:ext cx="1428596" cy="16850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1000" dirty="0" smtClean="0">
                <a:solidFill>
                  <a:srgbClr val="51597B"/>
                </a:solidFill>
                <a:latin typeface="Century Gothic"/>
                <a:ea typeface="微软雅黑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000" dirty="0" smtClean="0">
                <a:solidFill>
                  <a:srgbClr val="51597B"/>
                </a:solidFill>
                <a:latin typeface="Century Gothic"/>
                <a:ea typeface="微软雅黑"/>
              </a:rPr>
              <a:t>10</a:t>
            </a:r>
            <a:r>
              <a:rPr lang="zh-CN" altLang="en-US" sz="1000" dirty="0" smtClean="0">
                <a:solidFill>
                  <a:srgbClr val="51597B"/>
                </a:solidFill>
                <a:latin typeface="Century Gothic"/>
                <a:ea typeface="微软雅黑"/>
              </a:rPr>
              <a:t>号字，</a:t>
            </a:r>
            <a:r>
              <a:rPr lang="en-US" altLang="zh-CN" sz="1000" dirty="0" smtClean="0">
                <a:solidFill>
                  <a:srgbClr val="51597B"/>
                </a:solidFill>
                <a:latin typeface="Century Gothic"/>
                <a:ea typeface="微软雅黑"/>
              </a:rPr>
              <a:t>1.3</a:t>
            </a:r>
            <a:r>
              <a:rPr lang="zh-CN" altLang="en-US" sz="1000" dirty="0" smtClean="0">
                <a:solidFill>
                  <a:srgbClr val="51597B"/>
                </a:solidFill>
                <a:latin typeface="Century Gothic"/>
                <a:ea typeface="微软雅黑"/>
              </a:rPr>
              <a:t>倍字间距。</a:t>
            </a:r>
            <a:endParaRPr lang="zh-CN" altLang="en-US" sz="1000" dirty="0">
              <a:solidFill>
                <a:srgbClr val="51597B"/>
              </a:solidFill>
              <a:latin typeface="Century Gothic"/>
              <a:ea typeface="微软雅黑"/>
            </a:endParaRPr>
          </a:p>
        </p:txBody>
      </p:sp>
      <p:sp>
        <p:nvSpPr>
          <p:cNvPr id="46" name="矩形 45"/>
          <p:cNvSpPr/>
          <p:nvPr/>
        </p:nvSpPr>
        <p:spPr>
          <a:xfrm>
            <a:off x="373498" y="1553456"/>
            <a:ext cx="1415772" cy="3231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lnSpc>
                <a:spcPct val="130000"/>
              </a:lnSpc>
            </a:pPr>
            <a:r>
              <a:rPr lang="zh-CN" altLang="en-US" sz="1200" b="1" dirty="0">
                <a:solidFill>
                  <a:srgbClr val="51597B"/>
                </a:solidFill>
              </a:rPr>
              <a:t>点击此处添加标题</a:t>
            </a:r>
            <a:endParaRPr lang="en-US" altLang="zh-CN" sz="1200" b="1" dirty="0">
              <a:solidFill>
                <a:srgbClr val="51597B"/>
              </a:solidFill>
            </a:endParaRPr>
          </a:p>
        </p:txBody>
      </p:sp>
      <p:grpSp>
        <p:nvGrpSpPr>
          <p:cNvPr id="51" name="组 50"/>
          <p:cNvGrpSpPr/>
          <p:nvPr/>
        </p:nvGrpSpPr>
        <p:grpSpPr>
          <a:xfrm>
            <a:off x="0" y="162297"/>
            <a:ext cx="1958008" cy="572491"/>
            <a:chOff x="0" y="180328"/>
            <a:chExt cx="1958008" cy="636101"/>
          </a:xfrm>
        </p:grpSpPr>
        <p:sp>
          <p:nvSpPr>
            <p:cNvPr id="52" name="矩形 51"/>
            <p:cNvSpPr/>
            <p:nvPr/>
          </p:nvSpPr>
          <p:spPr>
            <a:xfrm>
              <a:off x="1" y="180328"/>
              <a:ext cx="529411" cy="636101"/>
            </a:xfrm>
            <a:prstGeom prst="rect">
              <a:avLst/>
            </a:prstGeom>
            <a:solidFill>
              <a:srgbClr val="51597B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53" name="文本框 52"/>
            <p:cNvSpPr txBox="1"/>
            <p:nvPr/>
          </p:nvSpPr>
          <p:spPr>
            <a:xfrm>
              <a:off x="0" y="282381"/>
              <a:ext cx="529412" cy="47876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90000"/>
                </a:lnSpc>
              </a:pPr>
              <a:r>
                <a:rPr kumimoji="1" lang="en-US" altLang="zh-CN" sz="2400" b="1" dirty="0" smtClean="0">
                  <a:solidFill>
                    <a:schemeClr val="bg1"/>
                  </a:solidFill>
                </a:rPr>
                <a:t>02</a:t>
              </a:r>
              <a:endParaRPr kumimoji="1" lang="zh-CN" altLang="en-US" sz="2400" b="1" dirty="0">
                <a:solidFill>
                  <a:schemeClr val="bg1"/>
                </a:solidFill>
              </a:endParaRPr>
            </a:p>
          </p:txBody>
        </p:sp>
        <p:sp>
          <p:nvSpPr>
            <p:cNvPr id="54" name="文本框 53"/>
            <p:cNvSpPr txBox="1"/>
            <p:nvPr/>
          </p:nvSpPr>
          <p:spPr>
            <a:xfrm>
              <a:off x="529412" y="282381"/>
              <a:ext cx="1428596" cy="47876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90000"/>
                </a:lnSpc>
              </a:pPr>
              <a:r>
                <a:rPr kumimoji="1" lang="zh-CN" altLang="en-US" sz="2400" b="1" dirty="0" smtClean="0">
                  <a:solidFill>
                    <a:srgbClr val="51597B"/>
                  </a:solidFill>
                </a:rPr>
                <a:t>用户需求</a:t>
              </a:r>
              <a:endParaRPr kumimoji="1" lang="zh-CN" altLang="en-US" sz="2400" b="1" dirty="0">
                <a:solidFill>
                  <a:srgbClr val="51597B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6039739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5034064"/>
            <a:ext cx="9144000" cy="109436"/>
          </a:xfrm>
          <a:prstGeom prst="rect">
            <a:avLst/>
          </a:prstGeom>
          <a:solidFill>
            <a:srgbClr val="51597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solidFill>
                <a:schemeClr val="bg1"/>
              </a:solidFill>
            </a:endParaRPr>
          </a:p>
        </p:txBody>
      </p:sp>
      <p:sp>
        <p:nvSpPr>
          <p:cNvPr id="3" name="矩形 2"/>
          <p:cNvSpPr/>
          <p:nvPr/>
        </p:nvSpPr>
        <p:spPr>
          <a:xfrm>
            <a:off x="3" y="4803632"/>
            <a:ext cx="1330375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US" altLang="zh-CN" sz="1000" dirty="0" smtClean="0">
                <a:solidFill>
                  <a:srgbClr val="51597B"/>
                </a:solidFill>
              </a:rPr>
              <a:t>LOGO|COMPANY</a:t>
            </a:r>
            <a:endParaRPr lang="en-US" altLang="zh-CN" sz="1000" dirty="0">
              <a:solidFill>
                <a:srgbClr val="51597B"/>
              </a:solidFill>
            </a:endParaRPr>
          </a:p>
        </p:txBody>
      </p:sp>
      <p:sp>
        <p:nvSpPr>
          <p:cNvPr id="8" name="任意多边形 13"/>
          <p:cNvSpPr/>
          <p:nvPr/>
        </p:nvSpPr>
        <p:spPr>
          <a:xfrm>
            <a:off x="947674" y="1323332"/>
            <a:ext cx="876300" cy="912430"/>
          </a:xfrm>
          <a:custGeom>
            <a:avLst/>
            <a:gdLst>
              <a:gd name="connsiteX0" fmla="*/ 1555750 w 2063750"/>
              <a:gd name="connsiteY0" fmla="*/ 0 h 2387600"/>
              <a:gd name="connsiteX1" fmla="*/ 0 w 2063750"/>
              <a:gd name="connsiteY1" fmla="*/ 736600 h 2387600"/>
              <a:gd name="connsiteX2" fmla="*/ 736600 w 2063750"/>
              <a:gd name="connsiteY2" fmla="*/ 2387600 h 2387600"/>
              <a:gd name="connsiteX3" fmla="*/ 1778000 w 2063750"/>
              <a:gd name="connsiteY3" fmla="*/ 1898650 h 2387600"/>
              <a:gd name="connsiteX4" fmla="*/ 2063750 w 2063750"/>
              <a:gd name="connsiteY4" fmla="*/ 1104900 h 2387600"/>
              <a:gd name="connsiteX5" fmla="*/ 1555750 w 2063750"/>
              <a:gd name="connsiteY5" fmla="*/ 0 h 2387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063750" h="2387600">
                <a:moveTo>
                  <a:pt x="1555750" y="0"/>
                </a:moveTo>
                <a:lnTo>
                  <a:pt x="0" y="736600"/>
                </a:lnTo>
                <a:lnTo>
                  <a:pt x="736600" y="2387600"/>
                </a:lnTo>
                <a:lnTo>
                  <a:pt x="1778000" y="1898650"/>
                </a:lnTo>
                <a:lnTo>
                  <a:pt x="2063750" y="1104900"/>
                </a:lnTo>
                <a:lnTo>
                  <a:pt x="1555750" y="0"/>
                </a:lnTo>
                <a:close/>
              </a:path>
            </a:pathLst>
          </a:custGeom>
          <a:solidFill>
            <a:srgbClr val="6BAF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任意多边形 16"/>
          <p:cNvSpPr/>
          <p:nvPr/>
        </p:nvSpPr>
        <p:spPr>
          <a:xfrm>
            <a:off x="1647760" y="1745574"/>
            <a:ext cx="169867" cy="305762"/>
          </a:xfrm>
          <a:custGeom>
            <a:avLst/>
            <a:gdLst>
              <a:gd name="connsiteX0" fmla="*/ 400050 w 400050"/>
              <a:gd name="connsiteY0" fmla="*/ 0 h 800100"/>
              <a:gd name="connsiteX1" fmla="*/ 0 w 400050"/>
              <a:gd name="connsiteY1" fmla="*/ 317500 h 800100"/>
              <a:gd name="connsiteX2" fmla="*/ 107950 w 400050"/>
              <a:gd name="connsiteY2" fmla="*/ 800100 h 800100"/>
              <a:gd name="connsiteX3" fmla="*/ 400050 w 400050"/>
              <a:gd name="connsiteY3" fmla="*/ 0 h 80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00050" h="800100">
                <a:moveTo>
                  <a:pt x="400050" y="0"/>
                </a:moveTo>
                <a:lnTo>
                  <a:pt x="0" y="317500"/>
                </a:lnTo>
                <a:lnTo>
                  <a:pt x="107950" y="800100"/>
                </a:lnTo>
                <a:lnTo>
                  <a:pt x="400050" y="0"/>
                </a:lnTo>
                <a:close/>
              </a:path>
            </a:pathLst>
          </a:custGeom>
          <a:solidFill>
            <a:srgbClr val="2686C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TextBox 17"/>
          <p:cNvSpPr txBox="1"/>
          <p:nvPr/>
        </p:nvSpPr>
        <p:spPr>
          <a:xfrm>
            <a:off x="2024977" y="1460397"/>
            <a:ext cx="119219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400" b="1" dirty="0" smtClean="0">
                <a:solidFill>
                  <a:srgbClr val="2686CF"/>
                </a:solidFill>
                <a:latin typeface="Levenim MT" pitchFamily="2" charset="-79"/>
                <a:cs typeface="Levenim MT" pitchFamily="2" charset="-79"/>
              </a:rPr>
              <a:t>TEXT HERE</a:t>
            </a:r>
            <a:endParaRPr lang="zh-CN" altLang="en-US" sz="1400" b="1" dirty="0">
              <a:solidFill>
                <a:srgbClr val="2686CF"/>
              </a:solidFill>
              <a:latin typeface="Levenim MT" pitchFamily="2" charset="-79"/>
              <a:cs typeface="Levenim MT" pitchFamily="2" charset="-79"/>
            </a:endParaRPr>
          </a:p>
        </p:txBody>
      </p:sp>
      <p:sp>
        <p:nvSpPr>
          <p:cNvPr id="11" name="任意多边形 83"/>
          <p:cNvSpPr/>
          <p:nvPr/>
        </p:nvSpPr>
        <p:spPr>
          <a:xfrm>
            <a:off x="4732274" y="1323332"/>
            <a:ext cx="876300" cy="912430"/>
          </a:xfrm>
          <a:custGeom>
            <a:avLst/>
            <a:gdLst>
              <a:gd name="connsiteX0" fmla="*/ 1555750 w 2063750"/>
              <a:gd name="connsiteY0" fmla="*/ 0 h 2387600"/>
              <a:gd name="connsiteX1" fmla="*/ 0 w 2063750"/>
              <a:gd name="connsiteY1" fmla="*/ 736600 h 2387600"/>
              <a:gd name="connsiteX2" fmla="*/ 736600 w 2063750"/>
              <a:gd name="connsiteY2" fmla="*/ 2387600 h 2387600"/>
              <a:gd name="connsiteX3" fmla="*/ 1778000 w 2063750"/>
              <a:gd name="connsiteY3" fmla="*/ 1898650 h 2387600"/>
              <a:gd name="connsiteX4" fmla="*/ 2063750 w 2063750"/>
              <a:gd name="connsiteY4" fmla="*/ 1104900 h 2387600"/>
              <a:gd name="connsiteX5" fmla="*/ 1555750 w 2063750"/>
              <a:gd name="connsiteY5" fmla="*/ 0 h 2387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063750" h="2387600">
                <a:moveTo>
                  <a:pt x="1555750" y="0"/>
                </a:moveTo>
                <a:lnTo>
                  <a:pt x="0" y="736600"/>
                </a:lnTo>
                <a:lnTo>
                  <a:pt x="736600" y="2387600"/>
                </a:lnTo>
                <a:lnTo>
                  <a:pt x="1778000" y="1898650"/>
                </a:lnTo>
                <a:lnTo>
                  <a:pt x="2063750" y="1104900"/>
                </a:lnTo>
                <a:lnTo>
                  <a:pt x="1555750" y="0"/>
                </a:lnTo>
                <a:close/>
              </a:path>
            </a:pathLst>
          </a:custGeom>
          <a:solidFill>
            <a:srgbClr val="EE4B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任意多边形 84"/>
          <p:cNvSpPr/>
          <p:nvPr/>
        </p:nvSpPr>
        <p:spPr>
          <a:xfrm>
            <a:off x="5432359" y="1745574"/>
            <a:ext cx="169867" cy="305762"/>
          </a:xfrm>
          <a:custGeom>
            <a:avLst/>
            <a:gdLst>
              <a:gd name="connsiteX0" fmla="*/ 400050 w 400050"/>
              <a:gd name="connsiteY0" fmla="*/ 0 h 800100"/>
              <a:gd name="connsiteX1" fmla="*/ 0 w 400050"/>
              <a:gd name="connsiteY1" fmla="*/ 317500 h 800100"/>
              <a:gd name="connsiteX2" fmla="*/ 107950 w 400050"/>
              <a:gd name="connsiteY2" fmla="*/ 800100 h 800100"/>
              <a:gd name="connsiteX3" fmla="*/ 400050 w 400050"/>
              <a:gd name="connsiteY3" fmla="*/ 0 h 80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00050" h="800100">
                <a:moveTo>
                  <a:pt x="400050" y="0"/>
                </a:moveTo>
                <a:lnTo>
                  <a:pt x="0" y="317500"/>
                </a:lnTo>
                <a:lnTo>
                  <a:pt x="107950" y="800100"/>
                </a:lnTo>
                <a:lnTo>
                  <a:pt x="400050" y="0"/>
                </a:lnTo>
                <a:close/>
              </a:path>
            </a:pathLst>
          </a:custGeom>
          <a:solidFill>
            <a:srgbClr val="D9031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TextBox 17"/>
          <p:cNvSpPr txBox="1"/>
          <p:nvPr/>
        </p:nvSpPr>
        <p:spPr>
          <a:xfrm>
            <a:off x="5806594" y="1460397"/>
            <a:ext cx="119219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400" b="1" dirty="0" smtClean="0">
                <a:solidFill>
                  <a:srgbClr val="D90312"/>
                </a:solidFill>
                <a:latin typeface="Levenim MT" pitchFamily="2" charset="-79"/>
                <a:cs typeface="Levenim MT" pitchFamily="2" charset="-79"/>
              </a:rPr>
              <a:t>TEXT HERE</a:t>
            </a:r>
            <a:endParaRPr lang="zh-CN" altLang="en-US" sz="1400" b="1" dirty="0">
              <a:solidFill>
                <a:srgbClr val="D90312"/>
              </a:solidFill>
              <a:latin typeface="Levenim MT" pitchFamily="2" charset="-79"/>
              <a:cs typeface="Levenim MT" pitchFamily="2" charset="-79"/>
            </a:endParaRPr>
          </a:p>
        </p:txBody>
      </p:sp>
      <p:sp>
        <p:nvSpPr>
          <p:cNvPr id="14" name="任意多边形 89"/>
          <p:cNvSpPr/>
          <p:nvPr/>
        </p:nvSpPr>
        <p:spPr>
          <a:xfrm>
            <a:off x="979424" y="2814907"/>
            <a:ext cx="876300" cy="912430"/>
          </a:xfrm>
          <a:custGeom>
            <a:avLst/>
            <a:gdLst>
              <a:gd name="connsiteX0" fmla="*/ 1555750 w 2063750"/>
              <a:gd name="connsiteY0" fmla="*/ 0 h 2387600"/>
              <a:gd name="connsiteX1" fmla="*/ 0 w 2063750"/>
              <a:gd name="connsiteY1" fmla="*/ 736600 h 2387600"/>
              <a:gd name="connsiteX2" fmla="*/ 736600 w 2063750"/>
              <a:gd name="connsiteY2" fmla="*/ 2387600 h 2387600"/>
              <a:gd name="connsiteX3" fmla="*/ 1778000 w 2063750"/>
              <a:gd name="connsiteY3" fmla="*/ 1898650 h 2387600"/>
              <a:gd name="connsiteX4" fmla="*/ 2063750 w 2063750"/>
              <a:gd name="connsiteY4" fmla="*/ 1104900 h 2387600"/>
              <a:gd name="connsiteX5" fmla="*/ 1555750 w 2063750"/>
              <a:gd name="connsiteY5" fmla="*/ 0 h 2387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063750" h="2387600">
                <a:moveTo>
                  <a:pt x="1555750" y="0"/>
                </a:moveTo>
                <a:lnTo>
                  <a:pt x="0" y="736600"/>
                </a:lnTo>
                <a:lnTo>
                  <a:pt x="736600" y="2387600"/>
                </a:lnTo>
                <a:lnTo>
                  <a:pt x="1778000" y="1898650"/>
                </a:lnTo>
                <a:lnTo>
                  <a:pt x="2063750" y="1104900"/>
                </a:lnTo>
                <a:lnTo>
                  <a:pt x="1555750" y="0"/>
                </a:lnTo>
                <a:close/>
              </a:path>
            </a:pathLst>
          </a:custGeom>
          <a:solidFill>
            <a:srgbClr val="67B2B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任意多边形 90"/>
          <p:cNvSpPr/>
          <p:nvPr/>
        </p:nvSpPr>
        <p:spPr>
          <a:xfrm>
            <a:off x="1679510" y="3237148"/>
            <a:ext cx="169867" cy="305762"/>
          </a:xfrm>
          <a:custGeom>
            <a:avLst/>
            <a:gdLst>
              <a:gd name="connsiteX0" fmla="*/ 400050 w 400050"/>
              <a:gd name="connsiteY0" fmla="*/ 0 h 800100"/>
              <a:gd name="connsiteX1" fmla="*/ 0 w 400050"/>
              <a:gd name="connsiteY1" fmla="*/ 317500 h 800100"/>
              <a:gd name="connsiteX2" fmla="*/ 107950 w 400050"/>
              <a:gd name="connsiteY2" fmla="*/ 800100 h 800100"/>
              <a:gd name="connsiteX3" fmla="*/ 400050 w 400050"/>
              <a:gd name="connsiteY3" fmla="*/ 0 h 80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00050" h="800100">
                <a:moveTo>
                  <a:pt x="400050" y="0"/>
                </a:moveTo>
                <a:lnTo>
                  <a:pt x="0" y="317500"/>
                </a:lnTo>
                <a:lnTo>
                  <a:pt x="107950" y="800100"/>
                </a:lnTo>
                <a:lnTo>
                  <a:pt x="400050" y="0"/>
                </a:lnTo>
                <a:close/>
              </a:path>
            </a:pathLst>
          </a:custGeom>
          <a:solidFill>
            <a:srgbClr val="3E8E8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TextBox 17"/>
          <p:cNvSpPr txBox="1"/>
          <p:nvPr/>
        </p:nvSpPr>
        <p:spPr>
          <a:xfrm>
            <a:off x="2024977" y="2951971"/>
            <a:ext cx="119219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400" b="1" dirty="0" smtClean="0">
                <a:solidFill>
                  <a:srgbClr val="3E8E8D"/>
                </a:solidFill>
                <a:latin typeface="Levenim MT" pitchFamily="2" charset="-79"/>
                <a:cs typeface="Levenim MT" pitchFamily="2" charset="-79"/>
              </a:rPr>
              <a:t>TEXT HERE</a:t>
            </a:r>
            <a:endParaRPr lang="zh-CN" altLang="en-US" sz="1400" b="1" dirty="0">
              <a:solidFill>
                <a:srgbClr val="3E8E8D"/>
              </a:solidFill>
              <a:latin typeface="Levenim MT" pitchFamily="2" charset="-79"/>
              <a:cs typeface="Levenim MT" pitchFamily="2" charset="-79"/>
            </a:endParaRPr>
          </a:p>
        </p:txBody>
      </p:sp>
      <p:sp>
        <p:nvSpPr>
          <p:cNvPr id="17" name="任意多边形 95"/>
          <p:cNvSpPr/>
          <p:nvPr/>
        </p:nvSpPr>
        <p:spPr>
          <a:xfrm>
            <a:off x="4764024" y="2814907"/>
            <a:ext cx="876300" cy="912430"/>
          </a:xfrm>
          <a:custGeom>
            <a:avLst/>
            <a:gdLst>
              <a:gd name="connsiteX0" fmla="*/ 1555750 w 2063750"/>
              <a:gd name="connsiteY0" fmla="*/ 0 h 2387600"/>
              <a:gd name="connsiteX1" fmla="*/ 0 w 2063750"/>
              <a:gd name="connsiteY1" fmla="*/ 736600 h 2387600"/>
              <a:gd name="connsiteX2" fmla="*/ 736600 w 2063750"/>
              <a:gd name="connsiteY2" fmla="*/ 2387600 h 2387600"/>
              <a:gd name="connsiteX3" fmla="*/ 1778000 w 2063750"/>
              <a:gd name="connsiteY3" fmla="*/ 1898650 h 2387600"/>
              <a:gd name="connsiteX4" fmla="*/ 2063750 w 2063750"/>
              <a:gd name="connsiteY4" fmla="*/ 1104900 h 2387600"/>
              <a:gd name="connsiteX5" fmla="*/ 1555750 w 2063750"/>
              <a:gd name="connsiteY5" fmla="*/ 0 h 2387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063750" h="2387600">
                <a:moveTo>
                  <a:pt x="1555750" y="0"/>
                </a:moveTo>
                <a:lnTo>
                  <a:pt x="0" y="736600"/>
                </a:lnTo>
                <a:lnTo>
                  <a:pt x="736600" y="2387600"/>
                </a:lnTo>
                <a:lnTo>
                  <a:pt x="1778000" y="1898650"/>
                </a:lnTo>
                <a:lnTo>
                  <a:pt x="2063750" y="1104900"/>
                </a:lnTo>
                <a:lnTo>
                  <a:pt x="1555750" y="0"/>
                </a:lnTo>
                <a:close/>
              </a:path>
            </a:pathLst>
          </a:custGeom>
          <a:solidFill>
            <a:srgbClr val="ECBF4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任意多边形 96"/>
          <p:cNvSpPr/>
          <p:nvPr/>
        </p:nvSpPr>
        <p:spPr>
          <a:xfrm>
            <a:off x="5464110" y="3237148"/>
            <a:ext cx="169867" cy="305762"/>
          </a:xfrm>
          <a:custGeom>
            <a:avLst/>
            <a:gdLst>
              <a:gd name="connsiteX0" fmla="*/ 400050 w 400050"/>
              <a:gd name="connsiteY0" fmla="*/ 0 h 800100"/>
              <a:gd name="connsiteX1" fmla="*/ 0 w 400050"/>
              <a:gd name="connsiteY1" fmla="*/ 317500 h 800100"/>
              <a:gd name="connsiteX2" fmla="*/ 107950 w 400050"/>
              <a:gd name="connsiteY2" fmla="*/ 800100 h 800100"/>
              <a:gd name="connsiteX3" fmla="*/ 400050 w 400050"/>
              <a:gd name="connsiteY3" fmla="*/ 0 h 80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00050" h="800100">
                <a:moveTo>
                  <a:pt x="400050" y="0"/>
                </a:moveTo>
                <a:lnTo>
                  <a:pt x="0" y="317500"/>
                </a:lnTo>
                <a:lnTo>
                  <a:pt x="107950" y="800100"/>
                </a:lnTo>
                <a:lnTo>
                  <a:pt x="400050" y="0"/>
                </a:lnTo>
                <a:close/>
              </a:path>
            </a:pathLst>
          </a:custGeom>
          <a:solidFill>
            <a:srgbClr val="D8991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TextBox 17"/>
          <p:cNvSpPr txBox="1"/>
          <p:nvPr/>
        </p:nvSpPr>
        <p:spPr>
          <a:xfrm>
            <a:off x="5806594" y="2951971"/>
            <a:ext cx="119219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400" b="1" dirty="0" smtClean="0">
                <a:solidFill>
                  <a:srgbClr val="D89917"/>
                </a:solidFill>
                <a:latin typeface="Levenim MT" pitchFamily="2" charset="-79"/>
                <a:cs typeface="Levenim MT" pitchFamily="2" charset="-79"/>
              </a:rPr>
              <a:t>TEXT HERE</a:t>
            </a:r>
            <a:endParaRPr lang="zh-CN" altLang="en-US" sz="1400" b="1" dirty="0">
              <a:solidFill>
                <a:srgbClr val="D89917"/>
              </a:solidFill>
              <a:latin typeface="Levenim MT" pitchFamily="2" charset="-79"/>
              <a:cs typeface="Levenim MT" pitchFamily="2" charset="-79"/>
            </a:endParaRPr>
          </a:p>
        </p:txBody>
      </p:sp>
      <p:sp>
        <p:nvSpPr>
          <p:cNvPr id="24" name="文本框 6"/>
          <p:cNvSpPr txBox="1"/>
          <p:nvPr/>
        </p:nvSpPr>
        <p:spPr>
          <a:xfrm>
            <a:off x="2024977" y="1745310"/>
            <a:ext cx="2533733" cy="4847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51597B"/>
                </a:solidFill>
                <a:effectLst/>
                <a:uLnTx/>
                <a:uFillTx/>
                <a:latin typeface="Century Gothic"/>
                <a:ea typeface="微软雅黑"/>
                <a:cs typeface="+mn-cs"/>
              </a:rPr>
              <a:t>标题数字等都可以通过点击</a:t>
            </a:r>
            <a:r>
              <a:rPr kumimoji="0" lang="zh-CN" altLang="en-US" sz="1000" b="0" i="0" u="none" strike="noStrike" kern="1200" cap="none" spc="0" normalizeH="0" baseline="0" noProof="0" dirty="0">
                <a:ln>
                  <a:noFill/>
                </a:ln>
                <a:solidFill>
                  <a:srgbClr val="51597B"/>
                </a:solidFill>
                <a:effectLst/>
                <a:uLnTx/>
                <a:uFillTx/>
                <a:latin typeface="Century Gothic"/>
                <a:ea typeface="微软雅黑"/>
                <a:cs typeface="+mn-cs"/>
              </a:rPr>
              <a:t>和重新输入进行更改</a:t>
            </a:r>
            <a:r>
              <a:rPr kumimoji="0" lang="zh-CN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51597B"/>
                </a:solidFill>
                <a:effectLst/>
                <a:uLnTx/>
                <a:uFillTx/>
                <a:latin typeface="Century Gothic"/>
                <a:ea typeface="微软雅黑"/>
                <a:cs typeface="+mn-cs"/>
              </a:rPr>
              <a:t>，建议</a:t>
            </a:r>
            <a:r>
              <a:rPr kumimoji="0" lang="zh-CN" altLang="en-US" sz="1000" b="0" i="0" u="none" strike="noStrike" kern="1200" cap="none" spc="0" normalizeH="0" baseline="0" noProof="0" dirty="0">
                <a:ln>
                  <a:noFill/>
                </a:ln>
                <a:solidFill>
                  <a:srgbClr val="51597B"/>
                </a:solidFill>
                <a:effectLst/>
                <a:uLnTx/>
                <a:uFillTx/>
                <a:latin typeface="Century Gothic"/>
                <a:ea typeface="微软雅黑"/>
                <a:cs typeface="+mn-cs"/>
              </a:rPr>
              <a:t>正文</a:t>
            </a:r>
            <a:r>
              <a:rPr kumimoji="0" lang="en-US" altLang="zh-CN" sz="1000" b="0" i="0" u="none" strike="noStrike" kern="1200" cap="none" spc="0" normalizeH="0" baseline="0" noProof="0" dirty="0">
                <a:ln>
                  <a:noFill/>
                </a:ln>
                <a:solidFill>
                  <a:srgbClr val="51597B"/>
                </a:solidFill>
                <a:effectLst/>
                <a:uLnTx/>
                <a:uFillTx/>
                <a:latin typeface="Century Gothic"/>
                <a:ea typeface="微软雅黑"/>
                <a:cs typeface="+mn-cs"/>
              </a:rPr>
              <a:t>10</a:t>
            </a:r>
            <a:r>
              <a:rPr kumimoji="0" lang="zh-CN" altLang="en-US" sz="1000" b="0" i="0" u="none" strike="noStrike" kern="1200" cap="none" spc="0" normalizeH="0" baseline="0" noProof="0" dirty="0">
                <a:ln>
                  <a:noFill/>
                </a:ln>
                <a:solidFill>
                  <a:srgbClr val="51597B"/>
                </a:solidFill>
                <a:effectLst/>
                <a:uLnTx/>
                <a:uFillTx/>
                <a:latin typeface="Century Gothic"/>
                <a:ea typeface="微软雅黑"/>
                <a:cs typeface="+mn-cs"/>
              </a:rPr>
              <a:t>号字，</a:t>
            </a:r>
            <a:r>
              <a:rPr kumimoji="0" lang="en-US" altLang="zh-CN" sz="1000" b="0" i="0" u="none" strike="noStrike" kern="1200" cap="none" spc="0" normalizeH="0" baseline="0" noProof="0" dirty="0">
                <a:ln>
                  <a:noFill/>
                </a:ln>
                <a:solidFill>
                  <a:srgbClr val="51597B"/>
                </a:solidFill>
                <a:effectLst/>
                <a:uLnTx/>
                <a:uFillTx/>
                <a:latin typeface="Century Gothic"/>
                <a:ea typeface="微软雅黑"/>
                <a:cs typeface="+mn-cs"/>
              </a:rPr>
              <a:t>1.3</a:t>
            </a:r>
            <a:r>
              <a:rPr kumimoji="0" lang="zh-CN" altLang="en-US" sz="1000" b="0" i="0" u="none" strike="noStrike" kern="1200" cap="none" spc="0" normalizeH="0" baseline="0" noProof="0" dirty="0">
                <a:ln>
                  <a:noFill/>
                </a:ln>
                <a:solidFill>
                  <a:srgbClr val="51597B"/>
                </a:solidFill>
                <a:effectLst/>
                <a:uLnTx/>
                <a:uFillTx/>
                <a:latin typeface="Century Gothic"/>
                <a:ea typeface="微软雅黑"/>
                <a:cs typeface="+mn-cs"/>
              </a:rPr>
              <a:t>倍字间距。</a:t>
            </a:r>
          </a:p>
        </p:txBody>
      </p:sp>
      <p:sp>
        <p:nvSpPr>
          <p:cNvPr id="25" name="文本框 6"/>
          <p:cNvSpPr txBox="1"/>
          <p:nvPr/>
        </p:nvSpPr>
        <p:spPr>
          <a:xfrm>
            <a:off x="5806594" y="3237148"/>
            <a:ext cx="2533733" cy="4847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51597B"/>
                </a:solidFill>
                <a:effectLst/>
                <a:uLnTx/>
                <a:uFillTx/>
                <a:latin typeface="Century Gothic"/>
                <a:ea typeface="微软雅黑"/>
                <a:cs typeface="+mn-cs"/>
              </a:rPr>
              <a:t>标题数字等都可以通过点击</a:t>
            </a:r>
            <a:r>
              <a:rPr kumimoji="0" lang="zh-CN" altLang="en-US" sz="1000" b="0" i="0" u="none" strike="noStrike" kern="1200" cap="none" spc="0" normalizeH="0" baseline="0" noProof="0" dirty="0">
                <a:ln>
                  <a:noFill/>
                </a:ln>
                <a:solidFill>
                  <a:srgbClr val="51597B"/>
                </a:solidFill>
                <a:effectLst/>
                <a:uLnTx/>
                <a:uFillTx/>
                <a:latin typeface="Century Gothic"/>
                <a:ea typeface="微软雅黑"/>
                <a:cs typeface="+mn-cs"/>
              </a:rPr>
              <a:t>和重新输入进行更改</a:t>
            </a:r>
            <a:r>
              <a:rPr kumimoji="0" lang="zh-CN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51597B"/>
                </a:solidFill>
                <a:effectLst/>
                <a:uLnTx/>
                <a:uFillTx/>
                <a:latin typeface="Century Gothic"/>
                <a:ea typeface="微软雅黑"/>
                <a:cs typeface="+mn-cs"/>
              </a:rPr>
              <a:t>，建议</a:t>
            </a:r>
            <a:r>
              <a:rPr kumimoji="0" lang="zh-CN" altLang="en-US" sz="1000" b="0" i="0" u="none" strike="noStrike" kern="1200" cap="none" spc="0" normalizeH="0" baseline="0" noProof="0" dirty="0">
                <a:ln>
                  <a:noFill/>
                </a:ln>
                <a:solidFill>
                  <a:srgbClr val="51597B"/>
                </a:solidFill>
                <a:effectLst/>
                <a:uLnTx/>
                <a:uFillTx/>
                <a:latin typeface="Century Gothic"/>
                <a:ea typeface="微软雅黑"/>
                <a:cs typeface="+mn-cs"/>
              </a:rPr>
              <a:t>正文</a:t>
            </a:r>
            <a:r>
              <a:rPr kumimoji="0" lang="en-US" altLang="zh-CN" sz="1000" b="0" i="0" u="none" strike="noStrike" kern="1200" cap="none" spc="0" normalizeH="0" baseline="0" noProof="0" dirty="0">
                <a:ln>
                  <a:noFill/>
                </a:ln>
                <a:solidFill>
                  <a:srgbClr val="51597B"/>
                </a:solidFill>
                <a:effectLst/>
                <a:uLnTx/>
                <a:uFillTx/>
                <a:latin typeface="Century Gothic"/>
                <a:ea typeface="微软雅黑"/>
                <a:cs typeface="+mn-cs"/>
              </a:rPr>
              <a:t>10</a:t>
            </a:r>
            <a:r>
              <a:rPr kumimoji="0" lang="zh-CN" altLang="en-US" sz="1000" b="0" i="0" u="none" strike="noStrike" kern="1200" cap="none" spc="0" normalizeH="0" baseline="0" noProof="0" dirty="0">
                <a:ln>
                  <a:noFill/>
                </a:ln>
                <a:solidFill>
                  <a:srgbClr val="51597B"/>
                </a:solidFill>
                <a:effectLst/>
                <a:uLnTx/>
                <a:uFillTx/>
                <a:latin typeface="Century Gothic"/>
                <a:ea typeface="微软雅黑"/>
                <a:cs typeface="+mn-cs"/>
              </a:rPr>
              <a:t>号字，</a:t>
            </a:r>
            <a:r>
              <a:rPr kumimoji="0" lang="en-US" altLang="zh-CN" sz="1000" b="0" i="0" u="none" strike="noStrike" kern="1200" cap="none" spc="0" normalizeH="0" baseline="0" noProof="0" dirty="0">
                <a:ln>
                  <a:noFill/>
                </a:ln>
                <a:solidFill>
                  <a:srgbClr val="51597B"/>
                </a:solidFill>
                <a:effectLst/>
                <a:uLnTx/>
                <a:uFillTx/>
                <a:latin typeface="Century Gothic"/>
                <a:ea typeface="微软雅黑"/>
                <a:cs typeface="+mn-cs"/>
              </a:rPr>
              <a:t>1.3</a:t>
            </a:r>
            <a:r>
              <a:rPr kumimoji="0" lang="zh-CN" altLang="en-US" sz="1000" b="0" i="0" u="none" strike="noStrike" kern="1200" cap="none" spc="0" normalizeH="0" baseline="0" noProof="0" dirty="0">
                <a:ln>
                  <a:noFill/>
                </a:ln>
                <a:solidFill>
                  <a:srgbClr val="51597B"/>
                </a:solidFill>
                <a:effectLst/>
                <a:uLnTx/>
                <a:uFillTx/>
                <a:latin typeface="Century Gothic"/>
                <a:ea typeface="微软雅黑"/>
                <a:cs typeface="+mn-cs"/>
              </a:rPr>
              <a:t>倍字间距。</a:t>
            </a:r>
          </a:p>
        </p:txBody>
      </p:sp>
      <p:sp>
        <p:nvSpPr>
          <p:cNvPr id="26" name="文本框 6"/>
          <p:cNvSpPr txBox="1"/>
          <p:nvPr/>
        </p:nvSpPr>
        <p:spPr>
          <a:xfrm>
            <a:off x="2024977" y="3237148"/>
            <a:ext cx="2533733" cy="4847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51597B"/>
                </a:solidFill>
                <a:effectLst/>
                <a:uLnTx/>
                <a:uFillTx/>
                <a:latin typeface="Century Gothic"/>
                <a:ea typeface="微软雅黑"/>
                <a:cs typeface="+mn-cs"/>
              </a:rPr>
              <a:t>标题数字等都可以通过点击</a:t>
            </a:r>
            <a:r>
              <a:rPr kumimoji="0" lang="zh-CN" altLang="en-US" sz="1000" b="0" i="0" u="none" strike="noStrike" kern="1200" cap="none" spc="0" normalizeH="0" baseline="0" noProof="0" dirty="0">
                <a:ln>
                  <a:noFill/>
                </a:ln>
                <a:solidFill>
                  <a:srgbClr val="51597B"/>
                </a:solidFill>
                <a:effectLst/>
                <a:uLnTx/>
                <a:uFillTx/>
                <a:latin typeface="Century Gothic"/>
                <a:ea typeface="微软雅黑"/>
                <a:cs typeface="+mn-cs"/>
              </a:rPr>
              <a:t>和重新输入进行更改</a:t>
            </a:r>
            <a:r>
              <a:rPr kumimoji="0" lang="zh-CN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51597B"/>
                </a:solidFill>
                <a:effectLst/>
                <a:uLnTx/>
                <a:uFillTx/>
                <a:latin typeface="Century Gothic"/>
                <a:ea typeface="微软雅黑"/>
                <a:cs typeface="+mn-cs"/>
              </a:rPr>
              <a:t>，建议</a:t>
            </a:r>
            <a:r>
              <a:rPr kumimoji="0" lang="zh-CN" altLang="en-US" sz="1000" b="0" i="0" u="none" strike="noStrike" kern="1200" cap="none" spc="0" normalizeH="0" baseline="0" noProof="0" dirty="0">
                <a:ln>
                  <a:noFill/>
                </a:ln>
                <a:solidFill>
                  <a:srgbClr val="51597B"/>
                </a:solidFill>
                <a:effectLst/>
                <a:uLnTx/>
                <a:uFillTx/>
                <a:latin typeface="Century Gothic"/>
                <a:ea typeface="微软雅黑"/>
                <a:cs typeface="+mn-cs"/>
              </a:rPr>
              <a:t>正文</a:t>
            </a:r>
            <a:r>
              <a:rPr kumimoji="0" lang="en-US" altLang="zh-CN" sz="1000" b="0" i="0" u="none" strike="noStrike" kern="1200" cap="none" spc="0" normalizeH="0" baseline="0" noProof="0" dirty="0">
                <a:ln>
                  <a:noFill/>
                </a:ln>
                <a:solidFill>
                  <a:srgbClr val="51597B"/>
                </a:solidFill>
                <a:effectLst/>
                <a:uLnTx/>
                <a:uFillTx/>
                <a:latin typeface="Century Gothic"/>
                <a:ea typeface="微软雅黑"/>
                <a:cs typeface="+mn-cs"/>
              </a:rPr>
              <a:t>10</a:t>
            </a:r>
            <a:r>
              <a:rPr kumimoji="0" lang="zh-CN" altLang="en-US" sz="1000" b="0" i="0" u="none" strike="noStrike" kern="1200" cap="none" spc="0" normalizeH="0" baseline="0" noProof="0" dirty="0">
                <a:ln>
                  <a:noFill/>
                </a:ln>
                <a:solidFill>
                  <a:srgbClr val="51597B"/>
                </a:solidFill>
                <a:effectLst/>
                <a:uLnTx/>
                <a:uFillTx/>
                <a:latin typeface="Century Gothic"/>
                <a:ea typeface="微软雅黑"/>
                <a:cs typeface="+mn-cs"/>
              </a:rPr>
              <a:t>号字，</a:t>
            </a:r>
            <a:r>
              <a:rPr kumimoji="0" lang="en-US" altLang="zh-CN" sz="1000" b="0" i="0" u="none" strike="noStrike" kern="1200" cap="none" spc="0" normalizeH="0" baseline="0" noProof="0" dirty="0">
                <a:ln>
                  <a:noFill/>
                </a:ln>
                <a:solidFill>
                  <a:srgbClr val="51597B"/>
                </a:solidFill>
                <a:effectLst/>
                <a:uLnTx/>
                <a:uFillTx/>
                <a:latin typeface="Century Gothic"/>
                <a:ea typeface="微软雅黑"/>
                <a:cs typeface="+mn-cs"/>
              </a:rPr>
              <a:t>1.3</a:t>
            </a:r>
            <a:r>
              <a:rPr kumimoji="0" lang="zh-CN" altLang="en-US" sz="1000" b="0" i="0" u="none" strike="noStrike" kern="1200" cap="none" spc="0" normalizeH="0" baseline="0" noProof="0" dirty="0">
                <a:ln>
                  <a:noFill/>
                </a:ln>
                <a:solidFill>
                  <a:srgbClr val="51597B"/>
                </a:solidFill>
                <a:effectLst/>
                <a:uLnTx/>
                <a:uFillTx/>
                <a:latin typeface="Century Gothic"/>
                <a:ea typeface="微软雅黑"/>
                <a:cs typeface="+mn-cs"/>
              </a:rPr>
              <a:t>倍字间距。</a:t>
            </a:r>
          </a:p>
        </p:txBody>
      </p:sp>
      <p:sp>
        <p:nvSpPr>
          <p:cNvPr id="27" name="文本框 6"/>
          <p:cNvSpPr txBox="1"/>
          <p:nvPr/>
        </p:nvSpPr>
        <p:spPr>
          <a:xfrm>
            <a:off x="5806594" y="1745574"/>
            <a:ext cx="2533733" cy="4847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51597B"/>
                </a:solidFill>
                <a:effectLst/>
                <a:uLnTx/>
                <a:uFillTx/>
                <a:latin typeface="Century Gothic"/>
                <a:ea typeface="微软雅黑"/>
                <a:cs typeface="+mn-cs"/>
              </a:rPr>
              <a:t>标题数字等都可以通过点击</a:t>
            </a:r>
            <a:r>
              <a:rPr kumimoji="0" lang="zh-CN" altLang="en-US" sz="1000" b="0" i="0" u="none" strike="noStrike" kern="1200" cap="none" spc="0" normalizeH="0" baseline="0" noProof="0" dirty="0">
                <a:ln>
                  <a:noFill/>
                </a:ln>
                <a:solidFill>
                  <a:srgbClr val="51597B"/>
                </a:solidFill>
                <a:effectLst/>
                <a:uLnTx/>
                <a:uFillTx/>
                <a:latin typeface="Century Gothic"/>
                <a:ea typeface="微软雅黑"/>
                <a:cs typeface="+mn-cs"/>
              </a:rPr>
              <a:t>和重新输入进行更改</a:t>
            </a:r>
            <a:r>
              <a:rPr kumimoji="0" lang="zh-CN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51597B"/>
                </a:solidFill>
                <a:effectLst/>
                <a:uLnTx/>
                <a:uFillTx/>
                <a:latin typeface="Century Gothic"/>
                <a:ea typeface="微软雅黑"/>
                <a:cs typeface="+mn-cs"/>
              </a:rPr>
              <a:t>，建议</a:t>
            </a:r>
            <a:r>
              <a:rPr kumimoji="0" lang="zh-CN" altLang="en-US" sz="1000" b="0" i="0" u="none" strike="noStrike" kern="1200" cap="none" spc="0" normalizeH="0" baseline="0" noProof="0" dirty="0">
                <a:ln>
                  <a:noFill/>
                </a:ln>
                <a:solidFill>
                  <a:srgbClr val="51597B"/>
                </a:solidFill>
                <a:effectLst/>
                <a:uLnTx/>
                <a:uFillTx/>
                <a:latin typeface="Century Gothic"/>
                <a:ea typeface="微软雅黑"/>
                <a:cs typeface="+mn-cs"/>
              </a:rPr>
              <a:t>正文</a:t>
            </a:r>
            <a:r>
              <a:rPr kumimoji="0" lang="en-US" altLang="zh-CN" sz="1000" b="0" i="0" u="none" strike="noStrike" kern="1200" cap="none" spc="0" normalizeH="0" baseline="0" noProof="0" dirty="0">
                <a:ln>
                  <a:noFill/>
                </a:ln>
                <a:solidFill>
                  <a:srgbClr val="51597B"/>
                </a:solidFill>
                <a:effectLst/>
                <a:uLnTx/>
                <a:uFillTx/>
                <a:latin typeface="Century Gothic"/>
                <a:ea typeface="微软雅黑"/>
                <a:cs typeface="+mn-cs"/>
              </a:rPr>
              <a:t>10</a:t>
            </a:r>
            <a:r>
              <a:rPr kumimoji="0" lang="zh-CN" altLang="en-US" sz="1000" b="0" i="0" u="none" strike="noStrike" kern="1200" cap="none" spc="0" normalizeH="0" baseline="0" noProof="0" dirty="0">
                <a:ln>
                  <a:noFill/>
                </a:ln>
                <a:solidFill>
                  <a:srgbClr val="51597B"/>
                </a:solidFill>
                <a:effectLst/>
                <a:uLnTx/>
                <a:uFillTx/>
                <a:latin typeface="Century Gothic"/>
                <a:ea typeface="微软雅黑"/>
                <a:cs typeface="+mn-cs"/>
              </a:rPr>
              <a:t>号字，</a:t>
            </a:r>
            <a:r>
              <a:rPr kumimoji="0" lang="en-US" altLang="zh-CN" sz="1000" b="0" i="0" u="none" strike="noStrike" kern="1200" cap="none" spc="0" normalizeH="0" baseline="0" noProof="0" dirty="0">
                <a:ln>
                  <a:noFill/>
                </a:ln>
                <a:solidFill>
                  <a:srgbClr val="51597B"/>
                </a:solidFill>
                <a:effectLst/>
                <a:uLnTx/>
                <a:uFillTx/>
                <a:latin typeface="Century Gothic"/>
                <a:ea typeface="微软雅黑"/>
                <a:cs typeface="+mn-cs"/>
              </a:rPr>
              <a:t>1.3</a:t>
            </a:r>
            <a:r>
              <a:rPr kumimoji="0" lang="zh-CN" altLang="en-US" sz="1000" b="0" i="0" u="none" strike="noStrike" kern="1200" cap="none" spc="0" normalizeH="0" baseline="0" noProof="0" dirty="0">
                <a:ln>
                  <a:noFill/>
                </a:ln>
                <a:solidFill>
                  <a:srgbClr val="51597B"/>
                </a:solidFill>
                <a:effectLst/>
                <a:uLnTx/>
                <a:uFillTx/>
                <a:latin typeface="Century Gothic"/>
                <a:ea typeface="微软雅黑"/>
                <a:cs typeface="+mn-cs"/>
              </a:rPr>
              <a:t>倍字间距。</a:t>
            </a:r>
          </a:p>
        </p:txBody>
      </p:sp>
      <p:sp>
        <p:nvSpPr>
          <p:cNvPr id="28" name="矩形 27"/>
          <p:cNvSpPr/>
          <p:nvPr/>
        </p:nvSpPr>
        <p:spPr>
          <a:xfrm>
            <a:off x="1102970" y="1491010"/>
            <a:ext cx="639518" cy="58477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200" dirty="0" smtClean="0">
                <a:solidFill>
                  <a:srgbClr val="FFFFFF"/>
                </a:solidFill>
              </a:rPr>
              <a:t>01</a:t>
            </a:r>
            <a:endParaRPr lang="zh-CN" altLang="en-US" sz="3200" dirty="0">
              <a:solidFill>
                <a:srgbClr val="FFFFFF"/>
              </a:solidFill>
            </a:endParaRPr>
          </a:p>
        </p:txBody>
      </p:sp>
      <p:sp>
        <p:nvSpPr>
          <p:cNvPr id="29" name="矩形 28"/>
          <p:cNvSpPr/>
          <p:nvPr/>
        </p:nvSpPr>
        <p:spPr>
          <a:xfrm>
            <a:off x="4881289" y="1491010"/>
            <a:ext cx="639518" cy="58477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200" dirty="0" smtClean="0">
                <a:solidFill>
                  <a:srgbClr val="FFFFFF"/>
                </a:solidFill>
              </a:rPr>
              <a:t>02</a:t>
            </a:r>
            <a:endParaRPr lang="zh-CN" altLang="en-US" sz="3200" dirty="0">
              <a:solidFill>
                <a:srgbClr val="FFFFFF"/>
              </a:solidFill>
            </a:endParaRPr>
          </a:p>
        </p:txBody>
      </p:sp>
      <p:sp>
        <p:nvSpPr>
          <p:cNvPr id="30" name="矩形 29"/>
          <p:cNvSpPr/>
          <p:nvPr/>
        </p:nvSpPr>
        <p:spPr>
          <a:xfrm>
            <a:off x="1133530" y="3016611"/>
            <a:ext cx="639518" cy="58477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200" dirty="0" smtClean="0">
                <a:solidFill>
                  <a:srgbClr val="FFFFFF"/>
                </a:solidFill>
              </a:rPr>
              <a:t>03</a:t>
            </a:r>
            <a:endParaRPr lang="zh-CN" altLang="en-US" sz="3200" dirty="0">
              <a:solidFill>
                <a:srgbClr val="FFFFFF"/>
              </a:solidFill>
            </a:endParaRPr>
          </a:p>
        </p:txBody>
      </p:sp>
      <p:sp>
        <p:nvSpPr>
          <p:cNvPr id="31" name="矩形 30"/>
          <p:cNvSpPr/>
          <p:nvPr/>
        </p:nvSpPr>
        <p:spPr>
          <a:xfrm>
            <a:off x="4866489" y="3016611"/>
            <a:ext cx="639518" cy="58477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200" dirty="0" smtClean="0">
                <a:solidFill>
                  <a:srgbClr val="FFFFFF"/>
                </a:solidFill>
              </a:rPr>
              <a:t>04</a:t>
            </a:r>
            <a:endParaRPr lang="zh-CN" altLang="en-US" sz="3200" dirty="0">
              <a:solidFill>
                <a:srgbClr val="FFFFFF"/>
              </a:solidFill>
            </a:endParaRPr>
          </a:p>
        </p:txBody>
      </p:sp>
      <p:grpSp>
        <p:nvGrpSpPr>
          <p:cNvPr id="32" name="组 31"/>
          <p:cNvGrpSpPr/>
          <p:nvPr/>
        </p:nvGrpSpPr>
        <p:grpSpPr>
          <a:xfrm>
            <a:off x="0" y="162297"/>
            <a:ext cx="1958008" cy="572491"/>
            <a:chOff x="0" y="180328"/>
            <a:chExt cx="1958008" cy="636101"/>
          </a:xfrm>
        </p:grpSpPr>
        <p:sp>
          <p:nvSpPr>
            <p:cNvPr id="33" name="矩形 32"/>
            <p:cNvSpPr/>
            <p:nvPr/>
          </p:nvSpPr>
          <p:spPr>
            <a:xfrm>
              <a:off x="1" y="180328"/>
              <a:ext cx="529411" cy="636101"/>
            </a:xfrm>
            <a:prstGeom prst="rect">
              <a:avLst/>
            </a:prstGeom>
            <a:solidFill>
              <a:srgbClr val="51597B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34" name="文本框 33"/>
            <p:cNvSpPr txBox="1"/>
            <p:nvPr/>
          </p:nvSpPr>
          <p:spPr>
            <a:xfrm>
              <a:off x="0" y="282381"/>
              <a:ext cx="529412" cy="47876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90000"/>
                </a:lnSpc>
              </a:pPr>
              <a:r>
                <a:rPr kumimoji="1" lang="en-US" altLang="zh-CN" sz="2400" b="1" dirty="0" smtClean="0">
                  <a:solidFill>
                    <a:schemeClr val="bg1"/>
                  </a:solidFill>
                </a:rPr>
                <a:t>02</a:t>
              </a:r>
              <a:endParaRPr kumimoji="1" lang="zh-CN" altLang="en-US" sz="2400" b="1" dirty="0">
                <a:solidFill>
                  <a:schemeClr val="bg1"/>
                </a:solidFill>
              </a:endParaRPr>
            </a:p>
          </p:txBody>
        </p:sp>
        <p:sp>
          <p:nvSpPr>
            <p:cNvPr id="35" name="文本框 34"/>
            <p:cNvSpPr txBox="1"/>
            <p:nvPr/>
          </p:nvSpPr>
          <p:spPr>
            <a:xfrm>
              <a:off x="529412" y="282381"/>
              <a:ext cx="1428596" cy="47876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90000"/>
                </a:lnSpc>
              </a:pPr>
              <a:r>
                <a:rPr kumimoji="1" lang="zh-CN" altLang="en-US" sz="2400" b="1" dirty="0" smtClean="0">
                  <a:solidFill>
                    <a:srgbClr val="51597B"/>
                  </a:solidFill>
                </a:rPr>
                <a:t>用户需求</a:t>
              </a:r>
              <a:endParaRPr kumimoji="1" lang="zh-CN" altLang="en-US" sz="2400" b="1" dirty="0">
                <a:solidFill>
                  <a:srgbClr val="51597B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028430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 flipH="1">
            <a:off x="0" y="0"/>
            <a:ext cx="5314462" cy="5143500"/>
          </a:xfrm>
          <a:prstGeom prst="rect">
            <a:avLst/>
          </a:prstGeom>
          <a:solidFill>
            <a:srgbClr val="51597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grpSp>
        <p:nvGrpSpPr>
          <p:cNvPr id="12" name="组 11"/>
          <p:cNvGrpSpPr/>
          <p:nvPr/>
        </p:nvGrpSpPr>
        <p:grpSpPr>
          <a:xfrm>
            <a:off x="5314462" y="-386860"/>
            <a:ext cx="350108" cy="5723791"/>
            <a:chOff x="488676" y="2472447"/>
            <a:chExt cx="350108" cy="1739899"/>
          </a:xfrm>
        </p:grpSpPr>
        <p:sp>
          <p:nvSpPr>
            <p:cNvPr id="8" name="矩形 7"/>
            <p:cNvSpPr/>
            <p:nvPr/>
          </p:nvSpPr>
          <p:spPr>
            <a:xfrm flipH="1">
              <a:off x="751404" y="2472447"/>
              <a:ext cx="87380" cy="1739899"/>
            </a:xfrm>
            <a:prstGeom prst="rect">
              <a:avLst/>
            </a:prstGeom>
            <a:solidFill>
              <a:srgbClr val="ECBF4C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9" name="矩形 8"/>
            <p:cNvSpPr/>
            <p:nvPr/>
          </p:nvSpPr>
          <p:spPr>
            <a:xfrm flipH="1">
              <a:off x="664024" y="2472447"/>
              <a:ext cx="87380" cy="1739899"/>
            </a:xfrm>
            <a:prstGeom prst="rect">
              <a:avLst/>
            </a:prstGeom>
            <a:solidFill>
              <a:srgbClr val="67B2B0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10" name="矩形 9"/>
            <p:cNvSpPr/>
            <p:nvPr/>
          </p:nvSpPr>
          <p:spPr>
            <a:xfrm flipH="1">
              <a:off x="576056" y="2472447"/>
              <a:ext cx="87380" cy="1739899"/>
            </a:xfrm>
            <a:prstGeom prst="rect">
              <a:avLst/>
            </a:prstGeom>
            <a:solidFill>
              <a:srgbClr val="EE4B48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11" name="矩形 10"/>
            <p:cNvSpPr/>
            <p:nvPr/>
          </p:nvSpPr>
          <p:spPr>
            <a:xfrm flipH="1">
              <a:off x="488676" y="2472447"/>
              <a:ext cx="87380" cy="1739899"/>
            </a:xfrm>
            <a:prstGeom prst="rect">
              <a:avLst/>
            </a:prstGeom>
            <a:solidFill>
              <a:srgbClr val="6BAFDA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sp>
        <p:nvSpPr>
          <p:cNvPr id="6" name="矩形 5"/>
          <p:cNvSpPr/>
          <p:nvPr/>
        </p:nvSpPr>
        <p:spPr>
          <a:xfrm>
            <a:off x="0" y="5034064"/>
            <a:ext cx="5314462" cy="109436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solidFill>
                <a:schemeClr val="bg1"/>
              </a:solidFill>
            </a:endParaRPr>
          </a:p>
        </p:txBody>
      </p:sp>
      <p:sp>
        <p:nvSpPr>
          <p:cNvPr id="7" name="矩形 6"/>
          <p:cNvSpPr/>
          <p:nvPr/>
        </p:nvSpPr>
        <p:spPr>
          <a:xfrm>
            <a:off x="3" y="4803632"/>
            <a:ext cx="1330375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US" altLang="zh-CN" sz="1000" dirty="0" smtClean="0">
                <a:solidFill>
                  <a:schemeClr val="bg1"/>
                </a:solidFill>
              </a:rPr>
              <a:t>LOGO|COMPANY</a:t>
            </a:r>
            <a:endParaRPr lang="en-US" altLang="zh-CN" sz="1000" dirty="0">
              <a:solidFill>
                <a:schemeClr val="bg1"/>
              </a:solidFill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6174154" y="320606"/>
            <a:ext cx="2969846" cy="1565909"/>
          </a:xfrm>
          <a:prstGeom prst="rect">
            <a:avLst/>
          </a:prstGeom>
          <a:solidFill>
            <a:srgbClr val="51597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4" name="文本框 13"/>
          <p:cNvSpPr txBox="1"/>
          <p:nvPr/>
        </p:nvSpPr>
        <p:spPr>
          <a:xfrm>
            <a:off x="6174157" y="162298"/>
            <a:ext cx="2316785" cy="22082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90000"/>
              </a:lnSpc>
            </a:pPr>
            <a:r>
              <a:rPr kumimoji="1" lang="en-US" altLang="zh-CN" sz="15000" dirty="0" smtClean="0">
                <a:solidFill>
                  <a:schemeClr val="bg1"/>
                </a:solidFill>
              </a:rPr>
              <a:t>03</a:t>
            </a:r>
            <a:endParaRPr kumimoji="1" lang="zh-CN" altLang="en-US" sz="15000" dirty="0">
              <a:solidFill>
                <a:schemeClr val="bg1"/>
              </a:solidFill>
            </a:endParaRPr>
          </a:p>
        </p:txBody>
      </p:sp>
      <p:grpSp>
        <p:nvGrpSpPr>
          <p:cNvPr id="19" name="组 18"/>
          <p:cNvGrpSpPr/>
          <p:nvPr/>
        </p:nvGrpSpPr>
        <p:grpSpPr>
          <a:xfrm>
            <a:off x="6191029" y="2552635"/>
            <a:ext cx="2385745" cy="1157717"/>
            <a:chOff x="210268" y="447623"/>
            <a:chExt cx="3191674" cy="1286352"/>
          </a:xfrm>
        </p:grpSpPr>
        <p:sp>
          <p:nvSpPr>
            <p:cNvPr id="20" name="文本框 8"/>
            <p:cNvSpPr txBox="1"/>
            <p:nvPr/>
          </p:nvSpPr>
          <p:spPr>
            <a:xfrm>
              <a:off x="210268" y="750800"/>
              <a:ext cx="3191674" cy="9831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30000"/>
                </a:lnSpc>
              </a:pPr>
              <a:r>
                <a:rPr lang="zh-CN" altLang="en-US" sz="1000" dirty="0" smtClean="0">
                  <a:solidFill>
                    <a:schemeClr val="tx2">
                      <a:lumMod val="50000"/>
                    </a:schemeClr>
                  </a:solidFill>
                  <a:latin typeface="Century Gothic"/>
                  <a:ea typeface="微软雅黑"/>
                </a:rPr>
                <a:t>标题数字等都可以通过点击和重新输入进行更改，顶部“开始”面板中可以对字体、字号、颜色、行距等进行修改。建议正文</a:t>
              </a:r>
              <a:r>
                <a:rPr lang="en-US" altLang="zh-CN" sz="1000" dirty="0" smtClean="0">
                  <a:solidFill>
                    <a:schemeClr val="tx2">
                      <a:lumMod val="50000"/>
                    </a:schemeClr>
                  </a:solidFill>
                  <a:latin typeface="Century Gothic"/>
                  <a:ea typeface="微软雅黑"/>
                </a:rPr>
                <a:t>10</a:t>
              </a:r>
              <a:r>
                <a:rPr lang="zh-CN" altLang="en-US" sz="1000" dirty="0" smtClean="0">
                  <a:solidFill>
                    <a:schemeClr val="tx2">
                      <a:lumMod val="50000"/>
                    </a:schemeClr>
                  </a:solidFill>
                  <a:latin typeface="Century Gothic"/>
                  <a:ea typeface="微软雅黑"/>
                </a:rPr>
                <a:t>号字，</a:t>
              </a:r>
              <a:r>
                <a:rPr lang="en-US" altLang="zh-CN" sz="1000" dirty="0" smtClean="0">
                  <a:solidFill>
                    <a:schemeClr val="tx2">
                      <a:lumMod val="50000"/>
                    </a:schemeClr>
                  </a:solidFill>
                  <a:latin typeface="Century Gothic"/>
                  <a:ea typeface="微软雅黑"/>
                </a:rPr>
                <a:t>1.3</a:t>
              </a:r>
              <a:r>
                <a:rPr lang="zh-CN" altLang="en-US" sz="1000" dirty="0" smtClean="0">
                  <a:solidFill>
                    <a:schemeClr val="tx2">
                      <a:lumMod val="50000"/>
                    </a:schemeClr>
                  </a:solidFill>
                  <a:latin typeface="Century Gothic"/>
                  <a:ea typeface="微软雅黑"/>
                </a:rPr>
                <a:t>倍字间距。</a:t>
              </a:r>
              <a:endParaRPr lang="zh-CN" altLang="en-US" sz="1000" dirty="0">
                <a:solidFill>
                  <a:schemeClr val="tx2">
                    <a:lumMod val="50000"/>
                  </a:schemeClr>
                </a:solidFill>
                <a:latin typeface="Century Gothic"/>
                <a:ea typeface="微软雅黑"/>
              </a:endParaRPr>
            </a:p>
          </p:txBody>
        </p:sp>
        <p:sp>
          <p:nvSpPr>
            <p:cNvPr id="21" name="矩形 20"/>
            <p:cNvSpPr/>
            <p:nvPr/>
          </p:nvSpPr>
          <p:spPr>
            <a:xfrm>
              <a:off x="210269" y="447623"/>
              <a:ext cx="1894034" cy="35907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>
                <a:lnSpc>
                  <a:spcPct val="130000"/>
                </a:lnSpc>
              </a:pPr>
              <a:r>
                <a:rPr lang="zh-CN" altLang="en-US" sz="1200" b="1" dirty="0">
                  <a:solidFill>
                    <a:schemeClr val="tx2">
                      <a:lumMod val="50000"/>
                    </a:schemeClr>
                  </a:solidFill>
                </a:rPr>
                <a:t>点击此处添加标题</a:t>
              </a:r>
              <a:endParaRPr lang="en-US" altLang="zh-CN" sz="1200" b="1" dirty="0">
                <a:solidFill>
                  <a:schemeClr val="tx2">
                    <a:lumMod val="50000"/>
                  </a:schemeClr>
                </a:solidFill>
              </a:endParaRPr>
            </a:p>
          </p:txBody>
        </p:sp>
      </p:grpSp>
      <p:sp>
        <p:nvSpPr>
          <p:cNvPr id="22" name="矩形 21"/>
          <p:cNvSpPr/>
          <p:nvPr/>
        </p:nvSpPr>
        <p:spPr>
          <a:xfrm>
            <a:off x="6174154" y="1860139"/>
            <a:ext cx="2441694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zh-CN" altLang="en-US" sz="4400" b="1" dirty="0" smtClean="0">
                <a:solidFill>
                  <a:srgbClr val="51597B"/>
                </a:solidFill>
              </a:rPr>
              <a:t>产品展示</a:t>
            </a:r>
            <a:endParaRPr lang="en-US" altLang="zh-CN" sz="4400" b="1" dirty="0">
              <a:solidFill>
                <a:srgbClr val="51597B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898958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xmlns:p14="http://schemas.microsoft.com/office/powerpoint/2010/main"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矩形 11"/>
          <p:cNvSpPr/>
          <p:nvPr/>
        </p:nvSpPr>
        <p:spPr>
          <a:xfrm>
            <a:off x="-1" y="1737597"/>
            <a:ext cx="9144001" cy="1330688"/>
          </a:xfrm>
          <a:prstGeom prst="rect">
            <a:avLst/>
          </a:prstGeom>
          <a:solidFill>
            <a:srgbClr val="6BAF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矩形 1"/>
          <p:cNvSpPr/>
          <p:nvPr/>
        </p:nvSpPr>
        <p:spPr>
          <a:xfrm>
            <a:off x="0" y="5034064"/>
            <a:ext cx="9144000" cy="109436"/>
          </a:xfrm>
          <a:prstGeom prst="rect">
            <a:avLst/>
          </a:prstGeom>
          <a:solidFill>
            <a:srgbClr val="51597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solidFill>
                <a:schemeClr val="bg1"/>
              </a:solidFill>
            </a:endParaRPr>
          </a:p>
        </p:txBody>
      </p:sp>
      <p:sp>
        <p:nvSpPr>
          <p:cNvPr id="3" name="矩形 2"/>
          <p:cNvSpPr/>
          <p:nvPr/>
        </p:nvSpPr>
        <p:spPr>
          <a:xfrm>
            <a:off x="3" y="4803632"/>
            <a:ext cx="1330375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US" altLang="zh-CN" sz="1000" dirty="0" smtClean="0">
                <a:solidFill>
                  <a:srgbClr val="51597B"/>
                </a:solidFill>
              </a:rPr>
              <a:t>LOGO|COMPANY</a:t>
            </a:r>
            <a:endParaRPr lang="en-US" altLang="zh-CN" sz="1000" dirty="0">
              <a:solidFill>
                <a:srgbClr val="51597B"/>
              </a:solidFill>
            </a:endParaRPr>
          </a:p>
        </p:txBody>
      </p:sp>
      <p:grpSp>
        <p:nvGrpSpPr>
          <p:cNvPr id="26" name="组 25"/>
          <p:cNvGrpSpPr/>
          <p:nvPr/>
        </p:nvGrpSpPr>
        <p:grpSpPr>
          <a:xfrm>
            <a:off x="0" y="162297"/>
            <a:ext cx="1958008" cy="572491"/>
            <a:chOff x="0" y="180328"/>
            <a:chExt cx="1958008" cy="636101"/>
          </a:xfrm>
        </p:grpSpPr>
        <p:sp>
          <p:nvSpPr>
            <p:cNvPr id="27" name="矩形 26"/>
            <p:cNvSpPr/>
            <p:nvPr/>
          </p:nvSpPr>
          <p:spPr>
            <a:xfrm>
              <a:off x="1" y="180328"/>
              <a:ext cx="529411" cy="636101"/>
            </a:xfrm>
            <a:prstGeom prst="rect">
              <a:avLst/>
            </a:prstGeom>
            <a:solidFill>
              <a:srgbClr val="51597B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28" name="文本框 27"/>
            <p:cNvSpPr txBox="1"/>
            <p:nvPr/>
          </p:nvSpPr>
          <p:spPr>
            <a:xfrm>
              <a:off x="0" y="282381"/>
              <a:ext cx="529412" cy="47876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90000"/>
                </a:lnSpc>
              </a:pPr>
              <a:r>
                <a:rPr kumimoji="1" lang="en-US" altLang="zh-CN" sz="2400" b="1" dirty="0" smtClean="0">
                  <a:solidFill>
                    <a:schemeClr val="bg1"/>
                  </a:solidFill>
                </a:rPr>
                <a:t>03</a:t>
              </a:r>
              <a:endParaRPr kumimoji="1" lang="zh-CN" altLang="en-US" sz="2400" b="1" dirty="0">
                <a:solidFill>
                  <a:schemeClr val="bg1"/>
                </a:solidFill>
              </a:endParaRPr>
            </a:p>
          </p:txBody>
        </p:sp>
        <p:sp>
          <p:nvSpPr>
            <p:cNvPr id="29" name="文本框 28"/>
            <p:cNvSpPr txBox="1"/>
            <p:nvPr/>
          </p:nvSpPr>
          <p:spPr>
            <a:xfrm>
              <a:off x="529412" y="282381"/>
              <a:ext cx="1428596" cy="47876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90000"/>
                </a:lnSpc>
              </a:pPr>
              <a:r>
                <a:rPr kumimoji="1" lang="zh-CN" altLang="en-US" sz="2400" b="1" dirty="0" smtClean="0">
                  <a:solidFill>
                    <a:srgbClr val="51597B"/>
                  </a:solidFill>
                </a:rPr>
                <a:t>产品展示</a:t>
              </a:r>
              <a:endParaRPr kumimoji="1" lang="zh-CN" altLang="en-US" sz="2400" b="1" dirty="0">
                <a:solidFill>
                  <a:srgbClr val="51597B"/>
                </a:solidFill>
              </a:endParaRPr>
            </a:p>
          </p:txBody>
        </p:sp>
      </p:grpSp>
      <p:grpSp>
        <p:nvGrpSpPr>
          <p:cNvPr id="6" name="组 5"/>
          <p:cNvGrpSpPr/>
          <p:nvPr/>
        </p:nvGrpSpPr>
        <p:grpSpPr>
          <a:xfrm>
            <a:off x="1714927" y="940229"/>
            <a:ext cx="3586283" cy="2478283"/>
            <a:chOff x="1714924" y="1347876"/>
            <a:chExt cx="3586283" cy="2753648"/>
          </a:xfrm>
        </p:grpSpPr>
        <p:pic>
          <p:nvPicPr>
            <p:cNvPr id="11" name="图片 10" descr="屏幕快照 2015-06-25 6.04.09 P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317" b="-1"/>
            <a:stretch/>
          </p:blipFill>
          <p:spPr>
            <a:xfrm>
              <a:off x="1839794" y="1347876"/>
              <a:ext cx="3319741" cy="2030837"/>
            </a:xfrm>
            <a:prstGeom prst="rect">
              <a:avLst/>
            </a:prstGeom>
          </p:spPr>
        </p:pic>
        <p:pic>
          <p:nvPicPr>
            <p:cNvPr id="8" name="图片 7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714924" y="1347876"/>
              <a:ext cx="3586283" cy="2753648"/>
            </a:xfrm>
            <a:custGeom>
              <a:avLst/>
              <a:gdLst>
                <a:gd name="connsiteX0" fmla="*/ 3333734 w 3796894"/>
                <a:gd name="connsiteY0" fmla="*/ 158827 h 2914704"/>
                <a:gd name="connsiteX1" fmla="*/ 3333734 w 3796894"/>
                <a:gd name="connsiteY1" fmla="*/ 159782 h 2914704"/>
                <a:gd name="connsiteX2" fmla="*/ 154601 w 3796894"/>
                <a:gd name="connsiteY2" fmla="*/ 159782 h 2914704"/>
                <a:gd name="connsiteX3" fmla="*/ 154601 w 3796894"/>
                <a:gd name="connsiteY3" fmla="*/ 2128067 h 2914704"/>
                <a:gd name="connsiteX4" fmla="*/ 3626221 w 3796894"/>
                <a:gd name="connsiteY4" fmla="*/ 2128067 h 2914704"/>
                <a:gd name="connsiteX5" fmla="*/ 3626221 w 3796894"/>
                <a:gd name="connsiteY5" fmla="*/ 2118575 h 2914704"/>
                <a:gd name="connsiteX6" fmla="*/ 3640861 w 3796894"/>
                <a:gd name="connsiteY6" fmla="*/ 2118575 h 2914704"/>
                <a:gd name="connsiteX7" fmla="*/ 3640861 w 3796894"/>
                <a:gd name="connsiteY7" fmla="*/ 158827 h 2914704"/>
                <a:gd name="connsiteX8" fmla="*/ 0 w 3796894"/>
                <a:gd name="connsiteY8" fmla="*/ 0 h 2914704"/>
                <a:gd name="connsiteX9" fmla="*/ 3796894 w 3796894"/>
                <a:gd name="connsiteY9" fmla="*/ 0 h 2914704"/>
                <a:gd name="connsiteX10" fmla="*/ 3796894 w 3796894"/>
                <a:gd name="connsiteY10" fmla="*/ 2914704 h 2914704"/>
                <a:gd name="connsiteX11" fmla="*/ 0 w 3796894"/>
                <a:gd name="connsiteY11" fmla="*/ 2914704 h 29147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3796894" h="2914704">
                  <a:moveTo>
                    <a:pt x="3333734" y="158827"/>
                  </a:moveTo>
                  <a:lnTo>
                    <a:pt x="3333734" y="159782"/>
                  </a:lnTo>
                  <a:lnTo>
                    <a:pt x="154601" y="159782"/>
                  </a:lnTo>
                  <a:lnTo>
                    <a:pt x="154601" y="2128067"/>
                  </a:lnTo>
                  <a:lnTo>
                    <a:pt x="3626221" y="2128067"/>
                  </a:lnTo>
                  <a:lnTo>
                    <a:pt x="3626221" y="2118575"/>
                  </a:lnTo>
                  <a:lnTo>
                    <a:pt x="3640861" y="2118575"/>
                  </a:lnTo>
                  <a:lnTo>
                    <a:pt x="3640861" y="158827"/>
                  </a:lnTo>
                  <a:close/>
                  <a:moveTo>
                    <a:pt x="0" y="0"/>
                  </a:moveTo>
                  <a:lnTo>
                    <a:pt x="3796894" y="0"/>
                  </a:lnTo>
                  <a:lnTo>
                    <a:pt x="3796894" y="2914704"/>
                  </a:lnTo>
                  <a:lnTo>
                    <a:pt x="0" y="2914704"/>
                  </a:lnTo>
                  <a:close/>
                </a:path>
              </a:pathLst>
            </a:custGeom>
          </p:spPr>
        </p:pic>
      </p:grpSp>
      <p:grpSp>
        <p:nvGrpSpPr>
          <p:cNvPr id="7" name="组 6"/>
          <p:cNvGrpSpPr/>
          <p:nvPr/>
        </p:nvGrpSpPr>
        <p:grpSpPr>
          <a:xfrm>
            <a:off x="3614580" y="1441641"/>
            <a:ext cx="3879182" cy="1976872"/>
            <a:chOff x="3614580" y="1905000"/>
            <a:chExt cx="3879182" cy="2196524"/>
          </a:xfrm>
        </p:grpSpPr>
        <p:pic>
          <p:nvPicPr>
            <p:cNvPr id="4" name="图片 3" descr="屏幕快照 2015-06-25 6.04.09 PM.png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170775" y="2013695"/>
              <a:ext cx="2766792" cy="1732704"/>
            </a:xfrm>
            <a:prstGeom prst="rect">
              <a:avLst/>
            </a:prstGeom>
          </p:spPr>
        </p:pic>
        <p:pic>
          <p:nvPicPr>
            <p:cNvPr id="9" name="图片 8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>
            <a:xfrm>
              <a:off x="3614580" y="1905000"/>
              <a:ext cx="3879182" cy="2196524"/>
            </a:xfrm>
            <a:custGeom>
              <a:avLst/>
              <a:gdLst>
                <a:gd name="connsiteX0" fmla="*/ 982580 w 6010509"/>
                <a:gd name="connsiteY0" fmla="*/ 225533 h 3403353"/>
                <a:gd name="connsiteX1" fmla="*/ 982580 w 6010509"/>
                <a:gd name="connsiteY1" fmla="*/ 2839341 h 3403353"/>
                <a:gd name="connsiteX2" fmla="*/ 5066488 w 6010509"/>
                <a:gd name="connsiteY2" fmla="*/ 2839341 h 3403353"/>
                <a:gd name="connsiteX3" fmla="*/ 5066488 w 6010509"/>
                <a:gd name="connsiteY3" fmla="*/ 225533 h 3403353"/>
                <a:gd name="connsiteX4" fmla="*/ 0 w 6010509"/>
                <a:gd name="connsiteY4" fmla="*/ 0 h 3403353"/>
                <a:gd name="connsiteX5" fmla="*/ 6010509 w 6010509"/>
                <a:gd name="connsiteY5" fmla="*/ 0 h 3403353"/>
                <a:gd name="connsiteX6" fmla="*/ 6010509 w 6010509"/>
                <a:gd name="connsiteY6" fmla="*/ 3403353 h 3403353"/>
                <a:gd name="connsiteX7" fmla="*/ 0 w 6010509"/>
                <a:gd name="connsiteY7" fmla="*/ 3403353 h 340335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6010509" h="3403353">
                  <a:moveTo>
                    <a:pt x="982580" y="225533"/>
                  </a:moveTo>
                  <a:lnTo>
                    <a:pt x="982580" y="2839341"/>
                  </a:lnTo>
                  <a:lnTo>
                    <a:pt x="5066488" y="2839341"/>
                  </a:lnTo>
                  <a:lnTo>
                    <a:pt x="5066488" y="225533"/>
                  </a:lnTo>
                  <a:close/>
                  <a:moveTo>
                    <a:pt x="0" y="0"/>
                  </a:moveTo>
                  <a:lnTo>
                    <a:pt x="6010509" y="0"/>
                  </a:lnTo>
                  <a:lnTo>
                    <a:pt x="6010509" y="3403353"/>
                  </a:lnTo>
                  <a:lnTo>
                    <a:pt x="0" y="3403353"/>
                  </a:lnTo>
                  <a:close/>
                </a:path>
              </a:pathLst>
            </a:custGeom>
          </p:spPr>
        </p:pic>
      </p:grpSp>
      <p:sp>
        <p:nvSpPr>
          <p:cNvPr id="14" name="文本框 8"/>
          <p:cNvSpPr txBox="1"/>
          <p:nvPr/>
        </p:nvSpPr>
        <p:spPr>
          <a:xfrm>
            <a:off x="600556" y="3545947"/>
            <a:ext cx="2714904" cy="8848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1000" dirty="0" smtClean="0">
                <a:solidFill>
                  <a:srgbClr val="51597B"/>
                </a:solidFill>
                <a:latin typeface="Century Gothic"/>
                <a:ea typeface="微软雅黑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000" dirty="0" smtClean="0">
                <a:solidFill>
                  <a:srgbClr val="51597B"/>
                </a:solidFill>
                <a:latin typeface="Century Gothic"/>
                <a:ea typeface="微软雅黑"/>
              </a:rPr>
              <a:t>10</a:t>
            </a:r>
            <a:r>
              <a:rPr lang="zh-CN" altLang="en-US" sz="1000" dirty="0" smtClean="0">
                <a:solidFill>
                  <a:srgbClr val="51597B"/>
                </a:solidFill>
                <a:latin typeface="Century Gothic"/>
                <a:ea typeface="微软雅黑"/>
              </a:rPr>
              <a:t>号字，</a:t>
            </a:r>
            <a:r>
              <a:rPr lang="en-US" altLang="zh-CN" sz="1000" dirty="0" smtClean="0">
                <a:solidFill>
                  <a:srgbClr val="51597B"/>
                </a:solidFill>
                <a:latin typeface="Century Gothic"/>
                <a:ea typeface="微软雅黑"/>
              </a:rPr>
              <a:t>1.3</a:t>
            </a:r>
            <a:r>
              <a:rPr lang="zh-CN" altLang="en-US" sz="1000" dirty="0" smtClean="0">
                <a:solidFill>
                  <a:srgbClr val="51597B"/>
                </a:solidFill>
                <a:latin typeface="Century Gothic"/>
                <a:ea typeface="微软雅黑"/>
              </a:rPr>
              <a:t>倍字间距。</a:t>
            </a:r>
            <a:endParaRPr lang="zh-CN" altLang="en-US" sz="1000" dirty="0">
              <a:solidFill>
                <a:srgbClr val="51597B"/>
              </a:solidFill>
              <a:latin typeface="Century Gothic"/>
              <a:ea typeface="微软雅黑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600556" y="3273089"/>
            <a:ext cx="1415772" cy="3231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lnSpc>
                <a:spcPct val="130000"/>
              </a:lnSpc>
            </a:pPr>
            <a:r>
              <a:rPr lang="zh-CN" altLang="en-US" sz="1200" b="1" dirty="0">
                <a:solidFill>
                  <a:srgbClr val="51597B"/>
                </a:solidFill>
              </a:rPr>
              <a:t>点击此处添加标题</a:t>
            </a:r>
            <a:endParaRPr lang="en-US" altLang="zh-CN" sz="1200" b="1" dirty="0">
              <a:solidFill>
                <a:srgbClr val="51597B"/>
              </a:solidFill>
            </a:endParaRPr>
          </a:p>
        </p:txBody>
      </p:sp>
      <p:sp>
        <p:nvSpPr>
          <p:cNvPr id="18" name="文本框 8"/>
          <p:cNvSpPr txBox="1"/>
          <p:nvPr/>
        </p:nvSpPr>
        <p:spPr>
          <a:xfrm>
            <a:off x="3315460" y="3545947"/>
            <a:ext cx="2714904" cy="8848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1000" dirty="0" smtClean="0">
                <a:solidFill>
                  <a:srgbClr val="51597B"/>
                </a:solidFill>
                <a:latin typeface="Century Gothic"/>
                <a:ea typeface="微软雅黑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000" dirty="0" smtClean="0">
                <a:solidFill>
                  <a:srgbClr val="51597B"/>
                </a:solidFill>
                <a:latin typeface="Century Gothic"/>
                <a:ea typeface="微软雅黑"/>
              </a:rPr>
              <a:t>10</a:t>
            </a:r>
            <a:r>
              <a:rPr lang="zh-CN" altLang="en-US" sz="1000" dirty="0" smtClean="0">
                <a:solidFill>
                  <a:srgbClr val="51597B"/>
                </a:solidFill>
                <a:latin typeface="Century Gothic"/>
                <a:ea typeface="微软雅黑"/>
              </a:rPr>
              <a:t>号字，</a:t>
            </a:r>
            <a:r>
              <a:rPr lang="en-US" altLang="zh-CN" sz="1000" dirty="0" smtClean="0">
                <a:solidFill>
                  <a:srgbClr val="51597B"/>
                </a:solidFill>
                <a:latin typeface="Century Gothic"/>
                <a:ea typeface="微软雅黑"/>
              </a:rPr>
              <a:t>1.3</a:t>
            </a:r>
            <a:r>
              <a:rPr lang="zh-CN" altLang="en-US" sz="1000" dirty="0" smtClean="0">
                <a:solidFill>
                  <a:srgbClr val="51597B"/>
                </a:solidFill>
                <a:latin typeface="Century Gothic"/>
                <a:ea typeface="微软雅黑"/>
              </a:rPr>
              <a:t>倍字间距。</a:t>
            </a:r>
            <a:endParaRPr lang="zh-CN" altLang="en-US" sz="1000" dirty="0">
              <a:solidFill>
                <a:srgbClr val="51597B"/>
              </a:solidFill>
              <a:latin typeface="Century Gothic"/>
              <a:ea typeface="微软雅黑"/>
            </a:endParaRPr>
          </a:p>
        </p:txBody>
      </p:sp>
      <p:sp>
        <p:nvSpPr>
          <p:cNvPr id="19" name="文本框 8"/>
          <p:cNvSpPr txBox="1"/>
          <p:nvPr/>
        </p:nvSpPr>
        <p:spPr>
          <a:xfrm>
            <a:off x="6030364" y="3545947"/>
            <a:ext cx="2714904" cy="8848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1000" dirty="0" smtClean="0">
                <a:solidFill>
                  <a:srgbClr val="51597B"/>
                </a:solidFill>
                <a:latin typeface="Century Gothic"/>
                <a:ea typeface="微软雅黑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000" dirty="0" smtClean="0">
                <a:solidFill>
                  <a:srgbClr val="51597B"/>
                </a:solidFill>
                <a:latin typeface="Century Gothic"/>
                <a:ea typeface="微软雅黑"/>
              </a:rPr>
              <a:t>10</a:t>
            </a:r>
            <a:r>
              <a:rPr lang="zh-CN" altLang="en-US" sz="1000" dirty="0" smtClean="0">
                <a:solidFill>
                  <a:srgbClr val="51597B"/>
                </a:solidFill>
                <a:latin typeface="Century Gothic"/>
                <a:ea typeface="微软雅黑"/>
              </a:rPr>
              <a:t>号字，</a:t>
            </a:r>
            <a:r>
              <a:rPr lang="en-US" altLang="zh-CN" sz="1000" dirty="0" smtClean="0">
                <a:solidFill>
                  <a:srgbClr val="51597B"/>
                </a:solidFill>
                <a:latin typeface="Century Gothic"/>
                <a:ea typeface="微软雅黑"/>
              </a:rPr>
              <a:t>1.3</a:t>
            </a:r>
            <a:r>
              <a:rPr lang="zh-CN" altLang="en-US" sz="1000" dirty="0" smtClean="0">
                <a:solidFill>
                  <a:srgbClr val="51597B"/>
                </a:solidFill>
                <a:latin typeface="Century Gothic"/>
                <a:ea typeface="微软雅黑"/>
              </a:rPr>
              <a:t>倍字间距。</a:t>
            </a:r>
            <a:endParaRPr lang="zh-CN" altLang="en-US" sz="1000" dirty="0">
              <a:solidFill>
                <a:srgbClr val="51597B"/>
              </a:solidFill>
              <a:latin typeface="Century Gothic"/>
              <a:ea typeface="微软雅黑"/>
            </a:endParaRPr>
          </a:p>
        </p:txBody>
      </p:sp>
    </p:spTree>
    <p:extLst>
      <p:ext uri="{BB962C8B-B14F-4D97-AF65-F5344CB8AC3E}">
        <p14:creationId xmlns:p14="http://schemas.microsoft.com/office/powerpoint/2010/main" val="10751659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矩形 13"/>
          <p:cNvSpPr/>
          <p:nvPr/>
        </p:nvSpPr>
        <p:spPr>
          <a:xfrm>
            <a:off x="-1" y="1737597"/>
            <a:ext cx="9144001" cy="3296467"/>
          </a:xfrm>
          <a:prstGeom prst="rect">
            <a:avLst/>
          </a:prstGeom>
          <a:solidFill>
            <a:srgbClr val="ECBF4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" name="组 3"/>
          <p:cNvGrpSpPr/>
          <p:nvPr/>
        </p:nvGrpSpPr>
        <p:grpSpPr>
          <a:xfrm>
            <a:off x="4399201" y="398010"/>
            <a:ext cx="4139547" cy="5527696"/>
            <a:chOff x="-168275" y="282381"/>
            <a:chExt cx="3782101" cy="5611537"/>
          </a:xfrm>
        </p:grpSpPr>
        <p:pic>
          <p:nvPicPr>
            <p:cNvPr id="9" name="图片 8" descr="屏幕快照 2015-06-25 6.04.09 P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4967" r="35466"/>
            <a:stretch/>
          </p:blipFill>
          <p:spPr>
            <a:xfrm>
              <a:off x="1" y="871417"/>
              <a:ext cx="3492607" cy="4412696"/>
            </a:xfrm>
            <a:prstGeom prst="rect">
              <a:avLst/>
            </a:prstGeom>
          </p:spPr>
        </p:pic>
        <p:pic>
          <p:nvPicPr>
            <p:cNvPr id="8" name="Picture 3" descr="C:\Documents and Settings\Administrator\桌面\ipad.png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168275" y="282381"/>
              <a:ext cx="3782101" cy="5611537"/>
            </a:xfrm>
            <a:prstGeom prst="rect">
              <a:avLst/>
            </a:prstGeom>
            <a:noFill/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2" name="矩形 1"/>
          <p:cNvSpPr/>
          <p:nvPr/>
        </p:nvSpPr>
        <p:spPr>
          <a:xfrm>
            <a:off x="0" y="5034064"/>
            <a:ext cx="9144000" cy="109436"/>
          </a:xfrm>
          <a:prstGeom prst="rect">
            <a:avLst/>
          </a:prstGeom>
          <a:solidFill>
            <a:srgbClr val="51597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solidFill>
                <a:schemeClr val="bg1"/>
              </a:solidFill>
            </a:endParaRPr>
          </a:p>
        </p:txBody>
      </p:sp>
      <p:sp>
        <p:nvSpPr>
          <p:cNvPr id="3" name="矩形 2"/>
          <p:cNvSpPr/>
          <p:nvPr/>
        </p:nvSpPr>
        <p:spPr>
          <a:xfrm>
            <a:off x="3" y="4803632"/>
            <a:ext cx="1330375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US" altLang="zh-CN" sz="1000" dirty="0" smtClean="0">
                <a:solidFill>
                  <a:srgbClr val="51597B"/>
                </a:solidFill>
              </a:rPr>
              <a:t>LOGO|COMPANY</a:t>
            </a:r>
            <a:endParaRPr lang="en-US" altLang="zh-CN" sz="1000" dirty="0">
              <a:solidFill>
                <a:srgbClr val="51597B"/>
              </a:solidFill>
            </a:endParaRPr>
          </a:p>
        </p:txBody>
      </p:sp>
      <p:grpSp>
        <p:nvGrpSpPr>
          <p:cNvPr id="26" name="组 25"/>
          <p:cNvGrpSpPr/>
          <p:nvPr/>
        </p:nvGrpSpPr>
        <p:grpSpPr>
          <a:xfrm>
            <a:off x="0" y="162297"/>
            <a:ext cx="1958008" cy="572491"/>
            <a:chOff x="0" y="180328"/>
            <a:chExt cx="1958008" cy="636101"/>
          </a:xfrm>
        </p:grpSpPr>
        <p:sp>
          <p:nvSpPr>
            <p:cNvPr id="27" name="矩形 26"/>
            <p:cNvSpPr/>
            <p:nvPr/>
          </p:nvSpPr>
          <p:spPr>
            <a:xfrm>
              <a:off x="1" y="180328"/>
              <a:ext cx="529411" cy="636101"/>
            </a:xfrm>
            <a:prstGeom prst="rect">
              <a:avLst/>
            </a:prstGeom>
            <a:solidFill>
              <a:srgbClr val="51597B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28" name="文本框 27"/>
            <p:cNvSpPr txBox="1"/>
            <p:nvPr/>
          </p:nvSpPr>
          <p:spPr>
            <a:xfrm>
              <a:off x="0" y="282381"/>
              <a:ext cx="529412" cy="47876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90000"/>
                </a:lnSpc>
              </a:pPr>
              <a:r>
                <a:rPr kumimoji="1" lang="en-US" altLang="zh-CN" sz="2400" b="1" dirty="0" smtClean="0">
                  <a:solidFill>
                    <a:schemeClr val="bg1"/>
                  </a:solidFill>
                </a:rPr>
                <a:t>03</a:t>
              </a:r>
              <a:endParaRPr kumimoji="1" lang="zh-CN" altLang="en-US" sz="2400" b="1" dirty="0">
                <a:solidFill>
                  <a:schemeClr val="bg1"/>
                </a:solidFill>
              </a:endParaRPr>
            </a:p>
          </p:txBody>
        </p:sp>
        <p:sp>
          <p:nvSpPr>
            <p:cNvPr id="29" name="文本框 28"/>
            <p:cNvSpPr txBox="1"/>
            <p:nvPr/>
          </p:nvSpPr>
          <p:spPr>
            <a:xfrm>
              <a:off x="529412" y="282381"/>
              <a:ext cx="1428596" cy="47876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90000"/>
                </a:lnSpc>
              </a:pPr>
              <a:r>
                <a:rPr kumimoji="1" lang="zh-CN" altLang="en-US" sz="2400" b="1" dirty="0" smtClean="0">
                  <a:solidFill>
                    <a:srgbClr val="51597B"/>
                  </a:solidFill>
                </a:rPr>
                <a:t>产品展示</a:t>
              </a:r>
              <a:endParaRPr kumimoji="1" lang="zh-CN" altLang="en-US" sz="2400" b="1" dirty="0">
                <a:solidFill>
                  <a:srgbClr val="51597B"/>
                </a:solidFill>
              </a:endParaRPr>
            </a:p>
          </p:txBody>
        </p:sp>
      </p:grpSp>
      <p:sp>
        <p:nvSpPr>
          <p:cNvPr id="12" name="矩形 11"/>
          <p:cNvSpPr/>
          <p:nvPr/>
        </p:nvSpPr>
        <p:spPr>
          <a:xfrm>
            <a:off x="615450" y="1744406"/>
            <a:ext cx="2685121" cy="14850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30000"/>
              </a:lnSpc>
            </a:pPr>
            <a:r>
              <a:rPr lang="zh-CN" altLang="en-US" sz="1000" dirty="0">
                <a:solidFill>
                  <a:srgbClr val="51597B"/>
                </a:solidFill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000" dirty="0">
                <a:solidFill>
                  <a:srgbClr val="51597B"/>
                </a:solidFill>
              </a:rPr>
              <a:t>10</a:t>
            </a:r>
            <a:r>
              <a:rPr lang="zh-CN" altLang="en-US" sz="1000" dirty="0">
                <a:solidFill>
                  <a:srgbClr val="51597B"/>
                </a:solidFill>
              </a:rPr>
              <a:t>号字，</a:t>
            </a:r>
            <a:r>
              <a:rPr lang="en-US" altLang="zh-CN" sz="1000" dirty="0">
                <a:solidFill>
                  <a:srgbClr val="51597B"/>
                </a:solidFill>
              </a:rPr>
              <a:t>1.3</a:t>
            </a:r>
            <a:r>
              <a:rPr lang="zh-CN" altLang="en-US" sz="1000" dirty="0">
                <a:solidFill>
                  <a:srgbClr val="51597B"/>
                </a:solidFill>
              </a:rPr>
              <a:t>倍字间距。标题数字等都可以通过点击和重新输入进行更改，顶部“开始”面板中可以对字体、字号、颜色、行距等进行修改。建议正文</a:t>
            </a:r>
            <a:r>
              <a:rPr lang="en-US" altLang="zh-CN" sz="1000" dirty="0">
                <a:solidFill>
                  <a:srgbClr val="51597B"/>
                </a:solidFill>
              </a:rPr>
              <a:t>10</a:t>
            </a:r>
            <a:r>
              <a:rPr lang="zh-CN" altLang="en-US" sz="1000" dirty="0">
                <a:solidFill>
                  <a:srgbClr val="51597B"/>
                </a:solidFill>
              </a:rPr>
              <a:t>号字，</a:t>
            </a:r>
            <a:r>
              <a:rPr lang="en-US" altLang="zh-CN" sz="1000" dirty="0">
                <a:solidFill>
                  <a:srgbClr val="51597B"/>
                </a:solidFill>
              </a:rPr>
              <a:t>1.3</a:t>
            </a:r>
            <a:r>
              <a:rPr lang="zh-CN" altLang="en-US" sz="1000" dirty="0">
                <a:solidFill>
                  <a:srgbClr val="51597B"/>
                </a:solidFill>
              </a:rPr>
              <a:t>倍字间距</a:t>
            </a:r>
            <a:r>
              <a:rPr lang="zh-CN" altLang="en-US" sz="1000" dirty="0" smtClean="0">
                <a:solidFill>
                  <a:srgbClr val="51597B"/>
                </a:solidFill>
              </a:rPr>
              <a:t>。</a:t>
            </a:r>
            <a:endParaRPr lang="zh-CN" altLang="en-US" sz="1000" dirty="0">
              <a:solidFill>
                <a:srgbClr val="51597B"/>
              </a:solidFill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615450" y="1266698"/>
            <a:ext cx="258315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b="1" dirty="0" smtClean="0">
                <a:solidFill>
                  <a:srgbClr val="51597B"/>
                </a:solidFill>
              </a:rPr>
              <a:t>EXAMPLE TEXT</a:t>
            </a:r>
          </a:p>
        </p:txBody>
      </p:sp>
    </p:spTree>
    <p:extLst>
      <p:ext uri="{BB962C8B-B14F-4D97-AF65-F5344CB8AC3E}">
        <p14:creationId xmlns:p14="http://schemas.microsoft.com/office/powerpoint/2010/main" val="16552278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组 15"/>
          <p:cNvGrpSpPr/>
          <p:nvPr/>
        </p:nvGrpSpPr>
        <p:grpSpPr>
          <a:xfrm>
            <a:off x="494547" y="1551020"/>
            <a:ext cx="3023701" cy="1863297"/>
            <a:chOff x="494547" y="1723356"/>
            <a:chExt cx="3023701" cy="2070330"/>
          </a:xfrm>
        </p:grpSpPr>
        <p:sp>
          <p:nvSpPr>
            <p:cNvPr id="59" name="矩形 58"/>
            <p:cNvSpPr/>
            <p:nvPr/>
          </p:nvSpPr>
          <p:spPr>
            <a:xfrm>
              <a:off x="494547" y="1765107"/>
              <a:ext cx="3023701" cy="2028579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0" name="TextBox 29"/>
            <p:cNvSpPr txBox="1"/>
            <p:nvPr/>
          </p:nvSpPr>
          <p:spPr>
            <a:xfrm>
              <a:off x="494547" y="1723356"/>
              <a:ext cx="2979331" cy="341974"/>
            </a:xfrm>
            <a:prstGeom prst="rect">
              <a:avLst/>
            </a:prstGeom>
            <a:solidFill>
              <a:srgbClr val="67B2B0"/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400" b="1" dirty="0" smtClean="0">
                  <a:solidFill>
                    <a:schemeClr val="bg1"/>
                  </a:solidFill>
                </a:rPr>
                <a:t>点击此处添加标题</a:t>
              </a:r>
              <a:endParaRPr lang="zh-CN" altLang="en-US" sz="1400" b="1" dirty="0">
                <a:solidFill>
                  <a:schemeClr val="bg1"/>
                </a:solidFill>
              </a:endParaRPr>
            </a:p>
          </p:txBody>
        </p:sp>
        <p:sp>
          <p:nvSpPr>
            <p:cNvPr id="61" name="矩形 60"/>
            <p:cNvSpPr/>
            <p:nvPr/>
          </p:nvSpPr>
          <p:spPr>
            <a:xfrm>
              <a:off x="650728" y="2133074"/>
              <a:ext cx="2678442" cy="165002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>
                <a:lnSpc>
                  <a:spcPct val="130000"/>
                </a:lnSpc>
              </a:pPr>
              <a:r>
                <a:rPr lang="zh-CN" altLang="en-US" sz="1000" dirty="0">
                  <a:solidFill>
                    <a:srgbClr val="51597B"/>
                  </a:solidFill>
                </a:rPr>
                <a:t>标题数字等都可以通过点击和重新输入进行更改，顶部“开始”面板中可以对字体、字号、颜色、行距等进行修改。建议正文</a:t>
              </a:r>
              <a:r>
                <a:rPr lang="en-US" altLang="zh-CN" sz="1000" dirty="0">
                  <a:solidFill>
                    <a:srgbClr val="51597B"/>
                  </a:solidFill>
                </a:rPr>
                <a:t>10</a:t>
              </a:r>
              <a:r>
                <a:rPr lang="zh-CN" altLang="en-US" sz="1000" dirty="0">
                  <a:solidFill>
                    <a:srgbClr val="51597B"/>
                  </a:solidFill>
                </a:rPr>
                <a:t>号字，</a:t>
              </a:r>
              <a:r>
                <a:rPr lang="en-US" altLang="zh-CN" sz="1000" dirty="0">
                  <a:solidFill>
                    <a:srgbClr val="51597B"/>
                  </a:solidFill>
                </a:rPr>
                <a:t>1.3</a:t>
              </a:r>
              <a:r>
                <a:rPr lang="zh-CN" altLang="en-US" sz="1000" dirty="0">
                  <a:solidFill>
                    <a:srgbClr val="51597B"/>
                  </a:solidFill>
                </a:rPr>
                <a:t>倍字间距。标题数字等都可以通过点击和重新输入进行更改，顶部“开始”面板中可以对字体、字号、颜色、行距等进行修改。建议正文</a:t>
              </a:r>
              <a:r>
                <a:rPr lang="en-US" altLang="zh-CN" sz="1000" dirty="0">
                  <a:solidFill>
                    <a:srgbClr val="51597B"/>
                  </a:solidFill>
                </a:rPr>
                <a:t>10</a:t>
              </a:r>
              <a:r>
                <a:rPr lang="zh-CN" altLang="en-US" sz="1000" dirty="0">
                  <a:solidFill>
                    <a:srgbClr val="51597B"/>
                  </a:solidFill>
                </a:rPr>
                <a:t>号字，</a:t>
              </a:r>
              <a:r>
                <a:rPr lang="en-US" altLang="zh-CN" sz="1000" dirty="0">
                  <a:solidFill>
                    <a:srgbClr val="51597B"/>
                  </a:solidFill>
                </a:rPr>
                <a:t>1.3</a:t>
              </a:r>
              <a:r>
                <a:rPr lang="zh-CN" altLang="en-US" sz="1000" dirty="0">
                  <a:solidFill>
                    <a:srgbClr val="51597B"/>
                  </a:solidFill>
                </a:rPr>
                <a:t>倍字间距。</a:t>
              </a:r>
            </a:p>
          </p:txBody>
        </p:sp>
      </p:grpSp>
      <p:sp>
        <p:nvSpPr>
          <p:cNvPr id="2" name="矩形 1"/>
          <p:cNvSpPr/>
          <p:nvPr/>
        </p:nvSpPr>
        <p:spPr>
          <a:xfrm>
            <a:off x="0" y="5034064"/>
            <a:ext cx="9144000" cy="109436"/>
          </a:xfrm>
          <a:prstGeom prst="rect">
            <a:avLst/>
          </a:prstGeom>
          <a:solidFill>
            <a:srgbClr val="51597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solidFill>
                <a:schemeClr val="bg1"/>
              </a:solidFill>
            </a:endParaRPr>
          </a:p>
        </p:txBody>
      </p:sp>
      <p:sp>
        <p:nvSpPr>
          <p:cNvPr id="3" name="矩形 2"/>
          <p:cNvSpPr/>
          <p:nvPr/>
        </p:nvSpPr>
        <p:spPr>
          <a:xfrm>
            <a:off x="3" y="4803632"/>
            <a:ext cx="1330375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US" altLang="zh-CN" sz="1000" dirty="0" smtClean="0">
                <a:solidFill>
                  <a:srgbClr val="51597B"/>
                </a:solidFill>
              </a:rPr>
              <a:t>LOGO|COMPANY</a:t>
            </a:r>
            <a:endParaRPr lang="en-US" altLang="zh-CN" sz="1000" dirty="0">
              <a:solidFill>
                <a:srgbClr val="51597B"/>
              </a:solidFill>
            </a:endParaRPr>
          </a:p>
        </p:txBody>
      </p:sp>
      <p:grpSp>
        <p:nvGrpSpPr>
          <p:cNvPr id="26" name="组 25"/>
          <p:cNvGrpSpPr/>
          <p:nvPr/>
        </p:nvGrpSpPr>
        <p:grpSpPr>
          <a:xfrm>
            <a:off x="0" y="162297"/>
            <a:ext cx="1958008" cy="572491"/>
            <a:chOff x="0" y="180328"/>
            <a:chExt cx="1958008" cy="636101"/>
          </a:xfrm>
        </p:grpSpPr>
        <p:sp>
          <p:nvSpPr>
            <p:cNvPr id="27" name="矩形 26"/>
            <p:cNvSpPr/>
            <p:nvPr/>
          </p:nvSpPr>
          <p:spPr>
            <a:xfrm>
              <a:off x="1" y="180328"/>
              <a:ext cx="529411" cy="636101"/>
            </a:xfrm>
            <a:prstGeom prst="rect">
              <a:avLst/>
            </a:prstGeom>
            <a:solidFill>
              <a:srgbClr val="51597B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28" name="文本框 27"/>
            <p:cNvSpPr txBox="1"/>
            <p:nvPr/>
          </p:nvSpPr>
          <p:spPr>
            <a:xfrm>
              <a:off x="0" y="282381"/>
              <a:ext cx="529412" cy="47876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90000"/>
                </a:lnSpc>
              </a:pPr>
              <a:r>
                <a:rPr kumimoji="1" lang="en-US" altLang="zh-CN" sz="2400" b="1" dirty="0" smtClean="0">
                  <a:solidFill>
                    <a:schemeClr val="bg1"/>
                  </a:solidFill>
                </a:rPr>
                <a:t>03</a:t>
              </a:r>
              <a:endParaRPr kumimoji="1" lang="zh-CN" altLang="en-US" sz="2400" b="1" dirty="0">
                <a:solidFill>
                  <a:schemeClr val="bg1"/>
                </a:solidFill>
              </a:endParaRPr>
            </a:p>
          </p:txBody>
        </p:sp>
        <p:sp>
          <p:nvSpPr>
            <p:cNvPr id="29" name="文本框 28"/>
            <p:cNvSpPr txBox="1"/>
            <p:nvPr/>
          </p:nvSpPr>
          <p:spPr>
            <a:xfrm>
              <a:off x="529412" y="282381"/>
              <a:ext cx="1428596" cy="47876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90000"/>
                </a:lnSpc>
              </a:pPr>
              <a:r>
                <a:rPr kumimoji="1" lang="zh-CN" altLang="en-US" sz="2400" b="1" dirty="0" smtClean="0">
                  <a:solidFill>
                    <a:srgbClr val="51597B"/>
                  </a:solidFill>
                </a:rPr>
                <a:t>产品展示</a:t>
              </a:r>
              <a:endParaRPr kumimoji="1" lang="zh-CN" altLang="en-US" sz="2400" b="1" dirty="0">
                <a:solidFill>
                  <a:srgbClr val="51597B"/>
                </a:solidFill>
              </a:endParaRPr>
            </a:p>
          </p:txBody>
        </p:sp>
      </p:grpSp>
      <p:grpSp>
        <p:nvGrpSpPr>
          <p:cNvPr id="4" name="组 3"/>
          <p:cNvGrpSpPr/>
          <p:nvPr/>
        </p:nvGrpSpPr>
        <p:grpSpPr>
          <a:xfrm>
            <a:off x="3329170" y="857068"/>
            <a:ext cx="1912650" cy="3505782"/>
            <a:chOff x="936678" y="1201034"/>
            <a:chExt cx="1730347" cy="3524034"/>
          </a:xfrm>
        </p:grpSpPr>
        <p:pic>
          <p:nvPicPr>
            <p:cNvPr id="10" name="图片 9" descr="屏幕快照 2015-06-25 6.04.09 P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472" r="65429"/>
            <a:stretch/>
          </p:blipFill>
          <p:spPr>
            <a:xfrm>
              <a:off x="1107734" y="1699260"/>
              <a:ext cx="1428596" cy="2552971"/>
            </a:xfrm>
            <a:prstGeom prst="rect">
              <a:avLst/>
            </a:prstGeom>
          </p:spPr>
        </p:pic>
        <p:pic>
          <p:nvPicPr>
            <p:cNvPr id="8" name="Picture 2" descr="C:\Documents and Settings\Administrator\桌面\iphone5s.png"/>
            <p:cNvPicPr>
              <a:picLocks noChangeAspect="1" noChangeArrowheads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0000"/>
            <a:stretch/>
          </p:blipFill>
          <p:spPr bwMode="auto">
            <a:xfrm>
              <a:off x="936678" y="1201034"/>
              <a:ext cx="1730347" cy="3524034"/>
            </a:xfrm>
            <a:prstGeom prst="rect">
              <a:avLst/>
            </a:prstGeom>
            <a:noFill/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13" name="文本框 8"/>
          <p:cNvSpPr txBox="1"/>
          <p:nvPr/>
        </p:nvSpPr>
        <p:spPr>
          <a:xfrm>
            <a:off x="6337282" y="1253247"/>
            <a:ext cx="2151425" cy="4847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1000" dirty="0" smtClean="0">
                <a:solidFill>
                  <a:srgbClr val="51597B"/>
                </a:solidFill>
                <a:latin typeface="Century Gothic"/>
                <a:ea typeface="微软雅黑"/>
              </a:rPr>
              <a:t>顶部“开始”面板中可以对字体、字号、颜色、行距等进行修改。</a:t>
            </a:r>
            <a:endParaRPr lang="zh-CN" altLang="en-US" sz="1000" dirty="0">
              <a:solidFill>
                <a:srgbClr val="51597B"/>
              </a:solidFill>
              <a:latin typeface="Century Gothic"/>
              <a:ea typeface="微软雅黑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6337279" y="992107"/>
            <a:ext cx="1415772" cy="3231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lnSpc>
                <a:spcPct val="130000"/>
              </a:lnSpc>
            </a:pPr>
            <a:r>
              <a:rPr lang="zh-CN" altLang="en-US" sz="1200" b="1" dirty="0">
                <a:solidFill>
                  <a:srgbClr val="51597B"/>
                </a:solidFill>
              </a:rPr>
              <a:t>点击此处添加标题</a:t>
            </a:r>
            <a:endParaRPr lang="en-US" altLang="zh-CN" sz="1200" b="1" dirty="0">
              <a:solidFill>
                <a:srgbClr val="51597B"/>
              </a:solidFill>
            </a:endParaRPr>
          </a:p>
        </p:txBody>
      </p:sp>
      <p:sp>
        <p:nvSpPr>
          <p:cNvPr id="5" name="椭圆 4"/>
          <p:cNvSpPr/>
          <p:nvPr/>
        </p:nvSpPr>
        <p:spPr>
          <a:xfrm>
            <a:off x="5529059" y="1049949"/>
            <a:ext cx="737076" cy="663368"/>
          </a:xfrm>
          <a:prstGeom prst="ellipse">
            <a:avLst/>
          </a:prstGeom>
          <a:solidFill>
            <a:srgbClr val="6BAFD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6" name="文本框 5"/>
          <p:cNvSpPr txBox="1"/>
          <p:nvPr/>
        </p:nvSpPr>
        <p:spPr>
          <a:xfrm>
            <a:off x="5705769" y="1112992"/>
            <a:ext cx="383656" cy="5847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kumimoji="1" lang="en-US" altLang="zh-CN" sz="3200" b="1" dirty="0" smtClean="0">
                <a:solidFill>
                  <a:schemeClr val="bg1"/>
                </a:solidFill>
              </a:rPr>
              <a:t>1</a:t>
            </a:r>
            <a:endParaRPr kumimoji="1" lang="zh-CN" altLang="en-US" sz="3200" b="1" dirty="0">
              <a:solidFill>
                <a:schemeClr val="bg1"/>
              </a:solidFill>
            </a:endParaRPr>
          </a:p>
        </p:txBody>
      </p:sp>
      <p:sp>
        <p:nvSpPr>
          <p:cNvPr id="39" name="文本框 8"/>
          <p:cNvSpPr txBox="1"/>
          <p:nvPr/>
        </p:nvSpPr>
        <p:spPr>
          <a:xfrm>
            <a:off x="6337282" y="2091899"/>
            <a:ext cx="2151425" cy="4847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1000" dirty="0" smtClean="0">
                <a:solidFill>
                  <a:srgbClr val="51597B"/>
                </a:solidFill>
                <a:latin typeface="Century Gothic"/>
                <a:ea typeface="微软雅黑"/>
              </a:rPr>
              <a:t>顶部“开始”面板中可以对字体、字号、颜色、行距等进行修改。</a:t>
            </a:r>
            <a:endParaRPr lang="zh-CN" altLang="en-US" sz="1000" dirty="0">
              <a:solidFill>
                <a:srgbClr val="51597B"/>
              </a:solidFill>
              <a:latin typeface="Century Gothic"/>
              <a:ea typeface="微软雅黑"/>
            </a:endParaRPr>
          </a:p>
        </p:txBody>
      </p:sp>
      <p:sp>
        <p:nvSpPr>
          <p:cNvPr id="40" name="矩形 39"/>
          <p:cNvSpPr/>
          <p:nvPr/>
        </p:nvSpPr>
        <p:spPr>
          <a:xfrm>
            <a:off x="6337279" y="1830759"/>
            <a:ext cx="1415772" cy="3231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lnSpc>
                <a:spcPct val="130000"/>
              </a:lnSpc>
            </a:pPr>
            <a:r>
              <a:rPr lang="zh-CN" altLang="en-US" sz="1200" b="1" dirty="0">
                <a:solidFill>
                  <a:srgbClr val="51597B"/>
                </a:solidFill>
              </a:rPr>
              <a:t>点击此处添加标题</a:t>
            </a:r>
            <a:endParaRPr lang="en-US" altLang="zh-CN" sz="1200" b="1" dirty="0">
              <a:solidFill>
                <a:srgbClr val="51597B"/>
              </a:solidFill>
            </a:endParaRPr>
          </a:p>
        </p:txBody>
      </p:sp>
      <p:sp>
        <p:nvSpPr>
          <p:cNvPr id="37" name="椭圆 36"/>
          <p:cNvSpPr/>
          <p:nvPr/>
        </p:nvSpPr>
        <p:spPr>
          <a:xfrm>
            <a:off x="5529059" y="1888601"/>
            <a:ext cx="737076" cy="663368"/>
          </a:xfrm>
          <a:prstGeom prst="ellipse">
            <a:avLst/>
          </a:prstGeom>
          <a:solidFill>
            <a:srgbClr val="EE4B4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8" name="文本框 37"/>
          <p:cNvSpPr txBox="1"/>
          <p:nvPr/>
        </p:nvSpPr>
        <p:spPr>
          <a:xfrm>
            <a:off x="5705769" y="1951644"/>
            <a:ext cx="383656" cy="5847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kumimoji="1" lang="en-US" altLang="zh-CN" sz="3200" b="1" dirty="0" smtClean="0">
                <a:solidFill>
                  <a:schemeClr val="bg1"/>
                </a:solidFill>
              </a:rPr>
              <a:t>2</a:t>
            </a:r>
            <a:endParaRPr kumimoji="1" lang="zh-CN" altLang="en-US" sz="3200" b="1" dirty="0">
              <a:solidFill>
                <a:schemeClr val="bg1"/>
              </a:solidFill>
            </a:endParaRPr>
          </a:p>
        </p:txBody>
      </p:sp>
      <p:sp>
        <p:nvSpPr>
          <p:cNvPr id="46" name="文本框 8"/>
          <p:cNvSpPr txBox="1"/>
          <p:nvPr/>
        </p:nvSpPr>
        <p:spPr>
          <a:xfrm>
            <a:off x="6337282" y="2870953"/>
            <a:ext cx="2151425" cy="4847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1000" dirty="0" smtClean="0">
                <a:solidFill>
                  <a:srgbClr val="51597B"/>
                </a:solidFill>
                <a:latin typeface="Century Gothic"/>
                <a:ea typeface="微软雅黑"/>
              </a:rPr>
              <a:t>顶部“开始”面板中可以对字体、字号、颜色、行距等进行修改。</a:t>
            </a:r>
            <a:endParaRPr lang="zh-CN" altLang="en-US" sz="1000" dirty="0">
              <a:solidFill>
                <a:srgbClr val="51597B"/>
              </a:solidFill>
              <a:latin typeface="Century Gothic"/>
              <a:ea typeface="微软雅黑"/>
            </a:endParaRPr>
          </a:p>
        </p:txBody>
      </p:sp>
      <p:sp>
        <p:nvSpPr>
          <p:cNvPr id="47" name="矩形 46"/>
          <p:cNvSpPr/>
          <p:nvPr/>
        </p:nvSpPr>
        <p:spPr>
          <a:xfrm>
            <a:off x="6337279" y="2609813"/>
            <a:ext cx="1415772" cy="3231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lnSpc>
                <a:spcPct val="130000"/>
              </a:lnSpc>
            </a:pPr>
            <a:r>
              <a:rPr lang="zh-CN" altLang="en-US" sz="1200" b="1" dirty="0">
                <a:solidFill>
                  <a:srgbClr val="51597B"/>
                </a:solidFill>
              </a:rPr>
              <a:t>点击此处添加标题</a:t>
            </a:r>
            <a:endParaRPr lang="en-US" altLang="zh-CN" sz="1200" b="1" dirty="0">
              <a:solidFill>
                <a:srgbClr val="51597B"/>
              </a:solidFill>
            </a:endParaRPr>
          </a:p>
        </p:txBody>
      </p:sp>
      <p:sp>
        <p:nvSpPr>
          <p:cNvPr id="44" name="椭圆 43"/>
          <p:cNvSpPr/>
          <p:nvPr/>
        </p:nvSpPr>
        <p:spPr>
          <a:xfrm>
            <a:off x="5529059" y="2667655"/>
            <a:ext cx="737076" cy="663368"/>
          </a:xfrm>
          <a:prstGeom prst="ellipse">
            <a:avLst/>
          </a:prstGeom>
          <a:solidFill>
            <a:srgbClr val="67B2B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45" name="文本框 44"/>
          <p:cNvSpPr txBox="1"/>
          <p:nvPr/>
        </p:nvSpPr>
        <p:spPr>
          <a:xfrm>
            <a:off x="5705769" y="2730698"/>
            <a:ext cx="383656" cy="5847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kumimoji="1" lang="en-US" altLang="zh-CN" sz="3200" b="1" dirty="0" smtClean="0">
                <a:solidFill>
                  <a:schemeClr val="bg1"/>
                </a:solidFill>
              </a:rPr>
              <a:t>3</a:t>
            </a:r>
            <a:endParaRPr kumimoji="1" lang="zh-CN" altLang="en-US" sz="3200" b="1" dirty="0">
              <a:solidFill>
                <a:schemeClr val="bg1"/>
              </a:solidFill>
            </a:endParaRPr>
          </a:p>
        </p:txBody>
      </p:sp>
      <p:sp>
        <p:nvSpPr>
          <p:cNvPr id="53" name="文本框 8"/>
          <p:cNvSpPr txBox="1"/>
          <p:nvPr/>
        </p:nvSpPr>
        <p:spPr>
          <a:xfrm>
            <a:off x="6337282" y="3709605"/>
            <a:ext cx="2151425" cy="4847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1000" dirty="0" smtClean="0">
                <a:solidFill>
                  <a:srgbClr val="51597B"/>
                </a:solidFill>
                <a:latin typeface="Century Gothic"/>
                <a:ea typeface="微软雅黑"/>
              </a:rPr>
              <a:t>顶部“开始”面板中可以对字体、字号、颜色、行距等进行修改。</a:t>
            </a:r>
            <a:endParaRPr lang="zh-CN" altLang="en-US" sz="1000" dirty="0">
              <a:solidFill>
                <a:srgbClr val="51597B"/>
              </a:solidFill>
              <a:latin typeface="Century Gothic"/>
              <a:ea typeface="微软雅黑"/>
            </a:endParaRPr>
          </a:p>
        </p:txBody>
      </p:sp>
      <p:sp>
        <p:nvSpPr>
          <p:cNvPr id="54" name="矩形 53"/>
          <p:cNvSpPr/>
          <p:nvPr/>
        </p:nvSpPr>
        <p:spPr>
          <a:xfrm>
            <a:off x="6337279" y="3448465"/>
            <a:ext cx="1415772" cy="3231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lnSpc>
                <a:spcPct val="130000"/>
              </a:lnSpc>
            </a:pPr>
            <a:r>
              <a:rPr lang="zh-CN" altLang="en-US" sz="1200" b="1" dirty="0">
                <a:solidFill>
                  <a:srgbClr val="51597B"/>
                </a:solidFill>
              </a:rPr>
              <a:t>点击此处添加标题</a:t>
            </a:r>
            <a:endParaRPr lang="en-US" altLang="zh-CN" sz="1200" b="1" dirty="0">
              <a:solidFill>
                <a:srgbClr val="51597B"/>
              </a:solidFill>
            </a:endParaRPr>
          </a:p>
        </p:txBody>
      </p:sp>
      <p:sp>
        <p:nvSpPr>
          <p:cNvPr id="51" name="椭圆 50"/>
          <p:cNvSpPr/>
          <p:nvPr/>
        </p:nvSpPr>
        <p:spPr>
          <a:xfrm>
            <a:off x="5529059" y="3506307"/>
            <a:ext cx="737076" cy="663368"/>
          </a:xfrm>
          <a:prstGeom prst="ellipse">
            <a:avLst/>
          </a:prstGeom>
          <a:solidFill>
            <a:srgbClr val="ECBF4C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52" name="文本框 51"/>
          <p:cNvSpPr txBox="1"/>
          <p:nvPr/>
        </p:nvSpPr>
        <p:spPr>
          <a:xfrm>
            <a:off x="5705769" y="3569351"/>
            <a:ext cx="383656" cy="5847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kumimoji="1" lang="en-US" altLang="zh-CN" sz="3200" b="1" dirty="0" smtClean="0">
                <a:solidFill>
                  <a:schemeClr val="bg1"/>
                </a:solidFill>
              </a:rPr>
              <a:t>4</a:t>
            </a:r>
            <a:endParaRPr kumimoji="1" lang="zh-CN" altLang="en-US" sz="32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976276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 flipH="1">
            <a:off x="0" y="0"/>
            <a:ext cx="5314462" cy="5143500"/>
          </a:xfrm>
          <a:prstGeom prst="rect">
            <a:avLst/>
          </a:prstGeom>
          <a:solidFill>
            <a:srgbClr val="51597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grpSp>
        <p:nvGrpSpPr>
          <p:cNvPr id="12" name="组 11"/>
          <p:cNvGrpSpPr/>
          <p:nvPr/>
        </p:nvGrpSpPr>
        <p:grpSpPr>
          <a:xfrm>
            <a:off x="5314462" y="-386860"/>
            <a:ext cx="350108" cy="5723791"/>
            <a:chOff x="488676" y="2472447"/>
            <a:chExt cx="350108" cy="1739899"/>
          </a:xfrm>
        </p:grpSpPr>
        <p:sp>
          <p:nvSpPr>
            <p:cNvPr id="8" name="矩形 7"/>
            <p:cNvSpPr/>
            <p:nvPr/>
          </p:nvSpPr>
          <p:spPr>
            <a:xfrm flipH="1">
              <a:off x="751404" y="2472447"/>
              <a:ext cx="87380" cy="1739899"/>
            </a:xfrm>
            <a:prstGeom prst="rect">
              <a:avLst/>
            </a:prstGeom>
            <a:solidFill>
              <a:srgbClr val="ECBF4C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9" name="矩形 8"/>
            <p:cNvSpPr/>
            <p:nvPr/>
          </p:nvSpPr>
          <p:spPr>
            <a:xfrm flipH="1">
              <a:off x="664024" y="2472447"/>
              <a:ext cx="87380" cy="1739899"/>
            </a:xfrm>
            <a:prstGeom prst="rect">
              <a:avLst/>
            </a:prstGeom>
            <a:solidFill>
              <a:srgbClr val="67B2B0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10" name="矩形 9"/>
            <p:cNvSpPr/>
            <p:nvPr/>
          </p:nvSpPr>
          <p:spPr>
            <a:xfrm flipH="1">
              <a:off x="576056" y="2472447"/>
              <a:ext cx="87380" cy="1739899"/>
            </a:xfrm>
            <a:prstGeom prst="rect">
              <a:avLst/>
            </a:prstGeom>
            <a:solidFill>
              <a:srgbClr val="EE4B48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11" name="矩形 10"/>
            <p:cNvSpPr/>
            <p:nvPr/>
          </p:nvSpPr>
          <p:spPr>
            <a:xfrm flipH="1">
              <a:off x="488676" y="2472447"/>
              <a:ext cx="87380" cy="1739899"/>
            </a:xfrm>
            <a:prstGeom prst="rect">
              <a:avLst/>
            </a:prstGeom>
            <a:solidFill>
              <a:srgbClr val="6BAFDA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sp>
        <p:nvSpPr>
          <p:cNvPr id="6" name="矩形 5"/>
          <p:cNvSpPr/>
          <p:nvPr/>
        </p:nvSpPr>
        <p:spPr>
          <a:xfrm>
            <a:off x="0" y="5034064"/>
            <a:ext cx="5314462" cy="109436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solidFill>
                <a:schemeClr val="bg1"/>
              </a:solidFill>
            </a:endParaRPr>
          </a:p>
        </p:txBody>
      </p:sp>
      <p:sp>
        <p:nvSpPr>
          <p:cNvPr id="7" name="矩形 6"/>
          <p:cNvSpPr/>
          <p:nvPr/>
        </p:nvSpPr>
        <p:spPr>
          <a:xfrm>
            <a:off x="3" y="4803632"/>
            <a:ext cx="1330375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US" altLang="zh-CN" sz="1000" dirty="0" smtClean="0">
                <a:solidFill>
                  <a:schemeClr val="bg1"/>
                </a:solidFill>
              </a:rPr>
              <a:t>LOGO|COMPANY</a:t>
            </a:r>
            <a:endParaRPr lang="en-US" altLang="zh-CN" sz="1000" dirty="0">
              <a:solidFill>
                <a:schemeClr val="bg1"/>
              </a:solidFill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6174154" y="320606"/>
            <a:ext cx="2969846" cy="1565909"/>
          </a:xfrm>
          <a:prstGeom prst="rect">
            <a:avLst/>
          </a:prstGeom>
          <a:solidFill>
            <a:srgbClr val="51597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4" name="文本框 13"/>
          <p:cNvSpPr txBox="1"/>
          <p:nvPr/>
        </p:nvSpPr>
        <p:spPr>
          <a:xfrm>
            <a:off x="6174157" y="162298"/>
            <a:ext cx="2316785" cy="22082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90000"/>
              </a:lnSpc>
            </a:pPr>
            <a:r>
              <a:rPr kumimoji="1" lang="en-US" altLang="zh-CN" sz="15000" dirty="0" smtClean="0">
                <a:solidFill>
                  <a:schemeClr val="bg1"/>
                </a:solidFill>
              </a:rPr>
              <a:t>04</a:t>
            </a:r>
            <a:endParaRPr kumimoji="1" lang="zh-CN" altLang="en-US" sz="15000" dirty="0">
              <a:solidFill>
                <a:schemeClr val="bg1"/>
              </a:solidFill>
            </a:endParaRPr>
          </a:p>
        </p:txBody>
      </p:sp>
      <p:grpSp>
        <p:nvGrpSpPr>
          <p:cNvPr id="19" name="组 18"/>
          <p:cNvGrpSpPr/>
          <p:nvPr/>
        </p:nvGrpSpPr>
        <p:grpSpPr>
          <a:xfrm>
            <a:off x="6191029" y="2552635"/>
            <a:ext cx="2385745" cy="1157717"/>
            <a:chOff x="210268" y="447623"/>
            <a:chExt cx="3191674" cy="1286352"/>
          </a:xfrm>
        </p:grpSpPr>
        <p:sp>
          <p:nvSpPr>
            <p:cNvPr id="20" name="文本框 8"/>
            <p:cNvSpPr txBox="1"/>
            <p:nvPr/>
          </p:nvSpPr>
          <p:spPr>
            <a:xfrm>
              <a:off x="210268" y="750800"/>
              <a:ext cx="3191674" cy="9831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30000"/>
                </a:lnSpc>
              </a:pPr>
              <a:r>
                <a:rPr lang="zh-CN" altLang="en-US" sz="1000" dirty="0" smtClean="0">
                  <a:solidFill>
                    <a:schemeClr val="tx2">
                      <a:lumMod val="50000"/>
                    </a:schemeClr>
                  </a:solidFill>
                  <a:latin typeface="Century Gothic"/>
                  <a:ea typeface="微软雅黑"/>
                </a:rPr>
                <a:t>标题数字等都可以通过点击和重新输入进行更改，顶部“开始”面板中可以对字体、字号、颜色、行距等进行修改。建议正文</a:t>
              </a:r>
              <a:r>
                <a:rPr lang="en-US" altLang="zh-CN" sz="1000" dirty="0" smtClean="0">
                  <a:solidFill>
                    <a:schemeClr val="tx2">
                      <a:lumMod val="50000"/>
                    </a:schemeClr>
                  </a:solidFill>
                  <a:latin typeface="Century Gothic"/>
                  <a:ea typeface="微软雅黑"/>
                </a:rPr>
                <a:t>10</a:t>
              </a:r>
              <a:r>
                <a:rPr lang="zh-CN" altLang="en-US" sz="1000" dirty="0" smtClean="0">
                  <a:solidFill>
                    <a:schemeClr val="tx2">
                      <a:lumMod val="50000"/>
                    </a:schemeClr>
                  </a:solidFill>
                  <a:latin typeface="Century Gothic"/>
                  <a:ea typeface="微软雅黑"/>
                </a:rPr>
                <a:t>号字，</a:t>
              </a:r>
              <a:r>
                <a:rPr lang="en-US" altLang="zh-CN" sz="1000" dirty="0" smtClean="0">
                  <a:solidFill>
                    <a:schemeClr val="tx2">
                      <a:lumMod val="50000"/>
                    </a:schemeClr>
                  </a:solidFill>
                  <a:latin typeface="Century Gothic"/>
                  <a:ea typeface="微软雅黑"/>
                </a:rPr>
                <a:t>1.3</a:t>
              </a:r>
              <a:r>
                <a:rPr lang="zh-CN" altLang="en-US" sz="1000" dirty="0" smtClean="0">
                  <a:solidFill>
                    <a:schemeClr val="tx2">
                      <a:lumMod val="50000"/>
                    </a:schemeClr>
                  </a:solidFill>
                  <a:latin typeface="Century Gothic"/>
                  <a:ea typeface="微软雅黑"/>
                </a:rPr>
                <a:t>倍字间距。</a:t>
              </a:r>
              <a:endParaRPr lang="zh-CN" altLang="en-US" sz="1000" dirty="0">
                <a:solidFill>
                  <a:schemeClr val="tx2">
                    <a:lumMod val="50000"/>
                  </a:schemeClr>
                </a:solidFill>
                <a:latin typeface="Century Gothic"/>
                <a:ea typeface="微软雅黑"/>
              </a:endParaRPr>
            </a:p>
          </p:txBody>
        </p:sp>
        <p:sp>
          <p:nvSpPr>
            <p:cNvPr id="21" name="矩形 20"/>
            <p:cNvSpPr/>
            <p:nvPr/>
          </p:nvSpPr>
          <p:spPr>
            <a:xfrm>
              <a:off x="210269" y="447623"/>
              <a:ext cx="1894034" cy="35907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>
                <a:lnSpc>
                  <a:spcPct val="130000"/>
                </a:lnSpc>
              </a:pPr>
              <a:r>
                <a:rPr lang="zh-CN" altLang="en-US" sz="1200" b="1" dirty="0">
                  <a:solidFill>
                    <a:schemeClr val="tx2">
                      <a:lumMod val="50000"/>
                    </a:schemeClr>
                  </a:solidFill>
                </a:rPr>
                <a:t>点击此处添加标题</a:t>
              </a:r>
              <a:endParaRPr lang="en-US" altLang="zh-CN" sz="1200" b="1" dirty="0">
                <a:solidFill>
                  <a:schemeClr val="tx2">
                    <a:lumMod val="50000"/>
                  </a:schemeClr>
                </a:solidFill>
              </a:endParaRPr>
            </a:p>
          </p:txBody>
        </p:sp>
      </p:grpSp>
      <p:sp>
        <p:nvSpPr>
          <p:cNvPr id="22" name="矩形 21"/>
          <p:cNvSpPr/>
          <p:nvPr/>
        </p:nvSpPr>
        <p:spPr>
          <a:xfrm>
            <a:off x="6174154" y="1860139"/>
            <a:ext cx="2441694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zh-CN" altLang="en-US" sz="4400" b="1" dirty="0" smtClean="0">
                <a:solidFill>
                  <a:srgbClr val="51597B"/>
                </a:solidFill>
              </a:rPr>
              <a:t>产品亮点</a:t>
            </a:r>
            <a:endParaRPr lang="en-US" altLang="zh-CN" sz="4400" b="1" dirty="0">
              <a:solidFill>
                <a:srgbClr val="51597B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462046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xmlns:p14="http://schemas.microsoft.com/office/powerpoint/2010/main"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5034064"/>
            <a:ext cx="9144000" cy="109436"/>
          </a:xfrm>
          <a:prstGeom prst="rect">
            <a:avLst/>
          </a:prstGeom>
          <a:solidFill>
            <a:srgbClr val="51597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solidFill>
                <a:schemeClr val="bg1"/>
              </a:solidFill>
            </a:endParaRPr>
          </a:p>
        </p:txBody>
      </p:sp>
      <p:sp>
        <p:nvSpPr>
          <p:cNvPr id="3" name="矩形 2"/>
          <p:cNvSpPr/>
          <p:nvPr/>
        </p:nvSpPr>
        <p:spPr>
          <a:xfrm>
            <a:off x="3" y="4803632"/>
            <a:ext cx="1330375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US" altLang="zh-CN" sz="1000" dirty="0" smtClean="0">
                <a:solidFill>
                  <a:srgbClr val="51597B"/>
                </a:solidFill>
              </a:rPr>
              <a:t>LOGO|COMPANY</a:t>
            </a:r>
            <a:endParaRPr lang="en-US" altLang="zh-CN" sz="1000" dirty="0">
              <a:solidFill>
                <a:srgbClr val="51597B"/>
              </a:solidFill>
            </a:endParaRPr>
          </a:p>
        </p:txBody>
      </p:sp>
      <p:grpSp>
        <p:nvGrpSpPr>
          <p:cNvPr id="26" name="组 25"/>
          <p:cNvGrpSpPr/>
          <p:nvPr/>
        </p:nvGrpSpPr>
        <p:grpSpPr>
          <a:xfrm>
            <a:off x="0" y="162297"/>
            <a:ext cx="1945184" cy="572491"/>
            <a:chOff x="0" y="180328"/>
            <a:chExt cx="1945184" cy="636101"/>
          </a:xfrm>
        </p:grpSpPr>
        <p:sp>
          <p:nvSpPr>
            <p:cNvPr id="27" name="矩形 26"/>
            <p:cNvSpPr/>
            <p:nvPr/>
          </p:nvSpPr>
          <p:spPr>
            <a:xfrm>
              <a:off x="1" y="180328"/>
              <a:ext cx="529411" cy="636101"/>
            </a:xfrm>
            <a:prstGeom prst="rect">
              <a:avLst/>
            </a:prstGeom>
            <a:solidFill>
              <a:srgbClr val="51597B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28" name="文本框 27"/>
            <p:cNvSpPr txBox="1"/>
            <p:nvPr/>
          </p:nvSpPr>
          <p:spPr>
            <a:xfrm>
              <a:off x="0" y="282381"/>
              <a:ext cx="529412" cy="47876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90000"/>
                </a:lnSpc>
              </a:pPr>
              <a:r>
                <a:rPr kumimoji="1" lang="en-US" altLang="zh-CN" sz="2400" b="1" dirty="0" smtClean="0">
                  <a:solidFill>
                    <a:schemeClr val="bg1"/>
                  </a:solidFill>
                </a:rPr>
                <a:t>04</a:t>
              </a:r>
              <a:endParaRPr kumimoji="1" lang="zh-CN" altLang="en-US" sz="2400" b="1" dirty="0">
                <a:solidFill>
                  <a:schemeClr val="bg1"/>
                </a:solidFill>
              </a:endParaRPr>
            </a:p>
          </p:txBody>
        </p:sp>
        <p:sp>
          <p:nvSpPr>
            <p:cNvPr id="29" name="文本框 28"/>
            <p:cNvSpPr txBox="1"/>
            <p:nvPr/>
          </p:nvSpPr>
          <p:spPr>
            <a:xfrm>
              <a:off x="529412" y="282381"/>
              <a:ext cx="1415772" cy="47876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90000"/>
                </a:lnSpc>
              </a:pPr>
              <a:r>
                <a:rPr kumimoji="1" lang="zh-CN" altLang="en-US" sz="2400" b="1" dirty="0" smtClean="0">
                  <a:solidFill>
                    <a:srgbClr val="51597B"/>
                  </a:solidFill>
                </a:rPr>
                <a:t>产品亮点</a:t>
              </a:r>
              <a:endParaRPr kumimoji="1" lang="zh-CN" altLang="en-US" sz="2400" b="1" dirty="0">
                <a:solidFill>
                  <a:srgbClr val="51597B"/>
                </a:solidFill>
              </a:endParaRPr>
            </a:p>
          </p:txBody>
        </p:sp>
      </p:grpSp>
      <p:sp>
        <p:nvSpPr>
          <p:cNvPr id="8" name="矩形 7"/>
          <p:cNvSpPr/>
          <p:nvPr/>
        </p:nvSpPr>
        <p:spPr>
          <a:xfrm>
            <a:off x="808210" y="3874713"/>
            <a:ext cx="1774828" cy="394450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altLang="zh-CN" sz="2800" b="1" dirty="0" smtClean="0"/>
              <a:t>123,123</a:t>
            </a:r>
            <a:endParaRPr lang="zh-CN" altLang="en-US" sz="2800" b="1" dirty="0"/>
          </a:p>
        </p:txBody>
      </p:sp>
      <p:sp>
        <p:nvSpPr>
          <p:cNvPr id="10" name="矩形 9"/>
          <p:cNvSpPr/>
          <p:nvPr/>
        </p:nvSpPr>
        <p:spPr>
          <a:xfrm>
            <a:off x="808214" y="1743402"/>
            <a:ext cx="1774827" cy="1991671"/>
          </a:xfrm>
          <a:prstGeom prst="rect">
            <a:avLst/>
          </a:prstGeom>
          <a:solidFill>
            <a:srgbClr val="6BAFDA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14" name="文本框 13"/>
          <p:cNvSpPr txBox="1"/>
          <p:nvPr/>
        </p:nvSpPr>
        <p:spPr>
          <a:xfrm>
            <a:off x="887266" y="1839898"/>
            <a:ext cx="15620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b="1" dirty="0" smtClean="0">
                <a:solidFill>
                  <a:schemeClr val="bg1"/>
                </a:solidFill>
              </a:rPr>
              <a:t>PROJECT 1</a:t>
            </a:r>
            <a:endParaRPr lang="zh-CN" altLang="en-US" b="1" dirty="0">
              <a:solidFill>
                <a:schemeClr val="bg1"/>
              </a:solidFill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806809" y="2381455"/>
            <a:ext cx="1733714" cy="12849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1450" lvl="0" indent="-171450" defTabSz="457200">
              <a:lnSpc>
                <a:spcPct val="130000"/>
              </a:lnSpc>
              <a:buFont typeface="Wingdings" pitchFamily="2" charset="2"/>
              <a:buChar char="l"/>
            </a:pPr>
            <a:r>
              <a:rPr lang="zh-CN" altLang="en-US" sz="1000" dirty="0">
                <a:solidFill>
                  <a:schemeClr val="bg1"/>
                </a:solidFill>
                <a:latin typeface="Century Gothic"/>
                <a:ea typeface="微软雅黑"/>
              </a:rPr>
              <a:t>标题数字等都可以通过点击和重新输入进行更改</a:t>
            </a:r>
            <a:endParaRPr lang="en-US" altLang="zh-CN" sz="1000" dirty="0">
              <a:solidFill>
                <a:schemeClr val="bg1"/>
              </a:solidFill>
              <a:latin typeface="Century Gothic"/>
              <a:ea typeface="微软雅黑"/>
            </a:endParaRPr>
          </a:p>
          <a:p>
            <a:pPr marL="171450" lvl="0" indent="-171450" defTabSz="457200">
              <a:lnSpc>
                <a:spcPct val="130000"/>
              </a:lnSpc>
              <a:buFont typeface="Wingdings" pitchFamily="2" charset="2"/>
              <a:buChar char="l"/>
            </a:pPr>
            <a:r>
              <a:rPr lang="zh-CN" altLang="en-US" sz="1000" dirty="0">
                <a:solidFill>
                  <a:schemeClr val="bg1"/>
                </a:solidFill>
                <a:latin typeface="Century Gothic"/>
                <a:ea typeface="微软雅黑"/>
              </a:rPr>
              <a:t>顶部“开始”面板中可以对字体、字号、颜色、</a:t>
            </a:r>
            <a:r>
              <a:rPr lang="zh-CN" altLang="en-US" sz="1000" dirty="0" smtClean="0">
                <a:solidFill>
                  <a:schemeClr val="bg1"/>
                </a:solidFill>
                <a:latin typeface="Century Gothic"/>
                <a:ea typeface="微软雅黑"/>
              </a:rPr>
              <a:t>行距等进行修改</a:t>
            </a:r>
            <a:endParaRPr lang="en-US" altLang="zh-CN" sz="1000" dirty="0">
              <a:solidFill>
                <a:schemeClr val="bg1"/>
              </a:solidFill>
              <a:latin typeface="Century Gothic"/>
              <a:ea typeface="微软雅黑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2820411" y="3874713"/>
            <a:ext cx="1774828" cy="394450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altLang="zh-CN" sz="2800" b="1" dirty="0" smtClean="0"/>
              <a:t>123,123</a:t>
            </a:r>
            <a:endParaRPr lang="zh-CN" altLang="en-US" sz="2800" b="1" dirty="0"/>
          </a:p>
        </p:txBody>
      </p:sp>
      <p:sp>
        <p:nvSpPr>
          <p:cNvPr id="18" name="矩形 17"/>
          <p:cNvSpPr/>
          <p:nvPr/>
        </p:nvSpPr>
        <p:spPr>
          <a:xfrm>
            <a:off x="2820415" y="1743402"/>
            <a:ext cx="1774827" cy="1991671"/>
          </a:xfrm>
          <a:prstGeom prst="rect">
            <a:avLst/>
          </a:prstGeom>
          <a:solidFill>
            <a:srgbClr val="EE4B4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22" name="文本框 21"/>
          <p:cNvSpPr txBox="1"/>
          <p:nvPr/>
        </p:nvSpPr>
        <p:spPr>
          <a:xfrm>
            <a:off x="2899467" y="1839898"/>
            <a:ext cx="15620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b="1" dirty="0" smtClean="0">
                <a:solidFill>
                  <a:schemeClr val="bg1"/>
                </a:solidFill>
              </a:rPr>
              <a:t>PROJECT 2</a:t>
            </a:r>
            <a:endParaRPr lang="zh-CN" altLang="en-US" b="1" dirty="0">
              <a:solidFill>
                <a:schemeClr val="bg1"/>
              </a:solidFill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2819010" y="2381455"/>
            <a:ext cx="1733714" cy="12849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1450" lvl="0" indent="-171450" defTabSz="457200">
              <a:lnSpc>
                <a:spcPct val="130000"/>
              </a:lnSpc>
              <a:buFont typeface="Wingdings" pitchFamily="2" charset="2"/>
              <a:buChar char="l"/>
            </a:pPr>
            <a:r>
              <a:rPr lang="zh-CN" altLang="en-US" sz="1000" dirty="0">
                <a:solidFill>
                  <a:schemeClr val="bg1"/>
                </a:solidFill>
                <a:latin typeface="Century Gothic"/>
                <a:ea typeface="微软雅黑"/>
              </a:rPr>
              <a:t>标题数字等都可以通过点击和重新输入进行更改</a:t>
            </a:r>
            <a:endParaRPr lang="en-US" altLang="zh-CN" sz="1000" dirty="0">
              <a:solidFill>
                <a:schemeClr val="bg1"/>
              </a:solidFill>
              <a:latin typeface="Century Gothic"/>
              <a:ea typeface="微软雅黑"/>
            </a:endParaRPr>
          </a:p>
          <a:p>
            <a:pPr marL="171450" lvl="0" indent="-171450" defTabSz="457200">
              <a:lnSpc>
                <a:spcPct val="130000"/>
              </a:lnSpc>
              <a:buFont typeface="Wingdings" pitchFamily="2" charset="2"/>
              <a:buChar char="l"/>
            </a:pPr>
            <a:r>
              <a:rPr lang="zh-CN" altLang="en-US" sz="1000" dirty="0">
                <a:solidFill>
                  <a:schemeClr val="bg1"/>
                </a:solidFill>
                <a:latin typeface="Century Gothic"/>
                <a:ea typeface="微软雅黑"/>
              </a:rPr>
              <a:t>顶部“开始”面板中可以对字体、字号、颜色、</a:t>
            </a:r>
            <a:r>
              <a:rPr lang="zh-CN" altLang="en-US" sz="1000" dirty="0" smtClean="0">
                <a:solidFill>
                  <a:schemeClr val="bg1"/>
                </a:solidFill>
                <a:latin typeface="Century Gothic"/>
                <a:ea typeface="微软雅黑"/>
              </a:rPr>
              <a:t>行距等进行修改</a:t>
            </a:r>
            <a:endParaRPr lang="en-US" altLang="zh-CN" sz="1000" dirty="0">
              <a:solidFill>
                <a:schemeClr val="bg1"/>
              </a:solidFill>
              <a:latin typeface="Century Gothic"/>
              <a:ea typeface="微软雅黑"/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4832611" y="3874713"/>
            <a:ext cx="1774828" cy="394450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altLang="zh-CN" sz="2800" b="1" dirty="0" smtClean="0"/>
              <a:t>123,123</a:t>
            </a:r>
            <a:endParaRPr lang="zh-CN" altLang="en-US" sz="2800" b="1" dirty="0"/>
          </a:p>
        </p:txBody>
      </p:sp>
      <p:sp>
        <p:nvSpPr>
          <p:cNvPr id="30" name="矩形 29"/>
          <p:cNvSpPr/>
          <p:nvPr/>
        </p:nvSpPr>
        <p:spPr>
          <a:xfrm>
            <a:off x="4832615" y="1743402"/>
            <a:ext cx="1774827" cy="1991671"/>
          </a:xfrm>
          <a:prstGeom prst="rect">
            <a:avLst/>
          </a:prstGeom>
          <a:solidFill>
            <a:srgbClr val="67B2B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34" name="文本框 33"/>
          <p:cNvSpPr txBox="1"/>
          <p:nvPr/>
        </p:nvSpPr>
        <p:spPr>
          <a:xfrm>
            <a:off x="4911667" y="1839898"/>
            <a:ext cx="15620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b="1" dirty="0" smtClean="0">
                <a:solidFill>
                  <a:schemeClr val="bg1"/>
                </a:solidFill>
              </a:rPr>
              <a:t>PROJECT 3</a:t>
            </a:r>
            <a:endParaRPr lang="zh-CN" altLang="en-US" b="1" dirty="0">
              <a:solidFill>
                <a:schemeClr val="bg1"/>
              </a:solidFill>
            </a:endParaRPr>
          </a:p>
        </p:txBody>
      </p:sp>
      <p:sp>
        <p:nvSpPr>
          <p:cNvPr id="33" name="矩形 32"/>
          <p:cNvSpPr/>
          <p:nvPr/>
        </p:nvSpPr>
        <p:spPr>
          <a:xfrm>
            <a:off x="4831210" y="2381455"/>
            <a:ext cx="1733714" cy="12849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1450" lvl="0" indent="-171450" defTabSz="457200">
              <a:lnSpc>
                <a:spcPct val="130000"/>
              </a:lnSpc>
              <a:buFont typeface="Wingdings" pitchFamily="2" charset="2"/>
              <a:buChar char="l"/>
            </a:pPr>
            <a:r>
              <a:rPr lang="zh-CN" altLang="en-US" sz="1000" dirty="0">
                <a:solidFill>
                  <a:schemeClr val="bg1"/>
                </a:solidFill>
                <a:latin typeface="Century Gothic"/>
                <a:ea typeface="微软雅黑"/>
              </a:rPr>
              <a:t>标题数字等都可以通过点击和重新输入进行更改</a:t>
            </a:r>
            <a:endParaRPr lang="en-US" altLang="zh-CN" sz="1000" dirty="0">
              <a:solidFill>
                <a:schemeClr val="bg1"/>
              </a:solidFill>
              <a:latin typeface="Century Gothic"/>
              <a:ea typeface="微软雅黑"/>
            </a:endParaRPr>
          </a:p>
          <a:p>
            <a:pPr marL="171450" lvl="0" indent="-171450" defTabSz="457200">
              <a:lnSpc>
                <a:spcPct val="130000"/>
              </a:lnSpc>
              <a:buFont typeface="Wingdings" pitchFamily="2" charset="2"/>
              <a:buChar char="l"/>
            </a:pPr>
            <a:r>
              <a:rPr lang="zh-CN" altLang="en-US" sz="1000" dirty="0">
                <a:solidFill>
                  <a:schemeClr val="bg1"/>
                </a:solidFill>
                <a:latin typeface="Century Gothic"/>
                <a:ea typeface="微软雅黑"/>
              </a:rPr>
              <a:t>顶部“开始”面板中可以对字体、字号、颜色、</a:t>
            </a:r>
            <a:r>
              <a:rPr lang="zh-CN" altLang="en-US" sz="1000" dirty="0" smtClean="0">
                <a:solidFill>
                  <a:schemeClr val="bg1"/>
                </a:solidFill>
                <a:latin typeface="Century Gothic"/>
                <a:ea typeface="微软雅黑"/>
              </a:rPr>
              <a:t>行距等进行修改</a:t>
            </a:r>
            <a:endParaRPr lang="en-US" altLang="zh-CN" sz="1000" dirty="0">
              <a:solidFill>
                <a:schemeClr val="bg1"/>
              </a:solidFill>
              <a:latin typeface="Century Gothic"/>
              <a:ea typeface="微软雅黑"/>
            </a:endParaRPr>
          </a:p>
        </p:txBody>
      </p:sp>
      <p:sp>
        <p:nvSpPr>
          <p:cNvPr id="36" name="矩形 35"/>
          <p:cNvSpPr/>
          <p:nvPr/>
        </p:nvSpPr>
        <p:spPr>
          <a:xfrm>
            <a:off x="6844812" y="3874713"/>
            <a:ext cx="1774828" cy="394450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altLang="zh-CN" sz="2800" b="1" dirty="0" smtClean="0"/>
              <a:t>123,123</a:t>
            </a:r>
            <a:endParaRPr lang="zh-CN" altLang="en-US" sz="2800" b="1" dirty="0"/>
          </a:p>
        </p:txBody>
      </p:sp>
      <p:sp>
        <p:nvSpPr>
          <p:cNvPr id="38" name="矩形 37"/>
          <p:cNvSpPr/>
          <p:nvPr/>
        </p:nvSpPr>
        <p:spPr>
          <a:xfrm>
            <a:off x="6844816" y="1743402"/>
            <a:ext cx="1774827" cy="1991671"/>
          </a:xfrm>
          <a:prstGeom prst="rect">
            <a:avLst/>
          </a:prstGeom>
          <a:solidFill>
            <a:srgbClr val="ECBF4C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42" name="文本框 41"/>
          <p:cNvSpPr txBox="1"/>
          <p:nvPr/>
        </p:nvSpPr>
        <p:spPr>
          <a:xfrm>
            <a:off x="6923868" y="1839898"/>
            <a:ext cx="15620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b="1" dirty="0" smtClean="0">
                <a:solidFill>
                  <a:schemeClr val="bg1"/>
                </a:solidFill>
              </a:rPr>
              <a:t>PROJECT 4</a:t>
            </a:r>
            <a:endParaRPr lang="zh-CN" altLang="en-US" b="1" dirty="0">
              <a:solidFill>
                <a:schemeClr val="bg1"/>
              </a:solidFill>
            </a:endParaRPr>
          </a:p>
        </p:txBody>
      </p:sp>
      <p:sp>
        <p:nvSpPr>
          <p:cNvPr id="41" name="矩形 40"/>
          <p:cNvSpPr/>
          <p:nvPr/>
        </p:nvSpPr>
        <p:spPr>
          <a:xfrm>
            <a:off x="6843411" y="2381455"/>
            <a:ext cx="1733714" cy="12849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1450" lvl="0" indent="-171450" defTabSz="457200">
              <a:lnSpc>
                <a:spcPct val="130000"/>
              </a:lnSpc>
              <a:buFont typeface="Wingdings" pitchFamily="2" charset="2"/>
              <a:buChar char="l"/>
            </a:pPr>
            <a:r>
              <a:rPr lang="zh-CN" altLang="en-US" sz="1000" dirty="0">
                <a:solidFill>
                  <a:schemeClr val="bg1"/>
                </a:solidFill>
                <a:latin typeface="Century Gothic"/>
                <a:ea typeface="微软雅黑"/>
              </a:rPr>
              <a:t>标题数字等都可以通过点击和重新输入进行更改</a:t>
            </a:r>
            <a:endParaRPr lang="en-US" altLang="zh-CN" sz="1000" dirty="0">
              <a:solidFill>
                <a:schemeClr val="bg1"/>
              </a:solidFill>
              <a:latin typeface="Century Gothic"/>
              <a:ea typeface="微软雅黑"/>
            </a:endParaRPr>
          </a:p>
          <a:p>
            <a:pPr marL="171450" lvl="0" indent="-171450" defTabSz="457200">
              <a:lnSpc>
                <a:spcPct val="130000"/>
              </a:lnSpc>
              <a:buFont typeface="Wingdings" pitchFamily="2" charset="2"/>
              <a:buChar char="l"/>
            </a:pPr>
            <a:r>
              <a:rPr lang="zh-CN" altLang="en-US" sz="1000" dirty="0">
                <a:solidFill>
                  <a:schemeClr val="bg1"/>
                </a:solidFill>
                <a:latin typeface="Century Gothic"/>
                <a:ea typeface="微软雅黑"/>
              </a:rPr>
              <a:t>顶部“开始”面板中可以对字体、字号、颜色、</a:t>
            </a:r>
            <a:r>
              <a:rPr lang="zh-CN" altLang="en-US" sz="1000" dirty="0" smtClean="0">
                <a:solidFill>
                  <a:schemeClr val="bg1"/>
                </a:solidFill>
                <a:latin typeface="Century Gothic"/>
                <a:ea typeface="微软雅黑"/>
              </a:rPr>
              <a:t>行距等进行修改</a:t>
            </a:r>
            <a:endParaRPr lang="en-US" altLang="zh-CN" sz="1000" dirty="0">
              <a:solidFill>
                <a:schemeClr val="bg1"/>
              </a:solidFill>
              <a:latin typeface="Century Gothic"/>
              <a:ea typeface="微软雅黑"/>
            </a:endParaRPr>
          </a:p>
        </p:txBody>
      </p:sp>
      <p:sp>
        <p:nvSpPr>
          <p:cNvPr id="44" name="矩形 43"/>
          <p:cNvSpPr/>
          <p:nvPr/>
        </p:nvSpPr>
        <p:spPr>
          <a:xfrm>
            <a:off x="806812" y="1090559"/>
            <a:ext cx="7679155" cy="4847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defTabSz="457200">
              <a:lnSpc>
                <a:spcPct val="130000"/>
              </a:lnSpc>
            </a:pPr>
            <a:r>
              <a:rPr lang="zh-CN" altLang="zh-CN" sz="1000" dirty="0">
                <a:solidFill>
                  <a:srgbClr val="51597B"/>
                </a:solidFill>
                <a:latin typeface="微软雅黑" pitchFamily="34" charset="-122"/>
                <a:ea typeface="微软雅黑" pitchFamily="34" charset="-122"/>
              </a:rPr>
              <a:t>点击此处添加文本信息。标题数字等都可以通过点击和重新输入进行更改，顶部</a:t>
            </a:r>
            <a:r>
              <a:rPr lang="en-US" altLang="zh-CN" sz="1000" dirty="0">
                <a:solidFill>
                  <a:srgbClr val="51597B"/>
                </a:solidFill>
                <a:latin typeface="微软雅黑" pitchFamily="34" charset="-122"/>
                <a:ea typeface="微软雅黑" pitchFamily="34" charset="-122"/>
              </a:rPr>
              <a:t>“</a:t>
            </a:r>
            <a:r>
              <a:rPr lang="zh-CN" altLang="zh-CN" sz="1000" dirty="0">
                <a:solidFill>
                  <a:srgbClr val="51597B"/>
                </a:solidFill>
                <a:latin typeface="微软雅黑" pitchFamily="34" charset="-122"/>
                <a:ea typeface="微软雅黑" pitchFamily="34" charset="-122"/>
              </a:rPr>
              <a:t>开始</a:t>
            </a:r>
            <a:r>
              <a:rPr lang="en-US" altLang="zh-CN" sz="1000" dirty="0">
                <a:solidFill>
                  <a:srgbClr val="51597B"/>
                </a:solidFill>
                <a:latin typeface="微软雅黑" pitchFamily="34" charset="-122"/>
                <a:ea typeface="微软雅黑" pitchFamily="34" charset="-122"/>
              </a:rPr>
              <a:t>”</a:t>
            </a:r>
            <a:r>
              <a:rPr lang="zh-CN" altLang="zh-CN" sz="1000" dirty="0">
                <a:solidFill>
                  <a:srgbClr val="51597B"/>
                </a:solidFill>
                <a:latin typeface="微软雅黑" pitchFamily="34" charset="-122"/>
                <a:ea typeface="微软雅黑" pitchFamily="34" charset="-122"/>
              </a:rPr>
              <a:t>面板中可以对字体、字号、颜色、行距等进行修改。建议正文</a:t>
            </a:r>
            <a:r>
              <a:rPr lang="en-US" altLang="zh-CN" sz="1000" dirty="0">
                <a:solidFill>
                  <a:srgbClr val="51597B"/>
                </a:solidFill>
                <a:latin typeface="微软雅黑" pitchFamily="34" charset="-122"/>
                <a:ea typeface="微软雅黑" pitchFamily="34" charset="-122"/>
              </a:rPr>
              <a:t>10</a:t>
            </a:r>
            <a:r>
              <a:rPr lang="zh-CN" altLang="zh-CN" sz="1000" dirty="0">
                <a:solidFill>
                  <a:srgbClr val="51597B"/>
                </a:solidFill>
                <a:latin typeface="微软雅黑" pitchFamily="34" charset="-122"/>
                <a:ea typeface="微软雅黑" pitchFamily="34" charset="-122"/>
              </a:rPr>
              <a:t>号字，</a:t>
            </a:r>
            <a:r>
              <a:rPr lang="en-US" altLang="zh-CN" sz="1000" dirty="0">
                <a:solidFill>
                  <a:srgbClr val="51597B"/>
                </a:solidFill>
                <a:latin typeface="微软雅黑" pitchFamily="34" charset="-122"/>
                <a:ea typeface="微软雅黑" pitchFamily="34" charset="-122"/>
              </a:rPr>
              <a:t>1.3</a:t>
            </a:r>
            <a:r>
              <a:rPr lang="zh-CN" altLang="zh-CN" sz="1000" dirty="0">
                <a:solidFill>
                  <a:srgbClr val="51597B"/>
                </a:solidFill>
                <a:latin typeface="微软雅黑" pitchFamily="34" charset="-122"/>
                <a:ea typeface="微软雅黑" pitchFamily="34" charset="-122"/>
              </a:rPr>
              <a:t>倍字间距。</a:t>
            </a:r>
            <a:endParaRPr lang="en-US" altLang="zh-CN" sz="1000" dirty="0">
              <a:solidFill>
                <a:srgbClr val="51597B"/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5818812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5034064"/>
            <a:ext cx="9144000" cy="109436"/>
          </a:xfrm>
          <a:prstGeom prst="rect">
            <a:avLst/>
          </a:prstGeom>
          <a:solidFill>
            <a:srgbClr val="51597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solidFill>
                <a:schemeClr val="bg1"/>
              </a:solidFill>
            </a:endParaRPr>
          </a:p>
        </p:txBody>
      </p:sp>
      <p:sp>
        <p:nvSpPr>
          <p:cNvPr id="3" name="矩形 2"/>
          <p:cNvSpPr/>
          <p:nvPr/>
        </p:nvSpPr>
        <p:spPr>
          <a:xfrm>
            <a:off x="3" y="4803632"/>
            <a:ext cx="1330375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US" altLang="zh-CN" sz="1000" dirty="0" smtClean="0">
                <a:solidFill>
                  <a:srgbClr val="51597B"/>
                </a:solidFill>
              </a:rPr>
              <a:t>LOGO|COMPANY</a:t>
            </a:r>
            <a:endParaRPr lang="en-US" altLang="zh-CN" sz="1000" dirty="0">
              <a:solidFill>
                <a:srgbClr val="51597B"/>
              </a:solidFill>
            </a:endParaRPr>
          </a:p>
        </p:txBody>
      </p:sp>
      <p:grpSp>
        <p:nvGrpSpPr>
          <p:cNvPr id="26" name="组 25"/>
          <p:cNvGrpSpPr/>
          <p:nvPr/>
        </p:nvGrpSpPr>
        <p:grpSpPr>
          <a:xfrm>
            <a:off x="0" y="162297"/>
            <a:ext cx="1945184" cy="572491"/>
            <a:chOff x="0" y="180328"/>
            <a:chExt cx="1945184" cy="636101"/>
          </a:xfrm>
        </p:grpSpPr>
        <p:sp>
          <p:nvSpPr>
            <p:cNvPr id="27" name="矩形 26"/>
            <p:cNvSpPr/>
            <p:nvPr/>
          </p:nvSpPr>
          <p:spPr>
            <a:xfrm>
              <a:off x="1" y="180328"/>
              <a:ext cx="529411" cy="636101"/>
            </a:xfrm>
            <a:prstGeom prst="rect">
              <a:avLst/>
            </a:prstGeom>
            <a:solidFill>
              <a:srgbClr val="51597B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28" name="文本框 27"/>
            <p:cNvSpPr txBox="1"/>
            <p:nvPr/>
          </p:nvSpPr>
          <p:spPr>
            <a:xfrm>
              <a:off x="0" y="282381"/>
              <a:ext cx="529412" cy="47876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90000"/>
                </a:lnSpc>
              </a:pPr>
              <a:r>
                <a:rPr kumimoji="1" lang="en-US" altLang="zh-CN" sz="2400" b="1" dirty="0" smtClean="0">
                  <a:solidFill>
                    <a:schemeClr val="bg1"/>
                  </a:solidFill>
                </a:rPr>
                <a:t>04</a:t>
              </a:r>
              <a:endParaRPr kumimoji="1" lang="zh-CN" altLang="en-US" sz="2400" b="1" dirty="0">
                <a:solidFill>
                  <a:schemeClr val="bg1"/>
                </a:solidFill>
              </a:endParaRPr>
            </a:p>
          </p:txBody>
        </p:sp>
        <p:sp>
          <p:nvSpPr>
            <p:cNvPr id="29" name="文本框 28"/>
            <p:cNvSpPr txBox="1"/>
            <p:nvPr/>
          </p:nvSpPr>
          <p:spPr>
            <a:xfrm>
              <a:off x="529412" y="282381"/>
              <a:ext cx="1415772" cy="47876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90000"/>
                </a:lnSpc>
              </a:pPr>
              <a:r>
                <a:rPr kumimoji="1" lang="zh-CN" altLang="en-US" sz="2400" b="1" dirty="0" smtClean="0">
                  <a:solidFill>
                    <a:srgbClr val="51597B"/>
                  </a:solidFill>
                </a:rPr>
                <a:t>产品亮点</a:t>
              </a:r>
              <a:endParaRPr kumimoji="1" lang="zh-CN" altLang="en-US" sz="2400" b="1" dirty="0">
                <a:solidFill>
                  <a:srgbClr val="51597B"/>
                </a:solidFill>
              </a:endParaRPr>
            </a:p>
          </p:txBody>
        </p:sp>
      </p:grpSp>
      <p:grpSp>
        <p:nvGrpSpPr>
          <p:cNvPr id="8" name="组合 12"/>
          <p:cNvGrpSpPr/>
          <p:nvPr/>
        </p:nvGrpSpPr>
        <p:grpSpPr>
          <a:xfrm>
            <a:off x="6448962" y="1935606"/>
            <a:ext cx="2193239" cy="1488782"/>
            <a:chOff x="8240713" y="2065338"/>
            <a:chExt cx="2816225" cy="2124075"/>
          </a:xfrm>
        </p:grpSpPr>
        <p:sp>
          <p:nvSpPr>
            <p:cNvPr id="9" name="Freeform 5"/>
            <p:cNvSpPr>
              <a:spLocks/>
            </p:cNvSpPr>
            <p:nvPr/>
          </p:nvSpPr>
          <p:spPr bwMode="auto">
            <a:xfrm>
              <a:off x="8240713" y="2065338"/>
              <a:ext cx="908050" cy="1450975"/>
            </a:xfrm>
            <a:custGeom>
              <a:avLst/>
              <a:gdLst>
                <a:gd name="T0" fmla="*/ 168 w 193"/>
                <a:gd name="T1" fmla="*/ 3 h 308"/>
                <a:gd name="T2" fmla="*/ 168 w 193"/>
                <a:gd name="T3" fmla="*/ 155 h 308"/>
                <a:gd name="T4" fmla="*/ 130 w 193"/>
                <a:gd name="T5" fmla="*/ 193 h 308"/>
                <a:gd name="T6" fmla="*/ 64 w 193"/>
                <a:gd name="T7" fmla="*/ 193 h 308"/>
                <a:gd name="T8" fmla="*/ 0 w 193"/>
                <a:gd name="T9" fmla="*/ 257 h 308"/>
                <a:gd name="T10" fmla="*/ 0 w 193"/>
                <a:gd name="T11" fmla="*/ 308 h 308"/>
                <a:gd name="T12" fmla="*/ 26 w 193"/>
                <a:gd name="T13" fmla="*/ 307 h 308"/>
                <a:gd name="T14" fmla="*/ 26 w 193"/>
                <a:gd name="T15" fmla="*/ 257 h 308"/>
                <a:gd name="T16" fmla="*/ 64 w 193"/>
                <a:gd name="T17" fmla="*/ 218 h 308"/>
                <a:gd name="T18" fmla="*/ 130 w 193"/>
                <a:gd name="T19" fmla="*/ 218 h 308"/>
                <a:gd name="T20" fmla="*/ 193 w 193"/>
                <a:gd name="T21" fmla="*/ 155 h 308"/>
                <a:gd name="T22" fmla="*/ 193 w 193"/>
                <a:gd name="T23" fmla="*/ 0 h 308"/>
                <a:gd name="T24" fmla="*/ 168 w 193"/>
                <a:gd name="T25" fmla="*/ 3 h 3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93" h="308">
                  <a:moveTo>
                    <a:pt x="168" y="3"/>
                  </a:moveTo>
                  <a:cubicBezTo>
                    <a:pt x="168" y="155"/>
                    <a:pt x="168" y="155"/>
                    <a:pt x="168" y="155"/>
                  </a:cubicBezTo>
                  <a:cubicBezTo>
                    <a:pt x="168" y="176"/>
                    <a:pt x="151" y="193"/>
                    <a:pt x="130" y="193"/>
                  </a:cubicBezTo>
                  <a:cubicBezTo>
                    <a:pt x="64" y="193"/>
                    <a:pt x="64" y="193"/>
                    <a:pt x="64" y="193"/>
                  </a:cubicBezTo>
                  <a:cubicBezTo>
                    <a:pt x="29" y="193"/>
                    <a:pt x="0" y="221"/>
                    <a:pt x="0" y="257"/>
                  </a:cubicBezTo>
                  <a:cubicBezTo>
                    <a:pt x="0" y="308"/>
                    <a:pt x="0" y="308"/>
                    <a:pt x="0" y="308"/>
                  </a:cubicBezTo>
                  <a:cubicBezTo>
                    <a:pt x="9" y="308"/>
                    <a:pt x="17" y="308"/>
                    <a:pt x="26" y="307"/>
                  </a:cubicBezTo>
                  <a:cubicBezTo>
                    <a:pt x="26" y="257"/>
                    <a:pt x="26" y="257"/>
                    <a:pt x="26" y="257"/>
                  </a:cubicBezTo>
                  <a:cubicBezTo>
                    <a:pt x="26" y="235"/>
                    <a:pt x="43" y="218"/>
                    <a:pt x="64" y="218"/>
                  </a:cubicBezTo>
                  <a:cubicBezTo>
                    <a:pt x="130" y="218"/>
                    <a:pt x="130" y="218"/>
                    <a:pt x="130" y="218"/>
                  </a:cubicBezTo>
                  <a:cubicBezTo>
                    <a:pt x="165" y="218"/>
                    <a:pt x="193" y="190"/>
                    <a:pt x="193" y="155"/>
                  </a:cubicBezTo>
                  <a:cubicBezTo>
                    <a:pt x="193" y="0"/>
                    <a:pt x="193" y="0"/>
                    <a:pt x="193" y="0"/>
                  </a:cubicBezTo>
                  <a:cubicBezTo>
                    <a:pt x="185" y="1"/>
                    <a:pt x="176" y="1"/>
                    <a:pt x="168" y="3"/>
                  </a:cubicBezTo>
                  <a:close/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" name="Freeform 6"/>
            <p:cNvSpPr>
              <a:spLocks/>
            </p:cNvSpPr>
            <p:nvPr/>
          </p:nvSpPr>
          <p:spPr bwMode="auto">
            <a:xfrm>
              <a:off x="9172575" y="2074863"/>
              <a:ext cx="993775" cy="2114550"/>
            </a:xfrm>
            <a:custGeom>
              <a:avLst/>
              <a:gdLst>
                <a:gd name="T0" fmla="*/ 22 w 211"/>
                <a:gd name="T1" fmla="*/ 2 h 449"/>
                <a:gd name="T2" fmla="*/ 22 w 211"/>
                <a:gd name="T3" fmla="*/ 136 h 449"/>
                <a:gd name="T4" fmla="*/ 56 w 211"/>
                <a:gd name="T5" fmla="*/ 170 h 449"/>
                <a:gd name="T6" fmla="*/ 155 w 211"/>
                <a:gd name="T7" fmla="*/ 170 h 449"/>
                <a:gd name="T8" fmla="*/ 211 w 211"/>
                <a:gd name="T9" fmla="*/ 226 h 449"/>
                <a:gd name="T10" fmla="*/ 211 w 211"/>
                <a:gd name="T11" fmla="*/ 449 h 449"/>
                <a:gd name="T12" fmla="*/ 189 w 211"/>
                <a:gd name="T13" fmla="*/ 449 h 449"/>
                <a:gd name="T14" fmla="*/ 189 w 211"/>
                <a:gd name="T15" fmla="*/ 226 h 449"/>
                <a:gd name="T16" fmla="*/ 155 w 211"/>
                <a:gd name="T17" fmla="*/ 192 h 449"/>
                <a:gd name="T18" fmla="*/ 56 w 211"/>
                <a:gd name="T19" fmla="*/ 193 h 449"/>
                <a:gd name="T20" fmla="*/ 0 w 211"/>
                <a:gd name="T21" fmla="*/ 136 h 449"/>
                <a:gd name="T22" fmla="*/ 0 w 211"/>
                <a:gd name="T23" fmla="*/ 0 h 449"/>
                <a:gd name="T24" fmla="*/ 22 w 211"/>
                <a:gd name="T25" fmla="*/ 2 h 4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11" h="449">
                  <a:moveTo>
                    <a:pt x="22" y="2"/>
                  </a:moveTo>
                  <a:cubicBezTo>
                    <a:pt x="22" y="136"/>
                    <a:pt x="22" y="136"/>
                    <a:pt x="22" y="136"/>
                  </a:cubicBezTo>
                  <a:cubicBezTo>
                    <a:pt x="22" y="155"/>
                    <a:pt x="37" y="170"/>
                    <a:pt x="56" y="170"/>
                  </a:cubicBezTo>
                  <a:cubicBezTo>
                    <a:pt x="155" y="170"/>
                    <a:pt x="155" y="170"/>
                    <a:pt x="155" y="170"/>
                  </a:cubicBezTo>
                  <a:cubicBezTo>
                    <a:pt x="186" y="170"/>
                    <a:pt x="211" y="195"/>
                    <a:pt x="211" y="226"/>
                  </a:cubicBezTo>
                  <a:cubicBezTo>
                    <a:pt x="211" y="449"/>
                    <a:pt x="211" y="449"/>
                    <a:pt x="211" y="449"/>
                  </a:cubicBezTo>
                  <a:cubicBezTo>
                    <a:pt x="204" y="449"/>
                    <a:pt x="196" y="449"/>
                    <a:pt x="189" y="449"/>
                  </a:cubicBezTo>
                  <a:cubicBezTo>
                    <a:pt x="189" y="226"/>
                    <a:pt x="189" y="226"/>
                    <a:pt x="189" y="226"/>
                  </a:cubicBezTo>
                  <a:cubicBezTo>
                    <a:pt x="189" y="208"/>
                    <a:pt x="174" y="192"/>
                    <a:pt x="155" y="192"/>
                  </a:cubicBezTo>
                  <a:cubicBezTo>
                    <a:pt x="56" y="193"/>
                    <a:pt x="56" y="193"/>
                    <a:pt x="56" y="193"/>
                  </a:cubicBezTo>
                  <a:cubicBezTo>
                    <a:pt x="25" y="193"/>
                    <a:pt x="0" y="167"/>
                    <a:pt x="0" y="136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7" y="1"/>
                    <a:pt x="14" y="1"/>
                    <a:pt x="22" y="2"/>
                  </a:cubicBezTo>
                  <a:close/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" name="Freeform 7"/>
            <p:cNvSpPr>
              <a:spLocks/>
            </p:cNvSpPr>
            <p:nvPr/>
          </p:nvSpPr>
          <p:spPr bwMode="auto">
            <a:xfrm>
              <a:off x="9294813" y="2287588"/>
              <a:ext cx="1441450" cy="1331912"/>
            </a:xfrm>
            <a:custGeom>
              <a:avLst/>
              <a:gdLst>
                <a:gd name="T0" fmla="*/ 14 w 306"/>
                <a:gd name="T1" fmla="*/ 2 h 283"/>
                <a:gd name="T2" fmla="*/ 14 w 306"/>
                <a:gd name="T3" fmla="*/ 86 h 283"/>
                <a:gd name="T4" fmla="*/ 36 w 306"/>
                <a:gd name="T5" fmla="*/ 107 h 283"/>
                <a:gd name="T6" fmla="*/ 271 w 306"/>
                <a:gd name="T7" fmla="*/ 107 h 283"/>
                <a:gd name="T8" fmla="*/ 306 w 306"/>
                <a:gd name="T9" fmla="*/ 143 h 283"/>
                <a:gd name="T10" fmla="*/ 306 w 306"/>
                <a:gd name="T11" fmla="*/ 283 h 283"/>
                <a:gd name="T12" fmla="*/ 292 w 306"/>
                <a:gd name="T13" fmla="*/ 283 h 283"/>
                <a:gd name="T14" fmla="*/ 292 w 306"/>
                <a:gd name="T15" fmla="*/ 143 h 283"/>
                <a:gd name="T16" fmla="*/ 271 w 306"/>
                <a:gd name="T17" fmla="*/ 121 h 283"/>
                <a:gd name="T18" fmla="*/ 36 w 306"/>
                <a:gd name="T19" fmla="*/ 121 h 283"/>
                <a:gd name="T20" fmla="*/ 0 w 306"/>
                <a:gd name="T21" fmla="*/ 86 h 283"/>
                <a:gd name="T22" fmla="*/ 0 w 306"/>
                <a:gd name="T23" fmla="*/ 0 h 283"/>
                <a:gd name="T24" fmla="*/ 14 w 306"/>
                <a:gd name="T25" fmla="*/ 2 h 2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06" h="283">
                  <a:moveTo>
                    <a:pt x="14" y="2"/>
                  </a:moveTo>
                  <a:cubicBezTo>
                    <a:pt x="14" y="86"/>
                    <a:pt x="14" y="86"/>
                    <a:pt x="14" y="86"/>
                  </a:cubicBezTo>
                  <a:cubicBezTo>
                    <a:pt x="14" y="98"/>
                    <a:pt x="24" y="107"/>
                    <a:pt x="36" y="107"/>
                  </a:cubicBezTo>
                  <a:cubicBezTo>
                    <a:pt x="271" y="107"/>
                    <a:pt x="271" y="107"/>
                    <a:pt x="271" y="107"/>
                  </a:cubicBezTo>
                  <a:cubicBezTo>
                    <a:pt x="290" y="107"/>
                    <a:pt x="306" y="123"/>
                    <a:pt x="306" y="143"/>
                  </a:cubicBezTo>
                  <a:cubicBezTo>
                    <a:pt x="306" y="283"/>
                    <a:pt x="306" y="283"/>
                    <a:pt x="306" y="283"/>
                  </a:cubicBezTo>
                  <a:cubicBezTo>
                    <a:pt x="301" y="283"/>
                    <a:pt x="297" y="283"/>
                    <a:pt x="292" y="283"/>
                  </a:cubicBezTo>
                  <a:cubicBezTo>
                    <a:pt x="292" y="143"/>
                    <a:pt x="292" y="143"/>
                    <a:pt x="292" y="143"/>
                  </a:cubicBezTo>
                  <a:cubicBezTo>
                    <a:pt x="292" y="131"/>
                    <a:pt x="282" y="121"/>
                    <a:pt x="271" y="121"/>
                  </a:cubicBezTo>
                  <a:cubicBezTo>
                    <a:pt x="36" y="121"/>
                    <a:pt x="36" y="121"/>
                    <a:pt x="36" y="121"/>
                  </a:cubicBezTo>
                  <a:cubicBezTo>
                    <a:pt x="16" y="121"/>
                    <a:pt x="0" y="106"/>
                    <a:pt x="0" y="86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5" y="1"/>
                    <a:pt x="10" y="1"/>
                    <a:pt x="14" y="2"/>
                  </a:cubicBezTo>
                  <a:close/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" name="Freeform 8"/>
            <p:cNvSpPr>
              <a:spLocks/>
            </p:cNvSpPr>
            <p:nvPr/>
          </p:nvSpPr>
          <p:spPr bwMode="auto">
            <a:xfrm>
              <a:off x="9380538" y="2400300"/>
              <a:ext cx="1676400" cy="833437"/>
            </a:xfrm>
            <a:custGeom>
              <a:avLst/>
              <a:gdLst>
                <a:gd name="T0" fmla="*/ 7 w 356"/>
                <a:gd name="T1" fmla="*/ 1 h 177"/>
                <a:gd name="T2" fmla="*/ 7 w 356"/>
                <a:gd name="T3" fmla="*/ 61 h 177"/>
                <a:gd name="T4" fmla="*/ 19 w 356"/>
                <a:gd name="T5" fmla="*/ 72 h 177"/>
                <a:gd name="T6" fmla="*/ 336 w 356"/>
                <a:gd name="T7" fmla="*/ 72 h 177"/>
                <a:gd name="T8" fmla="*/ 356 w 356"/>
                <a:gd name="T9" fmla="*/ 91 h 177"/>
                <a:gd name="T10" fmla="*/ 356 w 356"/>
                <a:gd name="T11" fmla="*/ 177 h 177"/>
                <a:gd name="T12" fmla="*/ 348 w 356"/>
                <a:gd name="T13" fmla="*/ 177 h 177"/>
                <a:gd name="T14" fmla="*/ 348 w 356"/>
                <a:gd name="T15" fmla="*/ 91 h 177"/>
                <a:gd name="T16" fmla="*/ 336 w 356"/>
                <a:gd name="T17" fmla="*/ 80 h 177"/>
                <a:gd name="T18" fmla="*/ 19 w 356"/>
                <a:gd name="T19" fmla="*/ 80 h 177"/>
                <a:gd name="T20" fmla="*/ 0 w 356"/>
                <a:gd name="T21" fmla="*/ 61 h 177"/>
                <a:gd name="T22" fmla="*/ 0 w 356"/>
                <a:gd name="T23" fmla="*/ 0 h 177"/>
                <a:gd name="T24" fmla="*/ 7 w 356"/>
                <a:gd name="T25" fmla="*/ 1 h 1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56" h="177">
                  <a:moveTo>
                    <a:pt x="7" y="1"/>
                  </a:moveTo>
                  <a:cubicBezTo>
                    <a:pt x="7" y="61"/>
                    <a:pt x="7" y="61"/>
                    <a:pt x="7" y="61"/>
                  </a:cubicBezTo>
                  <a:cubicBezTo>
                    <a:pt x="7" y="67"/>
                    <a:pt x="13" y="72"/>
                    <a:pt x="19" y="72"/>
                  </a:cubicBezTo>
                  <a:cubicBezTo>
                    <a:pt x="336" y="72"/>
                    <a:pt x="336" y="72"/>
                    <a:pt x="336" y="72"/>
                  </a:cubicBezTo>
                  <a:cubicBezTo>
                    <a:pt x="347" y="72"/>
                    <a:pt x="356" y="81"/>
                    <a:pt x="356" y="91"/>
                  </a:cubicBezTo>
                  <a:cubicBezTo>
                    <a:pt x="356" y="177"/>
                    <a:pt x="356" y="177"/>
                    <a:pt x="356" y="177"/>
                  </a:cubicBezTo>
                  <a:cubicBezTo>
                    <a:pt x="353" y="177"/>
                    <a:pt x="350" y="177"/>
                    <a:pt x="348" y="177"/>
                  </a:cubicBezTo>
                  <a:cubicBezTo>
                    <a:pt x="348" y="91"/>
                    <a:pt x="348" y="91"/>
                    <a:pt x="348" y="91"/>
                  </a:cubicBezTo>
                  <a:cubicBezTo>
                    <a:pt x="348" y="85"/>
                    <a:pt x="343" y="80"/>
                    <a:pt x="336" y="80"/>
                  </a:cubicBezTo>
                  <a:cubicBezTo>
                    <a:pt x="19" y="80"/>
                    <a:pt x="19" y="80"/>
                    <a:pt x="19" y="80"/>
                  </a:cubicBezTo>
                  <a:cubicBezTo>
                    <a:pt x="8" y="80"/>
                    <a:pt x="0" y="71"/>
                    <a:pt x="0" y="6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" y="1"/>
                    <a:pt x="5" y="1"/>
                    <a:pt x="7" y="1"/>
                  </a:cubicBezTo>
                  <a:close/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13" name="组合 97"/>
          <p:cNvGrpSpPr/>
          <p:nvPr/>
        </p:nvGrpSpPr>
        <p:grpSpPr>
          <a:xfrm>
            <a:off x="5608081" y="2730627"/>
            <a:ext cx="3145436" cy="1466348"/>
            <a:chOff x="7093501" y="3997646"/>
            <a:chExt cx="4038891" cy="2092069"/>
          </a:xfrm>
        </p:grpSpPr>
        <p:pic>
          <p:nvPicPr>
            <p:cNvPr id="14" name="图片 13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7093501" y="4296093"/>
              <a:ext cx="2395766" cy="1793622"/>
            </a:xfrm>
            <a:prstGeom prst="rect">
              <a:avLst/>
            </a:prstGeom>
          </p:spPr>
        </p:pic>
        <p:pic>
          <p:nvPicPr>
            <p:cNvPr id="15" name="图片 14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9065942" y="4816217"/>
              <a:ext cx="1923512" cy="1273498"/>
            </a:xfrm>
            <a:prstGeom prst="rect">
              <a:avLst/>
            </a:prstGeom>
          </p:spPr>
        </p:pic>
        <p:pic>
          <p:nvPicPr>
            <p:cNvPr id="16" name="图片 15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10312377" y="4383958"/>
              <a:ext cx="641356" cy="814029"/>
            </a:xfrm>
            <a:prstGeom prst="rect">
              <a:avLst/>
            </a:prstGeom>
          </p:spPr>
        </p:pic>
        <p:pic>
          <p:nvPicPr>
            <p:cNvPr id="17" name="图片 16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10810795" y="3997646"/>
              <a:ext cx="321597" cy="535995"/>
            </a:xfrm>
            <a:prstGeom prst="rect">
              <a:avLst/>
            </a:prstGeom>
          </p:spPr>
        </p:pic>
      </p:grpSp>
      <p:sp>
        <p:nvSpPr>
          <p:cNvPr id="18" name="Freeform 9"/>
          <p:cNvSpPr>
            <a:spLocks/>
          </p:cNvSpPr>
          <p:nvPr/>
        </p:nvSpPr>
        <p:spPr bwMode="auto">
          <a:xfrm>
            <a:off x="7745267" y="1172632"/>
            <a:ext cx="1008250" cy="547914"/>
          </a:xfrm>
          <a:custGeom>
            <a:avLst/>
            <a:gdLst>
              <a:gd name="T0" fmla="*/ 453 w 495"/>
              <a:gd name="T1" fmla="*/ 148 h 299"/>
              <a:gd name="T2" fmla="*/ 363 w 495"/>
              <a:gd name="T3" fmla="*/ 57 h 299"/>
              <a:gd name="T4" fmla="*/ 351 w 495"/>
              <a:gd name="T5" fmla="*/ 58 h 299"/>
              <a:gd name="T6" fmla="*/ 250 w 495"/>
              <a:gd name="T7" fmla="*/ 0 h 299"/>
              <a:gd name="T8" fmla="*/ 135 w 495"/>
              <a:gd name="T9" fmla="*/ 91 h 299"/>
              <a:gd name="T10" fmla="*/ 124 w 495"/>
              <a:gd name="T11" fmla="*/ 90 h 299"/>
              <a:gd name="T12" fmla="*/ 61 w 495"/>
              <a:gd name="T13" fmla="*/ 140 h 299"/>
              <a:gd name="T14" fmla="*/ 0 w 495"/>
              <a:gd name="T15" fmla="*/ 218 h 299"/>
              <a:gd name="T16" fmla="*/ 81 w 495"/>
              <a:gd name="T17" fmla="*/ 299 h 299"/>
              <a:gd name="T18" fmla="*/ 414 w 495"/>
              <a:gd name="T19" fmla="*/ 299 h 299"/>
              <a:gd name="T20" fmla="*/ 495 w 495"/>
              <a:gd name="T21" fmla="*/ 218 h 299"/>
              <a:gd name="T22" fmla="*/ 453 w 495"/>
              <a:gd name="T23" fmla="*/ 148 h 2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495" h="299">
                <a:moveTo>
                  <a:pt x="453" y="148"/>
                </a:moveTo>
                <a:cubicBezTo>
                  <a:pt x="453" y="98"/>
                  <a:pt x="413" y="57"/>
                  <a:pt x="363" y="57"/>
                </a:cubicBezTo>
                <a:cubicBezTo>
                  <a:pt x="359" y="57"/>
                  <a:pt x="355" y="58"/>
                  <a:pt x="351" y="58"/>
                </a:cubicBezTo>
                <a:cubicBezTo>
                  <a:pt x="331" y="23"/>
                  <a:pt x="293" y="0"/>
                  <a:pt x="250" y="0"/>
                </a:cubicBezTo>
                <a:cubicBezTo>
                  <a:pt x="194" y="0"/>
                  <a:pt x="147" y="39"/>
                  <a:pt x="135" y="91"/>
                </a:cubicBezTo>
                <a:cubicBezTo>
                  <a:pt x="131" y="91"/>
                  <a:pt x="128" y="90"/>
                  <a:pt x="124" y="90"/>
                </a:cubicBezTo>
                <a:cubicBezTo>
                  <a:pt x="94" y="90"/>
                  <a:pt x="68" y="112"/>
                  <a:pt x="61" y="140"/>
                </a:cubicBezTo>
                <a:cubicBezTo>
                  <a:pt x="26" y="149"/>
                  <a:pt x="0" y="180"/>
                  <a:pt x="0" y="218"/>
                </a:cubicBezTo>
                <a:cubicBezTo>
                  <a:pt x="0" y="263"/>
                  <a:pt x="37" y="299"/>
                  <a:pt x="81" y="299"/>
                </a:cubicBezTo>
                <a:cubicBezTo>
                  <a:pt x="414" y="299"/>
                  <a:pt x="414" y="299"/>
                  <a:pt x="414" y="299"/>
                </a:cubicBezTo>
                <a:cubicBezTo>
                  <a:pt x="459" y="299"/>
                  <a:pt x="495" y="263"/>
                  <a:pt x="495" y="218"/>
                </a:cubicBezTo>
                <a:cubicBezTo>
                  <a:pt x="495" y="188"/>
                  <a:pt x="478" y="162"/>
                  <a:pt x="453" y="148"/>
                </a:cubicBezTo>
                <a:close/>
              </a:path>
            </a:pathLst>
          </a:custGeom>
          <a:solidFill>
            <a:schemeClr val="accent2">
              <a:lumMod val="60000"/>
              <a:lumOff val="40000"/>
              <a:alpha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9" name="Freeform 9"/>
          <p:cNvSpPr>
            <a:spLocks/>
          </p:cNvSpPr>
          <p:nvPr/>
        </p:nvSpPr>
        <p:spPr bwMode="auto">
          <a:xfrm>
            <a:off x="5395830" y="780695"/>
            <a:ext cx="1053133" cy="572305"/>
          </a:xfrm>
          <a:custGeom>
            <a:avLst/>
            <a:gdLst>
              <a:gd name="T0" fmla="*/ 453 w 495"/>
              <a:gd name="T1" fmla="*/ 148 h 299"/>
              <a:gd name="T2" fmla="*/ 363 w 495"/>
              <a:gd name="T3" fmla="*/ 57 h 299"/>
              <a:gd name="T4" fmla="*/ 351 w 495"/>
              <a:gd name="T5" fmla="*/ 58 h 299"/>
              <a:gd name="T6" fmla="*/ 250 w 495"/>
              <a:gd name="T7" fmla="*/ 0 h 299"/>
              <a:gd name="T8" fmla="*/ 135 w 495"/>
              <a:gd name="T9" fmla="*/ 91 h 299"/>
              <a:gd name="T10" fmla="*/ 124 w 495"/>
              <a:gd name="T11" fmla="*/ 90 h 299"/>
              <a:gd name="T12" fmla="*/ 61 w 495"/>
              <a:gd name="T13" fmla="*/ 140 h 299"/>
              <a:gd name="T14" fmla="*/ 0 w 495"/>
              <a:gd name="T15" fmla="*/ 218 h 299"/>
              <a:gd name="T16" fmla="*/ 81 w 495"/>
              <a:gd name="T17" fmla="*/ 299 h 299"/>
              <a:gd name="T18" fmla="*/ 414 w 495"/>
              <a:gd name="T19" fmla="*/ 299 h 299"/>
              <a:gd name="T20" fmla="*/ 495 w 495"/>
              <a:gd name="T21" fmla="*/ 218 h 299"/>
              <a:gd name="T22" fmla="*/ 453 w 495"/>
              <a:gd name="T23" fmla="*/ 148 h 2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495" h="299">
                <a:moveTo>
                  <a:pt x="453" y="148"/>
                </a:moveTo>
                <a:cubicBezTo>
                  <a:pt x="453" y="98"/>
                  <a:pt x="413" y="57"/>
                  <a:pt x="363" y="57"/>
                </a:cubicBezTo>
                <a:cubicBezTo>
                  <a:pt x="359" y="57"/>
                  <a:pt x="355" y="58"/>
                  <a:pt x="351" y="58"/>
                </a:cubicBezTo>
                <a:cubicBezTo>
                  <a:pt x="331" y="23"/>
                  <a:pt x="293" y="0"/>
                  <a:pt x="250" y="0"/>
                </a:cubicBezTo>
                <a:cubicBezTo>
                  <a:pt x="194" y="0"/>
                  <a:pt x="147" y="39"/>
                  <a:pt x="135" y="91"/>
                </a:cubicBezTo>
                <a:cubicBezTo>
                  <a:pt x="131" y="91"/>
                  <a:pt x="128" y="90"/>
                  <a:pt x="124" y="90"/>
                </a:cubicBezTo>
                <a:cubicBezTo>
                  <a:pt x="94" y="90"/>
                  <a:pt x="68" y="112"/>
                  <a:pt x="61" y="140"/>
                </a:cubicBezTo>
                <a:cubicBezTo>
                  <a:pt x="26" y="149"/>
                  <a:pt x="0" y="180"/>
                  <a:pt x="0" y="218"/>
                </a:cubicBezTo>
                <a:cubicBezTo>
                  <a:pt x="0" y="263"/>
                  <a:pt x="37" y="299"/>
                  <a:pt x="81" y="299"/>
                </a:cubicBezTo>
                <a:cubicBezTo>
                  <a:pt x="414" y="299"/>
                  <a:pt x="414" y="299"/>
                  <a:pt x="414" y="299"/>
                </a:cubicBezTo>
                <a:cubicBezTo>
                  <a:pt x="459" y="299"/>
                  <a:pt x="495" y="263"/>
                  <a:pt x="495" y="218"/>
                </a:cubicBezTo>
                <a:cubicBezTo>
                  <a:pt x="495" y="188"/>
                  <a:pt x="478" y="162"/>
                  <a:pt x="453" y="148"/>
                </a:cubicBezTo>
                <a:close/>
              </a:path>
            </a:pathLst>
          </a:custGeom>
          <a:solidFill>
            <a:schemeClr val="accent2">
              <a:lumMod val="40000"/>
              <a:lumOff val="60000"/>
              <a:alpha val="6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0" name="文本框 19"/>
          <p:cNvSpPr txBox="1"/>
          <p:nvPr/>
        </p:nvSpPr>
        <p:spPr>
          <a:xfrm>
            <a:off x="635159" y="888160"/>
            <a:ext cx="3785261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 b="1" dirty="0" smtClean="0">
                <a:solidFill>
                  <a:srgbClr val="51597B"/>
                </a:solidFill>
              </a:rPr>
              <a:t>CLOUD ANALYSIS</a:t>
            </a:r>
          </a:p>
          <a:p>
            <a:r>
              <a:rPr lang="en-US" altLang="zh-CN" sz="2400" b="1" dirty="0" smtClean="0">
                <a:solidFill>
                  <a:srgbClr val="51597B"/>
                </a:solidFill>
              </a:rPr>
              <a:t>HEADING FOR THIS TEXTS</a:t>
            </a:r>
            <a:endParaRPr lang="zh-CN" altLang="en-US" sz="2400" b="1" dirty="0">
              <a:solidFill>
                <a:srgbClr val="51597B"/>
              </a:solidFill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635157" y="1652954"/>
            <a:ext cx="4671794" cy="8848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defTabSz="457200">
              <a:lnSpc>
                <a:spcPct val="130000"/>
              </a:lnSpc>
            </a:pPr>
            <a:r>
              <a:rPr lang="zh-CN" altLang="en-US" sz="1000" dirty="0">
                <a:solidFill>
                  <a:srgbClr val="51597B"/>
                </a:solidFill>
                <a:latin typeface="Century Gothic"/>
                <a:ea typeface="微软雅黑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000" dirty="0">
                <a:solidFill>
                  <a:srgbClr val="51597B"/>
                </a:solidFill>
                <a:latin typeface="Century Gothic"/>
                <a:ea typeface="微软雅黑"/>
              </a:rPr>
              <a:t>10</a:t>
            </a:r>
            <a:r>
              <a:rPr lang="zh-CN" altLang="en-US" sz="1000" dirty="0">
                <a:solidFill>
                  <a:srgbClr val="51597B"/>
                </a:solidFill>
                <a:latin typeface="Century Gothic"/>
                <a:ea typeface="微软雅黑"/>
              </a:rPr>
              <a:t>号字，</a:t>
            </a:r>
            <a:r>
              <a:rPr lang="en-US" altLang="zh-CN" sz="1000" dirty="0">
                <a:solidFill>
                  <a:srgbClr val="51597B"/>
                </a:solidFill>
                <a:latin typeface="Century Gothic"/>
                <a:ea typeface="微软雅黑"/>
              </a:rPr>
              <a:t>1.3</a:t>
            </a:r>
            <a:r>
              <a:rPr lang="zh-CN" altLang="en-US" sz="1000" dirty="0">
                <a:solidFill>
                  <a:srgbClr val="51597B"/>
                </a:solidFill>
                <a:latin typeface="Century Gothic"/>
                <a:ea typeface="微软雅黑"/>
              </a:rPr>
              <a:t>倍字间距。标题数字等都可以通过点击和重新输入进行更改，顶部“开始”面板中可以对字体、字号、颜色、行距等进行修改。建议正文</a:t>
            </a:r>
            <a:r>
              <a:rPr lang="en-US" altLang="zh-CN" sz="1000" dirty="0">
                <a:solidFill>
                  <a:srgbClr val="51597B"/>
                </a:solidFill>
                <a:latin typeface="Century Gothic"/>
                <a:ea typeface="微软雅黑"/>
              </a:rPr>
              <a:t>10</a:t>
            </a:r>
            <a:r>
              <a:rPr lang="zh-CN" altLang="en-US" sz="1000" dirty="0">
                <a:solidFill>
                  <a:srgbClr val="51597B"/>
                </a:solidFill>
                <a:latin typeface="Century Gothic"/>
                <a:ea typeface="微软雅黑"/>
              </a:rPr>
              <a:t>号字，</a:t>
            </a:r>
            <a:r>
              <a:rPr lang="en-US" altLang="zh-CN" sz="1000" dirty="0">
                <a:solidFill>
                  <a:srgbClr val="51597B"/>
                </a:solidFill>
                <a:latin typeface="Century Gothic"/>
                <a:ea typeface="微软雅黑"/>
              </a:rPr>
              <a:t>1.3</a:t>
            </a:r>
            <a:r>
              <a:rPr lang="zh-CN" altLang="en-US" sz="1000" dirty="0">
                <a:solidFill>
                  <a:srgbClr val="51597B"/>
                </a:solidFill>
                <a:latin typeface="Century Gothic"/>
                <a:ea typeface="微软雅黑"/>
              </a:rPr>
              <a:t>倍字间距。</a:t>
            </a:r>
          </a:p>
        </p:txBody>
      </p:sp>
      <p:cxnSp>
        <p:nvCxnSpPr>
          <p:cNvPr id="22" name="直接连接符 34"/>
          <p:cNvCxnSpPr/>
          <p:nvPr/>
        </p:nvCxnSpPr>
        <p:spPr>
          <a:xfrm>
            <a:off x="721656" y="1636056"/>
            <a:ext cx="3598746" cy="0"/>
          </a:xfrm>
          <a:prstGeom prst="line">
            <a:avLst/>
          </a:prstGeom>
          <a:ln w="38100" cmpd="sng">
            <a:solidFill>
              <a:srgbClr val="6BAFD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椭圆 23"/>
          <p:cNvSpPr/>
          <p:nvPr/>
        </p:nvSpPr>
        <p:spPr>
          <a:xfrm>
            <a:off x="1540865" y="2857188"/>
            <a:ext cx="117898" cy="106108"/>
          </a:xfrm>
          <a:prstGeom prst="ellipse">
            <a:avLst/>
          </a:prstGeom>
          <a:solidFill>
            <a:schemeClr val="bg2">
              <a:lumMod val="90000"/>
            </a:schemeClr>
          </a:solidFill>
          <a:ln w="6350" cap="rnd">
            <a:noFill/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椭圆 24"/>
          <p:cNvSpPr/>
          <p:nvPr/>
        </p:nvSpPr>
        <p:spPr>
          <a:xfrm>
            <a:off x="2458849" y="2857188"/>
            <a:ext cx="117898" cy="106108"/>
          </a:xfrm>
          <a:prstGeom prst="ellipse">
            <a:avLst/>
          </a:prstGeom>
          <a:solidFill>
            <a:schemeClr val="bg2">
              <a:lumMod val="90000"/>
            </a:schemeClr>
          </a:solidFill>
          <a:ln w="6350" cap="rnd">
            <a:noFill/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椭圆 29"/>
          <p:cNvSpPr/>
          <p:nvPr/>
        </p:nvSpPr>
        <p:spPr>
          <a:xfrm>
            <a:off x="3376832" y="2857188"/>
            <a:ext cx="117898" cy="106108"/>
          </a:xfrm>
          <a:prstGeom prst="ellipse">
            <a:avLst/>
          </a:prstGeom>
          <a:solidFill>
            <a:schemeClr val="bg2">
              <a:lumMod val="90000"/>
            </a:schemeClr>
          </a:solidFill>
          <a:ln w="6350" cap="rnd">
            <a:noFill/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椭圆 30"/>
          <p:cNvSpPr/>
          <p:nvPr/>
        </p:nvSpPr>
        <p:spPr>
          <a:xfrm>
            <a:off x="4294815" y="2857188"/>
            <a:ext cx="117898" cy="106108"/>
          </a:xfrm>
          <a:prstGeom prst="ellipse">
            <a:avLst/>
          </a:prstGeom>
          <a:solidFill>
            <a:schemeClr val="bg2">
              <a:lumMod val="90000"/>
            </a:schemeClr>
          </a:solidFill>
          <a:ln w="6350" cap="rnd">
            <a:noFill/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8" name="椭圆 57"/>
          <p:cNvSpPr/>
          <p:nvPr/>
        </p:nvSpPr>
        <p:spPr>
          <a:xfrm>
            <a:off x="2659516" y="2624696"/>
            <a:ext cx="634546" cy="571091"/>
          </a:xfrm>
          <a:prstGeom prst="ellipse">
            <a:avLst/>
          </a:prstGeom>
          <a:solidFill>
            <a:srgbClr val="67B2B0"/>
          </a:solidFill>
          <a:ln w="6350" cap="rnd">
            <a:noFill/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9" name="Freeform 5"/>
          <p:cNvSpPr>
            <a:spLocks/>
          </p:cNvSpPr>
          <p:nvPr/>
        </p:nvSpPr>
        <p:spPr bwMode="auto">
          <a:xfrm>
            <a:off x="2896728" y="2835775"/>
            <a:ext cx="160122" cy="148934"/>
          </a:xfrm>
          <a:custGeom>
            <a:avLst/>
            <a:gdLst>
              <a:gd name="T0" fmla="*/ 33 w 239"/>
              <a:gd name="T1" fmla="*/ 104 h 247"/>
              <a:gd name="T2" fmla="*/ 38 w 239"/>
              <a:gd name="T3" fmla="*/ 90 h 247"/>
              <a:gd name="T4" fmla="*/ 40 w 239"/>
              <a:gd name="T5" fmla="*/ 78 h 247"/>
              <a:gd name="T6" fmla="*/ 43 w 239"/>
              <a:gd name="T7" fmla="*/ 64 h 247"/>
              <a:gd name="T8" fmla="*/ 50 w 239"/>
              <a:gd name="T9" fmla="*/ 45 h 247"/>
              <a:gd name="T10" fmla="*/ 61 w 239"/>
              <a:gd name="T11" fmla="*/ 28 h 247"/>
              <a:gd name="T12" fmla="*/ 78 w 239"/>
              <a:gd name="T13" fmla="*/ 14 h 247"/>
              <a:gd name="T14" fmla="*/ 99 w 239"/>
              <a:gd name="T15" fmla="*/ 4 h 247"/>
              <a:gd name="T16" fmla="*/ 125 w 239"/>
              <a:gd name="T17" fmla="*/ 0 h 247"/>
              <a:gd name="T18" fmla="*/ 152 w 239"/>
              <a:gd name="T19" fmla="*/ 4 h 247"/>
              <a:gd name="T20" fmla="*/ 175 w 239"/>
              <a:gd name="T21" fmla="*/ 14 h 247"/>
              <a:gd name="T22" fmla="*/ 189 w 239"/>
              <a:gd name="T23" fmla="*/ 26 h 247"/>
              <a:gd name="T24" fmla="*/ 201 w 239"/>
              <a:gd name="T25" fmla="*/ 43 h 247"/>
              <a:gd name="T26" fmla="*/ 208 w 239"/>
              <a:gd name="T27" fmla="*/ 62 h 247"/>
              <a:gd name="T28" fmla="*/ 213 w 239"/>
              <a:gd name="T29" fmla="*/ 81 h 247"/>
              <a:gd name="T30" fmla="*/ 218 w 239"/>
              <a:gd name="T31" fmla="*/ 95 h 247"/>
              <a:gd name="T32" fmla="*/ 218 w 239"/>
              <a:gd name="T33" fmla="*/ 104 h 247"/>
              <a:gd name="T34" fmla="*/ 220 w 239"/>
              <a:gd name="T35" fmla="*/ 119 h 247"/>
              <a:gd name="T36" fmla="*/ 234 w 239"/>
              <a:gd name="T37" fmla="*/ 140 h 247"/>
              <a:gd name="T38" fmla="*/ 239 w 239"/>
              <a:gd name="T39" fmla="*/ 159 h 247"/>
              <a:gd name="T40" fmla="*/ 239 w 239"/>
              <a:gd name="T41" fmla="*/ 178 h 247"/>
              <a:gd name="T42" fmla="*/ 234 w 239"/>
              <a:gd name="T43" fmla="*/ 190 h 247"/>
              <a:gd name="T44" fmla="*/ 230 w 239"/>
              <a:gd name="T45" fmla="*/ 195 h 247"/>
              <a:gd name="T46" fmla="*/ 225 w 239"/>
              <a:gd name="T47" fmla="*/ 190 h 247"/>
              <a:gd name="T48" fmla="*/ 218 w 239"/>
              <a:gd name="T49" fmla="*/ 176 h 247"/>
              <a:gd name="T50" fmla="*/ 213 w 239"/>
              <a:gd name="T51" fmla="*/ 185 h 247"/>
              <a:gd name="T52" fmla="*/ 201 w 239"/>
              <a:gd name="T53" fmla="*/ 204 h 247"/>
              <a:gd name="T54" fmla="*/ 211 w 239"/>
              <a:gd name="T55" fmla="*/ 216 h 247"/>
              <a:gd name="T56" fmla="*/ 220 w 239"/>
              <a:gd name="T57" fmla="*/ 223 h 247"/>
              <a:gd name="T58" fmla="*/ 220 w 239"/>
              <a:gd name="T59" fmla="*/ 231 h 247"/>
              <a:gd name="T60" fmla="*/ 213 w 239"/>
              <a:gd name="T61" fmla="*/ 238 h 247"/>
              <a:gd name="T62" fmla="*/ 199 w 239"/>
              <a:gd name="T63" fmla="*/ 245 h 247"/>
              <a:gd name="T64" fmla="*/ 178 w 239"/>
              <a:gd name="T65" fmla="*/ 247 h 247"/>
              <a:gd name="T66" fmla="*/ 152 w 239"/>
              <a:gd name="T67" fmla="*/ 242 h 247"/>
              <a:gd name="T68" fmla="*/ 130 w 239"/>
              <a:gd name="T69" fmla="*/ 238 h 247"/>
              <a:gd name="T70" fmla="*/ 118 w 239"/>
              <a:gd name="T71" fmla="*/ 238 h 247"/>
              <a:gd name="T72" fmla="*/ 99 w 239"/>
              <a:gd name="T73" fmla="*/ 247 h 247"/>
              <a:gd name="T74" fmla="*/ 80 w 239"/>
              <a:gd name="T75" fmla="*/ 247 h 247"/>
              <a:gd name="T76" fmla="*/ 52 w 239"/>
              <a:gd name="T77" fmla="*/ 247 h 247"/>
              <a:gd name="T78" fmla="*/ 33 w 239"/>
              <a:gd name="T79" fmla="*/ 240 h 247"/>
              <a:gd name="T80" fmla="*/ 28 w 239"/>
              <a:gd name="T81" fmla="*/ 233 h 247"/>
              <a:gd name="T82" fmla="*/ 28 w 239"/>
              <a:gd name="T83" fmla="*/ 226 h 247"/>
              <a:gd name="T84" fmla="*/ 31 w 239"/>
              <a:gd name="T85" fmla="*/ 219 h 247"/>
              <a:gd name="T86" fmla="*/ 38 w 239"/>
              <a:gd name="T87" fmla="*/ 214 h 247"/>
              <a:gd name="T88" fmla="*/ 47 w 239"/>
              <a:gd name="T89" fmla="*/ 212 h 247"/>
              <a:gd name="T90" fmla="*/ 45 w 239"/>
              <a:gd name="T91" fmla="*/ 207 h 247"/>
              <a:gd name="T92" fmla="*/ 33 w 239"/>
              <a:gd name="T93" fmla="*/ 192 h 247"/>
              <a:gd name="T94" fmla="*/ 26 w 239"/>
              <a:gd name="T95" fmla="*/ 176 h 247"/>
              <a:gd name="T96" fmla="*/ 24 w 239"/>
              <a:gd name="T97" fmla="*/ 173 h 247"/>
              <a:gd name="T98" fmla="*/ 19 w 239"/>
              <a:gd name="T99" fmla="*/ 181 h 247"/>
              <a:gd name="T100" fmla="*/ 9 w 239"/>
              <a:gd name="T101" fmla="*/ 190 h 247"/>
              <a:gd name="T102" fmla="*/ 2 w 239"/>
              <a:gd name="T103" fmla="*/ 190 h 247"/>
              <a:gd name="T104" fmla="*/ 0 w 239"/>
              <a:gd name="T105" fmla="*/ 181 h 247"/>
              <a:gd name="T106" fmla="*/ 0 w 239"/>
              <a:gd name="T107" fmla="*/ 159 h 247"/>
              <a:gd name="T108" fmla="*/ 7 w 239"/>
              <a:gd name="T109" fmla="*/ 140 h 247"/>
              <a:gd name="T110" fmla="*/ 21 w 239"/>
              <a:gd name="T111" fmla="*/ 123 h 247"/>
              <a:gd name="T112" fmla="*/ 33 w 239"/>
              <a:gd name="T113" fmla="*/ 112 h 2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239" h="247">
                <a:moveTo>
                  <a:pt x="33" y="112"/>
                </a:moveTo>
                <a:lnTo>
                  <a:pt x="33" y="112"/>
                </a:lnTo>
                <a:lnTo>
                  <a:pt x="33" y="109"/>
                </a:lnTo>
                <a:lnTo>
                  <a:pt x="33" y="107"/>
                </a:lnTo>
                <a:lnTo>
                  <a:pt x="33" y="107"/>
                </a:lnTo>
                <a:lnTo>
                  <a:pt x="33" y="104"/>
                </a:lnTo>
                <a:lnTo>
                  <a:pt x="33" y="104"/>
                </a:lnTo>
                <a:lnTo>
                  <a:pt x="33" y="102"/>
                </a:lnTo>
                <a:lnTo>
                  <a:pt x="33" y="100"/>
                </a:lnTo>
                <a:lnTo>
                  <a:pt x="33" y="97"/>
                </a:lnTo>
                <a:lnTo>
                  <a:pt x="35" y="95"/>
                </a:lnTo>
                <a:lnTo>
                  <a:pt x="35" y="95"/>
                </a:lnTo>
                <a:lnTo>
                  <a:pt x="38" y="92"/>
                </a:lnTo>
                <a:lnTo>
                  <a:pt x="38" y="90"/>
                </a:lnTo>
                <a:lnTo>
                  <a:pt x="38" y="88"/>
                </a:lnTo>
                <a:lnTo>
                  <a:pt x="38" y="88"/>
                </a:lnTo>
                <a:lnTo>
                  <a:pt x="38" y="85"/>
                </a:lnTo>
                <a:lnTo>
                  <a:pt x="38" y="83"/>
                </a:lnTo>
                <a:lnTo>
                  <a:pt x="40" y="81"/>
                </a:lnTo>
                <a:lnTo>
                  <a:pt x="40" y="81"/>
                </a:lnTo>
                <a:lnTo>
                  <a:pt x="40" y="78"/>
                </a:lnTo>
                <a:lnTo>
                  <a:pt x="40" y="78"/>
                </a:lnTo>
                <a:lnTo>
                  <a:pt x="40" y="76"/>
                </a:lnTo>
                <a:lnTo>
                  <a:pt x="40" y="76"/>
                </a:lnTo>
                <a:lnTo>
                  <a:pt x="40" y="73"/>
                </a:lnTo>
                <a:lnTo>
                  <a:pt x="43" y="71"/>
                </a:lnTo>
                <a:lnTo>
                  <a:pt x="43" y="66"/>
                </a:lnTo>
                <a:lnTo>
                  <a:pt x="43" y="64"/>
                </a:lnTo>
                <a:lnTo>
                  <a:pt x="45" y="59"/>
                </a:lnTo>
                <a:lnTo>
                  <a:pt x="45" y="57"/>
                </a:lnTo>
                <a:lnTo>
                  <a:pt x="45" y="54"/>
                </a:lnTo>
                <a:lnTo>
                  <a:pt x="47" y="52"/>
                </a:lnTo>
                <a:lnTo>
                  <a:pt x="47" y="50"/>
                </a:lnTo>
                <a:lnTo>
                  <a:pt x="50" y="47"/>
                </a:lnTo>
                <a:lnTo>
                  <a:pt x="50" y="45"/>
                </a:lnTo>
                <a:lnTo>
                  <a:pt x="52" y="43"/>
                </a:lnTo>
                <a:lnTo>
                  <a:pt x="52" y="40"/>
                </a:lnTo>
                <a:lnTo>
                  <a:pt x="54" y="38"/>
                </a:lnTo>
                <a:lnTo>
                  <a:pt x="54" y="38"/>
                </a:lnTo>
                <a:lnTo>
                  <a:pt x="57" y="35"/>
                </a:lnTo>
                <a:lnTo>
                  <a:pt x="59" y="33"/>
                </a:lnTo>
                <a:lnTo>
                  <a:pt x="61" y="28"/>
                </a:lnTo>
                <a:lnTo>
                  <a:pt x="64" y="26"/>
                </a:lnTo>
                <a:lnTo>
                  <a:pt x="66" y="23"/>
                </a:lnTo>
                <a:lnTo>
                  <a:pt x="69" y="21"/>
                </a:lnTo>
                <a:lnTo>
                  <a:pt x="71" y="19"/>
                </a:lnTo>
                <a:lnTo>
                  <a:pt x="73" y="16"/>
                </a:lnTo>
                <a:lnTo>
                  <a:pt x="76" y="14"/>
                </a:lnTo>
                <a:lnTo>
                  <a:pt x="78" y="14"/>
                </a:lnTo>
                <a:lnTo>
                  <a:pt x="80" y="12"/>
                </a:lnTo>
                <a:lnTo>
                  <a:pt x="85" y="9"/>
                </a:lnTo>
                <a:lnTo>
                  <a:pt x="88" y="9"/>
                </a:lnTo>
                <a:lnTo>
                  <a:pt x="90" y="7"/>
                </a:lnTo>
                <a:lnTo>
                  <a:pt x="92" y="7"/>
                </a:lnTo>
                <a:lnTo>
                  <a:pt x="97" y="4"/>
                </a:lnTo>
                <a:lnTo>
                  <a:pt x="99" y="4"/>
                </a:lnTo>
                <a:lnTo>
                  <a:pt x="104" y="2"/>
                </a:lnTo>
                <a:lnTo>
                  <a:pt x="107" y="2"/>
                </a:lnTo>
                <a:lnTo>
                  <a:pt x="111" y="2"/>
                </a:lnTo>
                <a:lnTo>
                  <a:pt x="114" y="2"/>
                </a:lnTo>
                <a:lnTo>
                  <a:pt x="118" y="0"/>
                </a:lnTo>
                <a:lnTo>
                  <a:pt x="121" y="0"/>
                </a:lnTo>
                <a:lnTo>
                  <a:pt x="125" y="0"/>
                </a:lnTo>
                <a:lnTo>
                  <a:pt x="128" y="0"/>
                </a:lnTo>
                <a:lnTo>
                  <a:pt x="133" y="0"/>
                </a:lnTo>
                <a:lnTo>
                  <a:pt x="135" y="2"/>
                </a:lnTo>
                <a:lnTo>
                  <a:pt x="140" y="2"/>
                </a:lnTo>
                <a:lnTo>
                  <a:pt x="144" y="2"/>
                </a:lnTo>
                <a:lnTo>
                  <a:pt x="147" y="2"/>
                </a:lnTo>
                <a:lnTo>
                  <a:pt x="152" y="4"/>
                </a:lnTo>
                <a:lnTo>
                  <a:pt x="154" y="4"/>
                </a:lnTo>
                <a:lnTo>
                  <a:pt x="159" y="4"/>
                </a:lnTo>
                <a:lnTo>
                  <a:pt x="161" y="7"/>
                </a:lnTo>
                <a:lnTo>
                  <a:pt x="166" y="9"/>
                </a:lnTo>
                <a:lnTo>
                  <a:pt x="168" y="9"/>
                </a:lnTo>
                <a:lnTo>
                  <a:pt x="173" y="12"/>
                </a:lnTo>
                <a:lnTo>
                  <a:pt x="175" y="14"/>
                </a:lnTo>
                <a:lnTo>
                  <a:pt x="178" y="16"/>
                </a:lnTo>
                <a:lnTo>
                  <a:pt x="180" y="16"/>
                </a:lnTo>
                <a:lnTo>
                  <a:pt x="182" y="19"/>
                </a:lnTo>
                <a:lnTo>
                  <a:pt x="182" y="19"/>
                </a:lnTo>
                <a:lnTo>
                  <a:pt x="187" y="21"/>
                </a:lnTo>
                <a:lnTo>
                  <a:pt x="187" y="23"/>
                </a:lnTo>
                <a:lnTo>
                  <a:pt x="189" y="26"/>
                </a:lnTo>
                <a:lnTo>
                  <a:pt x="192" y="28"/>
                </a:lnTo>
                <a:lnTo>
                  <a:pt x="194" y="31"/>
                </a:lnTo>
                <a:lnTo>
                  <a:pt x="197" y="33"/>
                </a:lnTo>
                <a:lnTo>
                  <a:pt x="197" y="35"/>
                </a:lnTo>
                <a:lnTo>
                  <a:pt x="199" y="38"/>
                </a:lnTo>
                <a:lnTo>
                  <a:pt x="201" y="40"/>
                </a:lnTo>
                <a:lnTo>
                  <a:pt x="201" y="43"/>
                </a:lnTo>
                <a:lnTo>
                  <a:pt x="204" y="47"/>
                </a:lnTo>
                <a:lnTo>
                  <a:pt x="204" y="50"/>
                </a:lnTo>
                <a:lnTo>
                  <a:pt x="206" y="52"/>
                </a:lnTo>
                <a:lnTo>
                  <a:pt x="206" y="54"/>
                </a:lnTo>
                <a:lnTo>
                  <a:pt x="206" y="57"/>
                </a:lnTo>
                <a:lnTo>
                  <a:pt x="208" y="59"/>
                </a:lnTo>
                <a:lnTo>
                  <a:pt x="208" y="62"/>
                </a:lnTo>
                <a:lnTo>
                  <a:pt x="208" y="64"/>
                </a:lnTo>
                <a:lnTo>
                  <a:pt x="211" y="69"/>
                </a:lnTo>
                <a:lnTo>
                  <a:pt x="211" y="73"/>
                </a:lnTo>
                <a:lnTo>
                  <a:pt x="211" y="76"/>
                </a:lnTo>
                <a:lnTo>
                  <a:pt x="211" y="81"/>
                </a:lnTo>
                <a:lnTo>
                  <a:pt x="211" y="81"/>
                </a:lnTo>
                <a:lnTo>
                  <a:pt x="213" y="81"/>
                </a:lnTo>
                <a:lnTo>
                  <a:pt x="213" y="83"/>
                </a:lnTo>
                <a:lnTo>
                  <a:pt x="216" y="85"/>
                </a:lnTo>
                <a:lnTo>
                  <a:pt x="216" y="88"/>
                </a:lnTo>
                <a:lnTo>
                  <a:pt x="216" y="88"/>
                </a:lnTo>
                <a:lnTo>
                  <a:pt x="218" y="90"/>
                </a:lnTo>
                <a:lnTo>
                  <a:pt x="218" y="92"/>
                </a:lnTo>
                <a:lnTo>
                  <a:pt x="218" y="95"/>
                </a:lnTo>
                <a:lnTo>
                  <a:pt x="218" y="97"/>
                </a:lnTo>
                <a:lnTo>
                  <a:pt x="220" y="97"/>
                </a:lnTo>
                <a:lnTo>
                  <a:pt x="220" y="100"/>
                </a:lnTo>
                <a:lnTo>
                  <a:pt x="220" y="102"/>
                </a:lnTo>
                <a:lnTo>
                  <a:pt x="220" y="102"/>
                </a:lnTo>
                <a:lnTo>
                  <a:pt x="220" y="104"/>
                </a:lnTo>
                <a:lnTo>
                  <a:pt x="218" y="104"/>
                </a:lnTo>
                <a:lnTo>
                  <a:pt x="218" y="109"/>
                </a:lnTo>
                <a:lnTo>
                  <a:pt x="218" y="109"/>
                </a:lnTo>
                <a:lnTo>
                  <a:pt x="218" y="112"/>
                </a:lnTo>
                <a:lnTo>
                  <a:pt x="218" y="112"/>
                </a:lnTo>
                <a:lnTo>
                  <a:pt x="218" y="112"/>
                </a:lnTo>
                <a:lnTo>
                  <a:pt x="218" y="114"/>
                </a:lnTo>
                <a:lnTo>
                  <a:pt x="220" y="119"/>
                </a:lnTo>
                <a:lnTo>
                  <a:pt x="223" y="121"/>
                </a:lnTo>
                <a:lnTo>
                  <a:pt x="225" y="123"/>
                </a:lnTo>
                <a:lnTo>
                  <a:pt x="227" y="128"/>
                </a:lnTo>
                <a:lnTo>
                  <a:pt x="227" y="131"/>
                </a:lnTo>
                <a:lnTo>
                  <a:pt x="230" y="133"/>
                </a:lnTo>
                <a:lnTo>
                  <a:pt x="232" y="138"/>
                </a:lnTo>
                <a:lnTo>
                  <a:pt x="234" y="140"/>
                </a:lnTo>
                <a:lnTo>
                  <a:pt x="234" y="142"/>
                </a:lnTo>
                <a:lnTo>
                  <a:pt x="234" y="145"/>
                </a:lnTo>
                <a:lnTo>
                  <a:pt x="237" y="147"/>
                </a:lnTo>
                <a:lnTo>
                  <a:pt x="237" y="150"/>
                </a:lnTo>
                <a:lnTo>
                  <a:pt x="237" y="152"/>
                </a:lnTo>
                <a:lnTo>
                  <a:pt x="239" y="154"/>
                </a:lnTo>
                <a:lnTo>
                  <a:pt x="239" y="159"/>
                </a:lnTo>
                <a:lnTo>
                  <a:pt x="239" y="164"/>
                </a:lnTo>
                <a:lnTo>
                  <a:pt x="239" y="169"/>
                </a:lnTo>
                <a:lnTo>
                  <a:pt x="239" y="171"/>
                </a:lnTo>
                <a:lnTo>
                  <a:pt x="239" y="171"/>
                </a:lnTo>
                <a:lnTo>
                  <a:pt x="239" y="173"/>
                </a:lnTo>
                <a:lnTo>
                  <a:pt x="239" y="176"/>
                </a:lnTo>
                <a:lnTo>
                  <a:pt x="239" y="178"/>
                </a:lnTo>
                <a:lnTo>
                  <a:pt x="239" y="183"/>
                </a:lnTo>
                <a:lnTo>
                  <a:pt x="239" y="185"/>
                </a:lnTo>
                <a:lnTo>
                  <a:pt x="237" y="185"/>
                </a:lnTo>
                <a:lnTo>
                  <a:pt x="237" y="188"/>
                </a:lnTo>
                <a:lnTo>
                  <a:pt x="237" y="188"/>
                </a:lnTo>
                <a:lnTo>
                  <a:pt x="237" y="190"/>
                </a:lnTo>
                <a:lnTo>
                  <a:pt x="234" y="190"/>
                </a:lnTo>
                <a:lnTo>
                  <a:pt x="234" y="190"/>
                </a:lnTo>
                <a:lnTo>
                  <a:pt x="234" y="192"/>
                </a:lnTo>
                <a:lnTo>
                  <a:pt x="232" y="192"/>
                </a:lnTo>
                <a:lnTo>
                  <a:pt x="232" y="192"/>
                </a:lnTo>
                <a:lnTo>
                  <a:pt x="232" y="192"/>
                </a:lnTo>
                <a:lnTo>
                  <a:pt x="230" y="195"/>
                </a:lnTo>
                <a:lnTo>
                  <a:pt x="230" y="195"/>
                </a:lnTo>
                <a:lnTo>
                  <a:pt x="230" y="195"/>
                </a:lnTo>
                <a:lnTo>
                  <a:pt x="230" y="192"/>
                </a:lnTo>
                <a:lnTo>
                  <a:pt x="227" y="192"/>
                </a:lnTo>
                <a:lnTo>
                  <a:pt x="227" y="192"/>
                </a:lnTo>
                <a:lnTo>
                  <a:pt x="227" y="192"/>
                </a:lnTo>
                <a:lnTo>
                  <a:pt x="225" y="192"/>
                </a:lnTo>
                <a:lnTo>
                  <a:pt x="225" y="190"/>
                </a:lnTo>
                <a:lnTo>
                  <a:pt x="225" y="190"/>
                </a:lnTo>
                <a:lnTo>
                  <a:pt x="223" y="188"/>
                </a:lnTo>
                <a:lnTo>
                  <a:pt x="223" y="185"/>
                </a:lnTo>
                <a:lnTo>
                  <a:pt x="220" y="185"/>
                </a:lnTo>
                <a:lnTo>
                  <a:pt x="220" y="183"/>
                </a:lnTo>
                <a:lnTo>
                  <a:pt x="218" y="181"/>
                </a:lnTo>
                <a:lnTo>
                  <a:pt x="218" y="176"/>
                </a:lnTo>
                <a:lnTo>
                  <a:pt x="216" y="176"/>
                </a:lnTo>
                <a:lnTo>
                  <a:pt x="216" y="176"/>
                </a:lnTo>
                <a:lnTo>
                  <a:pt x="216" y="178"/>
                </a:lnTo>
                <a:lnTo>
                  <a:pt x="216" y="178"/>
                </a:lnTo>
                <a:lnTo>
                  <a:pt x="216" y="178"/>
                </a:lnTo>
                <a:lnTo>
                  <a:pt x="213" y="183"/>
                </a:lnTo>
                <a:lnTo>
                  <a:pt x="213" y="185"/>
                </a:lnTo>
                <a:lnTo>
                  <a:pt x="211" y="192"/>
                </a:lnTo>
                <a:lnTo>
                  <a:pt x="208" y="195"/>
                </a:lnTo>
                <a:lnTo>
                  <a:pt x="206" y="197"/>
                </a:lnTo>
                <a:lnTo>
                  <a:pt x="204" y="200"/>
                </a:lnTo>
                <a:lnTo>
                  <a:pt x="204" y="202"/>
                </a:lnTo>
                <a:lnTo>
                  <a:pt x="201" y="204"/>
                </a:lnTo>
                <a:lnTo>
                  <a:pt x="201" y="204"/>
                </a:lnTo>
                <a:lnTo>
                  <a:pt x="197" y="209"/>
                </a:lnTo>
                <a:lnTo>
                  <a:pt x="199" y="209"/>
                </a:lnTo>
                <a:lnTo>
                  <a:pt x="199" y="209"/>
                </a:lnTo>
                <a:lnTo>
                  <a:pt x="199" y="209"/>
                </a:lnTo>
                <a:lnTo>
                  <a:pt x="206" y="212"/>
                </a:lnTo>
                <a:lnTo>
                  <a:pt x="208" y="214"/>
                </a:lnTo>
                <a:lnTo>
                  <a:pt x="211" y="216"/>
                </a:lnTo>
                <a:lnTo>
                  <a:pt x="213" y="216"/>
                </a:lnTo>
                <a:lnTo>
                  <a:pt x="216" y="219"/>
                </a:lnTo>
                <a:lnTo>
                  <a:pt x="218" y="221"/>
                </a:lnTo>
                <a:lnTo>
                  <a:pt x="218" y="221"/>
                </a:lnTo>
                <a:lnTo>
                  <a:pt x="218" y="223"/>
                </a:lnTo>
                <a:lnTo>
                  <a:pt x="220" y="223"/>
                </a:lnTo>
                <a:lnTo>
                  <a:pt x="220" y="223"/>
                </a:lnTo>
                <a:lnTo>
                  <a:pt x="220" y="226"/>
                </a:lnTo>
                <a:lnTo>
                  <a:pt x="220" y="226"/>
                </a:lnTo>
                <a:lnTo>
                  <a:pt x="220" y="228"/>
                </a:lnTo>
                <a:lnTo>
                  <a:pt x="220" y="228"/>
                </a:lnTo>
                <a:lnTo>
                  <a:pt x="220" y="231"/>
                </a:lnTo>
                <a:lnTo>
                  <a:pt x="220" y="231"/>
                </a:lnTo>
                <a:lnTo>
                  <a:pt x="220" y="231"/>
                </a:lnTo>
                <a:lnTo>
                  <a:pt x="220" y="233"/>
                </a:lnTo>
                <a:lnTo>
                  <a:pt x="218" y="233"/>
                </a:lnTo>
                <a:lnTo>
                  <a:pt x="218" y="235"/>
                </a:lnTo>
                <a:lnTo>
                  <a:pt x="218" y="235"/>
                </a:lnTo>
                <a:lnTo>
                  <a:pt x="216" y="238"/>
                </a:lnTo>
                <a:lnTo>
                  <a:pt x="216" y="238"/>
                </a:lnTo>
                <a:lnTo>
                  <a:pt x="213" y="238"/>
                </a:lnTo>
                <a:lnTo>
                  <a:pt x="211" y="240"/>
                </a:lnTo>
                <a:lnTo>
                  <a:pt x="211" y="240"/>
                </a:lnTo>
                <a:lnTo>
                  <a:pt x="208" y="242"/>
                </a:lnTo>
                <a:lnTo>
                  <a:pt x="206" y="242"/>
                </a:lnTo>
                <a:lnTo>
                  <a:pt x="204" y="242"/>
                </a:lnTo>
                <a:lnTo>
                  <a:pt x="204" y="242"/>
                </a:lnTo>
                <a:lnTo>
                  <a:pt x="199" y="245"/>
                </a:lnTo>
                <a:lnTo>
                  <a:pt x="197" y="245"/>
                </a:lnTo>
                <a:lnTo>
                  <a:pt x="194" y="245"/>
                </a:lnTo>
                <a:lnTo>
                  <a:pt x="192" y="245"/>
                </a:lnTo>
                <a:lnTo>
                  <a:pt x="187" y="245"/>
                </a:lnTo>
                <a:lnTo>
                  <a:pt x="185" y="247"/>
                </a:lnTo>
                <a:lnTo>
                  <a:pt x="180" y="247"/>
                </a:lnTo>
                <a:lnTo>
                  <a:pt x="178" y="247"/>
                </a:lnTo>
                <a:lnTo>
                  <a:pt x="173" y="247"/>
                </a:lnTo>
                <a:lnTo>
                  <a:pt x="171" y="247"/>
                </a:lnTo>
                <a:lnTo>
                  <a:pt x="166" y="245"/>
                </a:lnTo>
                <a:lnTo>
                  <a:pt x="163" y="245"/>
                </a:lnTo>
                <a:lnTo>
                  <a:pt x="159" y="245"/>
                </a:lnTo>
                <a:lnTo>
                  <a:pt x="154" y="245"/>
                </a:lnTo>
                <a:lnTo>
                  <a:pt x="152" y="242"/>
                </a:lnTo>
                <a:lnTo>
                  <a:pt x="147" y="242"/>
                </a:lnTo>
                <a:lnTo>
                  <a:pt x="144" y="242"/>
                </a:lnTo>
                <a:lnTo>
                  <a:pt x="140" y="240"/>
                </a:lnTo>
                <a:lnTo>
                  <a:pt x="135" y="240"/>
                </a:lnTo>
                <a:lnTo>
                  <a:pt x="135" y="238"/>
                </a:lnTo>
                <a:lnTo>
                  <a:pt x="133" y="238"/>
                </a:lnTo>
                <a:lnTo>
                  <a:pt x="130" y="238"/>
                </a:lnTo>
                <a:lnTo>
                  <a:pt x="130" y="238"/>
                </a:lnTo>
                <a:lnTo>
                  <a:pt x="128" y="238"/>
                </a:lnTo>
                <a:lnTo>
                  <a:pt x="128" y="238"/>
                </a:lnTo>
                <a:lnTo>
                  <a:pt x="123" y="238"/>
                </a:lnTo>
                <a:lnTo>
                  <a:pt x="121" y="238"/>
                </a:lnTo>
                <a:lnTo>
                  <a:pt x="118" y="235"/>
                </a:lnTo>
                <a:lnTo>
                  <a:pt x="118" y="238"/>
                </a:lnTo>
                <a:lnTo>
                  <a:pt x="116" y="240"/>
                </a:lnTo>
                <a:lnTo>
                  <a:pt x="114" y="240"/>
                </a:lnTo>
                <a:lnTo>
                  <a:pt x="109" y="242"/>
                </a:lnTo>
                <a:lnTo>
                  <a:pt x="109" y="242"/>
                </a:lnTo>
                <a:lnTo>
                  <a:pt x="107" y="245"/>
                </a:lnTo>
                <a:lnTo>
                  <a:pt x="102" y="245"/>
                </a:lnTo>
                <a:lnTo>
                  <a:pt x="99" y="247"/>
                </a:lnTo>
                <a:lnTo>
                  <a:pt x="97" y="247"/>
                </a:lnTo>
                <a:lnTo>
                  <a:pt x="95" y="247"/>
                </a:lnTo>
                <a:lnTo>
                  <a:pt x="92" y="247"/>
                </a:lnTo>
                <a:lnTo>
                  <a:pt x="90" y="247"/>
                </a:lnTo>
                <a:lnTo>
                  <a:pt x="88" y="247"/>
                </a:lnTo>
                <a:lnTo>
                  <a:pt x="85" y="247"/>
                </a:lnTo>
                <a:lnTo>
                  <a:pt x="80" y="247"/>
                </a:lnTo>
                <a:lnTo>
                  <a:pt x="78" y="247"/>
                </a:lnTo>
                <a:lnTo>
                  <a:pt x="73" y="247"/>
                </a:lnTo>
                <a:lnTo>
                  <a:pt x="66" y="247"/>
                </a:lnTo>
                <a:lnTo>
                  <a:pt x="61" y="247"/>
                </a:lnTo>
                <a:lnTo>
                  <a:pt x="57" y="247"/>
                </a:lnTo>
                <a:lnTo>
                  <a:pt x="54" y="247"/>
                </a:lnTo>
                <a:lnTo>
                  <a:pt x="52" y="247"/>
                </a:lnTo>
                <a:lnTo>
                  <a:pt x="47" y="245"/>
                </a:lnTo>
                <a:lnTo>
                  <a:pt x="45" y="245"/>
                </a:lnTo>
                <a:lnTo>
                  <a:pt x="43" y="245"/>
                </a:lnTo>
                <a:lnTo>
                  <a:pt x="40" y="242"/>
                </a:lnTo>
                <a:lnTo>
                  <a:pt x="38" y="242"/>
                </a:lnTo>
                <a:lnTo>
                  <a:pt x="35" y="240"/>
                </a:lnTo>
                <a:lnTo>
                  <a:pt x="33" y="240"/>
                </a:lnTo>
                <a:lnTo>
                  <a:pt x="33" y="238"/>
                </a:lnTo>
                <a:lnTo>
                  <a:pt x="31" y="238"/>
                </a:lnTo>
                <a:lnTo>
                  <a:pt x="31" y="238"/>
                </a:lnTo>
                <a:lnTo>
                  <a:pt x="31" y="235"/>
                </a:lnTo>
                <a:lnTo>
                  <a:pt x="31" y="235"/>
                </a:lnTo>
                <a:lnTo>
                  <a:pt x="28" y="235"/>
                </a:lnTo>
                <a:lnTo>
                  <a:pt x="28" y="233"/>
                </a:lnTo>
                <a:lnTo>
                  <a:pt x="28" y="233"/>
                </a:lnTo>
                <a:lnTo>
                  <a:pt x="28" y="231"/>
                </a:lnTo>
                <a:lnTo>
                  <a:pt x="28" y="231"/>
                </a:lnTo>
                <a:lnTo>
                  <a:pt x="28" y="231"/>
                </a:lnTo>
                <a:lnTo>
                  <a:pt x="28" y="228"/>
                </a:lnTo>
                <a:lnTo>
                  <a:pt x="28" y="228"/>
                </a:lnTo>
                <a:lnTo>
                  <a:pt x="28" y="226"/>
                </a:lnTo>
                <a:lnTo>
                  <a:pt x="28" y="226"/>
                </a:lnTo>
                <a:lnTo>
                  <a:pt x="28" y="223"/>
                </a:lnTo>
                <a:lnTo>
                  <a:pt x="28" y="223"/>
                </a:lnTo>
                <a:lnTo>
                  <a:pt x="28" y="221"/>
                </a:lnTo>
                <a:lnTo>
                  <a:pt x="28" y="221"/>
                </a:lnTo>
                <a:lnTo>
                  <a:pt x="31" y="219"/>
                </a:lnTo>
                <a:lnTo>
                  <a:pt x="31" y="219"/>
                </a:lnTo>
                <a:lnTo>
                  <a:pt x="31" y="219"/>
                </a:lnTo>
                <a:lnTo>
                  <a:pt x="33" y="216"/>
                </a:lnTo>
                <a:lnTo>
                  <a:pt x="33" y="216"/>
                </a:lnTo>
                <a:lnTo>
                  <a:pt x="33" y="216"/>
                </a:lnTo>
                <a:lnTo>
                  <a:pt x="35" y="214"/>
                </a:lnTo>
                <a:lnTo>
                  <a:pt x="35" y="214"/>
                </a:lnTo>
                <a:lnTo>
                  <a:pt x="38" y="214"/>
                </a:lnTo>
                <a:lnTo>
                  <a:pt x="38" y="214"/>
                </a:lnTo>
                <a:lnTo>
                  <a:pt x="40" y="212"/>
                </a:lnTo>
                <a:lnTo>
                  <a:pt x="40" y="212"/>
                </a:lnTo>
                <a:lnTo>
                  <a:pt x="43" y="212"/>
                </a:lnTo>
                <a:lnTo>
                  <a:pt x="45" y="212"/>
                </a:lnTo>
                <a:lnTo>
                  <a:pt x="47" y="212"/>
                </a:lnTo>
                <a:lnTo>
                  <a:pt x="47" y="212"/>
                </a:lnTo>
                <a:lnTo>
                  <a:pt x="50" y="212"/>
                </a:lnTo>
                <a:lnTo>
                  <a:pt x="50" y="212"/>
                </a:lnTo>
                <a:lnTo>
                  <a:pt x="50" y="212"/>
                </a:lnTo>
                <a:lnTo>
                  <a:pt x="50" y="209"/>
                </a:lnTo>
                <a:lnTo>
                  <a:pt x="50" y="209"/>
                </a:lnTo>
                <a:lnTo>
                  <a:pt x="47" y="209"/>
                </a:lnTo>
                <a:lnTo>
                  <a:pt x="45" y="207"/>
                </a:lnTo>
                <a:lnTo>
                  <a:pt x="43" y="204"/>
                </a:lnTo>
                <a:lnTo>
                  <a:pt x="40" y="204"/>
                </a:lnTo>
                <a:lnTo>
                  <a:pt x="40" y="202"/>
                </a:lnTo>
                <a:lnTo>
                  <a:pt x="38" y="200"/>
                </a:lnTo>
                <a:lnTo>
                  <a:pt x="33" y="195"/>
                </a:lnTo>
                <a:lnTo>
                  <a:pt x="33" y="195"/>
                </a:lnTo>
                <a:lnTo>
                  <a:pt x="33" y="192"/>
                </a:lnTo>
                <a:lnTo>
                  <a:pt x="31" y="190"/>
                </a:lnTo>
                <a:lnTo>
                  <a:pt x="31" y="188"/>
                </a:lnTo>
                <a:lnTo>
                  <a:pt x="28" y="185"/>
                </a:lnTo>
                <a:lnTo>
                  <a:pt x="28" y="183"/>
                </a:lnTo>
                <a:lnTo>
                  <a:pt x="26" y="181"/>
                </a:lnTo>
                <a:lnTo>
                  <a:pt x="26" y="178"/>
                </a:lnTo>
                <a:lnTo>
                  <a:pt x="26" y="176"/>
                </a:lnTo>
                <a:lnTo>
                  <a:pt x="24" y="173"/>
                </a:lnTo>
                <a:lnTo>
                  <a:pt x="24" y="173"/>
                </a:lnTo>
                <a:lnTo>
                  <a:pt x="24" y="173"/>
                </a:lnTo>
                <a:lnTo>
                  <a:pt x="24" y="173"/>
                </a:lnTo>
                <a:lnTo>
                  <a:pt x="24" y="173"/>
                </a:lnTo>
                <a:lnTo>
                  <a:pt x="24" y="173"/>
                </a:lnTo>
                <a:lnTo>
                  <a:pt x="24" y="173"/>
                </a:lnTo>
                <a:lnTo>
                  <a:pt x="24" y="173"/>
                </a:lnTo>
                <a:lnTo>
                  <a:pt x="21" y="176"/>
                </a:lnTo>
                <a:lnTo>
                  <a:pt x="21" y="176"/>
                </a:lnTo>
                <a:lnTo>
                  <a:pt x="21" y="176"/>
                </a:lnTo>
                <a:lnTo>
                  <a:pt x="21" y="178"/>
                </a:lnTo>
                <a:lnTo>
                  <a:pt x="19" y="181"/>
                </a:lnTo>
                <a:lnTo>
                  <a:pt x="19" y="181"/>
                </a:lnTo>
                <a:lnTo>
                  <a:pt x="19" y="183"/>
                </a:lnTo>
                <a:lnTo>
                  <a:pt x="16" y="183"/>
                </a:lnTo>
                <a:lnTo>
                  <a:pt x="14" y="185"/>
                </a:lnTo>
                <a:lnTo>
                  <a:pt x="14" y="188"/>
                </a:lnTo>
                <a:lnTo>
                  <a:pt x="12" y="188"/>
                </a:lnTo>
                <a:lnTo>
                  <a:pt x="12" y="190"/>
                </a:lnTo>
                <a:lnTo>
                  <a:pt x="9" y="190"/>
                </a:lnTo>
                <a:lnTo>
                  <a:pt x="7" y="190"/>
                </a:lnTo>
                <a:lnTo>
                  <a:pt x="5" y="190"/>
                </a:lnTo>
                <a:lnTo>
                  <a:pt x="5" y="192"/>
                </a:lnTo>
                <a:lnTo>
                  <a:pt x="5" y="192"/>
                </a:lnTo>
                <a:lnTo>
                  <a:pt x="2" y="192"/>
                </a:lnTo>
                <a:lnTo>
                  <a:pt x="2" y="190"/>
                </a:lnTo>
                <a:lnTo>
                  <a:pt x="2" y="190"/>
                </a:lnTo>
                <a:lnTo>
                  <a:pt x="2" y="190"/>
                </a:lnTo>
                <a:lnTo>
                  <a:pt x="2" y="188"/>
                </a:lnTo>
                <a:lnTo>
                  <a:pt x="0" y="188"/>
                </a:lnTo>
                <a:lnTo>
                  <a:pt x="0" y="185"/>
                </a:lnTo>
                <a:lnTo>
                  <a:pt x="0" y="185"/>
                </a:lnTo>
                <a:lnTo>
                  <a:pt x="0" y="183"/>
                </a:lnTo>
                <a:lnTo>
                  <a:pt x="0" y="181"/>
                </a:lnTo>
                <a:lnTo>
                  <a:pt x="0" y="178"/>
                </a:lnTo>
                <a:lnTo>
                  <a:pt x="0" y="176"/>
                </a:lnTo>
                <a:lnTo>
                  <a:pt x="0" y="171"/>
                </a:lnTo>
                <a:lnTo>
                  <a:pt x="0" y="166"/>
                </a:lnTo>
                <a:lnTo>
                  <a:pt x="0" y="164"/>
                </a:lnTo>
                <a:lnTo>
                  <a:pt x="0" y="162"/>
                </a:lnTo>
                <a:lnTo>
                  <a:pt x="0" y="159"/>
                </a:lnTo>
                <a:lnTo>
                  <a:pt x="0" y="157"/>
                </a:lnTo>
                <a:lnTo>
                  <a:pt x="2" y="154"/>
                </a:lnTo>
                <a:lnTo>
                  <a:pt x="2" y="152"/>
                </a:lnTo>
                <a:lnTo>
                  <a:pt x="5" y="150"/>
                </a:lnTo>
                <a:lnTo>
                  <a:pt x="5" y="147"/>
                </a:lnTo>
                <a:lnTo>
                  <a:pt x="7" y="145"/>
                </a:lnTo>
                <a:lnTo>
                  <a:pt x="7" y="140"/>
                </a:lnTo>
                <a:lnTo>
                  <a:pt x="9" y="138"/>
                </a:lnTo>
                <a:lnTo>
                  <a:pt x="12" y="135"/>
                </a:lnTo>
                <a:lnTo>
                  <a:pt x="12" y="133"/>
                </a:lnTo>
                <a:lnTo>
                  <a:pt x="14" y="131"/>
                </a:lnTo>
                <a:lnTo>
                  <a:pt x="16" y="128"/>
                </a:lnTo>
                <a:lnTo>
                  <a:pt x="19" y="126"/>
                </a:lnTo>
                <a:lnTo>
                  <a:pt x="21" y="123"/>
                </a:lnTo>
                <a:lnTo>
                  <a:pt x="21" y="121"/>
                </a:lnTo>
                <a:lnTo>
                  <a:pt x="24" y="121"/>
                </a:lnTo>
                <a:lnTo>
                  <a:pt x="26" y="119"/>
                </a:lnTo>
                <a:lnTo>
                  <a:pt x="28" y="116"/>
                </a:lnTo>
                <a:lnTo>
                  <a:pt x="31" y="114"/>
                </a:lnTo>
                <a:lnTo>
                  <a:pt x="33" y="112"/>
                </a:lnTo>
                <a:lnTo>
                  <a:pt x="33" y="11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" name="椭圆 51"/>
          <p:cNvSpPr/>
          <p:nvPr/>
        </p:nvSpPr>
        <p:spPr>
          <a:xfrm>
            <a:off x="1741534" y="2624696"/>
            <a:ext cx="634546" cy="571091"/>
          </a:xfrm>
          <a:prstGeom prst="ellipse">
            <a:avLst/>
          </a:prstGeom>
          <a:solidFill>
            <a:srgbClr val="EE4B48"/>
          </a:solidFill>
          <a:ln w="6350" cap="rnd">
            <a:noFill/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53" name="组合 86"/>
          <p:cNvGrpSpPr/>
          <p:nvPr/>
        </p:nvGrpSpPr>
        <p:grpSpPr>
          <a:xfrm>
            <a:off x="1969369" y="2833966"/>
            <a:ext cx="178881" cy="152552"/>
            <a:chOff x="5359401" y="7256462"/>
            <a:chExt cx="423862" cy="401639"/>
          </a:xfrm>
          <a:solidFill>
            <a:schemeClr val="bg1"/>
          </a:solidFill>
        </p:grpSpPr>
        <p:sp>
          <p:nvSpPr>
            <p:cNvPr id="54" name="Freeform 6"/>
            <p:cNvSpPr>
              <a:spLocks/>
            </p:cNvSpPr>
            <p:nvPr/>
          </p:nvSpPr>
          <p:spPr bwMode="auto">
            <a:xfrm>
              <a:off x="5359401" y="7297738"/>
              <a:ext cx="228600" cy="231775"/>
            </a:xfrm>
            <a:custGeom>
              <a:avLst/>
              <a:gdLst>
                <a:gd name="T0" fmla="*/ 30 w 61"/>
                <a:gd name="T1" fmla="*/ 0 h 61"/>
                <a:gd name="T2" fmla="*/ 0 w 61"/>
                <a:gd name="T3" fmla="*/ 31 h 61"/>
                <a:gd name="T4" fmla="*/ 3 w 61"/>
                <a:gd name="T5" fmla="*/ 44 h 61"/>
                <a:gd name="T6" fmla="*/ 7 w 61"/>
                <a:gd name="T7" fmla="*/ 46 h 61"/>
                <a:gd name="T8" fmla="*/ 8 w 61"/>
                <a:gd name="T9" fmla="*/ 42 h 61"/>
                <a:gd name="T10" fmla="*/ 5 w 61"/>
                <a:gd name="T11" fmla="*/ 31 h 61"/>
                <a:gd name="T12" fmla="*/ 30 w 61"/>
                <a:gd name="T13" fmla="*/ 6 h 61"/>
                <a:gd name="T14" fmla="*/ 55 w 61"/>
                <a:gd name="T15" fmla="*/ 31 h 61"/>
                <a:gd name="T16" fmla="*/ 30 w 61"/>
                <a:gd name="T17" fmla="*/ 55 h 61"/>
                <a:gd name="T18" fmla="*/ 25 w 61"/>
                <a:gd name="T19" fmla="*/ 55 h 61"/>
                <a:gd name="T20" fmla="*/ 22 w 61"/>
                <a:gd name="T21" fmla="*/ 57 h 61"/>
                <a:gd name="T22" fmla="*/ 24 w 61"/>
                <a:gd name="T23" fmla="*/ 60 h 61"/>
                <a:gd name="T24" fmla="*/ 30 w 61"/>
                <a:gd name="T25" fmla="*/ 61 h 61"/>
                <a:gd name="T26" fmla="*/ 61 w 61"/>
                <a:gd name="T27" fmla="*/ 31 h 61"/>
                <a:gd name="T28" fmla="*/ 30 w 61"/>
                <a:gd name="T29" fmla="*/ 0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61" h="61">
                  <a:moveTo>
                    <a:pt x="30" y="0"/>
                  </a:moveTo>
                  <a:cubicBezTo>
                    <a:pt x="14" y="0"/>
                    <a:pt x="0" y="14"/>
                    <a:pt x="0" y="31"/>
                  </a:cubicBezTo>
                  <a:cubicBezTo>
                    <a:pt x="0" y="35"/>
                    <a:pt x="1" y="40"/>
                    <a:pt x="3" y="44"/>
                  </a:cubicBezTo>
                  <a:cubicBezTo>
                    <a:pt x="4" y="46"/>
                    <a:pt x="6" y="46"/>
                    <a:pt x="7" y="46"/>
                  </a:cubicBezTo>
                  <a:cubicBezTo>
                    <a:pt x="8" y="45"/>
                    <a:pt x="9" y="43"/>
                    <a:pt x="8" y="42"/>
                  </a:cubicBezTo>
                  <a:cubicBezTo>
                    <a:pt x="6" y="38"/>
                    <a:pt x="5" y="35"/>
                    <a:pt x="5" y="31"/>
                  </a:cubicBezTo>
                  <a:cubicBezTo>
                    <a:pt x="5" y="17"/>
                    <a:pt x="17" y="6"/>
                    <a:pt x="30" y="6"/>
                  </a:cubicBezTo>
                  <a:cubicBezTo>
                    <a:pt x="44" y="6"/>
                    <a:pt x="55" y="17"/>
                    <a:pt x="55" y="31"/>
                  </a:cubicBezTo>
                  <a:cubicBezTo>
                    <a:pt x="55" y="44"/>
                    <a:pt x="44" y="55"/>
                    <a:pt x="30" y="55"/>
                  </a:cubicBezTo>
                  <a:cubicBezTo>
                    <a:pt x="28" y="55"/>
                    <a:pt x="27" y="55"/>
                    <a:pt x="25" y="55"/>
                  </a:cubicBezTo>
                  <a:cubicBezTo>
                    <a:pt x="23" y="54"/>
                    <a:pt x="22" y="55"/>
                    <a:pt x="22" y="57"/>
                  </a:cubicBezTo>
                  <a:cubicBezTo>
                    <a:pt x="21" y="58"/>
                    <a:pt x="22" y="60"/>
                    <a:pt x="24" y="60"/>
                  </a:cubicBezTo>
                  <a:cubicBezTo>
                    <a:pt x="26" y="61"/>
                    <a:pt x="28" y="61"/>
                    <a:pt x="30" y="61"/>
                  </a:cubicBezTo>
                  <a:cubicBezTo>
                    <a:pt x="47" y="61"/>
                    <a:pt x="61" y="47"/>
                    <a:pt x="61" y="31"/>
                  </a:cubicBezTo>
                  <a:cubicBezTo>
                    <a:pt x="61" y="14"/>
                    <a:pt x="47" y="0"/>
                    <a:pt x="3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5" name="Freeform 7"/>
            <p:cNvSpPr>
              <a:spLocks/>
            </p:cNvSpPr>
            <p:nvPr/>
          </p:nvSpPr>
          <p:spPr bwMode="auto">
            <a:xfrm>
              <a:off x="5362576" y="7373938"/>
              <a:ext cx="150813" cy="284163"/>
            </a:xfrm>
            <a:custGeom>
              <a:avLst/>
              <a:gdLst>
                <a:gd name="T0" fmla="*/ 24 w 40"/>
                <a:gd name="T1" fmla="*/ 18 h 75"/>
                <a:gd name="T2" fmla="*/ 30 w 40"/>
                <a:gd name="T3" fmla="*/ 20 h 75"/>
                <a:gd name="T4" fmla="*/ 40 w 40"/>
                <a:gd name="T5" fmla="*/ 10 h 75"/>
                <a:gd name="T6" fmla="*/ 30 w 40"/>
                <a:gd name="T7" fmla="*/ 0 h 75"/>
                <a:gd name="T8" fmla="*/ 20 w 40"/>
                <a:gd name="T9" fmla="*/ 10 h 75"/>
                <a:gd name="T10" fmla="*/ 21 w 40"/>
                <a:gd name="T11" fmla="*/ 14 h 75"/>
                <a:gd name="T12" fmla="*/ 14 w 40"/>
                <a:gd name="T13" fmla="*/ 23 h 75"/>
                <a:gd name="T14" fmla="*/ 2 w 40"/>
                <a:gd name="T15" fmla="*/ 72 h 75"/>
                <a:gd name="T16" fmla="*/ 5 w 40"/>
                <a:gd name="T17" fmla="*/ 75 h 75"/>
                <a:gd name="T18" fmla="*/ 5 w 40"/>
                <a:gd name="T19" fmla="*/ 75 h 75"/>
                <a:gd name="T20" fmla="*/ 8 w 40"/>
                <a:gd name="T21" fmla="*/ 71 h 75"/>
                <a:gd name="T22" fmla="*/ 18 w 40"/>
                <a:gd name="T23" fmla="*/ 26 h 75"/>
                <a:gd name="T24" fmla="*/ 24 w 40"/>
                <a:gd name="T25" fmla="*/ 18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0" h="75">
                  <a:moveTo>
                    <a:pt x="24" y="18"/>
                  </a:moveTo>
                  <a:cubicBezTo>
                    <a:pt x="26" y="19"/>
                    <a:pt x="28" y="20"/>
                    <a:pt x="30" y="20"/>
                  </a:cubicBezTo>
                  <a:cubicBezTo>
                    <a:pt x="35" y="20"/>
                    <a:pt x="40" y="16"/>
                    <a:pt x="40" y="10"/>
                  </a:cubicBezTo>
                  <a:cubicBezTo>
                    <a:pt x="40" y="4"/>
                    <a:pt x="35" y="0"/>
                    <a:pt x="30" y="0"/>
                  </a:cubicBezTo>
                  <a:cubicBezTo>
                    <a:pt x="24" y="0"/>
                    <a:pt x="20" y="4"/>
                    <a:pt x="20" y="10"/>
                  </a:cubicBezTo>
                  <a:cubicBezTo>
                    <a:pt x="20" y="11"/>
                    <a:pt x="20" y="13"/>
                    <a:pt x="21" y="14"/>
                  </a:cubicBezTo>
                  <a:cubicBezTo>
                    <a:pt x="18" y="16"/>
                    <a:pt x="16" y="19"/>
                    <a:pt x="14" y="23"/>
                  </a:cubicBezTo>
                  <a:cubicBezTo>
                    <a:pt x="7" y="32"/>
                    <a:pt x="0" y="49"/>
                    <a:pt x="2" y="72"/>
                  </a:cubicBezTo>
                  <a:cubicBezTo>
                    <a:pt x="2" y="73"/>
                    <a:pt x="4" y="75"/>
                    <a:pt x="5" y="75"/>
                  </a:cubicBezTo>
                  <a:cubicBezTo>
                    <a:pt x="5" y="75"/>
                    <a:pt x="5" y="75"/>
                    <a:pt x="5" y="75"/>
                  </a:cubicBezTo>
                  <a:cubicBezTo>
                    <a:pt x="7" y="75"/>
                    <a:pt x="8" y="73"/>
                    <a:pt x="8" y="71"/>
                  </a:cubicBezTo>
                  <a:cubicBezTo>
                    <a:pt x="6" y="54"/>
                    <a:pt x="10" y="39"/>
                    <a:pt x="18" y="26"/>
                  </a:cubicBezTo>
                  <a:cubicBezTo>
                    <a:pt x="20" y="23"/>
                    <a:pt x="22" y="20"/>
                    <a:pt x="24" y="1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6" name="Freeform 8"/>
            <p:cNvSpPr>
              <a:spLocks/>
            </p:cNvSpPr>
            <p:nvPr/>
          </p:nvSpPr>
          <p:spPr bwMode="auto">
            <a:xfrm>
              <a:off x="5610226" y="7256462"/>
              <a:ext cx="147638" cy="139700"/>
            </a:xfrm>
            <a:custGeom>
              <a:avLst/>
              <a:gdLst>
                <a:gd name="T0" fmla="*/ 20 w 39"/>
                <a:gd name="T1" fmla="*/ 34 h 37"/>
                <a:gd name="T2" fmla="*/ 13 w 39"/>
                <a:gd name="T3" fmla="*/ 32 h 37"/>
                <a:gd name="T4" fmla="*/ 6 w 39"/>
                <a:gd name="T5" fmla="*/ 13 h 37"/>
                <a:gd name="T6" fmla="*/ 25 w 39"/>
                <a:gd name="T7" fmla="*/ 7 h 37"/>
                <a:gd name="T8" fmla="*/ 32 w 39"/>
                <a:gd name="T9" fmla="*/ 25 h 37"/>
                <a:gd name="T10" fmla="*/ 30 w 39"/>
                <a:gd name="T11" fmla="*/ 28 h 37"/>
                <a:gd name="T12" fmla="*/ 31 w 39"/>
                <a:gd name="T13" fmla="*/ 30 h 37"/>
                <a:gd name="T14" fmla="*/ 33 w 39"/>
                <a:gd name="T15" fmla="*/ 30 h 37"/>
                <a:gd name="T16" fmla="*/ 35 w 39"/>
                <a:gd name="T17" fmla="*/ 27 h 37"/>
                <a:gd name="T18" fmla="*/ 27 w 39"/>
                <a:gd name="T19" fmla="*/ 4 h 37"/>
                <a:gd name="T20" fmla="*/ 4 w 39"/>
                <a:gd name="T21" fmla="*/ 12 h 37"/>
                <a:gd name="T22" fmla="*/ 12 w 39"/>
                <a:gd name="T23" fmla="*/ 35 h 37"/>
                <a:gd name="T24" fmla="*/ 20 w 39"/>
                <a:gd name="T25" fmla="*/ 37 h 37"/>
                <a:gd name="T26" fmla="*/ 21 w 39"/>
                <a:gd name="T27" fmla="*/ 35 h 37"/>
                <a:gd name="T28" fmla="*/ 20 w 39"/>
                <a:gd name="T29" fmla="*/ 34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9" h="37">
                  <a:moveTo>
                    <a:pt x="20" y="34"/>
                  </a:moveTo>
                  <a:cubicBezTo>
                    <a:pt x="17" y="34"/>
                    <a:pt x="15" y="33"/>
                    <a:pt x="13" y="32"/>
                  </a:cubicBezTo>
                  <a:cubicBezTo>
                    <a:pt x="6" y="29"/>
                    <a:pt x="3" y="20"/>
                    <a:pt x="6" y="13"/>
                  </a:cubicBezTo>
                  <a:cubicBezTo>
                    <a:pt x="10" y="6"/>
                    <a:pt x="18" y="3"/>
                    <a:pt x="25" y="7"/>
                  </a:cubicBezTo>
                  <a:cubicBezTo>
                    <a:pt x="32" y="10"/>
                    <a:pt x="35" y="18"/>
                    <a:pt x="32" y="25"/>
                  </a:cubicBezTo>
                  <a:cubicBezTo>
                    <a:pt x="32" y="26"/>
                    <a:pt x="31" y="27"/>
                    <a:pt x="30" y="28"/>
                  </a:cubicBezTo>
                  <a:cubicBezTo>
                    <a:pt x="30" y="29"/>
                    <a:pt x="30" y="30"/>
                    <a:pt x="31" y="30"/>
                  </a:cubicBezTo>
                  <a:cubicBezTo>
                    <a:pt x="31" y="31"/>
                    <a:pt x="32" y="31"/>
                    <a:pt x="33" y="30"/>
                  </a:cubicBezTo>
                  <a:cubicBezTo>
                    <a:pt x="33" y="29"/>
                    <a:pt x="34" y="28"/>
                    <a:pt x="35" y="27"/>
                  </a:cubicBezTo>
                  <a:cubicBezTo>
                    <a:pt x="39" y="18"/>
                    <a:pt x="35" y="8"/>
                    <a:pt x="27" y="4"/>
                  </a:cubicBezTo>
                  <a:cubicBezTo>
                    <a:pt x="18" y="0"/>
                    <a:pt x="8" y="3"/>
                    <a:pt x="4" y="12"/>
                  </a:cubicBezTo>
                  <a:cubicBezTo>
                    <a:pt x="0" y="21"/>
                    <a:pt x="3" y="31"/>
                    <a:pt x="12" y="35"/>
                  </a:cubicBezTo>
                  <a:cubicBezTo>
                    <a:pt x="14" y="36"/>
                    <a:pt x="17" y="37"/>
                    <a:pt x="20" y="37"/>
                  </a:cubicBezTo>
                  <a:cubicBezTo>
                    <a:pt x="21" y="37"/>
                    <a:pt x="21" y="36"/>
                    <a:pt x="21" y="35"/>
                  </a:cubicBezTo>
                  <a:cubicBezTo>
                    <a:pt x="21" y="34"/>
                    <a:pt x="20" y="33"/>
                    <a:pt x="20" y="3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7" name="Freeform 9"/>
            <p:cNvSpPr>
              <a:spLocks/>
            </p:cNvSpPr>
            <p:nvPr/>
          </p:nvSpPr>
          <p:spPr bwMode="auto">
            <a:xfrm>
              <a:off x="5659438" y="7305675"/>
              <a:ext cx="123825" cy="133350"/>
            </a:xfrm>
            <a:custGeom>
              <a:avLst/>
              <a:gdLst>
                <a:gd name="T0" fmla="*/ 32 w 33"/>
                <a:gd name="T1" fmla="*/ 32 h 35"/>
                <a:gd name="T2" fmla="*/ 11 w 33"/>
                <a:gd name="T3" fmla="*/ 16 h 35"/>
                <a:gd name="T4" fmla="*/ 9 w 33"/>
                <a:gd name="T5" fmla="*/ 11 h 35"/>
                <a:gd name="T6" fmla="*/ 11 w 33"/>
                <a:gd name="T7" fmla="*/ 8 h 35"/>
                <a:gd name="T8" fmla="*/ 8 w 33"/>
                <a:gd name="T9" fmla="*/ 1 h 35"/>
                <a:gd name="T10" fmla="*/ 1 w 33"/>
                <a:gd name="T11" fmla="*/ 4 h 35"/>
                <a:gd name="T12" fmla="*/ 4 w 33"/>
                <a:gd name="T13" fmla="*/ 11 h 35"/>
                <a:gd name="T14" fmla="*/ 6 w 33"/>
                <a:gd name="T15" fmla="*/ 12 h 35"/>
                <a:gd name="T16" fmla="*/ 9 w 33"/>
                <a:gd name="T17" fmla="*/ 17 h 35"/>
                <a:gd name="T18" fmla="*/ 31 w 33"/>
                <a:gd name="T19" fmla="*/ 35 h 35"/>
                <a:gd name="T20" fmla="*/ 32 w 33"/>
                <a:gd name="T21" fmla="*/ 34 h 35"/>
                <a:gd name="T22" fmla="*/ 32 w 33"/>
                <a:gd name="T23" fmla="*/ 34 h 35"/>
                <a:gd name="T24" fmla="*/ 32 w 33"/>
                <a:gd name="T25" fmla="*/ 32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3" h="35">
                  <a:moveTo>
                    <a:pt x="32" y="32"/>
                  </a:moveTo>
                  <a:cubicBezTo>
                    <a:pt x="23" y="29"/>
                    <a:pt x="16" y="23"/>
                    <a:pt x="11" y="16"/>
                  </a:cubicBezTo>
                  <a:cubicBezTo>
                    <a:pt x="10" y="14"/>
                    <a:pt x="9" y="12"/>
                    <a:pt x="9" y="11"/>
                  </a:cubicBezTo>
                  <a:cubicBezTo>
                    <a:pt x="10" y="10"/>
                    <a:pt x="11" y="10"/>
                    <a:pt x="11" y="8"/>
                  </a:cubicBezTo>
                  <a:cubicBezTo>
                    <a:pt x="12" y="6"/>
                    <a:pt x="11" y="2"/>
                    <a:pt x="8" y="1"/>
                  </a:cubicBezTo>
                  <a:cubicBezTo>
                    <a:pt x="6" y="0"/>
                    <a:pt x="2" y="1"/>
                    <a:pt x="1" y="4"/>
                  </a:cubicBezTo>
                  <a:cubicBezTo>
                    <a:pt x="0" y="6"/>
                    <a:pt x="1" y="10"/>
                    <a:pt x="4" y="11"/>
                  </a:cubicBezTo>
                  <a:cubicBezTo>
                    <a:pt x="4" y="12"/>
                    <a:pt x="5" y="12"/>
                    <a:pt x="6" y="12"/>
                  </a:cubicBezTo>
                  <a:cubicBezTo>
                    <a:pt x="6" y="13"/>
                    <a:pt x="7" y="15"/>
                    <a:pt x="9" y="17"/>
                  </a:cubicBezTo>
                  <a:cubicBezTo>
                    <a:pt x="12" y="23"/>
                    <a:pt x="18" y="31"/>
                    <a:pt x="31" y="35"/>
                  </a:cubicBezTo>
                  <a:cubicBezTo>
                    <a:pt x="31" y="35"/>
                    <a:pt x="32" y="35"/>
                    <a:pt x="32" y="34"/>
                  </a:cubicBezTo>
                  <a:cubicBezTo>
                    <a:pt x="32" y="34"/>
                    <a:pt x="32" y="34"/>
                    <a:pt x="32" y="34"/>
                  </a:cubicBezTo>
                  <a:cubicBezTo>
                    <a:pt x="33" y="33"/>
                    <a:pt x="32" y="32"/>
                    <a:pt x="32" y="3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48" name="椭圆 47"/>
          <p:cNvSpPr/>
          <p:nvPr/>
        </p:nvSpPr>
        <p:spPr>
          <a:xfrm>
            <a:off x="3577500" y="2624696"/>
            <a:ext cx="634546" cy="571091"/>
          </a:xfrm>
          <a:prstGeom prst="ellipse">
            <a:avLst/>
          </a:prstGeom>
          <a:solidFill>
            <a:srgbClr val="ECBF4C"/>
          </a:solidFill>
          <a:ln w="6350" cap="rnd">
            <a:noFill/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9" name="组合 82"/>
          <p:cNvGrpSpPr/>
          <p:nvPr/>
        </p:nvGrpSpPr>
        <p:grpSpPr>
          <a:xfrm>
            <a:off x="3793943" y="2835775"/>
            <a:ext cx="201660" cy="148934"/>
            <a:chOff x="7483476" y="7261225"/>
            <a:chExt cx="477837" cy="392113"/>
          </a:xfrm>
          <a:solidFill>
            <a:schemeClr val="bg1"/>
          </a:solidFill>
        </p:grpSpPr>
        <p:sp>
          <p:nvSpPr>
            <p:cNvPr id="50" name="Freeform 10"/>
            <p:cNvSpPr>
              <a:spLocks noEditPoints="1"/>
            </p:cNvSpPr>
            <p:nvPr/>
          </p:nvSpPr>
          <p:spPr bwMode="auto">
            <a:xfrm>
              <a:off x="7483476" y="7261225"/>
              <a:ext cx="339725" cy="312738"/>
            </a:xfrm>
            <a:custGeom>
              <a:avLst/>
              <a:gdLst>
                <a:gd name="T0" fmla="*/ 86 w 90"/>
                <a:gd name="T1" fmla="*/ 32 h 83"/>
                <a:gd name="T2" fmla="*/ 90 w 90"/>
                <a:gd name="T3" fmla="*/ 32 h 83"/>
                <a:gd name="T4" fmla="*/ 45 w 90"/>
                <a:gd name="T5" fmla="*/ 0 h 83"/>
                <a:gd name="T6" fmla="*/ 0 w 90"/>
                <a:gd name="T7" fmla="*/ 39 h 83"/>
                <a:gd name="T8" fmla="*/ 18 w 90"/>
                <a:gd name="T9" fmla="*/ 69 h 83"/>
                <a:gd name="T10" fmla="*/ 13 w 90"/>
                <a:gd name="T11" fmla="*/ 83 h 83"/>
                <a:gd name="T12" fmla="*/ 29 w 90"/>
                <a:gd name="T13" fmla="*/ 75 h 83"/>
                <a:gd name="T14" fmla="*/ 45 w 90"/>
                <a:gd name="T15" fmla="*/ 77 h 83"/>
                <a:gd name="T16" fmla="*/ 49 w 90"/>
                <a:gd name="T17" fmla="*/ 77 h 83"/>
                <a:gd name="T18" fmla="*/ 48 w 90"/>
                <a:gd name="T19" fmla="*/ 67 h 83"/>
                <a:gd name="T20" fmla="*/ 86 w 90"/>
                <a:gd name="T21" fmla="*/ 32 h 83"/>
                <a:gd name="T22" fmla="*/ 62 w 90"/>
                <a:gd name="T23" fmla="*/ 19 h 83"/>
                <a:gd name="T24" fmla="*/ 67 w 90"/>
                <a:gd name="T25" fmla="*/ 25 h 83"/>
                <a:gd name="T26" fmla="*/ 62 w 90"/>
                <a:gd name="T27" fmla="*/ 31 h 83"/>
                <a:gd name="T28" fmla="*/ 55 w 90"/>
                <a:gd name="T29" fmla="*/ 25 h 83"/>
                <a:gd name="T30" fmla="*/ 62 w 90"/>
                <a:gd name="T31" fmla="*/ 19 h 83"/>
                <a:gd name="T32" fmla="*/ 30 w 90"/>
                <a:gd name="T33" fmla="*/ 31 h 83"/>
                <a:gd name="T34" fmla="*/ 23 w 90"/>
                <a:gd name="T35" fmla="*/ 25 h 83"/>
                <a:gd name="T36" fmla="*/ 30 w 90"/>
                <a:gd name="T37" fmla="*/ 19 h 83"/>
                <a:gd name="T38" fmla="*/ 36 w 90"/>
                <a:gd name="T39" fmla="*/ 25 h 83"/>
                <a:gd name="T40" fmla="*/ 30 w 90"/>
                <a:gd name="T41" fmla="*/ 31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90" h="83">
                  <a:moveTo>
                    <a:pt x="86" y="32"/>
                  </a:moveTo>
                  <a:cubicBezTo>
                    <a:pt x="87" y="32"/>
                    <a:pt x="89" y="32"/>
                    <a:pt x="90" y="32"/>
                  </a:cubicBezTo>
                  <a:cubicBezTo>
                    <a:pt x="86" y="14"/>
                    <a:pt x="67" y="0"/>
                    <a:pt x="45" y="0"/>
                  </a:cubicBezTo>
                  <a:cubicBezTo>
                    <a:pt x="20" y="0"/>
                    <a:pt x="0" y="17"/>
                    <a:pt x="0" y="39"/>
                  </a:cubicBezTo>
                  <a:cubicBezTo>
                    <a:pt x="0" y="51"/>
                    <a:pt x="6" y="61"/>
                    <a:pt x="18" y="69"/>
                  </a:cubicBezTo>
                  <a:cubicBezTo>
                    <a:pt x="13" y="83"/>
                    <a:pt x="13" y="83"/>
                    <a:pt x="13" y="83"/>
                  </a:cubicBezTo>
                  <a:cubicBezTo>
                    <a:pt x="29" y="75"/>
                    <a:pt x="29" y="75"/>
                    <a:pt x="29" y="75"/>
                  </a:cubicBezTo>
                  <a:cubicBezTo>
                    <a:pt x="35" y="76"/>
                    <a:pt x="39" y="77"/>
                    <a:pt x="45" y="77"/>
                  </a:cubicBezTo>
                  <a:cubicBezTo>
                    <a:pt x="46" y="77"/>
                    <a:pt x="48" y="77"/>
                    <a:pt x="49" y="77"/>
                  </a:cubicBezTo>
                  <a:cubicBezTo>
                    <a:pt x="48" y="74"/>
                    <a:pt x="48" y="71"/>
                    <a:pt x="48" y="67"/>
                  </a:cubicBezTo>
                  <a:cubicBezTo>
                    <a:pt x="48" y="48"/>
                    <a:pt x="65" y="32"/>
                    <a:pt x="86" y="32"/>
                  </a:cubicBezTo>
                  <a:close/>
                  <a:moveTo>
                    <a:pt x="62" y="19"/>
                  </a:moveTo>
                  <a:cubicBezTo>
                    <a:pt x="65" y="19"/>
                    <a:pt x="67" y="22"/>
                    <a:pt x="67" y="25"/>
                  </a:cubicBezTo>
                  <a:cubicBezTo>
                    <a:pt x="67" y="29"/>
                    <a:pt x="65" y="31"/>
                    <a:pt x="62" y="31"/>
                  </a:cubicBezTo>
                  <a:cubicBezTo>
                    <a:pt x="58" y="31"/>
                    <a:pt x="55" y="29"/>
                    <a:pt x="55" y="25"/>
                  </a:cubicBezTo>
                  <a:cubicBezTo>
                    <a:pt x="55" y="22"/>
                    <a:pt x="58" y="19"/>
                    <a:pt x="62" y="19"/>
                  </a:cubicBezTo>
                  <a:close/>
                  <a:moveTo>
                    <a:pt x="30" y="31"/>
                  </a:moveTo>
                  <a:cubicBezTo>
                    <a:pt x="27" y="31"/>
                    <a:pt x="23" y="29"/>
                    <a:pt x="23" y="25"/>
                  </a:cubicBezTo>
                  <a:cubicBezTo>
                    <a:pt x="23" y="22"/>
                    <a:pt x="27" y="19"/>
                    <a:pt x="30" y="19"/>
                  </a:cubicBezTo>
                  <a:cubicBezTo>
                    <a:pt x="33" y="19"/>
                    <a:pt x="36" y="22"/>
                    <a:pt x="36" y="25"/>
                  </a:cubicBezTo>
                  <a:cubicBezTo>
                    <a:pt x="36" y="29"/>
                    <a:pt x="33" y="31"/>
                    <a:pt x="30" y="3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1" name="Freeform 11"/>
            <p:cNvSpPr>
              <a:spLocks noEditPoints="1"/>
            </p:cNvSpPr>
            <p:nvPr/>
          </p:nvSpPr>
          <p:spPr bwMode="auto">
            <a:xfrm>
              <a:off x="7672388" y="7389813"/>
              <a:ext cx="288925" cy="263525"/>
            </a:xfrm>
            <a:custGeom>
              <a:avLst/>
              <a:gdLst>
                <a:gd name="T0" fmla="*/ 77 w 77"/>
                <a:gd name="T1" fmla="*/ 33 h 70"/>
                <a:gd name="T2" fmla="*/ 39 w 77"/>
                <a:gd name="T3" fmla="*/ 0 h 70"/>
                <a:gd name="T4" fmla="*/ 0 w 77"/>
                <a:gd name="T5" fmla="*/ 33 h 70"/>
                <a:gd name="T6" fmla="*/ 39 w 77"/>
                <a:gd name="T7" fmla="*/ 66 h 70"/>
                <a:gd name="T8" fmla="*/ 52 w 77"/>
                <a:gd name="T9" fmla="*/ 63 h 70"/>
                <a:gd name="T10" fmla="*/ 65 w 77"/>
                <a:gd name="T11" fmla="*/ 70 h 70"/>
                <a:gd name="T12" fmla="*/ 61 w 77"/>
                <a:gd name="T13" fmla="*/ 59 h 70"/>
                <a:gd name="T14" fmla="*/ 77 w 77"/>
                <a:gd name="T15" fmla="*/ 33 h 70"/>
                <a:gd name="T16" fmla="*/ 26 w 77"/>
                <a:gd name="T17" fmla="*/ 27 h 70"/>
                <a:gd name="T18" fmla="*/ 22 w 77"/>
                <a:gd name="T19" fmla="*/ 23 h 70"/>
                <a:gd name="T20" fmla="*/ 26 w 77"/>
                <a:gd name="T21" fmla="*/ 18 h 70"/>
                <a:gd name="T22" fmla="*/ 32 w 77"/>
                <a:gd name="T23" fmla="*/ 23 h 70"/>
                <a:gd name="T24" fmla="*/ 26 w 77"/>
                <a:gd name="T25" fmla="*/ 27 h 70"/>
                <a:gd name="T26" fmla="*/ 51 w 77"/>
                <a:gd name="T27" fmla="*/ 27 h 70"/>
                <a:gd name="T28" fmla="*/ 47 w 77"/>
                <a:gd name="T29" fmla="*/ 23 h 70"/>
                <a:gd name="T30" fmla="*/ 51 w 77"/>
                <a:gd name="T31" fmla="*/ 18 h 70"/>
                <a:gd name="T32" fmla="*/ 57 w 77"/>
                <a:gd name="T33" fmla="*/ 23 h 70"/>
                <a:gd name="T34" fmla="*/ 51 w 77"/>
                <a:gd name="T35" fmla="*/ 27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77" h="70">
                  <a:moveTo>
                    <a:pt x="77" y="33"/>
                  </a:moveTo>
                  <a:cubicBezTo>
                    <a:pt x="77" y="15"/>
                    <a:pt x="59" y="0"/>
                    <a:pt x="39" y="0"/>
                  </a:cubicBezTo>
                  <a:cubicBezTo>
                    <a:pt x="17" y="0"/>
                    <a:pt x="0" y="15"/>
                    <a:pt x="0" y="33"/>
                  </a:cubicBezTo>
                  <a:cubicBezTo>
                    <a:pt x="0" y="51"/>
                    <a:pt x="17" y="66"/>
                    <a:pt x="39" y="66"/>
                  </a:cubicBezTo>
                  <a:cubicBezTo>
                    <a:pt x="43" y="66"/>
                    <a:pt x="48" y="65"/>
                    <a:pt x="52" y="63"/>
                  </a:cubicBezTo>
                  <a:cubicBezTo>
                    <a:pt x="65" y="70"/>
                    <a:pt x="65" y="70"/>
                    <a:pt x="65" y="70"/>
                  </a:cubicBezTo>
                  <a:cubicBezTo>
                    <a:pt x="61" y="59"/>
                    <a:pt x="61" y="59"/>
                    <a:pt x="61" y="59"/>
                  </a:cubicBezTo>
                  <a:cubicBezTo>
                    <a:pt x="70" y="52"/>
                    <a:pt x="77" y="43"/>
                    <a:pt x="77" y="33"/>
                  </a:cubicBezTo>
                  <a:close/>
                  <a:moveTo>
                    <a:pt x="26" y="27"/>
                  </a:moveTo>
                  <a:cubicBezTo>
                    <a:pt x="24" y="27"/>
                    <a:pt x="22" y="25"/>
                    <a:pt x="22" y="23"/>
                  </a:cubicBezTo>
                  <a:cubicBezTo>
                    <a:pt x="22" y="21"/>
                    <a:pt x="24" y="18"/>
                    <a:pt x="26" y="18"/>
                  </a:cubicBezTo>
                  <a:cubicBezTo>
                    <a:pt x="30" y="18"/>
                    <a:pt x="32" y="21"/>
                    <a:pt x="32" y="23"/>
                  </a:cubicBezTo>
                  <a:cubicBezTo>
                    <a:pt x="32" y="25"/>
                    <a:pt x="30" y="27"/>
                    <a:pt x="26" y="27"/>
                  </a:cubicBezTo>
                  <a:close/>
                  <a:moveTo>
                    <a:pt x="51" y="27"/>
                  </a:moveTo>
                  <a:cubicBezTo>
                    <a:pt x="49" y="27"/>
                    <a:pt x="47" y="25"/>
                    <a:pt x="47" y="23"/>
                  </a:cubicBezTo>
                  <a:cubicBezTo>
                    <a:pt x="47" y="21"/>
                    <a:pt x="49" y="18"/>
                    <a:pt x="51" y="18"/>
                  </a:cubicBezTo>
                  <a:cubicBezTo>
                    <a:pt x="55" y="18"/>
                    <a:pt x="57" y="21"/>
                    <a:pt x="57" y="23"/>
                  </a:cubicBezTo>
                  <a:cubicBezTo>
                    <a:pt x="57" y="25"/>
                    <a:pt x="55" y="27"/>
                    <a:pt x="51" y="2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42" name="椭圆 41"/>
          <p:cNvSpPr/>
          <p:nvPr/>
        </p:nvSpPr>
        <p:spPr>
          <a:xfrm>
            <a:off x="823550" y="2624696"/>
            <a:ext cx="634546" cy="571091"/>
          </a:xfrm>
          <a:prstGeom prst="ellipse">
            <a:avLst/>
          </a:prstGeom>
          <a:solidFill>
            <a:srgbClr val="6BAFDA"/>
          </a:solidFill>
          <a:ln w="6350" cap="rnd">
            <a:noFill/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3" name="组合 76"/>
          <p:cNvGrpSpPr/>
          <p:nvPr/>
        </p:nvGrpSpPr>
        <p:grpSpPr>
          <a:xfrm>
            <a:off x="1031286" y="2833363"/>
            <a:ext cx="219079" cy="153758"/>
            <a:chOff x="4225926" y="7256462"/>
            <a:chExt cx="519112" cy="404813"/>
          </a:xfrm>
          <a:solidFill>
            <a:schemeClr val="bg1"/>
          </a:solidFill>
        </p:grpSpPr>
        <p:sp>
          <p:nvSpPr>
            <p:cNvPr id="44" name="Freeform 12"/>
            <p:cNvSpPr>
              <a:spLocks noEditPoints="1"/>
            </p:cNvSpPr>
            <p:nvPr/>
          </p:nvSpPr>
          <p:spPr bwMode="auto">
            <a:xfrm>
              <a:off x="4225926" y="7302500"/>
              <a:ext cx="447675" cy="358775"/>
            </a:xfrm>
            <a:custGeom>
              <a:avLst/>
              <a:gdLst>
                <a:gd name="T0" fmla="*/ 98 w 119"/>
                <a:gd name="T1" fmla="*/ 40 h 95"/>
                <a:gd name="T2" fmla="*/ 95 w 119"/>
                <a:gd name="T3" fmla="*/ 36 h 95"/>
                <a:gd name="T4" fmla="*/ 94 w 119"/>
                <a:gd name="T5" fmla="*/ 22 h 95"/>
                <a:gd name="T6" fmla="*/ 69 w 119"/>
                <a:gd name="T7" fmla="*/ 23 h 95"/>
                <a:gd name="T8" fmla="*/ 65 w 119"/>
                <a:gd name="T9" fmla="*/ 16 h 95"/>
                <a:gd name="T10" fmla="*/ 45 w 119"/>
                <a:gd name="T11" fmla="*/ 6 h 95"/>
                <a:gd name="T12" fmla="*/ 11 w 119"/>
                <a:gd name="T13" fmla="*/ 34 h 95"/>
                <a:gd name="T14" fmla="*/ 1 w 119"/>
                <a:gd name="T15" fmla="*/ 60 h 95"/>
                <a:gd name="T16" fmla="*/ 51 w 119"/>
                <a:gd name="T17" fmla="*/ 93 h 95"/>
                <a:gd name="T18" fmla="*/ 110 w 119"/>
                <a:gd name="T19" fmla="*/ 67 h 95"/>
                <a:gd name="T20" fmla="*/ 98 w 119"/>
                <a:gd name="T21" fmla="*/ 40 h 95"/>
                <a:gd name="T22" fmla="*/ 52 w 119"/>
                <a:gd name="T23" fmla="*/ 86 h 95"/>
                <a:gd name="T24" fmla="*/ 14 w 119"/>
                <a:gd name="T25" fmla="*/ 62 h 95"/>
                <a:gd name="T26" fmla="*/ 52 w 119"/>
                <a:gd name="T27" fmla="*/ 35 h 95"/>
                <a:gd name="T28" fmla="*/ 91 w 119"/>
                <a:gd name="T29" fmla="*/ 57 h 95"/>
                <a:gd name="T30" fmla="*/ 52 w 119"/>
                <a:gd name="T31" fmla="*/ 86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19" h="95">
                  <a:moveTo>
                    <a:pt x="98" y="40"/>
                  </a:moveTo>
                  <a:cubicBezTo>
                    <a:pt x="93" y="39"/>
                    <a:pt x="95" y="36"/>
                    <a:pt x="95" y="36"/>
                  </a:cubicBezTo>
                  <a:cubicBezTo>
                    <a:pt x="95" y="36"/>
                    <a:pt x="100" y="28"/>
                    <a:pt x="94" y="22"/>
                  </a:cubicBezTo>
                  <a:cubicBezTo>
                    <a:pt x="87" y="14"/>
                    <a:pt x="69" y="23"/>
                    <a:pt x="69" y="23"/>
                  </a:cubicBezTo>
                  <a:cubicBezTo>
                    <a:pt x="62" y="25"/>
                    <a:pt x="64" y="22"/>
                    <a:pt x="65" y="16"/>
                  </a:cubicBezTo>
                  <a:cubicBezTo>
                    <a:pt x="65" y="10"/>
                    <a:pt x="63" y="0"/>
                    <a:pt x="45" y="6"/>
                  </a:cubicBezTo>
                  <a:cubicBezTo>
                    <a:pt x="26" y="12"/>
                    <a:pt x="11" y="34"/>
                    <a:pt x="11" y="34"/>
                  </a:cubicBezTo>
                  <a:cubicBezTo>
                    <a:pt x="0" y="49"/>
                    <a:pt x="1" y="60"/>
                    <a:pt x="1" y="60"/>
                  </a:cubicBezTo>
                  <a:cubicBezTo>
                    <a:pt x="4" y="85"/>
                    <a:pt x="30" y="91"/>
                    <a:pt x="51" y="93"/>
                  </a:cubicBezTo>
                  <a:cubicBezTo>
                    <a:pt x="72" y="95"/>
                    <a:pt x="102" y="86"/>
                    <a:pt x="110" y="67"/>
                  </a:cubicBezTo>
                  <a:cubicBezTo>
                    <a:pt x="119" y="48"/>
                    <a:pt x="103" y="41"/>
                    <a:pt x="98" y="40"/>
                  </a:cubicBezTo>
                  <a:close/>
                  <a:moveTo>
                    <a:pt x="52" y="86"/>
                  </a:moveTo>
                  <a:cubicBezTo>
                    <a:pt x="31" y="87"/>
                    <a:pt x="14" y="76"/>
                    <a:pt x="14" y="62"/>
                  </a:cubicBezTo>
                  <a:cubicBezTo>
                    <a:pt x="14" y="48"/>
                    <a:pt x="31" y="36"/>
                    <a:pt x="52" y="35"/>
                  </a:cubicBezTo>
                  <a:cubicBezTo>
                    <a:pt x="74" y="34"/>
                    <a:pt x="91" y="43"/>
                    <a:pt x="91" y="57"/>
                  </a:cubicBezTo>
                  <a:cubicBezTo>
                    <a:pt x="91" y="72"/>
                    <a:pt x="74" y="85"/>
                    <a:pt x="52" y="8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5" name="Freeform 13"/>
            <p:cNvSpPr>
              <a:spLocks noEditPoints="1"/>
            </p:cNvSpPr>
            <p:nvPr/>
          </p:nvSpPr>
          <p:spPr bwMode="auto">
            <a:xfrm>
              <a:off x="4327526" y="7461250"/>
              <a:ext cx="177800" cy="158750"/>
            </a:xfrm>
            <a:custGeom>
              <a:avLst/>
              <a:gdLst>
                <a:gd name="T0" fmla="*/ 21 w 47"/>
                <a:gd name="T1" fmla="*/ 3 h 42"/>
                <a:gd name="T2" fmla="*/ 2 w 47"/>
                <a:gd name="T3" fmla="*/ 25 h 42"/>
                <a:gd name="T4" fmla="*/ 8 w 47"/>
                <a:gd name="T5" fmla="*/ 35 h 42"/>
                <a:gd name="T6" fmla="*/ 40 w 47"/>
                <a:gd name="T7" fmla="*/ 29 h 42"/>
                <a:gd name="T8" fmla="*/ 21 w 47"/>
                <a:gd name="T9" fmla="*/ 3 h 42"/>
                <a:gd name="T10" fmla="*/ 16 w 47"/>
                <a:gd name="T11" fmla="*/ 31 h 42"/>
                <a:gd name="T12" fmla="*/ 8 w 47"/>
                <a:gd name="T13" fmla="*/ 26 h 42"/>
                <a:gd name="T14" fmla="*/ 15 w 47"/>
                <a:gd name="T15" fmla="*/ 19 h 42"/>
                <a:gd name="T16" fmla="*/ 23 w 47"/>
                <a:gd name="T17" fmla="*/ 24 h 42"/>
                <a:gd name="T18" fmla="*/ 16 w 47"/>
                <a:gd name="T19" fmla="*/ 31 h 42"/>
                <a:gd name="T20" fmla="*/ 28 w 47"/>
                <a:gd name="T21" fmla="*/ 20 h 42"/>
                <a:gd name="T22" fmla="*/ 25 w 47"/>
                <a:gd name="T23" fmla="*/ 20 h 42"/>
                <a:gd name="T24" fmla="*/ 26 w 47"/>
                <a:gd name="T25" fmla="*/ 16 h 42"/>
                <a:gd name="T26" fmla="*/ 30 w 47"/>
                <a:gd name="T27" fmla="*/ 16 h 42"/>
                <a:gd name="T28" fmla="*/ 28 w 47"/>
                <a:gd name="T29" fmla="*/ 20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47" h="42">
                  <a:moveTo>
                    <a:pt x="21" y="3"/>
                  </a:moveTo>
                  <a:cubicBezTo>
                    <a:pt x="0" y="5"/>
                    <a:pt x="2" y="25"/>
                    <a:pt x="2" y="25"/>
                  </a:cubicBezTo>
                  <a:cubicBezTo>
                    <a:pt x="2" y="25"/>
                    <a:pt x="2" y="32"/>
                    <a:pt x="8" y="35"/>
                  </a:cubicBezTo>
                  <a:cubicBezTo>
                    <a:pt x="21" y="42"/>
                    <a:pt x="33" y="38"/>
                    <a:pt x="40" y="29"/>
                  </a:cubicBezTo>
                  <a:cubicBezTo>
                    <a:pt x="47" y="21"/>
                    <a:pt x="43" y="0"/>
                    <a:pt x="21" y="3"/>
                  </a:cubicBezTo>
                  <a:close/>
                  <a:moveTo>
                    <a:pt x="16" y="31"/>
                  </a:moveTo>
                  <a:cubicBezTo>
                    <a:pt x="12" y="31"/>
                    <a:pt x="8" y="29"/>
                    <a:pt x="8" y="26"/>
                  </a:cubicBezTo>
                  <a:cubicBezTo>
                    <a:pt x="8" y="22"/>
                    <a:pt x="11" y="19"/>
                    <a:pt x="15" y="19"/>
                  </a:cubicBezTo>
                  <a:cubicBezTo>
                    <a:pt x="20" y="18"/>
                    <a:pt x="23" y="21"/>
                    <a:pt x="23" y="24"/>
                  </a:cubicBezTo>
                  <a:cubicBezTo>
                    <a:pt x="23" y="27"/>
                    <a:pt x="20" y="31"/>
                    <a:pt x="16" y="31"/>
                  </a:cubicBezTo>
                  <a:close/>
                  <a:moveTo>
                    <a:pt x="28" y="20"/>
                  </a:moveTo>
                  <a:cubicBezTo>
                    <a:pt x="27" y="21"/>
                    <a:pt x="25" y="21"/>
                    <a:pt x="25" y="20"/>
                  </a:cubicBezTo>
                  <a:cubicBezTo>
                    <a:pt x="24" y="19"/>
                    <a:pt x="24" y="17"/>
                    <a:pt x="26" y="16"/>
                  </a:cubicBezTo>
                  <a:cubicBezTo>
                    <a:pt x="27" y="15"/>
                    <a:pt x="29" y="15"/>
                    <a:pt x="30" y="16"/>
                  </a:cubicBezTo>
                  <a:cubicBezTo>
                    <a:pt x="30" y="17"/>
                    <a:pt x="30" y="19"/>
                    <a:pt x="28" y="2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6" name="Freeform 14"/>
            <p:cNvSpPr>
              <a:spLocks/>
            </p:cNvSpPr>
            <p:nvPr/>
          </p:nvSpPr>
          <p:spPr bwMode="auto">
            <a:xfrm>
              <a:off x="4560888" y="7316788"/>
              <a:ext cx="98425" cy="103188"/>
            </a:xfrm>
            <a:custGeom>
              <a:avLst/>
              <a:gdLst>
                <a:gd name="T0" fmla="*/ 20 w 26"/>
                <a:gd name="T1" fmla="*/ 27 h 27"/>
                <a:gd name="T2" fmla="*/ 23 w 26"/>
                <a:gd name="T3" fmla="*/ 24 h 27"/>
                <a:gd name="T4" fmla="*/ 23 w 26"/>
                <a:gd name="T5" fmla="*/ 24 h 27"/>
                <a:gd name="T6" fmla="*/ 4 w 26"/>
                <a:gd name="T7" fmla="*/ 4 h 27"/>
                <a:gd name="T8" fmla="*/ 0 w 26"/>
                <a:gd name="T9" fmla="*/ 8 h 27"/>
                <a:gd name="T10" fmla="*/ 4 w 26"/>
                <a:gd name="T11" fmla="*/ 11 h 27"/>
                <a:gd name="T12" fmla="*/ 16 w 26"/>
                <a:gd name="T13" fmla="*/ 23 h 27"/>
                <a:gd name="T14" fmla="*/ 20 w 26"/>
                <a:gd name="T15" fmla="*/ 27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6" h="27">
                  <a:moveTo>
                    <a:pt x="20" y="27"/>
                  </a:moveTo>
                  <a:cubicBezTo>
                    <a:pt x="21" y="27"/>
                    <a:pt x="23" y="26"/>
                    <a:pt x="23" y="24"/>
                  </a:cubicBezTo>
                  <a:cubicBezTo>
                    <a:pt x="23" y="24"/>
                    <a:pt x="23" y="24"/>
                    <a:pt x="23" y="24"/>
                  </a:cubicBezTo>
                  <a:cubicBezTo>
                    <a:pt x="26" y="0"/>
                    <a:pt x="4" y="4"/>
                    <a:pt x="4" y="4"/>
                  </a:cubicBezTo>
                  <a:cubicBezTo>
                    <a:pt x="2" y="4"/>
                    <a:pt x="0" y="6"/>
                    <a:pt x="0" y="8"/>
                  </a:cubicBezTo>
                  <a:cubicBezTo>
                    <a:pt x="0" y="10"/>
                    <a:pt x="2" y="11"/>
                    <a:pt x="4" y="11"/>
                  </a:cubicBezTo>
                  <a:cubicBezTo>
                    <a:pt x="19" y="8"/>
                    <a:pt x="16" y="23"/>
                    <a:pt x="16" y="23"/>
                  </a:cubicBezTo>
                  <a:cubicBezTo>
                    <a:pt x="16" y="25"/>
                    <a:pt x="18" y="27"/>
                    <a:pt x="20" y="2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7" name="Freeform 15"/>
            <p:cNvSpPr>
              <a:spLocks/>
            </p:cNvSpPr>
            <p:nvPr/>
          </p:nvSpPr>
          <p:spPr bwMode="auto">
            <a:xfrm>
              <a:off x="4541838" y="7256462"/>
              <a:ext cx="203200" cy="188913"/>
            </a:xfrm>
            <a:custGeom>
              <a:avLst/>
              <a:gdLst>
                <a:gd name="T0" fmla="*/ 22 w 54"/>
                <a:gd name="T1" fmla="*/ 2 h 50"/>
                <a:gd name="T2" fmla="*/ 4 w 54"/>
                <a:gd name="T3" fmla="*/ 2 h 50"/>
                <a:gd name="T4" fmla="*/ 4 w 54"/>
                <a:gd name="T5" fmla="*/ 2 h 50"/>
                <a:gd name="T6" fmla="*/ 4 w 54"/>
                <a:gd name="T7" fmla="*/ 2 h 50"/>
                <a:gd name="T8" fmla="*/ 0 w 54"/>
                <a:gd name="T9" fmla="*/ 7 h 50"/>
                <a:gd name="T10" fmla="*/ 5 w 54"/>
                <a:gd name="T11" fmla="*/ 12 h 50"/>
                <a:gd name="T12" fmla="*/ 10 w 54"/>
                <a:gd name="T13" fmla="*/ 11 h 50"/>
                <a:gd name="T14" fmla="*/ 35 w 54"/>
                <a:gd name="T15" fmla="*/ 24 h 50"/>
                <a:gd name="T16" fmla="*/ 37 w 54"/>
                <a:gd name="T17" fmla="*/ 41 h 50"/>
                <a:gd name="T18" fmla="*/ 36 w 54"/>
                <a:gd name="T19" fmla="*/ 46 h 50"/>
                <a:gd name="T20" fmla="*/ 41 w 54"/>
                <a:gd name="T21" fmla="*/ 50 h 50"/>
                <a:gd name="T22" fmla="*/ 46 w 54"/>
                <a:gd name="T23" fmla="*/ 46 h 50"/>
                <a:gd name="T24" fmla="*/ 46 w 54"/>
                <a:gd name="T25" fmla="*/ 46 h 50"/>
                <a:gd name="T26" fmla="*/ 22 w 54"/>
                <a:gd name="T27" fmla="*/ 2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54" h="50">
                  <a:moveTo>
                    <a:pt x="22" y="2"/>
                  </a:moveTo>
                  <a:cubicBezTo>
                    <a:pt x="14" y="0"/>
                    <a:pt x="7" y="1"/>
                    <a:pt x="4" y="2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2" y="3"/>
                    <a:pt x="0" y="5"/>
                    <a:pt x="0" y="7"/>
                  </a:cubicBezTo>
                  <a:cubicBezTo>
                    <a:pt x="0" y="10"/>
                    <a:pt x="2" y="12"/>
                    <a:pt x="5" y="12"/>
                  </a:cubicBezTo>
                  <a:cubicBezTo>
                    <a:pt x="5" y="12"/>
                    <a:pt x="8" y="12"/>
                    <a:pt x="10" y="11"/>
                  </a:cubicBezTo>
                  <a:cubicBezTo>
                    <a:pt x="12" y="10"/>
                    <a:pt x="27" y="11"/>
                    <a:pt x="35" y="24"/>
                  </a:cubicBezTo>
                  <a:cubicBezTo>
                    <a:pt x="39" y="33"/>
                    <a:pt x="37" y="40"/>
                    <a:pt x="37" y="41"/>
                  </a:cubicBezTo>
                  <a:cubicBezTo>
                    <a:pt x="37" y="41"/>
                    <a:pt x="36" y="43"/>
                    <a:pt x="36" y="46"/>
                  </a:cubicBezTo>
                  <a:cubicBezTo>
                    <a:pt x="36" y="49"/>
                    <a:pt x="38" y="50"/>
                    <a:pt x="41" y="50"/>
                  </a:cubicBezTo>
                  <a:cubicBezTo>
                    <a:pt x="43" y="50"/>
                    <a:pt x="45" y="50"/>
                    <a:pt x="46" y="46"/>
                  </a:cubicBezTo>
                  <a:cubicBezTo>
                    <a:pt x="46" y="46"/>
                    <a:pt x="46" y="46"/>
                    <a:pt x="46" y="46"/>
                  </a:cubicBezTo>
                  <a:cubicBezTo>
                    <a:pt x="54" y="18"/>
                    <a:pt x="36" y="5"/>
                    <a:pt x="22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37" name="椭圆 36"/>
          <p:cNvSpPr/>
          <p:nvPr/>
        </p:nvSpPr>
        <p:spPr>
          <a:xfrm>
            <a:off x="4495482" y="2624696"/>
            <a:ext cx="634546" cy="571091"/>
          </a:xfrm>
          <a:prstGeom prst="ellipse">
            <a:avLst/>
          </a:prstGeom>
          <a:solidFill>
            <a:srgbClr val="51597B"/>
          </a:solidFill>
          <a:ln w="6350" cap="rnd">
            <a:noFill/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38" name="组合 71"/>
          <p:cNvGrpSpPr/>
          <p:nvPr/>
        </p:nvGrpSpPr>
        <p:grpSpPr>
          <a:xfrm>
            <a:off x="4728339" y="2835473"/>
            <a:ext cx="168832" cy="149537"/>
            <a:chOff x="4278313" y="8389938"/>
            <a:chExt cx="400050" cy="393700"/>
          </a:xfrm>
          <a:solidFill>
            <a:schemeClr val="bg1"/>
          </a:solidFill>
        </p:grpSpPr>
        <p:sp>
          <p:nvSpPr>
            <p:cNvPr id="39" name="Rectangle 16"/>
            <p:cNvSpPr>
              <a:spLocks noChangeArrowheads="1"/>
            </p:cNvSpPr>
            <p:nvPr/>
          </p:nvSpPr>
          <p:spPr bwMode="auto">
            <a:xfrm>
              <a:off x="4286251" y="8389938"/>
              <a:ext cx="379413" cy="4603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0" name="Freeform 17"/>
            <p:cNvSpPr>
              <a:spLocks noEditPoints="1"/>
            </p:cNvSpPr>
            <p:nvPr/>
          </p:nvSpPr>
          <p:spPr bwMode="auto">
            <a:xfrm>
              <a:off x="4319588" y="8477250"/>
              <a:ext cx="312738" cy="169863"/>
            </a:xfrm>
            <a:custGeom>
              <a:avLst/>
              <a:gdLst>
                <a:gd name="T0" fmla="*/ 197 w 197"/>
                <a:gd name="T1" fmla="*/ 107 h 107"/>
                <a:gd name="T2" fmla="*/ 197 w 197"/>
                <a:gd name="T3" fmla="*/ 0 h 107"/>
                <a:gd name="T4" fmla="*/ 0 w 197"/>
                <a:gd name="T5" fmla="*/ 0 h 107"/>
                <a:gd name="T6" fmla="*/ 0 w 197"/>
                <a:gd name="T7" fmla="*/ 107 h 107"/>
                <a:gd name="T8" fmla="*/ 197 w 197"/>
                <a:gd name="T9" fmla="*/ 107 h 107"/>
                <a:gd name="T10" fmla="*/ 29 w 197"/>
                <a:gd name="T11" fmla="*/ 29 h 107"/>
                <a:gd name="T12" fmla="*/ 169 w 197"/>
                <a:gd name="T13" fmla="*/ 29 h 107"/>
                <a:gd name="T14" fmla="*/ 169 w 197"/>
                <a:gd name="T15" fmla="*/ 79 h 107"/>
                <a:gd name="T16" fmla="*/ 29 w 197"/>
                <a:gd name="T17" fmla="*/ 79 h 107"/>
                <a:gd name="T18" fmla="*/ 29 w 197"/>
                <a:gd name="T19" fmla="*/ 29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97" h="107">
                  <a:moveTo>
                    <a:pt x="197" y="107"/>
                  </a:moveTo>
                  <a:lnTo>
                    <a:pt x="197" y="0"/>
                  </a:lnTo>
                  <a:lnTo>
                    <a:pt x="0" y="0"/>
                  </a:lnTo>
                  <a:lnTo>
                    <a:pt x="0" y="107"/>
                  </a:lnTo>
                  <a:lnTo>
                    <a:pt x="197" y="107"/>
                  </a:lnTo>
                  <a:close/>
                  <a:moveTo>
                    <a:pt x="29" y="29"/>
                  </a:moveTo>
                  <a:lnTo>
                    <a:pt x="169" y="29"/>
                  </a:lnTo>
                  <a:lnTo>
                    <a:pt x="169" y="79"/>
                  </a:lnTo>
                  <a:lnTo>
                    <a:pt x="29" y="79"/>
                  </a:lnTo>
                  <a:lnTo>
                    <a:pt x="29" y="2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" name="Freeform 18"/>
            <p:cNvSpPr>
              <a:spLocks/>
            </p:cNvSpPr>
            <p:nvPr/>
          </p:nvSpPr>
          <p:spPr bwMode="auto">
            <a:xfrm>
              <a:off x="4278313" y="8655050"/>
              <a:ext cx="400050" cy="128588"/>
            </a:xfrm>
            <a:custGeom>
              <a:avLst/>
              <a:gdLst>
                <a:gd name="T0" fmla="*/ 76 w 106"/>
                <a:gd name="T1" fmla="*/ 23 h 34"/>
                <a:gd name="T2" fmla="*/ 86 w 106"/>
                <a:gd name="T3" fmla="*/ 4 h 34"/>
                <a:gd name="T4" fmla="*/ 74 w 106"/>
                <a:gd name="T5" fmla="*/ 0 h 34"/>
                <a:gd name="T6" fmla="*/ 63 w 106"/>
                <a:gd name="T7" fmla="*/ 23 h 34"/>
                <a:gd name="T8" fmla="*/ 42 w 106"/>
                <a:gd name="T9" fmla="*/ 23 h 34"/>
                <a:gd name="T10" fmla="*/ 30 w 106"/>
                <a:gd name="T11" fmla="*/ 0 h 34"/>
                <a:gd name="T12" fmla="*/ 19 w 106"/>
                <a:gd name="T13" fmla="*/ 4 h 34"/>
                <a:gd name="T14" fmla="*/ 30 w 106"/>
                <a:gd name="T15" fmla="*/ 23 h 34"/>
                <a:gd name="T16" fmla="*/ 0 w 106"/>
                <a:gd name="T17" fmla="*/ 23 h 34"/>
                <a:gd name="T18" fmla="*/ 0 w 106"/>
                <a:gd name="T19" fmla="*/ 34 h 34"/>
                <a:gd name="T20" fmla="*/ 106 w 106"/>
                <a:gd name="T21" fmla="*/ 34 h 34"/>
                <a:gd name="T22" fmla="*/ 106 w 106"/>
                <a:gd name="T23" fmla="*/ 23 h 34"/>
                <a:gd name="T24" fmla="*/ 76 w 106"/>
                <a:gd name="T25" fmla="*/ 23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06" h="34">
                  <a:moveTo>
                    <a:pt x="76" y="23"/>
                  </a:moveTo>
                  <a:cubicBezTo>
                    <a:pt x="80" y="18"/>
                    <a:pt x="83" y="11"/>
                    <a:pt x="86" y="4"/>
                  </a:cubicBezTo>
                  <a:cubicBezTo>
                    <a:pt x="74" y="0"/>
                    <a:pt x="74" y="0"/>
                    <a:pt x="74" y="0"/>
                  </a:cubicBezTo>
                  <a:cubicBezTo>
                    <a:pt x="71" y="8"/>
                    <a:pt x="67" y="16"/>
                    <a:pt x="63" y="23"/>
                  </a:cubicBezTo>
                  <a:cubicBezTo>
                    <a:pt x="42" y="23"/>
                    <a:pt x="42" y="23"/>
                    <a:pt x="42" y="23"/>
                  </a:cubicBezTo>
                  <a:cubicBezTo>
                    <a:pt x="39" y="14"/>
                    <a:pt x="35" y="6"/>
                    <a:pt x="30" y="0"/>
                  </a:cubicBezTo>
                  <a:cubicBezTo>
                    <a:pt x="19" y="4"/>
                    <a:pt x="19" y="4"/>
                    <a:pt x="19" y="4"/>
                  </a:cubicBezTo>
                  <a:cubicBezTo>
                    <a:pt x="24" y="11"/>
                    <a:pt x="28" y="17"/>
                    <a:pt x="30" y="23"/>
                  </a:cubicBezTo>
                  <a:cubicBezTo>
                    <a:pt x="0" y="23"/>
                    <a:pt x="0" y="23"/>
                    <a:pt x="0" y="23"/>
                  </a:cubicBezTo>
                  <a:cubicBezTo>
                    <a:pt x="0" y="34"/>
                    <a:pt x="0" y="34"/>
                    <a:pt x="0" y="34"/>
                  </a:cubicBezTo>
                  <a:cubicBezTo>
                    <a:pt x="106" y="34"/>
                    <a:pt x="106" y="34"/>
                    <a:pt x="106" y="34"/>
                  </a:cubicBezTo>
                  <a:cubicBezTo>
                    <a:pt x="106" y="23"/>
                    <a:pt x="106" y="23"/>
                    <a:pt x="106" y="23"/>
                  </a:cubicBezTo>
                  <a:lnTo>
                    <a:pt x="76" y="2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61" name="组合 66"/>
          <p:cNvGrpSpPr/>
          <p:nvPr/>
        </p:nvGrpSpPr>
        <p:grpSpPr>
          <a:xfrm>
            <a:off x="1056875" y="3494575"/>
            <a:ext cx="137746" cy="154299"/>
            <a:chOff x="3194050" y="5018088"/>
            <a:chExt cx="369888" cy="460376"/>
          </a:xfrm>
          <a:noFill/>
        </p:grpSpPr>
        <p:sp>
          <p:nvSpPr>
            <p:cNvPr id="63" name="Oval 22"/>
            <p:cNvSpPr>
              <a:spLocks noChangeArrowheads="1"/>
            </p:cNvSpPr>
            <p:nvPr/>
          </p:nvSpPr>
          <p:spPr bwMode="auto">
            <a:xfrm>
              <a:off x="3251200" y="5018088"/>
              <a:ext cx="247650" cy="244475"/>
            </a:xfrm>
            <a:prstGeom prst="ellipse">
              <a:avLst/>
            </a:prstGeom>
            <a:grpFill/>
            <a:ln w="22225" cap="flat">
              <a:solidFill>
                <a:schemeClr val="tx1">
                  <a:lumMod val="50000"/>
                  <a:lumOff val="50000"/>
                </a:schemeClr>
              </a:solidFill>
              <a:prstDash val="solid"/>
              <a:miter lim="800000"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64" name="Freeform 23"/>
            <p:cNvSpPr>
              <a:spLocks/>
            </p:cNvSpPr>
            <p:nvPr/>
          </p:nvSpPr>
          <p:spPr bwMode="auto">
            <a:xfrm>
              <a:off x="3194050" y="5308601"/>
              <a:ext cx="369888" cy="169863"/>
            </a:xfrm>
            <a:custGeom>
              <a:avLst/>
              <a:gdLst>
                <a:gd name="T0" fmla="*/ 175 w 233"/>
                <a:gd name="T1" fmla="*/ 0 h 107"/>
                <a:gd name="T2" fmla="*/ 223 w 233"/>
                <a:gd name="T3" fmla="*/ 20 h 107"/>
                <a:gd name="T4" fmla="*/ 233 w 233"/>
                <a:gd name="T5" fmla="*/ 107 h 107"/>
                <a:gd name="T6" fmla="*/ 0 w 233"/>
                <a:gd name="T7" fmla="*/ 107 h 107"/>
                <a:gd name="T8" fmla="*/ 9 w 233"/>
                <a:gd name="T9" fmla="*/ 20 h 107"/>
                <a:gd name="T10" fmla="*/ 58 w 233"/>
                <a:gd name="T11" fmla="*/ 0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33" h="107">
                  <a:moveTo>
                    <a:pt x="175" y="0"/>
                  </a:moveTo>
                  <a:lnTo>
                    <a:pt x="223" y="20"/>
                  </a:lnTo>
                  <a:lnTo>
                    <a:pt x="233" y="107"/>
                  </a:lnTo>
                  <a:lnTo>
                    <a:pt x="0" y="107"/>
                  </a:lnTo>
                  <a:lnTo>
                    <a:pt x="9" y="20"/>
                  </a:lnTo>
                  <a:lnTo>
                    <a:pt x="58" y="0"/>
                  </a:lnTo>
                </a:path>
              </a:pathLst>
            </a:custGeom>
            <a:grpFill/>
            <a:ln w="22225" cap="flat">
              <a:solidFill>
                <a:schemeClr val="tx1">
                  <a:lumMod val="50000"/>
                  <a:lumOff val="50000"/>
                </a:schemeClr>
              </a:solidFill>
              <a:prstDash val="solid"/>
              <a:miter lim="800000"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</p:grpSp>
      <p:sp>
        <p:nvSpPr>
          <p:cNvPr id="62" name="文本框 61"/>
          <p:cNvSpPr txBox="1"/>
          <p:nvPr/>
        </p:nvSpPr>
        <p:spPr>
          <a:xfrm>
            <a:off x="841356" y="3228392"/>
            <a:ext cx="568786" cy="276999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pPr algn="ctr"/>
            <a:r>
              <a:rPr lang="en-US" altLang="zh-CN" sz="1200" spc="150" dirty="0" smtClean="0">
                <a:solidFill>
                  <a:srgbClr val="51597B"/>
                </a:solidFill>
                <a:latin typeface="Calibri" panose="020F0502020204030204" pitchFamily="34" charset="0"/>
              </a:rPr>
              <a:t>2.2M</a:t>
            </a:r>
            <a:endParaRPr lang="zh-CN" altLang="en-US" sz="1200" spc="150" dirty="0" smtClean="0">
              <a:solidFill>
                <a:srgbClr val="51597B"/>
              </a:solidFill>
              <a:latin typeface="Calibri" panose="020F0502020204030204" pitchFamily="34" charset="0"/>
            </a:endParaRPr>
          </a:p>
        </p:txBody>
      </p:sp>
      <p:grpSp>
        <p:nvGrpSpPr>
          <p:cNvPr id="66" name="组合 62"/>
          <p:cNvGrpSpPr/>
          <p:nvPr/>
        </p:nvGrpSpPr>
        <p:grpSpPr>
          <a:xfrm>
            <a:off x="1978559" y="3494575"/>
            <a:ext cx="137746" cy="154299"/>
            <a:chOff x="3194050" y="5018088"/>
            <a:chExt cx="369888" cy="460376"/>
          </a:xfrm>
          <a:noFill/>
        </p:grpSpPr>
        <p:sp>
          <p:nvSpPr>
            <p:cNvPr id="68" name="Oval 22"/>
            <p:cNvSpPr>
              <a:spLocks noChangeArrowheads="1"/>
            </p:cNvSpPr>
            <p:nvPr/>
          </p:nvSpPr>
          <p:spPr bwMode="auto">
            <a:xfrm>
              <a:off x="3251200" y="5018088"/>
              <a:ext cx="247650" cy="244475"/>
            </a:xfrm>
            <a:prstGeom prst="ellipse">
              <a:avLst/>
            </a:prstGeom>
            <a:grpFill/>
            <a:ln w="22225" cap="flat">
              <a:solidFill>
                <a:schemeClr val="tx1">
                  <a:lumMod val="50000"/>
                  <a:lumOff val="50000"/>
                </a:schemeClr>
              </a:solidFill>
              <a:prstDash val="solid"/>
              <a:miter lim="800000"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69" name="Freeform 23"/>
            <p:cNvSpPr>
              <a:spLocks/>
            </p:cNvSpPr>
            <p:nvPr/>
          </p:nvSpPr>
          <p:spPr bwMode="auto">
            <a:xfrm>
              <a:off x="3194050" y="5308601"/>
              <a:ext cx="369888" cy="169863"/>
            </a:xfrm>
            <a:custGeom>
              <a:avLst/>
              <a:gdLst>
                <a:gd name="T0" fmla="*/ 175 w 233"/>
                <a:gd name="T1" fmla="*/ 0 h 107"/>
                <a:gd name="T2" fmla="*/ 223 w 233"/>
                <a:gd name="T3" fmla="*/ 20 h 107"/>
                <a:gd name="T4" fmla="*/ 233 w 233"/>
                <a:gd name="T5" fmla="*/ 107 h 107"/>
                <a:gd name="T6" fmla="*/ 0 w 233"/>
                <a:gd name="T7" fmla="*/ 107 h 107"/>
                <a:gd name="T8" fmla="*/ 9 w 233"/>
                <a:gd name="T9" fmla="*/ 20 h 107"/>
                <a:gd name="T10" fmla="*/ 58 w 233"/>
                <a:gd name="T11" fmla="*/ 0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33" h="107">
                  <a:moveTo>
                    <a:pt x="175" y="0"/>
                  </a:moveTo>
                  <a:lnTo>
                    <a:pt x="223" y="20"/>
                  </a:lnTo>
                  <a:lnTo>
                    <a:pt x="233" y="107"/>
                  </a:lnTo>
                  <a:lnTo>
                    <a:pt x="0" y="107"/>
                  </a:lnTo>
                  <a:lnTo>
                    <a:pt x="9" y="20"/>
                  </a:lnTo>
                  <a:lnTo>
                    <a:pt x="58" y="0"/>
                  </a:lnTo>
                </a:path>
              </a:pathLst>
            </a:custGeom>
            <a:grpFill/>
            <a:ln w="22225" cap="flat">
              <a:solidFill>
                <a:schemeClr val="tx1">
                  <a:lumMod val="50000"/>
                  <a:lumOff val="50000"/>
                </a:schemeClr>
              </a:solidFill>
              <a:prstDash val="solid"/>
              <a:miter lim="800000"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</p:grpSp>
      <p:sp>
        <p:nvSpPr>
          <p:cNvPr id="67" name="文本框 66"/>
          <p:cNvSpPr txBox="1"/>
          <p:nvPr/>
        </p:nvSpPr>
        <p:spPr>
          <a:xfrm>
            <a:off x="1763040" y="3228392"/>
            <a:ext cx="568786" cy="276999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pPr algn="ctr"/>
            <a:r>
              <a:rPr lang="en-US" altLang="zh-CN" sz="1200" spc="150" dirty="0" smtClean="0">
                <a:solidFill>
                  <a:srgbClr val="51597B"/>
                </a:solidFill>
                <a:latin typeface="Calibri" panose="020F0502020204030204" pitchFamily="34" charset="0"/>
              </a:rPr>
              <a:t>1.2M</a:t>
            </a:r>
            <a:endParaRPr lang="zh-CN" altLang="en-US" sz="1200" spc="150" dirty="0" smtClean="0">
              <a:solidFill>
                <a:srgbClr val="51597B"/>
              </a:solidFill>
              <a:latin typeface="Calibri" panose="020F0502020204030204" pitchFamily="34" charset="0"/>
            </a:endParaRPr>
          </a:p>
        </p:txBody>
      </p:sp>
      <p:grpSp>
        <p:nvGrpSpPr>
          <p:cNvPr id="71" name="组合 58"/>
          <p:cNvGrpSpPr/>
          <p:nvPr/>
        </p:nvGrpSpPr>
        <p:grpSpPr>
          <a:xfrm>
            <a:off x="2900242" y="3494575"/>
            <a:ext cx="137745" cy="154299"/>
            <a:chOff x="3194050" y="5018088"/>
            <a:chExt cx="369888" cy="460376"/>
          </a:xfrm>
          <a:noFill/>
        </p:grpSpPr>
        <p:sp>
          <p:nvSpPr>
            <p:cNvPr id="73" name="Oval 22"/>
            <p:cNvSpPr>
              <a:spLocks noChangeArrowheads="1"/>
            </p:cNvSpPr>
            <p:nvPr/>
          </p:nvSpPr>
          <p:spPr bwMode="auto">
            <a:xfrm>
              <a:off x="3251200" y="5018088"/>
              <a:ext cx="247650" cy="244475"/>
            </a:xfrm>
            <a:prstGeom prst="ellipse">
              <a:avLst/>
            </a:prstGeom>
            <a:grpFill/>
            <a:ln w="22225" cap="flat">
              <a:solidFill>
                <a:schemeClr val="tx1">
                  <a:lumMod val="50000"/>
                  <a:lumOff val="50000"/>
                </a:schemeClr>
              </a:solidFill>
              <a:prstDash val="solid"/>
              <a:miter lim="800000"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74" name="Freeform 23"/>
            <p:cNvSpPr>
              <a:spLocks/>
            </p:cNvSpPr>
            <p:nvPr/>
          </p:nvSpPr>
          <p:spPr bwMode="auto">
            <a:xfrm>
              <a:off x="3194050" y="5308601"/>
              <a:ext cx="369888" cy="169863"/>
            </a:xfrm>
            <a:custGeom>
              <a:avLst/>
              <a:gdLst>
                <a:gd name="T0" fmla="*/ 175 w 233"/>
                <a:gd name="T1" fmla="*/ 0 h 107"/>
                <a:gd name="T2" fmla="*/ 223 w 233"/>
                <a:gd name="T3" fmla="*/ 20 h 107"/>
                <a:gd name="T4" fmla="*/ 233 w 233"/>
                <a:gd name="T5" fmla="*/ 107 h 107"/>
                <a:gd name="T6" fmla="*/ 0 w 233"/>
                <a:gd name="T7" fmla="*/ 107 h 107"/>
                <a:gd name="T8" fmla="*/ 9 w 233"/>
                <a:gd name="T9" fmla="*/ 20 h 107"/>
                <a:gd name="T10" fmla="*/ 58 w 233"/>
                <a:gd name="T11" fmla="*/ 0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33" h="107">
                  <a:moveTo>
                    <a:pt x="175" y="0"/>
                  </a:moveTo>
                  <a:lnTo>
                    <a:pt x="223" y="20"/>
                  </a:lnTo>
                  <a:lnTo>
                    <a:pt x="233" y="107"/>
                  </a:lnTo>
                  <a:lnTo>
                    <a:pt x="0" y="107"/>
                  </a:lnTo>
                  <a:lnTo>
                    <a:pt x="9" y="20"/>
                  </a:lnTo>
                  <a:lnTo>
                    <a:pt x="58" y="0"/>
                  </a:lnTo>
                </a:path>
              </a:pathLst>
            </a:custGeom>
            <a:grpFill/>
            <a:ln w="22225" cap="flat">
              <a:solidFill>
                <a:schemeClr val="tx1">
                  <a:lumMod val="50000"/>
                  <a:lumOff val="50000"/>
                </a:schemeClr>
              </a:solidFill>
              <a:prstDash val="solid"/>
              <a:miter lim="800000"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</p:grpSp>
      <p:sp>
        <p:nvSpPr>
          <p:cNvPr id="72" name="文本框 71"/>
          <p:cNvSpPr txBox="1"/>
          <p:nvPr/>
        </p:nvSpPr>
        <p:spPr>
          <a:xfrm>
            <a:off x="2713764" y="3228392"/>
            <a:ext cx="510702" cy="276999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pPr algn="ctr"/>
            <a:r>
              <a:rPr lang="en-US" altLang="zh-CN" sz="1200" spc="150" dirty="0" smtClean="0">
                <a:solidFill>
                  <a:srgbClr val="51597B"/>
                </a:solidFill>
                <a:latin typeface="Calibri" panose="020F0502020204030204" pitchFamily="34" charset="0"/>
              </a:rPr>
              <a:t>45M</a:t>
            </a:r>
            <a:endParaRPr lang="zh-CN" altLang="en-US" sz="1200" spc="150" dirty="0" smtClean="0">
              <a:solidFill>
                <a:srgbClr val="51597B"/>
              </a:solidFill>
              <a:latin typeface="Calibri" panose="020F0502020204030204" pitchFamily="34" charset="0"/>
            </a:endParaRPr>
          </a:p>
        </p:txBody>
      </p:sp>
      <p:grpSp>
        <p:nvGrpSpPr>
          <p:cNvPr id="76" name="组合 54"/>
          <p:cNvGrpSpPr/>
          <p:nvPr/>
        </p:nvGrpSpPr>
        <p:grpSpPr>
          <a:xfrm>
            <a:off x="3821924" y="3494575"/>
            <a:ext cx="137746" cy="154299"/>
            <a:chOff x="3194050" y="5018088"/>
            <a:chExt cx="369888" cy="460376"/>
          </a:xfrm>
          <a:noFill/>
        </p:grpSpPr>
        <p:sp>
          <p:nvSpPr>
            <p:cNvPr id="78" name="Oval 22"/>
            <p:cNvSpPr>
              <a:spLocks noChangeArrowheads="1"/>
            </p:cNvSpPr>
            <p:nvPr/>
          </p:nvSpPr>
          <p:spPr bwMode="auto">
            <a:xfrm>
              <a:off x="3251200" y="5018088"/>
              <a:ext cx="247650" cy="244475"/>
            </a:xfrm>
            <a:prstGeom prst="ellipse">
              <a:avLst/>
            </a:prstGeom>
            <a:grpFill/>
            <a:ln w="22225" cap="flat">
              <a:solidFill>
                <a:schemeClr val="tx1">
                  <a:lumMod val="50000"/>
                  <a:lumOff val="50000"/>
                </a:schemeClr>
              </a:solidFill>
              <a:prstDash val="solid"/>
              <a:miter lim="800000"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79" name="Freeform 23"/>
            <p:cNvSpPr>
              <a:spLocks/>
            </p:cNvSpPr>
            <p:nvPr/>
          </p:nvSpPr>
          <p:spPr bwMode="auto">
            <a:xfrm>
              <a:off x="3194050" y="5308601"/>
              <a:ext cx="369888" cy="169863"/>
            </a:xfrm>
            <a:custGeom>
              <a:avLst/>
              <a:gdLst>
                <a:gd name="T0" fmla="*/ 175 w 233"/>
                <a:gd name="T1" fmla="*/ 0 h 107"/>
                <a:gd name="T2" fmla="*/ 223 w 233"/>
                <a:gd name="T3" fmla="*/ 20 h 107"/>
                <a:gd name="T4" fmla="*/ 233 w 233"/>
                <a:gd name="T5" fmla="*/ 107 h 107"/>
                <a:gd name="T6" fmla="*/ 0 w 233"/>
                <a:gd name="T7" fmla="*/ 107 h 107"/>
                <a:gd name="T8" fmla="*/ 9 w 233"/>
                <a:gd name="T9" fmla="*/ 20 h 107"/>
                <a:gd name="T10" fmla="*/ 58 w 233"/>
                <a:gd name="T11" fmla="*/ 0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33" h="107">
                  <a:moveTo>
                    <a:pt x="175" y="0"/>
                  </a:moveTo>
                  <a:lnTo>
                    <a:pt x="223" y="20"/>
                  </a:lnTo>
                  <a:lnTo>
                    <a:pt x="233" y="107"/>
                  </a:lnTo>
                  <a:lnTo>
                    <a:pt x="0" y="107"/>
                  </a:lnTo>
                  <a:lnTo>
                    <a:pt x="9" y="20"/>
                  </a:lnTo>
                  <a:lnTo>
                    <a:pt x="58" y="0"/>
                  </a:lnTo>
                </a:path>
              </a:pathLst>
            </a:custGeom>
            <a:grpFill/>
            <a:ln w="22225" cap="flat">
              <a:solidFill>
                <a:schemeClr val="tx1">
                  <a:lumMod val="50000"/>
                  <a:lumOff val="50000"/>
                </a:schemeClr>
              </a:solidFill>
              <a:prstDash val="solid"/>
              <a:miter lim="800000"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</p:grpSp>
      <p:sp>
        <p:nvSpPr>
          <p:cNvPr id="77" name="文本框 76"/>
          <p:cNvSpPr txBox="1"/>
          <p:nvPr/>
        </p:nvSpPr>
        <p:spPr>
          <a:xfrm>
            <a:off x="3606405" y="3228392"/>
            <a:ext cx="568786" cy="276999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pPr algn="ctr"/>
            <a:r>
              <a:rPr lang="en-US" altLang="zh-CN" sz="1200" spc="150" dirty="0" smtClean="0">
                <a:solidFill>
                  <a:srgbClr val="51597B"/>
                </a:solidFill>
                <a:latin typeface="Calibri" panose="020F0502020204030204" pitchFamily="34" charset="0"/>
              </a:rPr>
              <a:t>4.5M</a:t>
            </a:r>
            <a:endParaRPr lang="zh-CN" altLang="en-US" sz="1200" spc="150" dirty="0" smtClean="0">
              <a:solidFill>
                <a:srgbClr val="51597B"/>
              </a:solidFill>
              <a:latin typeface="Calibri" panose="020F0502020204030204" pitchFamily="34" charset="0"/>
            </a:endParaRPr>
          </a:p>
        </p:txBody>
      </p:sp>
      <p:grpSp>
        <p:nvGrpSpPr>
          <p:cNvPr id="81" name="组合 50"/>
          <p:cNvGrpSpPr/>
          <p:nvPr/>
        </p:nvGrpSpPr>
        <p:grpSpPr>
          <a:xfrm>
            <a:off x="4743608" y="3494575"/>
            <a:ext cx="137746" cy="154299"/>
            <a:chOff x="3194050" y="5018088"/>
            <a:chExt cx="369888" cy="460376"/>
          </a:xfrm>
          <a:noFill/>
        </p:grpSpPr>
        <p:sp>
          <p:nvSpPr>
            <p:cNvPr id="83" name="Oval 22"/>
            <p:cNvSpPr>
              <a:spLocks noChangeArrowheads="1"/>
            </p:cNvSpPr>
            <p:nvPr/>
          </p:nvSpPr>
          <p:spPr bwMode="auto">
            <a:xfrm>
              <a:off x="3251200" y="5018088"/>
              <a:ext cx="247650" cy="244475"/>
            </a:xfrm>
            <a:prstGeom prst="ellipse">
              <a:avLst/>
            </a:prstGeom>
            <a:grpFill/>
            <a:ln w="22225" cap="flat">
              <a:solidFill>
                <a:schemeClr val="tx1">
                  <a:lumMod val="50000"/>
                  <a:lumOff val="50000"/>
                </a:schemeClr>
              </a:solidFill>
              <a:prstDash val="solid"/>
              <a:miter lim="800000"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84" name="Freeform 23"/>
            <p:cNvSpPr>
              <a:spLocks/>
            </p:cNvSpPr>
            <p:nvPr/>
          </p:nvSpPr>
          <p:spPr bwMode="auto">
            <a:xfrm>
              <a:off x="3194050" y="5308601"/>
              <a:ext cx="369888" cy="169863"/>
            </a:xfrm>
            <a:custGeom>
              <a:avLst/>
              <a:gdLst>
                <a:gd name="T0" fmla="*/ 175 w 233"/>
                <a:gd name="T1" fmla="*/ 0 h 107"/>
                <a:gd name="T2" fmla="*/ 223 w 233"/>
                <a:gd name="T3" fmla="*/ 20 h 107"/>
                <a:gd name="T4" fmla="*/ 233 w 233"/>
                <a:gd name="T5" fmla="*/ 107 h 107"/>
                <a:gd name="T6" fmla="*/ 0 w 233"/>
                <a:gd name="T7" fmla="*/ 107 h 107"/>
                <a:gd name="T8" fmla="*/ 9 w 233"/>
                <a:gd name="T9" fmla="*/ 20 h 107"/>
                <a:gd name="T10" fmla="*/ 58 w 233"/>
                <a:gd name="T11" fmla="*/ 0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33" h="107">
                  <a:moveTo>
                    <a:pt x="175" y="0"/>
                  </a:moveTo>
                  <a:lnTo>
                    <a:pt x="223" y="20"/>
                  </a:lnTo>
                  <a:lnTo>
                    <a:pt x="233" y="107"/>
                  </a:lnTo>
                  <a:lnTo>
                    <a:pt x="0" y="107"/>
                  </a:lnTo>
                  <a:lnTo>
                    <a:pt x="9" y="20"/>
                  </a:lnTo>
                  <a:lnTo>
                    <a:pt x="58" y="0"/>
                  </a:lnTo>
                </a:path>
              </a:pathLst>
            </a:custGeom>
            <a:grpFill/>
            <a:ln w="22225" cap="flat">
              <a:solidFill>
                <a:schemeClr val="tx1">
                  <a:lumMod val="50000"/>
                  <a:lumOff val="50000"/>
                </a:schemeClr>
              </a:solidFill>
              <a:prstDash val="solid"/>
              <a:miter lim="800000"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</p:grpSp>
      <p:sp>
        <p:nvSpPr>
          <p:cNvPr id="82" name="文本框 81"/>
          <p:cNvSpPr txBox="1"/>
          <p:nvPr/>
        </p:nvSpPr>
        <p:spPr>
          <a:xfrm>
            <a:off x="4528089" y="3228392"/>
            <a:ext cx="568786" cy="276999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pPr algn="ctr"/>
            <a:r>
              <a:rPr lang="en-US" altLang="zh-CN" sz="1200" spc="150" dirty="0" smtClean="0">
                <a:solidFill>
                  <a:srgbClr val="51597B"/>
                </a:solidFill>
                <a:latin typeface="Calibri" panose="020F0502020204030204" pitchFamily="34" charset="0"/>
              </a:rPr>
              <a:t>0.8M</a:t>
            </a:r>
            <a:endParaRPr lang="zh-CN" altLang="en-US" sz="1200" spc="150" dirty="0" smtClean="0">
              <a:solidFill>
                <a:srgbClr val="51597B"/>
              </a:solidFill>
              <a:latin typeface="Calibri" panose="020F0502020204030204" pitchFamily="34" charset="0"/>
            </a:endParaRPr>
          </a:p>
        </p:txBody>
      </p:sp>
      <p:sp>
        <p:nvSpPr>
          <p:cNvPr id="85" name="矩形 84"/>
          <p:cNvSpPr/>
          <p:nvPr/>
        </p:nvSpPr>
        <p:spPr>
          <a:xfrm>
            <a:off x="635159" y="3843622"/>
            <a:ext cx="4671795" cy="6848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defTabSz="457200">
              <a:lnSpc>
                <a:spcPct val="130000"/>
              </a:lnSpc>
            </a:pPr>
            <a:r>
              <a:rPr lang="zh-CN" altLang="en-US" sz="1000" dirty="0">
                <a:solidFill>
                  <a:srgbClr val="51597B"/>
                </a:solidFill>
                <a:latin typeface="Century Gothic"/>
                <a:ea typeface="微软雅黑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000" dirty="0">
                <a:solidFill>
                  <a:srgbClr val="51597B"/>
                </a:solidFill>
                <a:latin typeface="Century Gothic"/>
                <a:ea typeface="微软雅黑"/>
              </a:rPr>
              <a:t>10</a:t>
            </a:r>
            <a:r>
              <a:rPr lang="zh-CN" altLang="en-US" sz="1000" dirty="0">
                <a:solidFill>
                  <a:srgbClr val="51597B"/>
                </a:solidFill>
                <a:latin typeface="Century Gothic"/>
                <a:ea typeface="微软雅黑"/>
              </a:rPr>
              <a:t>号字，</a:t>
            </a:r>
            <a:r>
              <a:rPr lang="en-US" altLang="zh-CN" sz="1000" dirty="0">
                <a:solidFill>
                  <a:srgbClr val="51597B"/>
                </a:solidFill>
                <a:latin typeface="Century Gothic"/>
                <a:ea typeface="微软雅黑"/>
              </a:rPr>
              <a:t>1.3</a:t>
            </a:r>
            <a:r>
              <a:rPr lang="zh-CN" altLang="en-US" sz="1000" dirty="0">
                <a:solidFill>
                  <a:srgbClr val="51597B"/>
                </a:solidFill>
                <a:latin typeface="Century Gothic"/>
                <a:ea typeface="微软雅黑"/>
              </a:rPr>
              <a:t>倍字间距。标题数字等都可以通过点击和重新输入进行</a:t>
            </a:r>
            <a:r>
              <a:rPr lang="zh-CN" altLang="en-US" sz="1000" dirty="0" smtClean="0">
                <a:solidFill>
                  <a:srgbClr val="51597B"/>
                </a:solidFill>
                <a:latin typeface="Century Gothic"/>
                <a:ea typeface="微软雅黑"/>
              </a:rPr>
              <a:t>更改</a:t>
            </a:r>
            <a:r>
              <a:rPr lang="zh-CN" altLang="zh-CN" sz="1000" dirty="0">
                <a:solidFill>
                  <a:srgbClr val="51597B"/>
                </a:solidFill>
                <a:latin typeface="Century Gothic"/>
                <a:ea typeface="微软雅黑"/>
              </a:rPr>
              <a:t>。</a:t>
            </a:r>
            <a:endParaRPr lang="zh-CN" altLang="en-US" sz="1000" dirty="0">
              <a:solidFill>
                <a:srgbClr val="51597B"/>
              </a:solidFill>
              <a:latin typeface="Century Gothic"/>
              <a:ea typeface="微软雅黑"/>
            </a:endParaRPr>
          </a:p>
        </p:txBody>
      </p:sp>
      <p:sp>
        <p:nvSpPr>
          <p:cNvPr id="87" name="Freeform 9"/>
          <p:cNvSpPr>
            <a:spLocks/>
          </p:cNvSpPr>
          <p:nvPr/>
        </p:nvSpPr>
        <p:spPr bwMode="auto">
          <a:xfrm>
            <a:off x="6133233" y="1049138"/>
            <a:ext cx="2066138" cy="1122803"/>
          </a:xfrm>
          <a:custGeom>
            <a:avLst/>
            <a:gdLst>
              <a:gd name="T0" fmla="*/ 453 w 495"/>
              <a:gd name="T1" fmla="*/ 148 h 299"/>
              <a:gd name="T2" fmla="*/ 363 w 495"/>
              <a:gd name="T3" fmla="*/ 57 h 299"/>
              <a:gd name="T4" fmla="*/ 351 w 495"/>
              <a:gd name="T5" fmla="*/ 58 h 299"/>
              <a:gd name="T6" fmla="*/ 250 w 495"/>
              <a:gd name="T7" fmla="*/ 0 h 299"/>
              <a:gd name="T8" fmla="*/ 135 w 495"/>
              <a:gd name="T9" fmla="*/ 91 h 299"/>
              <a:gd name="T10" fmla="*/ 124 w 495"/>
              <a:gd name="T11" fmla="*/ 90 h 299"/>
              <a:gd name="T12" fmla="*/ 61 w 495"/>
              <a:gd name="T13" fmla="*/ 140 h 299"/>
              <a:gd name="T14" fmla="*/ 0 w 495"/>
              <a:gd name="T15" fmla="*/ 218 h 299"/>
              <a:gd name="T16" fmla="*/ 81 w 495"/>
              <a:gd name="T17" fmla="*/ 299 h 299"/>
              <a:gd name="T18" fmla="*/ 414 w 495"/>
              <a:gd name="T19" fmla="*/ 299 h 299"/>
              <a:gd name="T20" fmla="*/ 495 w 495"/>
              <a:gd name="T21" fmla="*/ 218 h 299"/>
              <a:gd name="T22" fmla="*/ 453 w 495"/>
              <a:gd name="T23" fmla="*/ 148 h 2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495" h="299">
                <a:moveTo>
                  <a:pt x="453" y="148"/>
                </a:moveTo>
                <a:cubicBezTo>
                  <a:pt x="453" y="98"/>
                  <a:pt x="413" y="57"/>
                  <a:pt x="363" y="57"/>
                </a:cubicBezTo>
                <a:cubicBezTo>
                  <a:pt x="359" y="57"/>
                  <a:pt x="355" y="58"/>
                  <a:pt x="351" y="58"/>
                </a:cubicBezTo>
                <a:cubicBezTo>
                  <a:pt x="331" y="23"/>
                  <a:pt x="293" y="0"/>
                  <a:pt x="250" y="0"/>
                </a:cubicBezTo>
                <a:cubicBezTo>
                  <a:pt x="194" y="0"/>
                  <a:pt x="147" y="39"/>
                  <a:pt x="135" y="91"/>
                </a:cubicBezTo>
                <a:cubicBezTo>
                  <a:pt x="131" y="91"/>
                  <a:pt x="128" y="90"/>
                  <a:pt x="124" y="90"/>
                </a:cubicBezTo>
                <a:cubicBezTo>
                  <a:pt x="94" y="90"/>
                  <a:pt x="68" y="112"/>
                  <a:pt x="61" y="140"/>
                </a:cubicBezTo>
                <a:cubicBezTo>
                  <a:pt x="26" y="149"/>
                  <a:pt x="0" y="180"/>
                  <a:pt x="0" y="218"/>
                </a:cubicBezTo>
                <a:cubicBezTo>
                  <a:pt x="0" y="263"/>
                  <a:pt x="37" y="299"/>
                  <a:pt x="81" y="299"/>
                </a:cubicBezTo>
                <a:cubicBezTo>
                  <a:pt x="414" y="299"/>
                  <a:pt x="414" y="299"/>
                  <a:pt x="414" y="299"/>
                </a:cubicBezTo>
                <a:cubicBezTo>
                  <a:pt x="459" y="299"/>
                  <a:pt x="495" y="263"/>
                  <a:pt x="495" y="218"/>
                </a:cubicBezTo>
                <a:cubicBezTo>
                  <a:pt x="495" y="188"/>
                  <a:pt x="478" y="162"/>
                  <a:pt x="453" y="148"/>
                </a:cubicBezTo>
                <a:close/>
              </a:path>
            </a:pathLst>
          </a:custGeom>
          <a:solidFill>
            <a:srgbClr val="6BAFDA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8" name="文本框 87"/>
          <p:cNvSpPr txBox="1"/>
          <p:nvPr/>
        </p:nvSpPr>
        <p:spPr>
          <a:xfrm>
            <a:off x="6222032" y="1797107"/>
            <a:ext cx="190530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400" b="1" dirty="0" smtClean="0">
                <a:solidFill>
                  <a:schemeClr val="bg1"/>
                </a:solidFill>
              </a:rPr>
              <a:t>HEADING FOR THIS</a:t>
            </a:r>
            <a:endParaRPr lang="zh-CN" altLang="en-US" sz="1400" b="1" dirty="0" smtClean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19621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5034064"/>
            <a:ext cx="9144000" cy="109436"/>
          </a:xfrm>
          <a:prstGeom prst="rect">
            <a:avLst/>
          </a:prstGeom>
          <a:solidFill>
            <a:srgbClr val="51597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solidFill>
                <a:schemeClr val="bg1"/>
              </a:solidFill>
            </a:endParaRPr>
          </a:p>
        </p:txBody>
      </p:sp>
      <p:sp>
        <p:nvSpPr>
          <p:cNvPr id="3" name="矩形 2"/>
          <p:cNvSpPr/>
          <p:nvPr/>
        </p:nvSpPr>
        <p:spPr>
          <a:xfrm>
            <a:off x="3" y="4803632"/>
            <a:ext cx="1330375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US" altLang="zh-CN" sz="1000" dirty="0" smtClean="0">
                <a:solidFill>
                  <a:srgbClr val="51597B"/>
                </a:solidFill>
              </a:rPr>
              <a:t>LOGO|COMPANY</a:t>
            </a:r>
            <a:endParaRPr lang="en-US" altLang="zh-CN" sz="1000" dirty="0">
              <a:solidFill>
                <a:srgbClr val="51597B"/>
              </a:solidFill>
            </a:endParaRPr>
          </a:p>
        </p:txBody>
      </p:sp>
      <p:grpSp>
        <p:nvGrpSpPr>
          <p:cNvPr id="26" name="组 25"/>
          <p:cNvGrpSpPr/>
          <p:nvPr/>
        </p:nvGrpSpPr>
        <p:grpSpPr>
          <a:xfrm>
            <a:off x="0" y="162297"/>
            <a:ext cx="1945184" cy="572491"/>
            <a:chOff x="0" y="180328"/>
            <a:chExt cx="1945184" cy="636101"/>
          </a:xfrm>
        </p:grpSpPr>
        <p:sp>
          <p:nvSpPr>
            <p:cNvPr id="27" name="矩形 26"/>
            <p:cNvSpPr/>
            <p:nvPr/>
          </p:nvSpPr>
          <p:spPr>
            <a:xfrm>
              <a:off x="1" y="180328"/>
              <a:ext cx="529411" cy="636101"/>
            </a:xfrm>
            <a:prstGeom prst="rect">
              <a:avLst/>
            </a:prstGeom>
            <a:solidFill>
              <a:srgbClr val="51597B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28" name="文本框 27"/>
            <p:cNvSpPr txBox="1"/>
            <p:nvPr/>
          </p:nvSpPr>
          <p:spPr>
            <a:xfrm>
              <a:off x="0" y="282381"/>
              <a:ext cx="529412" cy="47876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90000"/>
                </a:lnSpc>
              </a:pPr>
              <a:r>
                <a:rPr kumimoji="1" lang="en-US" altLang="zh-CN" sz="2400" b="1" dirty="0" smtClean="0">
                  <a:solidFill>
                    <a:schemeClr val="bg1"/>
                  </a:solidFill>
                </a:rPr>
                <a:t>04</a:t>
              </a:r>
              <a:endParaRPr kumimoji="1" lang="zh-CN" altLang="en-US" sz="2400" b="1" dirty="0">
                <a:solidFill>
                  <a:schemeClr val="bg1"/>
                </a:solidFill>
              </a:endParaRPr>
            </a:p>
          </p:txBody>
        </p:sp>
        <p:sp>
          <p:nvSpPr>
            <p:cNvPr id="29" name="文本框 28"/>
            <p:cNvSpPr txBox="1"/>
            <p:nvPr/>
          </p:nvSpPr>
          <p:spPr>
            <a:xfrm>
              <a:off x="529412" y="282381"/>
              <a:ext cx="1415772" cy="47876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90000"/>
                </a:lnSpc>
              </a:pPr>
              <a:r>
                <a:rPr kumimoji="1" lang="zh-CN" altLang="en-US" sz="2400" b="1" dirty="0" smtClean="0">
                  <a:solidFill>
                    <a:srgbClr val="51597B"/>
                  </a:solidFill>
                </a:rPr>
                <a:t>产品亮点</a:t>
              </a:r>
              <a:endParaRPr kumimoji="1" lang="zh-CN" altLang="en-US" sz="2400" b="1" dirty="0">
                <a:solidFill>
                  <a:srgbClr val="51597B"/>
                </a:solidFill>
              </a:endParaRPr>
            </a:p>
          </p:txBody>
        </p:sp>
      </p:grpSp>
      <p:cxnSp>
        <p:nvCxnSpPr>
          <p:cNvPr id="8" name="直接连接符 51"/>
          <p:cNvCxnSpPr/>
          <p:nvPr/>
        </p:nvCxnSpPr>
        <p:spPr>
          <a:xfrm>
            <a:off x="4176710" y="4730883"/>
            <a:ext cx="0" cy="865334"/>
          </a:xfrm>
          <a:prstGeom prst="line">
            <a:avLst/>
          </a:prstGeom>
          <a:ln w="38100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椭圆 9"/>
          <p:cNvSpPr/>
          <p:nvPr/>
        </p:nvSpPr>
        <p:spPr>
          <a:xfrm>
            <a:off x="3728122" y="1244574"/>
            <a:ext cx="734293" cy="660864"/>
          </a:xfrm>
          <a:prstGeom prst="ellipse">
            <a:avLst/>
          </a:prstGeom>
          <a:solidFill>
            <a:srgbClr val="ECBF4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Freeform 267"/>
          <p:cNvSpPr>
            <a:spLocks noEditPoints="1"/>
          </p:cNvSpPr>
          <p:nvPr/>
        </p:nvSpPr>
        <p:spPr bwMode="auto">
          <a:xfrm>
            <a:off x="3886109" y="1365616"/>
            <a:ext cx="418312" cy="418783"/>
          </a:xfrm>
          <a:custGeom>
            <a:avLst/>
            <a:gdLst>
              <a:gd name="T0" fmla="*/ 70 w 80"/>
              <a:gd name="T1" fmla="*/ 82 h 89"/>
              <a:gd name="T2" fmla="*/ 57 w 80"/>
              <a:gd name="T3" fmla="*/ 78 h 89"/>
              <a:gd name="T4" fmla="*/ 54 w 80"/>
              <a:gd name="T5" fmla="*/ 63 h 89"/>
              <a:gd name="T6" fmla="*/ 54 w 80"/>
              <a:gd name="T7" fmla="*/ 51 h 89"/>
              <a:gd name="T8" fmla="*/ 60 w 80"/>
              <a:gd name="T9" fmla="*/ 66 h 89"/>
              <a:gd name="T10" fmla="*/ 66 w 80"/>
              <a:gd name="T11" fmla="*/ 66 h 89"/>
              <a:gd name="T12" fmla="*/ 64 w 80"/>
              <a:gd name="T13" fmla="*/ 53 h 89"/>
              <a:gd name="T14" fmla="*/ 54 w 80"/>
              <a:gd name="T15" fmla="*/ 33 h 89"/>
              <a:gd name="T16" fmla="*/ 54 w 80"/>
              <a:gd name="T17" fmla="*/ 12 h 89"/>
              <a:gd name="T18" fmla="*/ 57 w 80"/>
              <a:gd name="T19" fmla="*/ 7 h 89"/>
              <a:gd name="T20" fmla="*/ 70 w 80"/>
              <a:gd name="T21" fmla="*/ 11 h 89"/>
              <a:gd name="T22" fmla="*/ 79 w 80"/>
              <a:gd name="T23" fmla="*/ 34 h 89"/>
              <a:gd name="T24" fmla="*/ 66 w 80"/>
              <a:gd name="T25" fmla="*/ 22 h 89"/>
              <a:gd name="T26" fmla="*/ 61 w 80"/>
              <a:gd name="T27" fmla="*/ 23 h 89"/>
              <a:gd name="T28" fmla="*/ 66 w 80"/>
              <a:gd name="T29" fmla="*/ 37 h 89"/>
              <a:gd name="T30" fmla="*/ 80 w 80"/>
              <a:gd name="T31" fmla="*/ 57 h 89"/>
              <a:gd name="T32" fmla="*/ 70 w 80"/>
              <a:gd name="T33" fmla="*/ 78 h 89"/>
              <a:gd name="T34" fmla="*/ 48 w 80"/>
              <a:gd name="T35" fmla="*/ 0 h 89"/>
              <a:gd name="T36" fmla="*/ 48 w 80"/>
              <a:gd name="T37" fmla="*/ 26 h 89"/>
              <a:gd name="T38" fmla="*/ 48 w 80"/>
              <a:gd name="T39" fmla="*/ 56 h 89"/>
              <a:gd name="T40" fmla="*/ 48 w 80"/>
              <a:gd name="T41" fmla="*/ 78 h 89"/>
              <a:gd name="T42" fmla="*/ 45 w 80"/>
              <a:gd name="T43" fmla="*/ 89 h 89"/>
              <a:gd name="T44" fmla="*/ 0 w 80"/>
              <a:gd name="T45" fmla="*/ 45 h 89"/>
              <a:gd name="T46" fmla="*/ 45 w 80"/>
              <a:gd name="T47" fmla="*/ 0 h 89"/>
              <a:gd name="T48" fmla="*/ 29 w 80"/>
              <a:gd name="T49" fmla="*/ 61 h 89"/>
              <a:gd name="T50" fmla="*/ 38 w 80"/>
              <a:gd name="T51" fmla="*/ 75 h 89"/>
              <a:gd name="T52" fmla="*/ 21 w 80"/>
              <a:gd name="T53" fmla="*/ 59 h 89"/>
              <a:gd name="T54" fmla="*/ 13 w 80"/>
              <a:gd name="T55" fmla="*/ 54 h 89"/>
              <a:gd name="T56" fmla="*/ 27 w 80"/>
              <a:gd name="T57" fmla="*/ 74 h 89"/>
              <a:gd name="T58" fmla="*/ 13 w 80"/>
              <a:gd name="T59" fmla="*/ 35 h 89"/>
              <a:gd name="T60" fmla="*/ 21 w 80"/>
              <a:gd name="T61" fmla="*/ 31 h 89"/>
              <a:gd name="T62" fmla="*/ 21 w 80"/>
              <a:gd name="T63" fmla="*/ 21 h 89"/>
              <a:gd name="T64" fmla="*/ 29 w 80"/>
              <a:gd name="T65" fmla="*/ 28 h 89"/>
              <a:gd name="T66" fmla="*/ 38 w 80"/>
              <a:gd name="T67" fmla="*/ 14 h 89"/>
              <a:gd name="T68" fmla="*/ 29 w 80"/>
              <a:gd name="T69" fmla="*/ 28 h 89"/>
              <a:gd name="T70" fmla="*/ 27 w 80"/>
              <a:gd name="T71" fmla="*/ 36 h 89"/>
              <a:gd name="T72" fmla="*/ 27 w 80"/>
              <a:gd name="T73" fmla="*/ 53 h 89"/>
              <a:gd name="T74" fmla="*/ 38 w 80"/>
              <a:gd name="T75" fmla="*/ 34 h 89"/>
              <a:gd name="T76" fmla="*/ 14 w 80"/>
              <a:gd name="T77" fmla="*/ 45 h 89"/>
              <a:gd name="T78" fmla="*/ 20 w 80"/>
              <a:gd name="T79" fmla="*/ 45 h 8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</a:cxnLst>
            <a:rect l="0" t="0" r="r" b="b"/>
            <a:pathLst>
              <a:path w="80" h="89">
                <a:moveTo>
                  <a:pt x="70" y="78"/>
                </a:moveTo>
                <a:cubicBezTo>
                  <a:pt x="70" y="82"/>
                  <a:pt x="70" y="82"/>
                  <a:pt x="70" y="82"/>
                </a:cubicBezTo>
                <a:cubicBezTo>
                  <a:pt x="57" y="82"/>
                  <a:pt x="57" y="82"/>
                  <a:pt x="57" y="82"/>
                </a:cubicBezTo>
                <a:cubicBezTo>
                  <a:pt x="57" y="78"/>
                  <a:pt x="57" y="78"/>
                  <a:pt x="57" y="78"/>
                </a:cubicBezTo>
                <a:cubicBezTo>
                  <a:pt x="56" y="77"/>
                  <a:pt x="55" y="77"/>
                  <a:pt x="54" y="77"/>
                </a:cubicBezTo>
                <a:cubicBezTo>
                  <a:pt x="54" y="63"/>
                  <a:pt x="54" y="63"/>
                  <a:pt x="54" y="63"/>
                </a:cubicBezTo>
                <a:cubicBezTo>
                  <a:pt x="54" y="56"/>
                  <a:pt x="54" y="56"/>
                  <a:pt x="54" y="56"/>
                </a:cubicBezTo>
                <a:cubicBezTo>
                  <a:pt x="54" y="51"/>
                  <a:pt x="54" y="51"/>
                  <a:pt x="54" y="51"/>
                </a:cubicBezTo>
                <a:cubicBezTo>
                  <a:pt x="60" y="51"/>
                  <a:pt x="60" y="51"/>
                  <a:pt x="60" y="51"/>
                </a:cubicBezTo>
                <a:cubicBezTo>
                  <a:pt x="60" y="66"/>
                  <a:pt x="60" y="66"/>
                  <a:pt x="60" y="66"/>
                </a:cubicBezTo>
                <a:cubicBezTo>
                  <a:pt x="60" y="68"/>
                  <a:pt x="61" y="69"/>
                  <a:pt x="63" y="69"/>
                </a:cubicBezTo>
                <a:cubicBezTo>
                  <a:pt x="65" y="69"/>
                  <a:pt x="66" y="68"/>
                  <a:pt x="66" y="66"/>
                </a:cubicBezTo>
                <a:cubicBezTo>
                  <a:pt x="66" y="59"/>
                  <a:pt x="66" y="59"/>
                  <a:pt x="66" y="59"/>
                </a:cubicBezTo>
                <a:cubicBezTo>
                  <a:pt x="66" y="57"/>
                  <a:pt x="65" y="55"/>
                  <a:pt x="64" y="53"/>
                </a:cubicBezTo>
                <a:cubicBezTo>
                  <a:pt x="63" y="52"/>
                  <a:pt x="59" y="49"/>
                  <a:pt x="54" y="43"/>
                </a:cubicBezTo>
                <a:cubicBezTo>
                  <a:pt x="54" y="33"/>
                  <a:pt x="54" y="33"/>
                  <a:pt x="54" y="33"/>
                </a:cubicBezTo>
                <a:cubicBezTo>
                  <a:pt x="54" y="26"/>
                  <a:pt x="54" y="26"/>
                  <a:pt x="54" y="26"/>
                </a:cubicBezTo>
                <a:cubicBezTo>
                  <a:pt x="54" y="12"/>
                  <a:pt x="54" y="12"/>
                  <a:pt x="54" y="12"/>
                </a:cubicBezTo>
                <a:cubicBezTo>
                  <a:pt x="55" y="12"/>
                  <a:pt x="56" y="11"/>
                  <a:pt x="57" y="11"/>
                </a:cubicBezTo>
                <a:cubicBezTo>
                  <a:pt x="57" y="7"/>
                  <a:pt x="57" y="7"/>
                  <a:pt x="57" y="7"/>
                </a:cubicBezTo>
                <a:cubicBezTo>
                  <a:pt x="70" y="7"/>
                  <a:pt x="70" y="7"/>
                  <a:pt x="70" y="7"/>
                </a:cubicBezTo>
                <a:cubicBezTo>
                  <a:pt x="70" y="11"/>
                  <a:pt x="70" y="11"/>
                  <a:pt x="70" y="11"/>
                </a:cubicBezTo>
                <a:cubicBezTo>
                  <a:pt x="76" y="13"/>
                  <a:pt x="79" y="16"/>
                  <a:pt x="79" y="22"/>
                </a:cubicBezTo>
                <a:cubicBezTo>
                  <a:pt x="79" y="34"/>
                  <a:pt x="79" y="34"/>
                  <a:pt x="79" y="34"/>
                </a:cubicBezTo>
                <a:cubicBezTo>
                  <a:pt x="66" y="34"/>
                  <a:pt x="66" y="34"/>
                  <a:pt x="66" y="34"/>
                </a:cubicBezTo>
                <a:cubicBezTo>
                  <a:pt x="66" y="22"/>
                  <a:pt x="66" y="22"/>
                  <a:pt x="66" y="22"/>
                </a:cubicBezTo>
                <a:cubicBezTo>
                  <a:pt x="66" y="20"/>
                  <a:pt x="65" y="20"/>
                  <a:pt x="63" y="20"/>
                </a:cubicBezTo>
                <a:cubicBezTo>
                  <a:pt x="62" y="20"/>
                  <a:pt x="61" y="21"/>
                  <a:pt x="61" y="23"/>
                </a:cubicBezTo>
                <a:cubicBezTo>
                  <a:pt x="61" y="28"/>
                  <a:pt x="61" y="28"/>
                  <a:pt x="61" y="28"/>
                </a:cubicBezTo>
                <a:cubicBezTo>
                  <a:pt x="61" y="30"/>
                  <a:pt x="63" y="33"/>
                  <a:pt x="66" y="37"/>
                </a:cubicBezTo>
                <a:cubicBezTo>
                  <a:pt x="73" y="43"/>
                  <a:pt x="77" y="47"/>
                  <a:pt x="78" y="50"/>
                </a:cubicBezTo>
                <a:cubicBezTo>
                  <a:pt x="80" y="52"/>
                  <a:pt x="80" y="54"/>
                  <a:pt x="80" y="57"/>
                </a:cubicBezTo>
                <a:cubicBezTo>
                  <a:pt x="80" y="65"/>
                  <a:pt x="80" y="65"/>
                  <a:pt x="80" y="65"/>
                </a:cubicBezTo>
                <a:cubicBezTo>
                  <a:pt x="80" y="72"/>
                  <a:pt x="77" y="77"/>
                  <a:pt x="70" y="78"/>
                </a:cubicBezTo>
                <a:close/>
                <a:moveTo>
                  <a:pt x="45" y="0"/>
                </a:moveTo>
                <a:cubicBezTo>
                  <a:pt x="46" y="0"/>
                  <a:pt x="47" y="0"/>
                  <a:pt x="48" y="0"/>
                </a:cubicBezTo>
                <a:cubicBezTo>
                  <a:pt x="48" y="11"/>
                  <a:pt x="48" y="11"/>
                  <a:pt x="48" y="11"/>
                </a:cubicBezTo>
                <a:cubicBezTo>
                  <a:pt x="48" y="26"/>
                  <a:pt x="48" y="26"/>
                  <a:pt x="48" y="26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56"/>
                  <a:pt x="48" y="56"/>
                  <a:pt x="48" y="56"/>
                </a:cubicBezTo>
                <a:cubicBezTo>
                  <a:pt x="48" y="63"/>
                  <a:pt x="48" y="63"/>
                  <a:pt x="48" y="63"/>
                </a:cubicBezTo>
                <a:cubicBezTo>
                  <a:pt x="48" y="78"/>
                  <a:pt x="48" y="78"/>
                  <a:pt x="48" y="78"/>
                </a:cubicBezTo>
                <a:cubicBezTo>
                  <a:pt x="48" y="89"/>
                  <a:pt x="48" y="89"/>
                  <a:pt x="48" y="89"/>
                </a:cubicBezTo>
                <a:cubicBezTo>
                  <a:pt x="47" y="89"/>
                  <a:pt x="46" y="89"/>
                  <a:pt x="45" y="89"/>
                </a:cubicBezTo>
                <a:cubicBezTo>
                  <a:pt x="33" y="89"/>
                  <a:pt x="22" y="84"/>
                  <a:pt x="13" y="76"/>
                </a:cubicBezTo>
                <a:cubicBezTo>
                  <a:pt x="5" y="68"/>
                  <a:pt x="0" y="57"/>
                  <a:pt x="0" y="45"/>
                </a:cubicBezTo>
                <a:cubicBezTo>
                  <a:pt x="0" y="32"/>
                  <a:pt x="5" y="21"/>
                  <a:pt x="13" y="13"/>
                </a:cubicBezTo>
                <a:cubicBezTo>
                  <a:pt x="22" y="5"/>
                  <a:pt x="33" y="0"/>
                  <a:pt x="45" y="0"/>
                </a:cubicBezTo>
                <a:close/>
                <a:moveTo>
                  <a:pt x="38" y="63"/>
                </a:moveTo>
                <a:cubicBezTo>
                  <a:pt x="35" y="62"/>
                  <a:pt x="32" y="62"/>
                  <a:pt x="29" y="61"/>
                </a:cubicBezTo>
                <a:cubicBezTo>
                  <a:pt x="31" y="65"/>
                  <a:pt x="32" y="68"/>
                  <a:pt x="34" y="70"/>
                </a:cubicBezTo>
                <a:cubicBezTo>
                  <a:pt x="35" y="72"/>
                  <a:pt x="37" y="74"/>
                  <a:pt x="38" y="75"/>
                </a:cubicBezTo>
                <a:cubicBezTo>
                  <a:pt x="38" y="63"/>
                  <a:pt x="38" y="63"/>
                  <a:pt x="38" y="63"/>
                </a:cubicBezTo>
                <a:close/>
                <a:moveTo>
                  <a:pt x="21" y="59"/>
                </a:moveTo>
                <a:cubicBezTo>
                  <a:pt x="21" y="59"/>
                  <a:pt x="21" y="59"/>
                  <a:pt x="21" y="59"/>
                </a:cubicBezTo>
                <a:cubicBezTo>
                  <a:pt x="18" y="57"/>
                  <a:pt x="15" y="56"/>
                  <a:pt x="13" y="54"/>
                </a:cubicBezTo>
                <a:cubicBezTo>
                  <a:pt x="14" y="60"/>
                  <a:pt x="17" y="65"/>
                  <a:pt x="21" y="69"/>
                </a:cubicBezTo>
                <a:cubicBezTo>
                  <a:pt x="23" y="70"/>
                  <a:pt x="25" y="72"/>
                  <a:pt x="27" y="74"/>
                </a:cubicBezTo>
                <a:cubicBezTo>
                  <a:pt x="25" y="69"/>
                  <a:pt x="23" y="64"/>
                  <a:pt x="21" y="59"/>
                </a:cubicBezTo>
                <a:close/>
                <a:moveTo>
                  <a:pt x="13" y="35"/>
                </a:moveTo>
                <a:cubicBezTo>
                  <a:pt x="15" y="34"/>
                  <a:pt x="18" y="32"/>
                  <a:pt x="21" y="31"/>
                </a:cubicBezTo>
                <a:cubicBezTo>
                  <a:pt x="21" y="31"/>
                  <a:pt x="21" y="31"/>
                  <a:pt x="21" y="31"/>
                </a:cubicBezTo>
                <a:cubicBezTo>
                  <a:pt x="23" y="25"/>
                  <a:pt x="25" y="20"/>
                  <a:pt x="27" y="16"/>
                </a:cubicBezTo>
                <a:cubicBezTo>
                  <a:pt x="25" y="17"/>
                  <a:pt x="23" y="19"/>
                  <a:pt x="21" y="21"/>
                </a:cubicBezTo>
                <a:cubicBezTo>
                  <a:pt x="17" y="25"/>
                  <a:pt x="14" y="30"/>
                  <a:pt x="13" y="35"/>
                </a:cubicBezTo>
                <a:close/>
                <a:moveTo>
                  <a:pt x="29" y="28"/>
                </a:moveTo>
                <a:cubicBezTo>
                  <a:pt x="32" y="28"/>
                  <a:pt x="35" y="27"/>
                  <a:pt x="38" y="27"/>
                </a:cubicBezTo>
                <a:cubicBezTo>
                  <a:pt x="38" y="14"/>
                  <a:pt x="38" y="14"/>
                  <a:pt x="38" y="14"/>
                </a:cubicBezTo>
                <a:cubicBezTo>
                  <a:pt x="37" y="15"/>
                  <a:pt x="35" y="17"/>
                  <a:pt x="34" y="19"/>
                </a:cubicBezTo>
                <a:cubicBezTo>
                  <a:pt x="32" y="22"/>
                  <a:pt x="31" y="25"/>
                  <a:pt x="29" y="28"/>
                </a:cubicBezTo>
                <a:close/>
                <a:moveTo>
                  <a:pt x="38" y="34"/>
                </a:moveTo>
                <a:cubicBezTo>
                  <a:pt x="34" y="34"/>
                  <a:pt x="31" y="35"/>
                  <a:pt x="27" y="36"/>
                </a:cubicBezTo>
                <a:cubicBezTo>
                  <a:pt x="27" y="39"/>
                  <a:pt x="27" y="42"/>
                  <a:pt x="27" y="45"/>
                </a:cubicBezTo>
                <a:cubicBezTo>
                  <a:pt x="27" y="48"/>
                  <a:pt x="27" y="51"/>
                  <a:pt x="27" y="53"/>
                </a:cubicBezTo>
                <a:cubicBezTo>
                  <a:pt x="31" y="54"/>
                  <a:pt x="34" y="55"/>
                  <a:pt x="38" y="56"/>
                </a:cubicBezTo>
                <a:cubicBezTo>
                  <a:pt x="38" y="34"/>
                  <a:pt x="38" y="34"/>
                  <a:pt x="38" y="34"/>
                </a:cubicBezTo>
                <a:close/>
                <a:moveTo>
                  <a:pt x="20" y="39"/>
                </a:moveTo>
                <a:cubicBezTo>
                  <a:pt x="16" y="41"/>
                  <a:pt x="14" y="43"/>
                  <a:pt x="14" y="45"/>
                </a:cubicBezTo>
                <a:cubicBezTo>
                  <a:pt x="14" y="47"/>
                  <a:pt x="16" y="49"/>
                  <a:pt x="20" y="50"/>
                </a:cubicBezTo>
                <a:cubicBezTo>
                  <a:pt x="20" y="49"/>
                  <a:pt x="20" y="47"/>
                  <a:pt x="20" y="45"/>
                </a:cubicBezTo>
                <a:cubicBezTo>
                  <a:pt x="20" y="43"/>
                  <a:pt x="20" y="41"/>
                  <a:pt x="20" y="39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3" name="椭圆 12"/>
          <p:cNvSpPr/>
          <p:nvPr/>
        </p:nvSpPr>
        <p:spPr>
          <a:xfrm>
            <a:off x="6479595" y="1833313"/>
            <a:ext cx="726894" cy="654205"/>
          </a:xfrm>
          <a:prstGeom prst="ellipse">
            <a:avLst/>
          </a:prstGeom>
          <a:solidFill>
            <a:srgbClr val="67B2B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Freeform 269"/>
          <p:cNvSpPr>
            <a:spLocks noEditPoints="1"/>
          </p:cNvSpPr>
          <p:nvPr/>
        </p:nvSpPr>
        <p:spPr bwMode="auto">
          <a:xfrm>
            <a:off x="6629511" y="1963483"/>
            <a:ext cx="427062" cy="393870"/>
          </a:xfrm>
          <a:custGeom>
            <a:avLst/>
            <a:gdLst>
              <a:gd name="T0" fmla="*/ 81 w 91"/>
              <a:gd name="T1" fmla="*/ 44 h 93"/>
              <a:gd name="T2" fmla="*/ 88 w 91"/>
              <a:gd name="T3" fmla="*/ 37 h 93"/>
              <a:gd name="T4" fmla="*/ 88 w 91"/>
              <a:gd name="T5" fmla="*/ 23 h 93"/>
              <a:gd name="T6" fmla="*/ 68 w 91"/>
              <a:gd name="T7" fmla="*/ 4 h 93"/>
              <a:gd name="T8" fmla="*/ 54 w 91"/>
              <a:gd name="T9" fmla="*/ 4 h 93"/>
              <a:gd name="T10" fmla="*/ 47 w 91"/>
              <a:gd name="T11" fmla="*/ 10 h 93"/>
              <a:gd name="T12" fmla="*/ 81 w 91"/>
              <a:gd name="T13" fmla="*/ 44 h 93"/>
              <a:gd name="T14" fmla="*/ 52 w 91"/>
              <a:gd name="T15" fmla="*/ 23 h 93"/>
              <a:gd name="T16" fmla="*/ 68 w 91"/>
              <a:gd name="T17" fmla="*/ 39 h 93"/>
              <a:gd name="T18" fmla="*/ 77 w 91"/>
              <a:gd name="T19" fmla="*/ 47 h 93"/>
              <a:gd name="T20" fmla="*/ 43 w 91"/>
              <a:gd name="T21" fmla="*/ 81 h 93"/>
              <a:gd name="T22" fmla="*/ 35 w 91"/>
              <a:gd name="T23" fmla="*/ 72 h 93"/>
              <a:gd name="T24" fmla="*/ 19 w 91"/>
              <a:gd name="T25" fmla="*/ 58 h 93"/>
              <a:gd name="T26" fmla="*/ 42 w 91"/>
              <a:gd name="T27" fmla="*/ 36 h 93"/>
              <a:gd name="T28" fmla="*/ 40 w 91"/>
              <a:gd name="T29" fmla="*/ 34 h 93"/>
              <a:gd name="T30" fmla="*/ 16 w 91"/>
              <a:gd name="T31" fmla="*/ 57 h 93"/>
              <a:gd name="T32" fmla="*/ 10 w 91"/>
              <a:gd name="T33" fmla="*/ 48 h 93"/>
              <a:gd name="T34" fmla="*/ 44 w 91"/>
              <a:gd name="T35" fmla="*/ 14 h 93"/>
              <a:gd name="T36" fmla="*/ 52 w 91"/>
              <a:gd name="T37" fmla="*/ 23 h 93"/>
              <a:gd name="T38" fmla="*/ 4 w 91"/>
              <a:gd name="T39" fmla="*/ 68 h 93"/>
              <a:gd name="T40" fmla="*/ 0 w 91"/>
              <a:gd name="T41" fmla="*/ 86 h 93"/>
              <a:gd name="T42" fmla="*/ 7 w 91"/>
              <a:gd name="T43" fmla="*/ 93 h 93"/>
              <a:gd name="T44" fmla="*/ 25 w 91"/>
              <a:gd name="T45" fmla="*/ 89 h 93"/>
              <a:gd name="T46" fmla="*/ 4 w 91"/>
              <a:gd name="T47" fmla="*/ 68 h 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</a:cxnLst>
            <a:rect l="0" t="0" r="r" b="b"/>
            <a:pathLst>
              <a:path w="91" h="93">
                <a:moveTo>
                  <a:pt x="81" y="44"/>
                </a:moveTo>
                <a:cubicBezTo>
                  <a:pt x="88" y="37"/>
                  <a:pt x="88" y="37"/>
                  <a:pt x="88" y="37"/>
                </a:cubicBezTo>
                <a:cubicBezTo>
                  <a:pt x="91" y="33"/>
                  <a:pt x="91" y="27"/>
                  <a:pt x="88" y="23"/>
                </a:cubicBezTo>
                <a:cubicBezTo>
                  <a:pt x="68" y="4"/>
                  <a:pt x="68" y="4"/>
                  <a:pt x="68" y="4"/>
                </a:cubicBezTo>
                <a:cubicBezTo>
                  <a:pt x="64" y="0"/>
                  <a:pt x="58" y="0"/>
                  <a:pt x="54" y="4"/>
                </a:cubicBezTo>
                <a:cubicBezTo>
                  <a:pt x="47" y="10"/>
                  <a:pt x="47" y="10"/>
                  <a:pt x="47" y="10"/>
                </a:cubicBezTo>
                <a:cubicBezTo>
                  <a:pt x="81" y="44"/>
                  <a:pt x="81" y="44"/>
                  <a:pt x="81" y="44"/>
                </a:cubicBezTo>
                <a:close/>
                <a:moveTo>
                  <a:pt x="52" y="23"/>
                </a:moveTo>
                <a:cubicBezTo>
                  <a:pt x="68" y="39"/>
                  <a:pt x="68" y="39"/>
                  <a:pt x="68" y="39"/>
                </a:cubicBezTo>
                <a:cubicBezTo>
                  <a:pt x="77" y="47"/>
                  <a:pt x="77" y="47"/>
                  <a:pt x="77" y="47"/>
                </a:cubicBezTo>
                <a:cubicBezTo>
                  <a:pt x="43" y="81"/>
                  <a:pt x="43" y="81"/>
                  <a:pt x="43" y="81"/>
                </a:cubicBezTo>
                <a:cubicBezTo>
                  <a:pt x="35" y="83"/>
                  <a:pt x="33" y="79"/>
                  <a:pt x="35" y="72"/>
                </a:cubicBezTo>
                <a:cubicBezTo>
                  <a:pt x="26" y="71"/>
                  <a:pt x="20" y="68"/>
                  <a:pt x="19" y="58"/>
                </a:cubicBezTo>
                <a:cubicBezTo>
                  <a:pt x="42" y="36"/>
                  <a:pt x="42" y="36"/>
                  <a:pt x="42" y="36"/>
                </a:cubicBezTo>
                <a:cubicBezTo>
                  <a:pt x="40" y="34"/>
                  <a:pt x="40" y="34"/>
                  <a:pt x="40" y="34"/>
                </a:cubicBezTo>
                <a:cubicBezTo>
                  <a:pt x="16" y="57"/>
                  <a:pt x="16" y="57"/>
                  <a:pt x="16" y="57"/>
                </a:cubicBezTo>
                <a:cubicBezTo>
                  <a:pt x="10" y="57"/>
                  <a:pt x="9" y="54"/>
                  <a:pt x="10" y="48"/>
                </a:cubicBezTo>
                <a:cubicBezTo>
                  <a:pt x="21" y="37"/>
                  <a:pt x="33" y="25"/>
                  <a:pt x="44" y="14"/>
                </a:cubicBezTo>
                <a:cubicBezTo>
                  <a:pt x="52" y="23"/>
                  <a:pt x="52" y="23"/>
                  <a:pt x="52" y="23"/>
                </a:cubicBezTo>
                <a:close/>
                <a:moveTo>
                  <a:pt x="4" y="68"/>
                </a:moveTo>
                <a:cubicBezTo>
                  <a:pt x="0" y="86"/>
                  <a:pt x="0" y="86"/>
                  <a:pt x="0" y="86"/>
                </a:cubicBezTo>
                <a:cubicBezTo>
                  <a:pt x="7" y="93"/>
                  <a:pt x="7" y="93"/>
                  <a:pt x="7" y="93"/>
                </a:cubicBezTo>
                <a:cubicBezTo>
                  <a:pt x="25" y="89"/>
                  <a:pt x="25" y="89"/>
                  <a:pt x="25" y="89"/>
                </a:cubicBezTo>
                <a:lnTo>
                  <a:pt x="4" y="68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6" name="椭圆 15"/>
          <p:cNvSpPr/>
          <p:nvPr/>
        </p:nvSpPr>
        <p:spPr>
          <a:xfrm>
            <a:off x="2855400" y="1614984"/>
            <a:ext cx="924165" cy="831749"/>
          </a:xfrm>
          <a:prstGeom prst="ellipse">
            <a:avLst/>
          </a:prstGeom>
          <a:solidFill>
            <a:srgbClr val="67B2B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Freeform 341"/>
          <p:cNvSpPr>
            <a:spLocks noEditPoints="1"/>
          </p:cNvSpPr>
          <p:nvPr/>
        </p:nvSpPr>
        <p:spPr bwMode="auto">
          <a:xfrm>
            <a:off x="3064850" y="1855308"/>
            <a:ext cx="505266" cy="351101"/>
          </a:xfrm>
          <a:custGeom>
            <a:avLst/>
            <a:gdLst>
              <a:gd name="T0" fmla="*/ 33 w 97"/>
              <a:gd name="T1" fmla="*/ 75 h 75"/>
              <a:gd name="T2" fmla="*/ 44 w 97"/>
              <a:gd name="T3" fmla="*/ 75 h 75"/>
              <a:gd name="T4" fmla="*/ 47 w 97"/>
              <a:gd name="T5" fmla="*/ 73 h 75"/>
              <a:gd name="T6" fmla="*/ 47 w 97"/>
              <a:gd name="T7" fmla="*/ 49 h 75"/>
              <a:gd name="T8" fmla="*/ 39 w 97"/>
              <a:gd name="T9" fmla="*/ 45 h 75"/>
              <a:gd name="T10" fmla="*/ 30 w 97"/>
              <a:gd name="T11" fmla="*/ 50 h 75"/>
              <a:gd name="T12" fmla="*/ 30 w 97"/>
              <a:gd name="T13" fmla="*/ 73 h 75"/>
              <a:gd name="T14" fmla="*/ 33 w 97"/>
              <a:gd name="T15" fmla="*/ 75 h 75"/>
              <a:gd name="T16" fmla="*/ 0 w 97"/>
              <a:gd name="T17" fmla="*/ 49 h 75"/>
              <a:gd name="T18" fmla="*/ 37 w 97"/>
              <a:gd name="T19" fmla="*/ 28 h 75"/>
              <a:gd name="T20" fmla="*/ 39 w 97"/>
              <a:gd name="T21" fmla="*/ 26 h 75"/>
              <a:gd name="T22" fmla="*/ 41 w 97"/>
              <a:gd name="T23" fmla="*/ 28 h 75"/>
              <a:gd name="T24" fmla="*/ 52 w 97"/>
              <a:gd name="T25" fmla="*/ 34 h 75"/>
              <a:gd name="T26" fmla="*/ 81 w 97"/>
              <a:gd name="T27" fmla="*/ 9 h 75"/>
              <a:gd name="T28" fmla="*/ 77 w 97"/>
              <a:gd name="T29" fmla="*/ 4 h 75"/>
              <a:gd name="T30" fmla="*/ 87 w 97"/>
              <a:gd name="T31" fmla="*/ 2 h 75"/>
              <a:gd name="T32" fmla="*/ 97 w 97"/>
              <a:gd name="T33" fmla="*/ 0 h 75"/>
              <a:gd name="T34" fmla="*/ 94 w 97"/>
              <a:gd name="T35" fmla="*/ 10 h 75"/>
              <a:gd name="T36" fmla="*/ 91 w 97"/>
              <a:gd name="T37" fmla="*/ 19 h 75"/>
              <a:gd name="T38" fmla="*/ 87 w 97"/>
              <a:gd name="T39" fmla="*/ 15 h 75"/>
              <a:gd name="T40" fmla="*/ 55 w 97"/>
              <a:gd name="T41" fmla="*/ 42 h 75"/>
              <a:gd name="T42" fmla="*/ 53 w 97"/>
              <a:gd name="T43" fmla="*/ 44 h 75"/>
              <a:gd name="T44" fmla="*/ 50 w 97"/>
              <a:gd name="T45" fmla="*/ 43 h 75"/>
              <a:gd name="T46" fmla="*/ 39 w 97"/>
              <a:gd name="T47" fmla="*/ 36 h 75"/>
              <a:gd name="T48" fmla="*/ 5 w 97"/>
              <a:gd name="T49" fmla="*/ 57 h 75"/>
              <a:gd name="T50" fmla="*/ 0 w 97"/>
              <a:gd name="T51" fmla="*/ 49 h 75"/>
              <a:gd name="T52" fmla="*/ 10 w 97"/>
              <a:gd name="T53" fmla="*/ 75 h 75"/>
              <a:gd name="T54" fmla="*/ 21 w 97"/>
              <a:gd name="T55" fmla="*/ 75 h 75"/>
              <a:gd name="T56" fmla="*/ 23 w 97"/>
              <a:gd name="T57" fmla="*/ 73 h 75"/>
              <a:gd name="T58" fmla="*/ 23 w 97"/>
              <a:gd name="T59" fmla="*/ 54 h 75"/>
              <a:gd name="T60" fmla="*/ 7 w 97"/>
              <a:gd name="T61" fmla="*/ 64 h 75"/>
              <a:gd name="T62" fmla="*/ 7 w 97"/>
              <a:gd name="T63" fmla="*/ 73 h 75"/>
              <a:gd name="T64" fmla="*/ 10 w 97"/>
              <a:gd name="T65" fmla="*/ 75 h 75"/>
              <a:gd name="T66" fmla="*/ 56 w 97"/>
              <a:gd name="T67" fmla="*/ 75 h 75"/>
              <a:gd name="T68" fmla="*/ 67 w 97"/>
              <a:gd name="T69" fmla="*/ 75 h 75"/>
              <a:gd name="T70" fmla="*/ 70 w 97"/>
              <a:gd name="T71" fmla="*/ 73 h 75"/>
              <a:gd name="T72" fmla="*/ 70 w 97"/>
              <a:gd name="T73" fmla="*/ 39 h 75"/>
              <a:gd name="T74" fmla="*/ 70 w 97"/>
              <a:gd name="T75" fmla="*/ 39 h 75"/>
              <a:gd name="T76" fmla="*/ 54 w 97"/>
              <a:gd name="T77" fmla="*/ 53 h 75"/>
              <a:gd name="T78" fmla="*/ 53 w 97"/>
              <a:gd name="T79" fmla="*/ 52 h 75"/>
              <a:gd name="T80" fmla="*/ 53 w 97"/>
              <a:gd name="T81" fmla="*/ 73 h 75"/>
              <a:gd name="T82" fmla="*/ 56 w 97"/>
              <a:gd name="T83" fmla="*/ 75 h 75"/>
              <a:gd name="T84" fmla="*/ 79 w 97"/>
              <a:gd name="T85" fmla="*/ 75 h 75"/>
              <a:gd name="T86" fmla="*/ 90 w 97"/>
              <a:gd name="T87" fmla="*/ 75 h 75"/>
              <a:gd name="T88" fmla="*/ 93 w 97"/>
              <a:gd name="T89" fmla="*/ 73 h 75"/>
              <a:gd name="T90" fmla="*/ 93 w 97"/>
              <a:gd name="T91" fmla="*/ 32 h 75"/>
              <a:gd name="T92" fmla="*/ 86 w 97"/>
              <a:gd name="T93" fmla="*/ 24 h 75"/>
              <a:gd name="T94" fmla="*/ 77 w 97"/>
              <a:gd name="T95" fmla="*/ 33 h 75"/>
              <a:gd name="T96" fmla="*/ 77 w 97"/>
              <a:gd name="T97" fmla="*/ 73 h 75"/>
              <a:gd name="T98" fmla="*/ 79 w 97"/>
              <a:gd name="T99" fmla="*/ 75 h 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</a:cxnLst>
            <a:rect l="0" t="0" r="r" b="b"/>
            <a:pathLst>
              <a:path w="97" h="75">
                <a:moveTo>
                  <a:pt x="33" y="75"/>
                </a:moveTo>
                <a:cubicBezTo>
                  <a:pt x="37" y="75"/>
                  <a:pt x="40" y="75"/>
                  <a:pt x="44" y="75"/>
                </a:cubicBezTo>
                <a:cubicBezTo>
                  <a:pt x="45" y="75"/>
                  <a:pt x="47" y="74"/>
                  <a:pt x="47" y="73"/>
                </a:cubicBezTo>
                <a:cubicBezTo>
                  <a:pt x="47" y="49"/>
                  <a:pt x="47" y="49"/>
                  <a:pt x="47" y="49"/>
                </a:cubicBezTo>
                <a:cubicBezTo>
                  <a:pt x="39" y="45"/>
                  <a:pt x="39" y="45"/>
                  <a:pt x="39" y="45"/>
                </a:cubicBezTo>
                <a:cubicBezTo>
                  <a:pt x="30" y="50"/>
                  <a:pt x="30" y="50"/>
                  <a:pt x="30" y="50"/>
                </a:cubicBezTo>
                <a:cubicBezTo>
                  <a:pt x="30" y="73"/>
                  <a:pt x="30" y="73"/>
                  <a:pt x="30" y="73"/>
                </a:cubicBezTo>
                <a:cubicBezTo>
                  <a:pt x="30" y="74"/>
                  <a:pt x="31" y="75"/>
                  <a:pt x="33" y="75"/>
                </a:cubicBezTo>
                <a:close/>
                <a:moveTo>
                  <a:pt x="0" y="49"/>
                </a:moveTo>
                <a:cubicBezTo>
                  <a:pt x="37" y="28"/>
                  <a:pt x="37" y="28"/>
                  <a:pt x="37" y="28"/>
                </a:cubicBezTo>
                <a:cubicBezTo>
                  <a:pt x="39" y="26"/>
                  <a:pt x="39" y="26"/>
                  <a:pt x="39" y="26"/>
                </a:cubicBezTo>
                <a:cubicBezTo>
                  <a:pt x="41" y="28"/>
                  <a:pt x="41" y="28"/>
                  <a:pt x="41" y="28"/>
                </a:cubicBezTo>
                <a:cubicBezTo>
                  <a:pt x="52" y="34"/>
                  <a:pt x="52" y="34"/>
                  <a:pt x="52" y="34"/>
                </a:cubicBezTo>
                <a:cubicBezTo>
                  <a:pt x="81" y="9"/>
                  <a:pt x="81" y="9"/>
                  <a:pt x="81" y="9"/>
                </a:cubicBezTo>
                <a:cubicBezTo>
                  <a:pt x="77" y="4"/>
                  <a:pt x="77" y="4"/>
                  <a:pt x="77" y="4"/>
                </a:cubicBezTo>
                <a:cubicBezTo>
                  <a:pt x="87" y="2"/>
                  <a:pt x="87" y="2"/>
                  <a:pt x="87" y="2"/>
                </a:cubicBezTo>
                <a:cubicBezTo>
                  <a:pt x="97" y="0"/>
                  <a:pt x="97" y="0"/>
                  <a:pt x="97" y="0"/>
                </a:cubicBezTo>
                <a:cubicBezTo>
                  <a:pt x="94" y="10"/>
                  <a:pt x="94" y="10"/>
                  <a:pt x="94" y="10"/>
                </a:cubicBezTo>
                <a:cubicBezTo>
                  <a:pt x="91" y="19"/>
                  <a:pt x="91" y="19"/>
                  <a:pt x="91" y="19"/>
                </a:cubicBezTo>
                <a:cubicBezTo>
                  <a:pt x="87" y="15"/>
                  <a:pt x="87" y="15"/>
                  <a:pt x="87" y="15"/>
                </a:cubicBezTo>
                <a:cubicBezTo>
                  <a:pt x="55" y="42"/>
                  <a:pt x="55" y="42"/>
                  <a:pt x="55" y="42"/>
                </a:cubicBezTo>
                <a:cubicBezTo>
                  <a:pt x="53" y="44"/>
                  <a:pt x="53" y="44"/>
                  <a:pt x="53" y="44"/>
                </a:cubicBezTo>
                <a:cubicBezTo>
                  <a:pt x="50" y="43"/>
                  <a:pt x="50" y="43"/>
                  <a:pt x="50" y="43"/>
                </a:cubicBezTo>
                <a:cubicBezTo>
                  <a:pt x="39" y="36"/>
                  <a:pt x="39" y="36"/>
                  <a:pt x="39" y="36"/>
                </a:cubicBezTo>
                <a:cubicBezTo>
                  <a:pt x="5" y="57"/>
                  <a:pt x="5" y="57"/>
                  <a:pt x="5" y="57"/>
                </a:cubicBezTo>
                <a:cubicBezTo>
                  <a:pt x="0" y="49"/>
                  <a:pt x="0" y="49"/>
                  <a:pt x="0" y="49"/>
                </a:cubicBezTo>
                <a:close/>
                <a:moveTo>
                  <a:pt x="10" y="75"/>
                </a:moveTo>
                <a:cubicBezTo>
                  <a:pt x="21" y="75"/>
                  <a:pt x="21" y="75"/>
                  <a:pt x="21" y="75"/>
                </a:cubicBezTo>
                <a:cubicBezTo>
                  <a:pt x="22" y="75"/>
                  <a:pt x="23" y="74"/>
                  <a:pt x="23" y="73"/>
                </a:cubicBezTo>
                <a:cubicBezTo>
                  <a:pt x="23" y="54"/>
                  <a:pt x="23" y="54"/>
                  <a:pt x="23" y="54"/>
                </a:cubicBezTo>
                <a:cubicBezTo>
                  <a:pt x="7" y="64"/>
                  <a:pt x="7" y="64"/>
                  <a:pt x="7" y="64"/>
                </a:cubicBezTo>
                <a:cubicBezTo>
                  <a:pt x="7" y="73"/>
                  <a:pt x="7" y="73"/>
                  <a:pt x="7" y="73"/>
                </a:cubicBezTo>
                <a:cubicBezTo>
                  <a:pt x="7" y="74"/>
                  <a:pt x="8" y="75"/>
                  <a:pt x="10" y="75"/>
                </a:cubicBezTo>
                <a:close/>
                <a:moveTo>
                  <a:pt x="56" y="75"/>
                </a:moveTo>
                <a:cubicBezTo>
                  <a:pt x="60" y="75"/>
                  <a:pt x="63" y="75"/>
                  <a:pt x="67" y="75"/>
                </a:cubicBezTo>
                <a:cubicBezTo>
                  <a:pt x="69" y="75"/>
                  <a:pt x="70" y="74"/>
                  <a:pt x="70" y="73"/>
                </a:cubicBezTo>
                <a:cubicBezTo>
                  <a:pt x="70" y="62"/>
                  <a:pt x="70" y="50"/>
                  <a:pt x="70" y="39"/>
                </a:cubicBezTo>
                <a:cubicBezTo>
                  <a:pt x="70" y="39"/>
                  <a:pt x="70" y="39"/>
                  <a:pt x="70" y="39"/>
                </a:cubicBezTo>
                <a:cubicBezTo>
                  <a:pt x="54" y="53"/>
                  <a:pt x="54" y="53"/>
                  <a:pt x="54" y="53"/>
                </a:cubicBezTo>
                <a:cubicBezTo>
                  <a:pt x="53" y="52"/>
                  <a:pt x="53" y="52"/>
                  <a:pt x="53" y="52"/>
                </a:cubicBezTo>
                <a:cubicBezTo>
                  <a:pt x="53" y="73"/>
                  <a:pt x="53" y="73"/>
                  <a:pt x="53" y="73"/>
                </a:cubicBezTo>
                <a:cubicBezTo>
                  <a:pt x="53" y="74"/>
                  <a:pt x="55" y="75"/>
                  <a:pt x="56" y="75"/>
                </a:cubicBezTo>
                <a:close/>
                <a:moveTo>
                  <a:pt x="79" y="75"/>
                </a:moveTo>
                <a:cubicBezTo>
                  <a:pt x="90" y="75"/>
                  <a:pt x="90" y="75"/>
                  <a:pt x="90" y="75"/>
                </a:cubicBezTo>
                <a:cubicBezTo>
                  <a:pt x="92" y="75"/>
                  <a:pt x="93" y="74"/>
                  <a:pt x="93" y="73"/>
                </a:cubicBezTo>
                <a:cubicBezTo>
                  <a:pt x="93" y="32"/>
                  <a:pt x="93" y="32"/>
                  <a:pt x="93" y="32"/>
                </a:cubicBezTo>
                <a:cubicBezTo>
                  <a:pt x="86" y="24"/>
                  <a:pt x="86" y="24"/>
                  <a:pt x="86" y="24"/>
                </a:cubicBezTo>
                <a:cubicBezTo>
                  <a:pt x="77" y="33"/>
                  <a:pt x="77" y="33"/>
                  <a:pt x="77" y="33"/>
                </a:cubicBezTo>
                <a:cubicBezTo>
                  <a:pt x="77" y="73"/>
                  <a:pt x="77" y="73"/>
                  <a:pt x="77" y="73"/>
                </a:cubicBezTo>
                <a:cubicBezTo>
                  <a:pt x="77" y="74"/>
                  <a:pt x="78" y="75"/>
                  <a:pt x="79" y="75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9" name="椭圆 18"/>
          <p:cNvSpPr/>
          <p:nvPr/>
        </p:nvSpPr>
        <p:spPr>
          <a:xfrm>
            <a:off x="1735699" y="708156"/>
            <a:ext cx="1360285" cy="1224257"/>
          </a:xfrm>
          <a:prstGeom prst="ellipse">
            <a:avLst/>
          </a:prstGeom>
          <a:solidFill>
            <a:srgbClr val="EE4B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Freeform 339"/>
          <p:cNvSpPr>
            <a:spLocks/>
          </p:cNvSpPr>
          <p:nvPr/>
        </p:nvSpPr>
        <p:spPr bwMode="auto">
          <a:xfrm rot="2700000">
            <a:off x="2202219" y="882693"/>
            <a:ext cx="427243" cy="458264"/>
          </a:xfrm>
          <a:custGeom>
            <a:avLst/>
            <a:gdLst>
              <a:gd name="T0" fmla="*/ 26 w 91"/>
              <a:gd name="T1" fmla="*/ 25 h 88"/>
              <a:gd name="T2" fmla="*/ 51 w 91"/>
              <a:gd name="T3" fmla="*/ 25 h 88"/>
              <a:gd name="T4" fmla="*/ 53 w 91"/>
              <a:gd name="T5" fmla="*/ 21 h 88"/>
              <a:gd name="T6" fmla="*/ 49 w 91"/>
              <a:gd name="T7" fmla="*/ 15 h 88"/>
              <a:gd name="T8" fmla="*/ 50 w 91"/>
              <a:gd name="T9" fmla="*/ 3 h 88"/>
              <a:gd name="T10" fmla="*/ 58 w 91"/>
              <a:gd name="T11" fmla="*/ 0 h 88"/>
              <a:gd name="T12" fmla="*/ 67 w 91"/>
              <a:gd name="T13" fmla="*/ 3 h 88"/>
              <a:gd name="T14" fmla="*/ 68 w 91"/>
              <a:gd name="T15" fmla="*/ 15 h 88"/>
              <a:gd name="T16" fmla="*/ 64 w 91"/>
              <a:gd name="T17" fmla="*/ 21 h 88"/>
              <a:gd name="T18" fmla="*/ 65 w 91"/>
              <a:gd name="T19" fmla="*/ 25 h 88"/>
              <a:gd name="T20" fmla="*/ 91 w 91"/>
              <a:gd name="T21" fmla="*/ 25 h 88"/>
              <a:gd name="T22" fmla="*/ 91 w 91"/>
              <a:gd name="T23" fmla="*/ 49 h 88"/>
              <a:gd name="T24" fmla="*/ 87 w 91"/>
              <a:gd name="T25" fmla="*/ 51 h 88"/>
              <a:gd name="T26" fmla="*/ 81 w 91"/>
              <a:gd name="T27" fmla="*/ 47 h 88"/>
              <a:gd name="T28" fmla="*/ 70 w 91"/>
              <a:gd name="T29" fmla="*/ 48 h 88"/>
              <a:gd name="T30" fmla="*/ 67 w 91"/>
              <a:gd name="T31" fmla="*/ 56 h 88"/>
              <a:gd name="T32" fmla="*/ 70 w 91"/>
              <a:gd name="T33" fmla="*/ 64 h 88"/>
              <a:gd name="T34" fmla="*/ 81 w 91"/>
              <a:gd name="T35" fmla="*/ 65 h 88"/>
              <a:gd name="T36" fmla="*/ 87 w 91"/>
              <a:gd name="T37" fmla="*/ 61 h 88"/>
              <a:gd name="T38" fmla="*/ 91 w 91"/>
              <a:gd name="T39" fmla="*/ 62 h 88"/>
              <a:gd name="T40" fmla="*/ 91 w 91"/>
              <a:gd name="T41" fmla="*/ 88 h 88"/>
              <a:gd name="T42" fmla="*/ 64 w 91"/>
              <a:gd name="T43" fmla="*/ 88 h 88"/>
              <a:gd name="T44" fmla="*/ 63 w 91"/>
              <a:gd name="T45" fmla="*/ 85 h 88"/>
              <a:gd name="T46" fmla="*/ 67 w 91"/>
              <a:gd name="T47" fmla="*/ 79 h 88"/>
              <a:gd name="T48" fmla="*/ 66 w 91"/>
              <a:gd name="T49" fmla="*/ 68 h 88"/>
              <a:gd name="T50" fmla="*/ 58 w 91"/>
              <a:gd name="T51" fmla="*/ 66 h 88"/>
              <a:gd name="T52" fmla="*/ 50 w 91"/>
              <a:gd name="T53" fmla="*/ 68 h 88"/>
              <a:gd name="T54" fmla="*/ 49 w 91"/>
              <a:gd name="T55" fmla="*/ 79 h 88"/>
              <a:gd name="T56" fmla="*/ 53 w 91"/>
              <a:gd name="T57" fmla="*/ 85 h 88"/>
              <a:gd name="T58" fmla="*/ 51 w 91"/>
              <a:gd name="T59" fmla="*/ 88 h 88"/>
              <a:gd name="T60" fmla="*/ 26 w 91"/>
              <a:gd name="T61" fmla="*/ 88 h 88"/>
              <a:gd name="T62" fmla="*/ 26 w 91"/>
              <a:gd name="T63" fmla="*/ 64 h 88"/>
              <a:gd name="T64" fmla="*/ 22 w 91"/>
              <a:gd name="T65" fmla="*/ 62 h 88"/>
              <a:gd name="T66" fmla="*/ 16 w 91"/>
              <a:gd name="T67" fmla="*/ 67 h 88"/>
              <a:gd name="T68" fmla="*/ 4 w 91"/>
              <a:gd name="T69" fmla="*/ 65 h 88"/>
              <a:gd name="T70" fmla="*/ 1 w 91"/>
              <a:gd name="T71" fmla="*/ 57 h 88"/>
              <a:gd name="T72" fmla="*/ 4 w 91"/>
              <a:gd name="T73" fmla="*/ 48 h 88"/>
              <a:gd name="T74" fmla="*/ 16 w 91"/>
              <a:gd name="T75" fmla="*/ 47 h 88"/>
              <a:gd name="T76" fmla="*/ 22 w 91"/>
              <a:gd name="T77" fmla="*/ 51 h 88"/>
              <a:gd name="T78" fmla="*/ 26 w 91"/>
              <a:gd name="T79" fmla="*/ 49 h 88"/>
              <a:gd name="T80" fmla="*/ 26 w 91"/>
              <a:gd name="T81" fmla="*/ 25 h 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</a:cxnLst>
            <a:rect l="0" t="0" r="r" b="b"/>
            <a:pathLst>
              <a:path w="91" h="88">
                <a:moveTo>
                  <a:pt x="26" y="25"/>
                </a:moveTo>
                <a:cubicBezTo>
                  <a:pt x="51" y="25"/>
                  <a:pt x="51" y="25"/>
                  <a:pt x="51" y="25"/>
                </a:cubicBezTo>
                <a:cubicBezTo>
                  <a:pt x="52" y="24"/>
                  <a:pt x="54" y="23"/>
                  <a:pt x="53" y="21"/>
                </a:cubicBezTo>
                <a:cubicBezTo>
                  <a:pt x="52" y="19"/>
                  <a:pt x="50" y="17"/>
                  <a:pt x="49" y="15"/>
                </a:cubicBezTo>
                <a:cubicBezTo>
                  <a:pt x="46" y="12"/>
                  <a:pt x="47" y="6"/>
                  <a:pt x="50" y="3"/>
                </a:cubicBezTo>
                <a:cubicBezTo>
                  <a:pt x="53" y="0"/>
                  <a:pt x="58" y="0"/>
                  <a:pt x="58" y="0"/>
                </a:cubicBezTo>
                <a:cubicBezTo>
                  <a:pt x="58" y="0"/>
                  <a:pt x="64" y="0"/>
                  <a:pt x="67" y="3"/>
                </a:cubicBezTo>
                <a:cubicBezTo>
                  <a:pt x="70" y="6"/>
                  <a:pt x="70" y="12"/>
                  <a:pt x="68" y="15"/>
                </a:cubicBezTo>
                <a:cubicBezTo>
                  <a:pt x="67" y="17"/>
                  <a:pt x="65" y="19"/>
                  <a:pt x="64" y="21"/>
                </a:cubicBezTo>
                <a:cubicBezTo>
                  <a:pt x="63" y="23"/>
                  <a:pt x="64" y="24"/>
                  <a:pt x="65" y="25"/>
                </a:cubicBezTo>
                <a:cubicBezTo>
                  <a:pt x="91" y="25"/>
                  <a:pt x="91" y="25"/>
                  <a:pt x="91" y="25"/>
                </a:cubicBezTo>
                <a:cubicBezTo>
                  <a:pt x="91" y="49"/>
                  <a:pt x="91" y="49"/>
                  <a:pt x="91" y="49"/>
                </a:cubicBezTo>
                <a:cubicBezTo>
                  <a:pt x="90" y="50"/>
                  <a:pt x="89" y="51"/>
                  <a:pt x="87" y="51"/>
                </a:cubicBezTo>
                <a:cubicBezTo>
                  <a:pt x="85" y="50"/>
                  <a:pt x="83" y="48"/>
                  <a:pt x="81" y="47"/>
                </a:cubicBezTo>
                <a:cubicBezTo>
                  <a:pt x="78" y="44"/>
                  <a:pt x="73" y="45"/>
                  <a:pt x="70" y="48"/>
                </a:cubicBezTo>
                <a:cubicBezTo>
                  <a:pt x="67" y="51"/>
                  <a:pt x="67" y="56"/>
                  <a:pt x="67" y="56"/>
                </a:cubicBezTo>
                <a:cubicBezTo>
                  <a:pt x="67" y="56"/>
                  <a:pt x="67" y="61"/>
                  <a:pt x="70" y="64"/>
                </a:cubicBezTo>
                <a:cubicBezTo>
                  <a:pt x="73" y="67"/>
                  <a:pt x="78" y="67"/>
                  <a:pt x="81" y="65"/>
                </a:cubicBezTo>
                <a:cubicBezTo>
                  <a:pt x="83" y="64"/>
                  <a:pt x="85" y="62"/>
                  <a:pt x="87" y="61"/>
                </a:cubicBezTo>
                <a:cubicBezTo>
                  <a:pt x="89" y="60"/>
                  <a:pt x="90" y="61"/>
                  <a:pt x="91" y="62"/>
                </a:cubicBezTo>
                <a:cubicBezTo>
                  <a:pt x="91" y="88"/>
                  <a:pt x="91" y="88"/>
                  <a:pt x="91" y="88"/>
                </a:cubicBezTo>
                <a:cubicBezTo>
                  <a:pt x="64" y="88"/>
                  <a:pt x="64" y="88"/>
                  <a:pt x="64" y="88"/>
                </a:cubicBezTo>
                <a:cubicBezTo>
                  <a:pt x="63" y="88"/>
                  <a:pt x="62" y="86"/>
                  <a:pt x="63" y="85"/>
                </a:cubicBezTo>
                <a:cubicBezTo>
                  <a:pt x="63" y="83"/>
                  <a:pt x="65" y="81"/>
                  <a:pt x="67" y="79"/>
                </a:cubicBezTo>
                <a:cubicBezTo>
                  <a:pt x="69" y="76"/>
                  <a:pt x="68" y="71"/>
                  <a:pt x="66" y="68"/>
                </a:cubicBezTo>
                <a:cubicBezTo>
                  <a:pt x="63" y="65"/>
                  <a:pt x="58" y="66"/>
                  <a:pt x="58" y="66"/>
                </a:cubicBezTo>
                <a:cubicBezTo>
                  <a:pt x="58" y="66"/>
                  <a:pt x="53" y="65"/>
                  <a:pt x="50" y="68"/>
                </a:cubicBezTo>
                <a:cubicBezTo>
                  <a:pt x="47" y="71"/>
                  <a:pt x="46" y="76"/>
                  <a:pt x="49" y="79"/>
                </a:cubicBezTo>
                <a:cubicBezTo>
                  <a:pt x="50" y="81"/>
                  <a:pt x="52" y="83"/>
                  <a:pt x="53" y="85"/>
                </a:cubicBezTo>
                <a:cubicBezTo>
                  <a:pt x="53" y="86"/>
                  <a:pt x="52" y="88"/>
                  <a:pt x="51" y="88"/>
                </a:cubicBezTo>
                <a:cubicBezTo>
                  <a:pt x="26" y="88"/>
                  <a:pt x="26" y="88"/>
                  <a:pt x="26" y="88"/>
                </a:cubicBezTo>
                <a:cubicBezTo>
                  <a:pt x="26" y="64"/>
                  <a:pt x="26" y="64"/>
                  <a:pt x="26" y="64"/>
                </a:cubicBezTo>
                <a:cubicBezTo>
                  <a:pt x="26" y="63"/>
                  <a:pt x="24" y="61"/>
                  <a:pt x="22" y="62"/>
                </a:cubicBezTo>
                <a:cubicBezTo>
                  <a:pt x="20" y="63"/>
                  <a:pt x="18" y="65"/>
                  <a:pt x="16" y="67"/>
                </a:cubicBezTo>
                <a:cubicBezTo>
                  <a:pt x="12" y="69"/>
                  <a:pt x="7" y="69"/>
                  <a:pt x="4" y="65"/>
                </a:cubicBezTo>
                <a:cubicBezTo>
                  <a:pt x="0" y="62"/>
                  <a:pt x="1" y="57"/>
                  <a:pt x="1" y="57"/>
                </a:cubicBezTo>
                <a:cubicBezTo>
                  <a:pt x="1" y="57"/>
                  <a:pt x="0" y="51"/>
                  <a:pt x="4" y="48"/>
                </a:cubicBezTo>
                <a:cubicBezTo>
                  <a:pt x="7" y="45"/>
                  <a:pt x="12" y="44"/>
                  <a:pt x="16" y="47"/>
                </a:cubicBezTo>
                <a:cubicBezTo>
                  <a:pt x="18" y="48"/>
                  <a:pt x="20" y="50"/>
                  <a:pt x="22" y="51"/>
                </a:cubicBezTo>
                <a:cubicBezTo>
                  <a:pt x="24" y="52"/>
                  <a:pt x="26" y="51"/>
                  <a:pt x="26" y="49"/>
                </a:cubicBezTo>
                <a:lnTo>
                  <a:pt x="26" y="25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1889260" y="1419928"/>
            <a:ext cx="1053158" cy="2718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80000"/>
              </a:lnSpc>
            </a:pPr>
            <a:r>
              <a:rPr lang="en-US" altLang="zh-CN" sz="1400" b="1" dirty="0" smtClean="0">
                <a:solidFill>
                  <a:schemeClr val="bg1"/>
                </a:solidFill>
              </a:rPr>
              <a:t>TEXT</a:t>
            </a:r>
            <a:r>
              <a:rPr lang="zh-CN" altLang="en-US" sz="1400" b="1" dirty="0" smtClean="0">
                <a:solidFill>
                  <a:schemeClr val="bg1"/>
                </a:solidFill>
              </a:rPr>
              <a:t> </a:t>
            </a:r>
            <a:r>
              <a:rPr lang="en-US" altLang="zh-CN" sz="1400" b="1" dirty="0" smtClean="0">
                <a:solidFill>
                  <a:schemeClr val="bg1"/>
                </a:solidFill>
              </a:rPr>
              <a:t>HERE</a:t>
            </a:r>
            <a:endParaRPr lang="zh-CN" altLang="en-US" sz="1400" b="1" dirty="0" smtClean="0">
              <a:solidFill>
                <a:schemeClr val="bg1"/>
              </a:solidFill>
            </a:endParaRPr>
          </a:p>
        </p:txBody>
      </p:sp>
      <p:sp>
        <p:nvSpPr>
          <p:cNvPr id="23" name="椭圆 22"/>
          <p:cNvSpPr/>
          <p:nvPr/>
        </p:nvSpPr>
        <p:spPr>
          <a:xfrm>
            <a:off x="4330403" y="1826654"/>
            <a:ext cx="885156" cy="796640"/>
          </a:xfrm>
          <a:prstGeom prst="ellipse">
            <a:avLst/>
          </a:prstGeom>
          <a:solidFill>
            <a:srgbClr val="6BAF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文本框 23"/>
          <p:cNvSpPr txBox="1"/>
          <p:nvPr/>
        </p:nvSpPr>
        <p:spPr>
          <a:xfrm>
            <a:off x="4246402" y="2119194"/>
            <a:ext cx="1053158" cy="2205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80000"/>
              </a:lnSpc>
            </a:pPr>
            <a:r>
              <a:rPr lang="en-US" altLang="zh-CN" sz="1000" b="1" dirty="0" smtClean="0">
                <a:solidFill>
                  <a:schemeClr val="bg1"/>
                </a:solidFill>
              </a:rPr>
              <a:t>TEXT</a:t>
            </a:r>
            <a:r>
              <a:rPr lang="zh-CN" altLang="en-US" sz="1000" b="1" dirty="0" smtClean="0">
                <a:solidFill>
                  <a:schemeClr val="bg1"/>
                </a:solidFill>
              </a:rPr>
              <a:t> </a:t>
            </a:r>
            <a:r>
              <a:rPr lang="en-US" altLang="zh-CN" sz="1000" b="1" dirty="0" smtClean="0">
                <a:solidFill>
                  <a:schemeClr val="bg1"/>
                </a:solidFill>
              </a:rPr>
              <a:t>HERE</a:t>
            </a:r>
            <a:endParaRPr lang="zh-CN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30" name="椭圆 29"/>
          <p:cNvSpPr/>
          <p:nvPr/>
        </p:nvSpPr>
        <p:spPr>
          <a:xfrm>
            <a:off x="5183163" y="991611"/>
            <a:ext cx="1296435" cy="1166792"/>
          </a:xfrm>
          <a:prstGeom prst="ellipse">
            <a:avLst/>
          </a:prstGeom>
          <a:solidFill>
            <a:srgbClr val="EE4B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Freeform 331"/>
          <p:cNvSpPr>
            <a:spLocks noEditPoints="1"/>
          </p:cNvSpPr>
          <p:nvPr/>
        </p:nvSpPr>
        <p:spPr bwMode="auto">
          <a:xfrm>
            <a:off x="5539969" y="1219724"/>
            <a:ext cx="582818" cy="361677"/>
          </a:xfrm>
          <a:custGeom>
            <a:avLst/>
            <a:gdLst>
              <a:gd name="T0" fmla="*/ 56 w 112"/>
              <a:gd name="T1" fmla="*/ 20 h 77"/>
              <a:gd name="T2" fmla="*/ 15 w 112"/>
              <a:gd name="T3" fmla="*/ 49 h 77"/>
              <a:gd name="T4" fmla="*/ 10 w 112"/>
              <a:gd name="T5" fmla="*/ 52 h 77"/>
              <a:gd name="T6" fmla="*/ 4 w 112"/>
              <a:gd name="T7" fmla="*/ 66 h 77"/>
              <a:gd name="T8" fmla="*/ 4 w 112"/>
              <a:gd name="T9" fmla="*/ 37 h 77"/>
              <a:gd name="T10" fmla="*/ 0 w 112"/>
              <a:gd name="T11" fmla="*/ 46 h 77"/>
              <a:gd name="T12" fmla="*/ 13 w 112"/>
              <a:gd name="T13" fmla="*/ 29 h 77"/>
              <a:gd name="T14" fmla="*/ 15 w 112"/>
              <a:gd name="T15" fmla="*/ 49 h 77"/>
              <a:gd name="T16" fmla="*/ 15 w 112"/>
              <a:gd name="T17" fmla="*/ 25 h 77"/>
              <a:gd name="T18" fmla="*/ 3 w 112"/>
              <a:gd name="T19" fmla="*/ 22 h 77"/>
              <a:gd name="T20" fmla="*/ 96 w 112"/>
              <a:gd name="T21" fmla="*/ 66 h 77"/>
              <a:gd name="T22" fmla="*/ 102 w 112"/>
              <a:gd name="T23" fmla="*/ 52 h 77"/>
              <a:gd name="T24" fmla="*/ 107 w 112"/>
              <a:gd name="T25" fmla="*/ 49 h 77"/>
              <a:gd name="T26" fmla="*/ 107 w 112"/>
              <a:gd name="T27" fmla="*/ 37 h 77"/>
              <a:gd name="T28" fmla="*/ 112 w 112"/>
              <a:gd name="T29" fmla="*/ 33 h 77"/>
              <a:gd name="T30" fmla="*/ 98 w 112"/>
              <a:gd name="T31" fmla="*/ 31 h 77"/>
              <a:gd name="T32" fmla="*/ 101 w 112"/>
              <a:gd name="T33" fmla="*/ 15 h 77"/>
              <a:gd name="T34" fmla="*/ 97 w 112"/>
              <a:gd name="T35" fmla="*/ 26 h 77"/>
              <a:gd name="T36" fmla="*/ 101 w 112"/>
              <a:gd name="T37" fmla="*/ 15 h 77"/>
              <a:gd name="T38" fmla="*/ 80 w 112"/>
              <a:gd name="T39" fmla="*/ 72 h 77"/>
              <a:gd name="T40" fmla="*/ 82 w 112"/>
              <a:gd name="T41" fmla="*/ 72 h 77"/>
              <a:gd name="T42" fmla="*/ 87 w 112"/>
              <a:gd name="T43" fmla="*/ 47 h 77"/>
              <a:gd name="T44" fmla="*/ 88 w 112"/>
              <a:gd name="T45" fmla="*/ 47 h 77"/>
              <a:gd name="T46" fmla="*/ 88 w 112"/>
              <a:gd name="T47" fmla="*/ 26 h 77"/>
              <a:gd name="T48" fmla="*/ 77 w 112"/>
              <a:gd name="T49" fmla="*/ 51 h 77"/>
              <a:gd name="T50" fmla="*/ 65 w 112"/>
              <a:gd name="T51" fmla="*/ 32 h 77"/>
              <a:gd name="T52" fmla="*/ 64 w 112"/>
              <a:gd name="T53" fmla="*/ 50 h 77"/>
              <a:gd name="T54" fmla="*/ 57 w 112"/>
              <a:gd name="T55" fmla="*/ 55 h 77"/>
              <a:gd name="T56" fmla="*/ 48 w 112"/>
              <a:gd name="T57" fmla="*/ 77 h 77"/>
              <a:gd name="T58" fmla="*/ 48 w 112"/>
              <a:gd name="T59" fmla="*/ 32 h 77"/>
              <a:gd name="T60" fmla="*/ 41 w 112"/>
              <a:gd name="T61" fmla="*/ 47 h 77"/>
              <a:gd name="T62" fmla="*/ 65 w 112"/>
              <a:gd name="T63" fmla="*/ 21 h 77"/>
              <a:gd name="T64" fmla="*/ 65 w 112"/>
              <a:gd name="T65" fmla="*/ 47 h 77"/>
              <a:gd name="T66" fmla="*/ 31 w 112"/>
              <a:gd name="T67" fmla="*/ 72 h 77"/>
              <a:gd name="T68" fmla="*/ 30 w 112"/>
              <a:gd name="T69" fmla="*/ 72 h 77"/>
              <a:gd name="T70" fmla="*/ 24 w 112"/>
              <a:gd name="T71" fmla="*/ 47 h 77"/>
              <a:gd name="T72" fmla="*/ 23 w 112"/>
              <a:gd name="T73" fmla="*/ 47 h 77"/>
              <a:gd name="T74" fmla="*/ 23 w 112"/>
              <a:gd name="T75" fmla="*/ 26 h 77"/>
              <a:gd name="T76" fmla="*/ 35 w 112"/>
              <a:gd name="T77" fmla="*/ 51 h 77"/>
              <a:gd name="T78" fmla="*/ 39 w 112"/>
              <a:gd name="T79" fmla="*/ 17 h 77"/>
              <a:gd name="T80" fmla="*/ 31 w 112"/>
              <a:gd name="T81" fmla="*/ 25 h 77"/>
              <a:gd name="T82" fmla="*/ 81 w 112"/>
              <a:gd name="T83" fmla="*/ 9 h 77"/>
              <a:gd name="T84" fmla="*/ 75 w 112"/>
              <a:gd name="T85" fmla="*/ 23 h 77"/>
              <a:gd name="T86" fmla="*/ 81 w 112"/>
              <a:gd name="T87" fmla="*/ 9 h 7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</a:cxnLst>
            <a:rect l="0" t="0" r="r" b="b"/>
            <a:pathLst>
              <a:path w="112" h="77">
                <a:moveTo>
                  <a:pt x="56" y="0"/>
                </a:moveTo>
                <a:cubicBezTo>
                  <a:pt x="62" y="0"/>
                  <a:pt x="66" y="4"/>
                  <a:pt x="66" y="10"/>
                </a:cubicBezTo>
                <a:cubicBezTo>
                  <a:pt x="66" y="15"/>
                  <a:pt x="62" y="20"/>
                  <a:pt x="56" y="20"/>
                </a:cubicBezTo>
                <a:cubicBezTo>
                  <a:pt x="51" y="20"/>
                  <a:pt x="46" y="15"/>
                  <a:pt x="46" y="10"/>
                </a:cubicBezTo>
                <a:cubicBezTo>
                  <a:pt x="46" y="4"/>
                  <a:pt x="51" y="0"/>
                  <a:pt x="56" y="0"/>
                </a:cubicBezTo>
                <a:close/>
                <a:moveTo>
                  <a:pt x="15" y="49"/>
                </a:moveTo>
                <a:cubicBezTo>
                  <a:pt x="15" y="66"/>
                  <a:pt x="15" y="66"/>
                  <a:pt x="15" y="66"/>
                </a:cubicBezTo>
                <a:cubicBezTo>
                  <a:pt x="10" y="66"/>
                  <a:pt x="10" y="66"/>
                  <a:pt x="10" y="66"/>
                </a:cubicBezTo>
                <a:cubicBezTo>
                  <a:pt x="10" y="52"/>
                  <a:pt x="10" y="52"/>
                  <a:pt x="10" y="52"/>
                </a:cubicBezTo>
                <a:cubicBezTo>
                  <a:pt x="9" y="52"/>
                  <a:pt x="9" y="52"/>
                  <a:pt x="9" y="52"/>
                </a:cubicBezTo>
                <a:cubicBezTo>
                  <a:pt x="9" y="66"/>
                  <a:pt x="9" y="66"/>
                  <a:pt x="9" y="66"/>
                </a:cubicBezTo>
                <a:cubicBezTo>
                  <a:pt x="4" y="66"/>
                  <a:pt x="4" y="66"/>
                  <a:pt x="4" y="66"/>
                </a:cubicBezTo>
                <a:cubicBezTo>
                  <a:pt x="4" y="49"/>
                  <a:pt x="4" y="49"/>
                  <a:pt x="4" y="49"/>
                </a:cubicBezTo>
                <a:cubicBezTo>
                  <a:pt x="4" y="46"/>
                  <a:pt x="4" y="46"/>
                  <a:pt x="4" y="46"/>
                </a:cubicBezTo>
                <a:cubicBezTo>
                  <a:pt x="4" y="37"/>
                  <a:pt x="4" y="37"/>
                  <a:pt x="4" y="37"/>
                </a:cubicBezTo>
                <a:cubicBezTo>
                  <a:pt x="4" y="37"/>
                  <a:pt x="4" y="37"/>
                  <a:pt x="4" y="37"/>
                </a:cubicBezTo>
                <a:cubicBezTo>
                  <a:pt x="4" y="46"/>
                  <a:pt x="4" y="46"/>
                  <a:pt x="4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33"/>
                  <a:pt x="0" y="33"/>
                  <a:pt x="0" y="33"/>
                </a:cubicBezTo>
                <a:cubicBezTo>
                  <a:pt x="0" y="31"/>
                  <a:pt x="1" y="29"/>
                  <a:pt x="4" y="29"/>
                </a:cubicBezTo>
                <a:cubicBezTo>
                  <a:pt x="13" y="29"/>
                  <a:pt x="13" y="29"/>
                  <a:pt x="13" y="29"/>
                </a:cubicBezTo>
                <a:cubicBezTo>
                  <a:pt x="13" y="30"/>
                  <a:pt x="13" y="30"/>
                  <a:pt x="13" y="31"/>
                </a:cubicBezTo>
                <a:cubicBezTo>
                  <a:pt x="13" y="49"/>
                  <a:pt x="13" y="49"/>
                  <a:pt x="13" y="49"/>
                </a:cubicBezTo>
                <a:cubicBezTo>
                  <a:pt x="15" y="49"/>
                  <a:pt x="15" y="49"/>
                  <a:pt x="15" y="49"/>
                </a:cubicBezTo>
                <a:close/>
                <a:moveTo>
                  <a:pt x="10" y="15"/>
                </a:moveTo>
                <a:cubicBezTo>
                  <a:pt x="13" y="15"/>
                  <a:pt x="16" y="18"/>
                  <a:pt x="16" y="22"/>
                </a:cubicBezTo>
                <a:cubicBezTo>
                  <a:pt x="16" y="23"/>
                  <a:pt x="16" y="24"/>
                  <a:pt x="15" y="25"/>
                </a:cubicBezTo>
                <a:cubicBezTo>
                  <a:pt x="15" y="26"/>
                  <a:pt x="15" y="26"/>
                  <a:pt x="14" y="26"/>
                </a:cubicBezTo>
                <a:cubicBezTo>
                  <a:pt x="13" y="27"/>
                  <a:pt x="12" y="28"/>
                  <a:pt x="10" y="28"/>
                </a:cubicBezTo>
                <a:cubicBezTo>
                  <a:pt x="6" y="28"/>
                  <a:pt x="3" y="25"/>
                  <a:pt x="3" y="22"/>
                </a:cubicBezTo>
                <a:cubicBezTo>
                  <a:pt x="3" y="18"/>
                  <a:pt x="6" y="15"/>
                  <a:pt x="10" y="15"/>
                </a:cubicBezTo>
                <a:close/>
                <a:moveTo>
                  <a:pt x="96" y="49"/>
                </a:moveTo>
                <a:cubicBezTo>
                  <a:pt x="96" y="66"/>
                  <a:pt x="96" y="66"/>
                  <a:pt x="96" y="66"/>
                </a:cubicBezTo>
                <a:cubicBezTo>
                  <a:pt x="101" y="66"/>
                  <a:pt x="101" y="66"/>
                  <a:pt x="101" y="66"/>
                </a:cubicBezTo>
                <a:cubicBezTo>
                  <a:pt x="101" y="52"/>
                  <a:pt x="101" y="52"/>
                  <a:pt x="101" y="52"/>
                </a:cubicBezTo>
                <a:cubicBezTo>
                  <a:pt x="102" y="52"/>
                  <a:pt x="102" y="52"/>
                  <a:pt x="102" y="52"/>
                </a:cubicBezTo>
                <a:cubicBezTo>
                  <a:pt x="102" y="66"/>
                  <a:pt x="102" y="66"/>
                  <a:pt x="102" y="66"/>
                </a:cubicBezTo>
                <a:cubicBezTo>
                  <a:pt x="107" y="66"/>
                  <a:pt x="107" y="66"/>
                  <a:pt x="107" y="66"/>
                </a:cubicBezTo>
                <a:cubicBezTo>
                  <a:pt x="107" y="49"/>
                  <a:pt x="107" y="49"/>
                  <a:pt x="107" y="49"/>
                </a:cubicBezTo>
                <a:cubicBezTo>
                  <a:pt x="107" y="46"/>
                  <a:pt x="107" y="46"/>
                  <a:pt x="107" y="46"/>
                </a:cubicBezTo>
                <a:cubicBezTo>
                  <a:pt x="107" y="37"/>
                  <a:pt x="107" y="37"/>
                  <a:pt x="107" y="37"/>
                </a:cubicBezTo>
                <a:cubicBezTo>
                  <a:pt x="107" y="37"/>
                  <a:pt x="107" y="37"/>
                  <a:pt x="107" y="37"/>
                </a:cubicBezTo>
                <a:cubicBezTo>
                  <a:pt x="107" y="46"/>
                  <a:pt x="107" y="46"/>
                  <a:pt x="107" y="46"/>
                </a:cubicBezTo>
                <a:cubicBezTo>
                  <a:pt x="112" y="46"/>
                  <a:pt x="112" y="46"/>
                  <a:pt x="112" y="46"/>
                </a:cubicBezTo>
                <a:cubicBezTo>
                  <a:pt x="112" y="33"/>
                  <a:pt x="112" y="33"/>
                  <a:pt x="112" y="33"/>
                </a:cubicBezTo>
                <a:cubicBezTo>
                  <a:pt x="112" y="31"/>
                  <a:pt x="110" y="29"/>
                  <a:pt x="107" y="29"/>
                </a:cubicBezTo>
                <a:cubicBezTo>
                  <a:pt x="98" y="29"/>
                  <a:pt x="98" y="29"/>
                  <a:pt x="98" y="29"/>
                </a:cubicBezTo>
                <a:cubicBezTo>
                  <a:pt x="98" y="30"/>
                  <a:pt x="98" y="30"/>
                  <a:pt x="98" y="31"/>
                </a:cubicBezTo>
                <a:cubicBezTo>
                  <a:pt x="98" y="49"/>
                  <a:pt x="98" y="49"/>
                  <a:pt x="98" y="49"/>
                </a:cubicBezTo>
                <a:cubicBezTo>
                  <a:pt x="96" y="49"/>
                  <a:pt x="96" y="49"/>
                  <a:pt x="96" y="49"/>
                </a:cubicBezTo>
                <a:close/>
                <a:moveTo>
                  <a:pt x="101" y="15"/>
                </a:moveTo>
                <a:cubicBezTo>
                  <a:pt x="98" y="15"/>
                  <a:pt x="95" y="18"/>
                  <a:pt x="95" y="22"/>
                </a:cubicBezTo>
                <a:cubicBezTo>
                  <a:pt x="95" y="23"/>
                  <a:pt x="95" y="24"/>
                  <a:pt x="96" y="25"/>
                </a:cubicBezTo>
                <a:cubicBezTo>
                  <a:pt x="96" y="26"/>
                  <a:pt x="97" y="26"/>
                  <a:pt x="97" y="26"/>
                </a:cubicBezTo>
                <a:cubicBezTo>
                  <a:pt x="98" y="27"/>
                  <a:pt x="100" y="28"/>
                  <a:pt x="101" y="28"/>
                </a:cubicBezTo>
                <a:cubicBezTo>
                  <a:pt x="105" y="28"/>
                  <a:pt x="108" y="25"/>
                  <a:pt x="108" y="22"/>
                </a:cubicBezTo>
                <a:cubicBezTo>
                  <a:pt x="108" y="18"/>
                  <a:pt x="105" y="15"/>
                  <a:pt x="101" y="15"/>
                </a:cubicBezTo>
                <a:close/>
                <a:moveTo>
                  <a:pt x="75" y="51"/>
                </a:moveTo>
                <a:cubicBezTo>
                  <a:pt x="75" y="72"/>
                  <a:pt x="75" y="72"/>
                  <a:pt x="75" y="72"/>
                </a:cubicBezTo>
                <a:cubicBezTo>
                  <a:pt x="80" y="72"/>
                  <a:pt x="80" y="72"/>
                  <a:pt x="80" y="72"/>
                </a:cubicBezTo>
                <a:cubicBezTo>
                  <a:pt x="80" y="54"/>
                  <a:pt x="80" y="54"/>
                  <a:pt x="80" y="54"/>
                </a:cubicBezTo>
                <a:cubicBezTo>
                  <a:pt x="82" y="54"/>
                  <a:pt x="82" y="54"/>
                  <a:pt x="82" y="54"/>
                </a:cubicBezTo>
                <a:cubicBezTo>
                  <a:pt x="82" y="72"/>
                  <a:pt x="82" y="72"/>
                  <a:pt x="82" y="72"/>
                </a:cubicBezTo>
                <a:cubicBezTo>
                  <a:pt x="87" y="72"/>
                  <a:pt x="87" y="72"/>
                  <a:pt x="87" y="72"/>
                </a:cubicBezTo>
                <a:cubicBezTo>
                  <a:pt x="87" y="51"/>
                  <a:pt x="87" y="51"/>
                  <a:pt x="87" y="51"/>
                </a:cubicBezTo>
                <a:cubicBezTo>
                  <a:pt x="87" y="47"/>
                  <a:pt x="87" y="47"/>
                  <a:pt x="87" y="47"/>
                </a:cubicBezTo>
                <a:cubicBezTo>
                  <a:pt x="87" y="36"/>
                  <a:pt x="87" y="36"/>
                  <a:pt x="87" y="36"/>
                </a:cubicBezTo>
                <a:cubicBezTo>
                  <a:pt x="88" y="36"/>
                  <a:pt x="88" y="36"/>
                  <a:pt x="88" y="36"/>
                </a:cubicBezTo>
                <a:cubicBezTo>
                  <a:pt x="88" y="47"/>
                  <a:pt x="88" y="47"/>
                  <a:pt x="88" y="47"/>
                </a:cubicBezTo>
                <a:cubicBezTo>
                  <a:pt x="94" y="47"/>
                  <a:pt x="94" y="47"/>
                  <a:pt x="94" y="47"/>
                </a:cubicBezTo>
                <a:cubicBezTo>
                  <a:pt x="94" y="31"/>
                  <a:pt x="94" y="31"/>
                  <a:pt x="94" y="31"/>
                </a:cubicBezTo>
                <a:cubicBezTo>
                  <a:pt x="94" y="28"/>
                  <a:pt x="91" y="26"/>
                  <a:pt x="88" y="26"/>
                </a:cubicBezTo>
                <a:cubicBezTo>
                  <a:pt x="77" y="26"/>
                  <a:pt x="77" y="26"/>
                  <a:pt x="77" y="26"/>
                </a:cubicBezTo>
                <a:cubicBezTo>
                  <a:pt x="77" y="27"/>
                  <a:pt x="77" y="28"/>
                  <a:pt x="77" y="28"/>
                </a:cubicBezTo>
                <a:cubicBezTo>
                  <a:pt x="77" y="51"/>
                  <a:pt x="77" y="51"/>
                  <a:pt x="77" y="51"/>
                </a:cubicBezTo>
                <a:cubicBezTo>
                  <a:pt x="75" y="51"/>
                  <a:pt x="75" y="51"/>
                  <a:pt x="75" y="51"/>
                </a:cubicBezTo>
                <a:close/>
                <a:moveTo>
                  <a:pt x="65" y="47"/>
                </a:moveTo>
                <a:cubicBezTo>
                  <a:pt x="65" y="32"/>
                  <a:pt x="65" y="32"/>
                  <a:pt x="65" y="32"/>
                </a:cubicBezTo>
                <a:cubicBezTo>
                  <a:pt x="64" y="32"/>
                  <a:pt x="64" y="32"/>
                  <a:pt x="64" y="32"/>
                </a:cubicBezTo>
                <a:cubicBezTo>
                  <a:pt x="64" y="47"/>
                  <a:pt x="64" y="47"/>
                  <a:pt x="64" y="47"/>
                </a:cubicBezTo>
                <a:cubicBezTo>
                  <a:pt x="64" y="50"/>
                  <a:pt x="64" y="50"/>
                  <a:pt x="64" y="50"/>
                </a:cubicBezTo>
                <a:cubicBezTo>
                  <a:pt x="64" y="77"/>
                  <a:pt x="64" y="77"/>
                  <a:pt x="64" y="77"/>
                </a:cubicBezTo>
                <a:cubicBezTo>
                  <a:pt x="57" y="77"/>
                  <a:pt x="57" y="77"/>
                  <a:pt x="57" y="77"/>
                </a:cubicBezTo>
                <a:cubicBezTo>
                  <a:pt x="57" y="55"/>
                  <a:pt x="57" y="55"/>
                  <a:pt x="57" y="55"/>
                </a:cubicBezTo>
                <a:cubicBezTo>
                  <a:pt x="55" y="55"/>
                  <a:pt x="55" y="55"/>
                  <a:pt x="55" y="55"/>
                </a:cubicBezTo>
                <a:cubicBezTo>
                  <a:pt x="55" y="77"/>
                  <a:pt x="55" y="77"/>
                  <a:pt x="55" y="77"/>
                </a:cubicBezTo>
                <a:cubicBezTo>
                  <a:pt x="48" y="77"/>
                  <a:pt x="48" y="77"/>
                  <a:pt x="48" y="77"/>
                </a:cubicBezTo>
                <a:cubicBezTo>
                  <a:pt x="48" y="50"/>
                  <a:pt x="48" y="50"/>
                  <a:pt x="48" y="50"/>
                </a:cubicBezTo>
                <a:cubicBezTo>
                  <a:pt x="48" y="47"/>
                  <a:pt x="48" y="47"/>
                  <a:pt x="48" y="47"/>
                </a:cubicBezTo>
                <a:cubicBezTo>
                  <a:pt x="48" y="32"/>
                  <a:pt x="48" y="32"/>
                  <a:pt x="48" y="32"/>
                </a:cubicBezTo>
                <a:cubicBezTo>
                  <a:pt x="47" y="32"/>
                  <a:pt x="47" y="32"/>
                  <a:pt x="47" y="32"/>
                </a:cubicBezTo>
                <a:cubicBezTo>
                  <a:pt x="47" y="47"/>
                  <a:pt x="47" y="47"/>
                  <a:pt x="47" y="47"/>
                </a:cubicBezTo>
                <a:cubicBezTo>
                  <a:pt x="41" y="47"/>
                  <a:pt x="41" y="47"/>
                  <a:pt x="41" y="47"/>
                </a:cubicBezTo>
                <a:cubicBezTo>
                  <a:pt x="41" y="27"/>
                  <a:pt x="41" y="27"/>
                  <a:pt x="41" y="27"/>
                </a:cubicBezTo>
                <a:cubicBezTo>
                  <a:pt x="41" y="24"/>
                  <a:pt x="44" y="21"/>
                  <a:pt x="47" y="21"/>
                </a:cubicBezTo>
                <a:cubicBezTo>
                  <a:pt x="66" y="21"/>
                  <a:pt x="46" y="21"/>
                  <a:pt x="65" y="21"/>
                </a:cubicBezTo>
                <a:cubicBezTo>
                  <a:pt x="69" y="21"/>
                  <a:pt x="71" y="24"/>
                  <a:pt x="71" y="27"/>
                </a:cubicBezTo>
                <a:cubicBezTo>
                  <a:pt x="71" y="47"/>
                  <a:pt x="71" y="47"/>
                  <a:pt x="71" y="47"/>
                </a:cubicBezTo>
                <a:cubicBezTo>
                  <a:pt x="70" y="47"/>
                  <a:pt x="68" y="47"/>
                  <a:pt x="65" y="47"/>
                </a:cubicBezTo>
                <a:close/>
                <a:moveTo>
                  <a:pt x="37" y="51"/>
                </a:moveTo>
                <a:cubicBezTo>
                  <a:pt x="37" y="72"/>
                  <a:pt x="37" y="72"/>
                  <a:pt x="37" y="72"/>
                </a:cubicBezTo>
                <a:cubicBezTo>
                  <a:pt x="31" y="72"/>
                  <a:pt x="31" y="72"/>
                  <a:pt x="31" y="72"/>
                </a:cubicBezTo>
                <a:cubicBezTo>
                  <a:pt x="31" y="54"/>
                  <a:pt x="31" y="54"/>
                  <a:pt x="31" y="54"/>
                </a:cubicBezTo>
                <a:cubicBezTo>
                  <a:pt x="30" y="54"/>
                  <a:pt x="30" y="54"/>
                  <a:pt x="30" y="54"/>
                </a:cubicBezTo>
                <a:cubicBezTo>
                  <a:pt x="30" y="72"/>
                  <a:pt x="30" y="72"/>
                  <a:pt x="30" y="72"/>
                </a:cubicBezTo>
                <a:cubicBezTo>
                  <a:pt x="24" y="72"/>
                  <a:pt x="24" y="72"/>
                  <a:pt x="24" y="72"/>
                </a:cubicBezTo>
                <a:cubicBezTo>
                  <a:pt x="24" y="51"/>
                  <a:pt x="24" y="51"/>
                  <a:pt x="24" y="51"/>
                </a:cubicBezTo>
                <a:cubicBezTo>
                  <a:pt x="24" y="47"/>
                  <a:pt x="24" y="47"/>
                  <a:pt x="24" y="47"/>
                </a:cubicBezTo>
                <a:cubicBezTo>
                  <a:pt x="24" y="36"/>
                  <a:pt x="24" y="36"/>
                  <a:pt x="24" y="36"/>
                </a:cubicBezTo>
                <a:cubicBezTo>
                  <a:pt x="23" y="36"/>
                  <a:pt x="23" y="36"/>
                  <a:pt x="23" y="36"/>
                </a:cubicBezTo>
                <a:cubicBezTo>
                  <a:pt x="23" y="47"/>
                  <a:pt x="23" y="47"/>
                  <a:pt x="23" y="47"/>
                </a:cubicBezTo>
                <a:cubicBezTo>
                  <a:pt x="18" y="47"/>
                  <a:pt x="18" y="47"/>
                  <a:pt x="18" y="47"/>
                </a:cubicBezTo>
                <a:cubicBezTo>
                  <a:pt x="18" y="31"/>
                  <a:pt x="18" y="31"/>
                  <a:pt x="18" y="31"/>
                </a:cubicBezTo>
                <a:cubicBezTo>
                  <a:pt x="18" y="28"/>
                  <a:pt x="20" y="26"/>
                  <a:pt x="23" y="26"/>
                </a:cubicBezTo>
                <a:cubicBezTo>
                  <a:pt x="35" y="26"/>
                  <a:pt x="35" y="26"/>
                  <a:pt x="35" y="26"/>
                </a:cubicBezTo>
                <a:cubicBezTo>
                  <a:pt x="35" y="27"/>
                  <a:pt x="35" y="28"/>
                  <a:pt x="35" y="28"/>
                </a:cubicBezTo>
                <a:cubicBezTo>
                  <a:pt x="35" y="51"/>
                  <a:pt x="35" y="51"/>
                  <a:pt x="35" y="51"/>
                </a:cubicBezTo>
                <a:cubicBezTo>
                  <a:pt x="37" y="51"/>
                  <a:pt x="37" y="51"/>
                  <a:pt x="37" y="51"/>
                </a:cubicBezTo>
                <a:close/>
                <a:moveTo>
                  <a:pt x="31" y="9"/>
                </a:moveTo>
                <a:cubicBezTo>
                  <a:pt x="35" y="9"/>
                  <a:pt x="39" y="12"/>
                  <a:pt x="39" y="17"/>
                </a:cubicBezTo>
                <a:cubicBezTo>
                  <a:pt x="39" y="19"/>
                  <a:pt x="38" y="20"/>
                  <a:pt x="37" y="22"/>
                </a:cubicBezTo>
                <a:cubicBezTo>
                  <a:pt x="37" y="22"/>
                  <a:pt x="37" y="22"/>
                  <a:pt x="37" y="23"/>
                </a:cubicBezTo>
                <a:cubicBezTo>
                  <a:pt x="35" y="24"/>
                  <a:pt x="33" y="25"/>
                  <a:pt x="31" y="25"/>
                </a:cubicBezTo>
                <a:cubicBezTo>
                  <a:pt x="26" y="25"/>
                  <a:pt x="22" y="21"/>
                  <a:pt x="22" y="17"/>
                </a:cubicBezTo>
                <a:cubicBezTo>
                  <a:pt x="22" y="12"/>
                  <a:pt x="26" y="9"/>
                  <a:pt x="31" y="9"/>
                </a:cubicBezTo>
                <a:close/>
                <a:moveTo>
                  <a:pt x="81" y="9"/>
                </a:moveTo>
                <a:cubicBezTo>
                  <a:pt x="76" y="9"/>
                  <a:pt x="73" y="12"/>
                  <a:pt x="73" y="17"/>
                </a:cubicBezTo>
                <a:cubicBezTo>
                  <a:pt x="73" y="19"/>
                  <a:pt x="73" y="20"/>
                  <a:pt x="74" y="22"/>
                </a:cubicBezTo>
                <a:cubicBezTo>
                  <a:pt x="75" y="22"/>
                  <a:pt x="75" y="22"/>
                  <a:pt x="75" y="23"/>
                </a:cubicBezTo>
                <a:cubicBezTo>
                  <a:pt x="77" y="24"/>
                  <a:pt x="79" y="25"/>
                  <a:pt x="81" y="25"/>
                </a:cubicBezTo>
                <a:cubicBezTo>
                  <a:pt x="85" y="25"/>
                  <a:pt x="89" y="21"/>
                  <a:pt x="89" y="17"/>
                </a:cubicBezTo>
                <a:cubicBezTo>
                  <a:pt x="89" y="12"/>
                  <a:pt x="85" y="9"/>
                  <a:pt x="81" y="9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32" name="文本框 31"/>
          <p:cNvSpPr txBox="1"/>
          <p:nvPr/>
        </p:nvSpPr>
        <p:spPr>
          <a:xfrm>
            <a:off x="5304799" y="1620395"/>
            <a:ext cx="1053158" cy="2205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80000"/>
              </a:lnSpc>
            </a:pPr>
            <a:r>
              <a:rPr lang="en-US" altLang="zh-CN" sz="1000" b="1" dirty="0" smtClean="0">
                <a:solidFill>
                  <a:schemeClr val="bg1"/>
                </a:solidFill>
              </a:rPr>
              <a:t>TEXT</a:t>
            </a:r>
            <a:r>
              <a:rPr lang="zh-CN" altLang="en-US" sz="1000" b="1" dirty="0" smtClean="0">
                <a:solidFill>
                  <a:schemeClr val="bg1"/>
                </a:solidFill>
              </a:rPr>
              <a:t> </a:t>
            </a:r>
            <a:r>
              <a:rPr lang="en-US" altLang="zh-CN" sz="1000" b="1" dirty="0" smtClean="0">
                <a:solidFill>
                  <a:schemeClr val="bg1"/>
                </a:solidFill>
              </a:rPr>
              <a:t>HERE</a:t>
            </a:r>
            <a:endParaRPr lang="zh-CN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34" name="椭圆 33"/>
          <p:cNvSpPr/>
          <p:nvPr/>
        </p:nvSpPr>
        <p:spPr>
          <a:xfrm>
            <a:off x="1330373" y="1826655"/>
            <a:ext cx="734293" cy="660864"/>
          </a:xfrm>
          <a:prstGeom prst="ellipse">
            <a:avLst/>
          </a:prstGeom>
          <a:solidFill>
            <a:srgbClr val="6BAF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5" name="文本框 34"/>
          <p:cNvSpPr txBox="1"/>
          <p:nvPr/>
        </p:nvSpPr>
        <p:spPr>
          <a:xfrm>
            <a:off x="1170938" y="2055212"/>
            <a:ext cx="1053158" cy="2205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80000"/>
              </a:lnSpc>
            </a:pPr>
            <a:r>
              <a:rPr lang="en-US" altLang="zh-CN" sz="1000" b="1" dirty="0" smtClean="0">
                <a:solidFill>
                  <a:srgbClr val="FFFFFF"/>
                </a:solidFill>
              </a:rPr>
              <a:t>TEXT</a:t>
            </a:r>
            <a:r>
              <a:rPr lang="zh-CN" altLang="en-US" sz="1000" b="1" dirty="0" smtClean="0">
                <a:solidFill>
                  <a:srgbClr val="FFFFFF"/>
                </a:solidFill>
              </a:rPr>
              <a:t> </a:t>
            </a:r>
            <a:r>
              <a:rPr lang="en-US" altLang="zh-CN" sz="1000" b="1" dirty="0" smtClean="0">
                <a:solidFill>
                  <a:srgbClr val="FFFFFF"/>
                </a:solidFill>
              </a:rPr>
              <a:t>HRER</a:t>
            </a:r>
            <a:endParaRPr lang="zh-CN" altLang="en-US" sz="1000" b="1" dirty="0" smtClean="0">
              <a:solidFill>
                <a:srgbClr val="FFFFFF"/>
              </a:solidFill>
            </a:endParaRPr>
          </a:p>
        </p:txBody>
      </p:sp>
      <p:sp>
        <p:nvSpPr>
          <p:cNvPr id="36" name="文本框 35"/>
          <p:cNvSpPr txBox="1"/>
          <p:nvPr/>
        </p:nvSpPr>
        <p:spPr>
          <a:xfrm>
            <a:off x="5539969" y="3424462"/>
            <a:ext cx="251763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 b="1" dirty="0" smtClean="0">
                <a:solidFill>
                  <a:srgbClr val="51597B"/>
                </a:solidFill>
              </a:rPr>
              <a:t>YOUR</a:t>
            </a:r>
            <a:r>
              <a:rPr lang="zh-CN" altLang="en-US" sz="2400" b="1" dirty="0" smtClean="0">
                <a:solidFill>
                  <a:srgbClr val="51597B"/>
                </a:solidFill>
              </a:rPr>
              <a:t> </a:t>
            </a:r>
            <a:r>
              <a:rPr lang="en-US" altLang="zh-CN" sz="2400" b="1" dirty="0" smtClean="0">
                <a:solidFill>
                  <a:srgbClr val="51597B"/>
                </a:solidFill>
              </a:rPr>
              <a:t>TEXT</a:t>
            </a:r>
            <a:r>
              <a:rPr lang="zh-CN" altLang="en-US" sz="2400" b="1" dirty="0" smtClean="0">
                <a:solidFill>
                  <a:srgbClr val="51597B"/>
                </a:solidFill>
              </a:rPr>
              <a:t> </a:t>
            </a:r>
            <a:r>
              <a:rPr lang="en-US" altLang="zh-CN" sz="2400" b="1" dirty="0" smtClean="0">
                <a:solidFill>
                  <a:srgbClr val="51597B"/>
                </a:solidFill>
              </a:rPr>
              <a:t>HERE</a:t>
            </a:r>
            <a:endParaRPr lang="zh-CN" altLang="en-US" sz="2400" b="1" dirty="0">
              <a:solidFill>
                <a:srgbClr val="51597B"/>
              </a:solidFill>
            </a:endParaRPr>
          </a:p>
        </p:txBody>
      </p:sp>
      <p:sp>
        <p:nvSpPr>
          <p:cNvPr id="37" name="矩形 36"/>
          <p:cNvSpPr/>
          <p:nvPr/>
        </p:nvSpPr>
        <p:spPr>
          <a:xfrm>
            <a:off x="5539972" y="3879062"/>
            <a:ext cx="3295059" cy="6848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defTabSz="457200">
              <a:lnSpc>
                <a:spcPct val="130000"/>
              </a:lnSpc>
            </a:pPr>
            <a:r>
              <a:rPr lang="zh-CN" altLang="en-US" sz="1000" dirty="0">
                <a:solidFill>
                  <a:srgbClr val="51597B"/>
                </a:solidFill>
                <a:latin typeface="Century Gothic"/>
                <a:ea typeface="微软雅黑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000" dirty="0">
                <a:solidFill>
                  <a:srgbClr val="51597B"/>
                </a:solidFill>
                <a:latin typeface="Century Gothic"/>
                <a:ea typeface="微软雅黑"/>
              </a:rPr>
              <a:t>10</a:t>
            </a:r>
            <a:r>
              <a:rPr lang="zh-CN" altLang="en-US" sz="1000" dirty="0">
                <a:solidFill>
                  <a:srgbClr val="51597B"/>
                </a:solidFill>
                <a:latin typeface="Century Gothic"/>
                <a:ea typeface="微软雅黑"/>
              </a:rPr>
              <a:t>号字，</a:t>
            </a:r>
            <a:r>
              <a:rPr lang="en-US" altLang="zh-CN" sz="1000" dirty="0">
                <a:solidFill>
                  <a:srgbClr val="51597B"/>
                </a:solidFill>
                <a:latin typeface="Century Gothic"/>
                <a:ea typeface="微软雅黑"/>
              </a:rPr>
              <a:t>1.3</a:t>
            </a:r>
            <a:r>
              <a:rPr lang="zh-CN" altLang="en-US" sz="1000" dirty="0">
                <a:solidFill>
                  <a:srgbClr val="51597B"/>
                </a:solidFill>
                <a:latin typeface="Century Gothic"/>
                <a:ea typeface="微软雅黑"/>
              </a:rPr>
              <a:t>倍字间距。</a:t>
            </a:r>
            <a:endParaRPr lang="en-US" altLang="zh-CN" sz="1000" dirty="0">
              <a:solidFill>
                <a:srgbClr val="51597B"/>
              </a:solidFill>
              <a:latin typeface="Century Gothic"/>
              <a:ea typeface="微软雅黑"/>
            </a:endParaRPr>
          </a:p>
        </p:txBody>
      </p:sp>
      <p:sp>
        <p:nvSpPr>
          <p:cNvPr id="41" name="直角三角形 40"/>
          <p:cNvSpPr/>
          <p:nvPr/>
        </p:nvSpPr>
        <p:spPr>
          <a:xfrm rot="13500000" flipV="1">
            <a:off x="2963026" y="1353915"/>
            <a:ext cx="2390627" cy="2656251"/>
          </a:xfrm>
          <a:prstGeom prst="rtTriangle">
            <a:avLst/>
          </a:prstGeom>
          <a:solidFill>
            <a:srgbClr val="51597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2" name="矩形 41"/>
          <p:cNvSpPr/>
          <p:nvPr/>
        </p:nvSpPr>
        <p:spPr>
          <a:xfrm>
            <a:off x="3778056" y="3480011"/>
            <a:ext cx="760562" cy="1284168"/>
          </a:xfrm>
          <a:prstGeom prst="rect">
            <a:avLst/>
          </a:prstGeom>
          <a:solidFill>
            <a:srgbClr val="51597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0" name="文本框 39"/>
          <p:cNvSpPr txBox="1"/>
          <p:nvPr/>
        </p:nvSpPr>
        <p:spPr>
          <a:xfrm>
            <a:off x="3473523" y="3061085"/>
            <a:ext cx="136963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2000" b="1" dirty="0" smtClean="0">
                <a:solidFill>
                  <a:schemeClr val="bg1"/>
                </a:solidFill>
              </a:rPr>
              <a:t>TEXT</a:t>
            </a:r>
            <a:r>
              <a:rPr lang="zh-CN" altLang="en-US" sz="2000" b="1" dirty="0" smtClean="0">
                <a:solidFill>
                  <a:schemeClr val="bg1"/>
                </a:solidFill>
              </a:rPr>
              <a:t> </a:t>
            </a:r>
            <a:r>
              <a:rPr lang="en-US" altLang="zh-CN" sz="2000" b="1" dirty="0" smtClean="0">
                <a:solidFill>
                  <a:schemeClr val="bg1"/>
                </a:solidFill>
              </a:rPr>
              <a:t>HERE</a:t>
            </a:r>
            <a:endParaRPr lang="zh-CN" altLang="en-US" sz="2000" b="1" dirty="0" smtClean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458040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矩形 34"/>
          <p:cNvSpPr/>
          <p:nvPr/>
        </p:nvSpPr>
        <p:spPr>
          <a:xfrm flipH="1">
            <a:off x="0" y="3909204"/>
            <a:ext cx="9144000" cy="1234297"/>
          </a:xfrm>
          <a:prstGeom prst="rect">
            <a:avLst/>
          </a:prstGeom>
          <a:solidFill>
            <a:srgbClr val="51597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9" name="矩形 28"/>
          <p:cNvSpPr/>
          <p:nvPr/>
        </p:nvSpPr>
        <p:spPr>
          <a:xfrm>
            <a:off x="793067" y="2225204"/>
            <a:ext cx="1323048" cy="1565909"/>
          </a:xfrm>
          <a:prstGeom prst="rect">
            <a:avLst/>
          </a:prstGeom>
          <a:solidFill>
            <a:srgbClr val="51597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2" name="矩形 21"/>
          <p:cNvSpPr/>
          <p:nvPr/>
        </p:nvSpPr>
        <p:spPr>
          <a:xfrm>
            <a:off x="0" y="5034064"/>
            <a:ext cx="9144000" cy="109436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solidFill>
                <a:schemeClr val="bg1"/>
              </a:solidFill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3" y="4803632"/>
            <a:ext cx="1330375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US" altLang="zh-CN" sz="1000" dirty="0" smtClean="0">
                <a:solidFill>
                  <a:schemeClr val="bg1"/>
                </a:solidFill>
              </a:rPr>
              <a:t>LOGO|COMPANY</a:t>
            </a:r>
            <a:endParaRPr lang="en-US" altLang="zh-CN" sz="1000" dirty="0">
              <a:solidFill>
                <a:schemeClr val="bg1"/>
              </a:solidFill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793067" y="2066896"/>
            <a:ext cx="1323048" cy="22082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90000"/>
              </a:lnSpc>
            </a:pPr>
            <a:r>
              <a:rPr kumimoji="1" lang="en-US" altLang="zh-CN" sz="15000" dirty="0">
                <a:solidFill>
                  <a:schemeClr val="bg1"/>
                </a:solidFill>
              </a:rPr>
              <a:t>P</a:t>
            </a:r>
            <a:endParaRPr kumimoji="1" lang="zh-CN" altLang="en-US" sz="15000" dirty="0">
              <a:solidFill>
                <a:schemeClr val="bg1"/>
              </a:solidFill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2197187" y="2703990"/>
            <a:ext cx="3619200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z="4800" b="1" dirty="0" smtClean="0">
                <a:solidFill>
                  <a:srgbClr val="51597B"/>
                </a:solidFill>
              </a:rPr>
              <a:t>THANK YOU</a:t>
            </a:r>
            <a:endParaRPr kumimoji="1" lang="zh-CN" altLang="en-US" sz="4800" b="1" dirty="0">
              <a:solidFill>
                <a:srgbClr val="51597B"/>
              </a:solidFill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2197187" y="3196476"/>
            <a:ext cx="483738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z="4800" b="1" dirty="0" smtClean="0">
                <a:solidFill>
                  <a:srgbClr val="51597B"/>
                </a:solidFill>
              </a:rPr>
              <a:t>FOR</a:t>
            </a:r>
            <a:r>
              <a:rPr kumimoji="1" lang="zh-CN" altLang="en-US" sz="4800" b="1" dirty="0" smtClean="0">
                <a:solidFill>
                  <a:srgbClr val="51597B"/>
                </a:solidFill>
              </a:rPr>
              <a:t> </a:t>
            </a:r>
            <a:r>
              <a:rPr kumimoji="1" lang="en-US" altLang="zh-CN" sz="4800" b="1" dirty="0" smtClean="0">
                <a:solidFill>
                  <a:srgbClr val="51597B"/>
                </a:solidFill>
              </a:rPr>
              <a:t>WATCHING</a:t>
            </a:r>
            <a:endParaRPr kumimoji="1" lang="zh-CN" altLang="en-US" sz="4800" b="1" dirty="0">
              <a:solidFill>
                <a:srgbClr val="51597B"/>
              </a:solidFill>
            </a:endParaRPr>
          </a:p>
        </p:txBody>
      </p:sp>
      <p:sp>
        <p:nvSpPr>
          <p:cNvPr id="28" name="文本框 27"/>
          <p:cNvSpPr txBox="1"/>
          <p:nvPr/>
        </p:nvSpPr>
        <p:spPr>
          <a:xfrm>
            <a:off x="2197187" y="2115533"/>
            <a:ext cx="265970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zh-CN" altLang="en-US" sz="4800" b="1" dirty="0" smtClean="0">
                <a:solidFill>
                  <a:srgbClr val="51597B"/>
                </a:solidFill>
              </a:rPr>
              <a:t>感谢聆听</a:t>
            </a:r>
            <a:endParaRPr kumimoji="1" lang="zh-CN" altLang="en-US" sz="4800" b="1" dirty="0">
              <a:solidFill>
                <a:srgbClr val="51597B"/>
              </a:solidFill>
            </a:endParaRPr>
          </a:p>
        </p:txBody>
      </p:sp>
      <p:sp>
        <p:nvSpPr>
          <p:cNvPr id="30" name="矩形 29"/>
          <p:cNvSpPr/>
          <p:nvPr/>
        </p:nvSpPr>
        <p:spPr>
          <a:xfrm flipH="1">
            <a:off x="751404" y="2225204"/>
            <a:ext cx="87380" cy="1565909"/>
          </a:xfrm>
          <a:prstGeom prst="rect">
            <a:avLst/>
          </a:prstGeom>
          <a:solidFill>
            <a:srgbClr val="ECBF4C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1" name="矩形 30"/>
          <p:cNvSpPr/>
          <p:nvPr/>
        </p:nvSpPr>
        <p:spPr>
          <a:xfrm flipH="1">
            <a:off x="664024" y="2225204"/>
            <a:ext cx="87380" cy="1565909"/>
          </a:xfrm>
          <a:prstGeom prst="rect">
            <a:avLst/>
          </a:prstGeom>
          <a:solidFill>
            <a:srgbClr val="67B2B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2" name="矩形 31"/>
          <p:cNvSpPr/>
          <p:nvPr/>
        </p:nvSpPr>
        <p:spPr>
          <a:xfrm flipH="1">
            <a:off x="576056" y="2225204"/>
            <a:ext cx="87380" cy="1565909"/>
          </a:xfrm>
          <a:prstGeom prst="rect">
            <a:avLst/>
          </a:prstGeom>
          <a:solidFill>
            <a:srgbClr val="EE4B4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3" name="矩形 32"/>
          <p:cNvSpPr/>
          <p:nvPr/>
        </p:nvSpPr>
        <p:spPr>
          <a:xfrm flipH="1">
            <a:off x="488676" y="2225204"/>
            <a:ext cx="87380" cy="1565909"/>
          </a:xfrm>
          <a:prstGeom prst="rect">
            <a:avLst/>
          </a:prstGeom>
          <a:solidFill>
            <a:srgbClr val="6BAFD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4" name="矩形 33"/>
          <p:cNvSpPr/>
          <p:nvPr/>
        </p:nvSpPr>
        <p:spPr>
          <a:xfrm flipH="1">
            <a:off x="0" y="1"/>
            <a:ext cx="9144000" cy="2115531"/>
          </a:xfrm>
          <a:prstGeom prst="rect">
            <a:avLst/>
          </a:prstGeom>
          <a:solidFill>
            <a:srgbClr val="51597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6" name="文本框 35"/>
          <p:cNvSpPr txBox="1"/>
          <p:nvPr/>
        </p:nvSpPr>
        <p:spPr>
          <a:xfrm>
            <a:off x="7091444" y="3608226"/>
            <a:ext cx="1978877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kumimoji="1" lang="en-US" altLang="zh-CN" sz="1200" b="1" dirty="0" smtClean="0">
                <a:solidFill>
                  <a:srgbClr val="51597B"/>
                </a:solidFill>
              </a:rPr>
              <a:t>PRESENTED</a:t>
            </a:r>
            <a:r>
              <a:rPr kumimoji="1" lang="zh-CN" altLang="en-US" sz="1200" b="1" dirty="0" smtClean="0">
                <a:solidFill>
                  <a:srgbClr val="51597B"/>
                </a:solidFill>
              </a:rPr>
              <a:t> </a:t>
            </a:r>
            <a:r>
              <a:rPr kumimoji="1" lang="en-US" altLang="zh-CN" sz="1200" b="1" dirty="0" smtClean="0">
                <a:solidFill>
                  <a:srgbClr val="51597B"/>
                </a:solidFill>
              </a:rPr>
              <a:t>BY</a:t>
            </a:r>
            <a:r>
              <a:rPr kumimoji="1" lang="zh-CN" altLang="en-US" sz="1200" b="1" dirty="0" smtClean="0">
                <a:solidFill>
                  <a:srgbClr val="51597B"/>
                </a:solidFill>
              </a:rPr>
              <a:t> </a:t>
            </a:r>
            <a:r>
              <a:rPr kumimoji="1" lang="en-US" altLang="zh-CN" sz="1200" b="1" dirty="0" smtClean="0">
                <a:solidFill>
                  <a:srgbClr val="51597B"/>
                </a:solidFill>
              </a:rPr>
              <a:t>JANE</a:t>
            </a:r>
            <a:r>
              <a:rPr kumimoji="1" lang="zh-CN" altLang="en-US" sz="1200" b="1" dirty="0" smtClean="0">
                <a:solidFill>
                  <a:srgbClr val="51597B"/>
                </a:solidFill>
              </a:rPr>
              <a:t> </a:t>
            </a:r>
            <a:r>
              <a:rPr kumimoji="1" lang="en-US" altLang="zh-CN" sz="1200" b="1" dirty="0" smtClean="0">
                <a:solidFill>
                  <a:srgbClr val="51597B"/>
                </a:solidFill>
              </a:rPr>
              <a:t>DOE</a:t>
            </a:r>
            <a:endParaRPr kumimoji="1" lang="zh-CN" altLang="en-US" sz="1200" b="1" dirty="0">
              <a:solidFill>
                <a:srgbClr val="51597B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775885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xmlns:p14="http://schemas.microsoft.com/office/powerpoint/2010/main"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PowerPoint 演示文稿"/>
</p:tagLst>
</file>

<file path=ppt/theme/theme1.xml><?xml version="1.0" encoding="utf-8"?>
<a:theme xmlns:a="http://schemas.openxmlformats.org/drawingml/2006/main" name="Office Theme">
  <a:themeElements>
    <a:clrScheme name="模块">
      <a:dk1>
        <a:sysClr val="windowText" lastClr="000000"/>
      </a:dk1>
      <a:lt1>
        <a:sysClr val="window" lastClr="FFFFFF"/>
      </a:lt1>
      <a:dk2>
        <a:srgbClr val="5A6378"/>
      </a:dk2>
      <a:lt2>
        <a:srgbClr val="D4D4D6"/>
      </a:lt2>
      <a:accent1>
        <a:srgbClr val="F0AD00"/>
      </a:accent1>
      <a:accent2>
        <a:srgbClr val="60B5CC"/>
      </a:accent2>
      <a:accent3>
        <a:srgbClr val="E66C7D"/>
      </a:accent3>
      <a:accent4>
        <a:srgbClr val="6BB76D"/>
      </a:accent4>
      <a:accent5>
        <a:srgbClr val="E88651"/>
      </a:accent5>
      <a:accent6>
        <a:srgbClr val="C64847"/>
      </a:accent6>
      <a:hlink>
        <a:srgbClr val="168BBA"/>
      </a:hlink>
      <a:folHlink>
        <a:srgbClr val="680000"/>
      </a:folHlink>
    </a:clrScheme>
    <a:fontScheme name="奥斯汀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微软雅黑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微软雅黑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Version xmlns="http://schemas.microsoft.com/sharepoint/v3/fields" xsi:nil="true"/>
    <_Status xmlns="http://schemas.microsoft.com/sharepoint/v3/fields">Not Started</_Status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0DE64AEEDD9B7A4D93545ACBE97D4615" ma:contentTypeVersion="2" ma:contentTypeDescription="Create a new document." ma:contentTypeScope="" ma:versionID="f49002b78e3a4a71b814eef46a983816">
  <xsd:schema xmlns:xsd="http://www.w3.org/2001/XMLSchema" xmlns:xs="http://www.w3.org/2001/XMLSchema" xmlns:p="http://schemas.microsoft.com/office/2006/metadata/properties" xmlns:ns2="http://schemas.microsoft.com/sharepoint/v3/fields" targetNamespace="http://schemas.microsoft.com/office/2006/metadata/properties" ma:root="true" ma:fieldsID="38f6db2dd0d9a0cf6a8dc37be32b365b" ns2:_="">
    <xsd:import namespace="http://schemas.microsoft.com/sharepoint/v3/fields"/>
    <xsd:element name="properties">
      <xsd:complexType>
        <xsd:sequence>
          <xsd:element name="documentManagement">
            <xsd:complexType>
              <xsd:all>
                <xsd:element ref="ns2:_Status" minOccurs="0"/>
                <xsd:element ref="ns2:_Vers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/fields" elementFormDefault="qualified">
    <xsd:import namespace="http://schemas.microsoft.com/office/2006/documentManagement/types"/>
    <xsd:import namespace="http://schemas.microsoft.com/office/infopath/2007/PartnerControls"/>
    <xsd:element name="_Status" ma:index="8" nillable="true" ma:displayName="Status" ma:default="Not Started" ma:internalName="_Status">
      <xsd:simpleType>
        <xsd:union memberTypes="dms:Text">
          <xsd:simpleType>
            <xsd:restriction base="dms:Choice">
              <xsd:enumeration value="Not Started"/>
              <xsd:enumeration value="Draft"/>
              <xsd:enumeration value="Reviewed"/>
              <xsd:enumeration value="Scheduled"/>
              <xsd:enumeration value="Published"/>
              <xsd:enumeration value="Final"/>
              <xsd:enumeration value="Expired"/>
            </xsd:restriction>
          </xsd:simpleType>
        </xsd:union>
      </xsd:simpleType>
    </xsd:element>
    <xsd:element name="_Version" ma:index="9" nillable="true" ma:displayName="Version" ma:internalName="_Version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 ma:displayName="Status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7B6F2769-7194-4217-93D3-3AF3A4742282}">
  <ds:schemaRefs>
    <ds:schemaRef ds:uri="http://purl.org/dc/elements/1.1/"/>
    <ds:schemaRef ds:uri="http://schemas.microsoft.com/office/infopath/2007/PartnerControls"/>
    <ds:schemaRef ds:uri="http://schemas.microsoft.com/office/2006/metadata/properties"/>
    <ds:schemaRef ds:uri="http://schemas.microsoft.com/office/2006/documentManagement/types"/>
    <ds:schemaRef ds:uri="http://purl.org/dc/dcmitype/"/>
    <ds:schemaRef ds:uri="http://www.w3.org/XML/1998/namespace"/>
    <ds:schemaRef ds:uri="http://purl.org/dc/terms/"/>
    <ds:schemaRef ds:uri="http://schemas.microsoft.com/sharepoint/v3/fields"/>
    <ds:schemaRef ds:uri="http://schemas.openxmlformats.org/package/2006/metadata/core-properties"/>
  </ds:schemaRefs>
</ds:datastoreItem>
</file>

<file path=customXml/itemProps2.xml><?xml version="1.0" encoding="utf-8"?>
<ds:datastoreItem xmlns:ds="http://schemas.openxmlformats.org/officeDocument/2006/customXml" ds:itemID="{E4214858-785C-42F7-BE66-6D0E79395FC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/fields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87D2A1B0-FF3E-4009-940D-AED0EB70AA20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FNEMasterTemplateForThemePreview.pptx</Template>
  <TotalTime>865</TotalTime>
  <Words>1950</Words>
  <Application>Microsoft Office PowerPoint</Application>
  <PresentationFormat>全屏显示(16:9)</PresentationFormat>
  <Paragraphs>218</Paragraphs>
  <Slides>19</Slides>
  <Notes>19</Notes>
  <HiddenSlides>0</HiddenSlides>
  <MMClips>0</MMClips>
  <ScaleCrop>false</ScaleCrop>
  <HeadingPairs>
    <vt:vector size="6" baseType="variant">
      <vt:variant>
        <vt:lpstr>已用的字体</vt:lpstr>
      </vt:variant>
      <vt:variant>
        <vt:i4>9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19</vt:i4>
      </vt:variant>
    </vt:vector>
  </HeadingPairs>
  <TitlesOfParts>
    <vt:vector size="29" baseType="lpstr">
      <vt:lpstr>Levenim MT</vt:lpstr>
      <vt:lpstr>华文细黑</vt:lpstr>
      <vt:lpstr>宋体</vt:lpstr>
      <vt:lpstr>微软雅黑</vt:lpstr>
      <vt:lpstr>Arial</vt:lpstr>
      <vt:lpstr>Calibri</vt:lpstr>
      <vt:lpstr>Century Gothic</vt:lpstr>
      <vt:lpstr>Microsoft Tai Le</vt:lpstr>
      <vt:lpstr>Wingdings</vt:lpstr>
      <vt:lpstr>Office Theme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Manager/>
  <Company/>
  <LinksUpToDate>false</LinksUpToDate>
  <SharedDoc>false</SharedDoc>
  <HyperlinkBase/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subject/>
  <dc:creator>Office PLUS</dc:creator>
  <cp:keywords/>
  <dc:description/>
  <cp:lastModifiedBy>faith123</cp:lastModifiedBy>
  <cp:revision>119</cp:revision>
  <dcterms:created xsi:type="dcterms:W3CDTF">2010-04-12T23:12:02Z</dcterms:created>
  <dcterms:modified xsi:type="dcterms:W3CDTF">2019-03-04T05:46:21Z</dcterms:modified>
  <cp:category/>
  <cp:contentStatus>Draft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0x0101000DE64AEEDD9B7A4D93545ACBE97D4615</vt:lpwstr>
  </property>
</Properties>
</file>