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2019/3/4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2019/3/4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="" xmlns:a16="http://schemas.microsoft.com/office/drawing/2014/main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7040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chemeClr val="accent1"/>
                </a:solidFill>
                <a:cs typeface="+mn-ea"/>
                <a:sym typeface="+mn-lt"/>
              </a:rPr>
              <a:t>微商推广运营方案</a:t>
            </a:r>
            <a:r>
              <a:rPr lang="en-US" altLang="zh-CN" sz="44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179" name="矩形 178">
            <a:extLst>
              <a:ext uri="{FF2B5EF4-FFF2-40B4-BE49-F238E27FC236}">
                <a16:creationId xmlns="" xmlns:a16="http://schemas.microsoft.com/office/drawing/2014/main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="" xmlns:a16="http://schemas.microsoft.com/office/drawing/2014/main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="" xmlns:a16="http://schemas.microsoft.com/office/drawing/2014/main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="" xmlns:a16="http://schemas.microsoft.com/office/drawing/2014/main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="" xmlns:a16="http://schemas.microsoft.com/office/drawing/2014/main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="" xmlns:a16="http://schemas.microsoft.com/office/drawing/2014/main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="" xmlns:a16="http://schemas.microsoft.com/office/drawing/2014/main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="" xmlns:a16="http://schemas.microsoft.com/office/drawing/2014/main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="" xmlns:a16="http://schemas.microsoft.com/office/drawing/2014/main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="" xmlns:a16="http://schemas.microsoft.com/office/drawing/2014/main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="" xmlns:a16="http://schemas.microsoft.com/office/drawing/2014/main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="" xmlns:a16="http://schemas.microsoft.com/office/drawing/2014/main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="" xmlns:a16="http://schemas.microsoft.com/office/drawing/2014/main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="" xmlns:a16="http://schemas.microsoft.com/office/drawing/2014/main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="" xmlns:a16="http://schemas.microsoft.com/office/drawing/2014/main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="" xmlns:a16="http://schemas.microsoft.com/office/drawing/2014/main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="" xmlns:a16="http://schemas.microsoft.com/office/drawing/2014/main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="" xmlns:a16="http://schemas.microsoft.com/office/drawing/2014/main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="" xmlns:a16="http://schemas.microsoft.com/office/drawing/2014/main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="" xmlns:a16="http://schemas.microsoft.com/office/drawing/2014/main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="" xmlns:a16="http://schemas.microsoft.com/office/drawing/2014/main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="" xmlns:a16="http://schemas.microsoft.com/office/drawing/2014/main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="" xmlns:a16="http://schemas.microsoft.com/office/drawing/2014/main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="" xmlns:a16="http://schemas.microsoft.com/office/drawing/2014/main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="" xmlns:a16="http://schemas.microsoft.com/office/drawing/2014/main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="" xmlns:a16="http://schemas.microsoft.com/office/drawing/2014/main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="" xmlns:a16="http://schemas.microsoft.com/office/drawing/2014/main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="" xmlns:a16="http://schemas.microsoft.com/office/drawing/2014/main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="" xmlns:a16="http://schemas.microsoft.com/office/drawing/2014/main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="" xmlns:a16="http://schemas.microsoft.com/office/drawing/2014/main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="" xmlns:a16="http://schemas.microsoft.com/office/drawing/2014/main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="" xmlns:a16="http://schemas.microsoft.com/office/drawing/2014/main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="" xmlns:a16="http://schemas.microsoft.com/office/drawing/2014/main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="" xmlns:a16="http://schemas.microsoft.com/office/drawing/2014/main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="" xmlns:a16="http://schemas.microsoft.com/office/drawing/2014/main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="" xmlns:a16="http://schemas.microsoft.com/office/drawing/2014/main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="" xmlns:a16="http://schemas.microsoft.com/office/drawing/2014/main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="" xmlns:a16="http://schemas.microsoft.com/office/drawing/2014/main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="" xmlns:a16="http://schemas.microsoft.com/office/drawing/2014/main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="" xmlns:a16="http://schemas.microsoft.com/office/drawing/2014/main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="" xmlns:a16="http://schemas.microsoft.com/office/drawing/2014/main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="" xmlns:a16="http://schemas.microsoft.com/office/drawing/2014/main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="" xmlns:a16="http://schemas.microsoft.com/office/drawing/2014/main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="" xmlns:a16="http://schemas.microsoft.com/office/drawing/2014/main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="" xmlns:a16="http://schemas.microsoft.com/office/drawing/2014/main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="" xmlns:a16="http://schemas.microsoft.com/office/drawing/2014/main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="" xmlns:a16="http://schemas.microsoft.com/office/drawing/2014/main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="" xmlns:a16="http://schemas.microsoft.com/office/drawing/2014/main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="" xmlns:a16="http://schemas.microsoft.com/office/drawing/2014/main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="" xmlns:a16="http://schemas.microsoft.com/office/drawing/2014/main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="" xmlns:a16="http://schemas.microsoft.com/office/drawing/2014/main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="" xmlns:a16="http://schemas.microsoft.com/office/drawing/2014/main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="" xmlns:a16="http://schemas.microsoft.com/office/drawing/2014/main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="" xmlns:a16="http://schemas.microsoft.com/office/drawing/2014/main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="" xmlns:a16="http://schemas.microsoft.com/office/drawing/2014/main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="" xmlns:a16="http://schemas.microsoft.com/office/drawing/2014/main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="" xmlns:a16="http://schemas.microsoft.com/office/drawing/2014/main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="" xmlns:a16="http://schemas.microsoft.com/office/drawing/2014/main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="" xmlns:a16="http://schemas.microsoft.com/office/drawing/2014/main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="" xmlns:a16="http://schemas.microsoft.com/office/drawing/2014/main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="" xmlns:a16="http://schemas.microsoft.com/office/drawing/2014/main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="" xmlns:a16="http://schemas.microsoft.com/office/drawing/2014/main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="" xmlns:a16="http://schemas.microsoft.com/office/drawing/2014/main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="" xmlns:a16="http://schemas.microsoft.com/office/drawing/2014/main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="" xmlns:a16="http://schemas.microsoft.com/office/drawing/2014/main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="" xmlns:a16="http://schemas.microsoft.com/office/drawing/2014/main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="" xmlns:a16="http://schemas.microsoft.com/office/drawing/2014/main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="" xmlns:a16="http://schemas.microsoft.com/office/drawing/2014/main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="" xmlns:a16="http://schemas.microsoft.com/office/drawing/2014/main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="" xmlns:a16="http://schemas.microsoft.com/office/drawing/2014/main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="" xmlns:a16="http://schemas.microsoft.com/office/drawing/2014/main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="" xmlns:a16="http://schemas.microsoft.com/office/drawing/2014/main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="" xmlns:a16="http://schemas.microsoft.com/office/drawing/2014/main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="" xmlns:a16="http://schemas.microsoft.com/office/drawing/2014/main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="" xmlns:a16="http://schemas.microsoft.com/office/drawing/2014/main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="" xmlns:a16="http://schemas.microsoft.com/office/drawing/2014/main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="" xmlns:a16="http://schemas.microsoft.com/office/drawing/2014/main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="" xmlns:a16="http://schemas.microsoft.com/office/drawing/2014/main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="" xmlns:a16="http://schemas.microsoft.com/office/drawing/2014/main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="" xmlns:a16="http://schemas.microsoft.com/office/drawing/2014/main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="" xmlns:a16="http://schemas.microsoft.com/office/drawing/2014/main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="" xmlns:a16="http://schemas.microsoft.com/office/drawing/2014/main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="" xmlns:a16="http://schemas.microsoft.com/office/drawing/2014/main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="" xmlns:a16="http://schemas.microsoft.com/office/drawing/2014/main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="" xmlns:a16="http://schemas.microsoft.com/office/drawing/2014/main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="" xmlns:a16="http://schemas.microsoft.com/office/drawing/2014/main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="" xmlns:a16="http://schemas.microsoft.com/office/drawing/2014/main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="" xmlns:a16="http://schemas.microsoft.com/office/drawing/2014/main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="" xmlns:a16="http://schemas.microsoft.com/office/drawing/2014/main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="" xmlns:a16="http://schemas.microsoft.com/office/drawing/2014/main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="" xmlns:a16="http://schemas.microsoft.com/office/drawing/2014/main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="" xmlns:a16="http://schemas.microsoft.com/office/drawing/2014/main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="" xmlns:a16="http://schemas.microsoft.com/office/drawing/2014/main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="" xmlns:a16="http://schemas.microsoft.com/office/drawing/2014/main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="" xmlns:a16="http://schemas.microsoft.com/office/drawing/2014/main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="" xmlns:a16="http://schemas.microsoft.com/office/drawing/2014/main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="" xmlns:a16="http://schemas.microsoft.com/office/drawing/2014/main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="" xmlns:a16="http://schemas.microsoft.com/office/drawing/2014/main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="" xmlns:a16="http://schemas.microsoft.com/office/drawing/2014/main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="" xmlns:a16="http://schemas.microsoft.com/office/drawing/2014/main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="" xmlns:a16="http://schemas.microsoft.com/office/drawing/2014/main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="" xmlns:a16="http://schemas.microsoft.com/office/drawing/2014/main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="" xmlns:a16="http://schemas.microsoft.com/office/drawing/2014/main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="" xmlns:a16="http://schemas.microsoft.com/office/drawing/2014/main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="" xmlns:a16="http://schemas.microsoft.com/office/drawing/2014/main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="" xmlns:a16="http://schemas.microsoft.com/office/drawing/2014/main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="" xmlns:a16="http://schemas.microsoft.com/office/drawing/2014/main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="" xmlns:a16="http://schemas.microsoft.com/office/drawing/2014/main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="" xmlns:a16="http://schemas.microsoft.com/office/drawing/2014/main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="" xmlns:a16="http://schemas.microsoft.com/office/drawing/2014/main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="" xmlns:a16="http://schemas.microsoft.com/office/drawing/2014/main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="" xmlns:a16="http://schemas.microsoft.com/office/drawing/2014/main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="" xmlns:a16="http://schemas.microsoft.com/office/drawing/2014/main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="" xmlns:a16="http://schemas.microsoft.com/office/drawing/2014/main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="" xmlns:a16="http://schemas.microsoft.com/office/drawing/2014/main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="" xmlns:a16="http://schemas.microsoft.com/office/drawing/2014/main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="" xmlns:a16="http://schemas.microsoft.com/office/drawing/2014/main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="" xmlns:a16="http://schemas.microsoft.com/office/drawing/2014/main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="" xmlns:a16="http://schemas.microsoft.com/office/drawing/2014/main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="" xmlns:a16="http://schemas.microsoft.com/office/drawing/2014/main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="" xmlns:a16="http://schemas.microsoft.com/office/drawing/2014/main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="" xmlns:a16="http://schemas.microsoft.com/office/drawing/2014/main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="" xmlns:a16="http://schemas.microsoft.com/office/drawing/2014/main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="" xmlns:a16="http://schemas.microsoft.com/office/drawing/2014/main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="" xmlns:a16="http://schemas.microsoft.com/office/drawing/2014/main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="" xmlns:a16="http://schemas.microsoft.com/office/drawing/2014/main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="" xmlns:a16="http://schemas.microsoft.com/office/drawing/2014/main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="" xmlns:a16="http://schemas.microsoft.com/office/drawing/2014/main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="" xmlns:a16="http://schemas.microsoft.com/office/drawing/2014/main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="" xmlns:a16="http://schemas.microsoft.com/office/drawing/2014/main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="" xmlns:a16="http://schemas.microsoft.com/office/drawing/2014/main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="" xmlns:a16="http://schemas.microsoft.com/office/drawing/2014/main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="" xmlns:a16="http://schemas.microsoft.com/office/drawing/2014/main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="" xmlns:a16="http://schemas.microsoft.com/office/drawing/2014/main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="" xmlns:a16="http://schemas.microsoft.com/office/drawing/2014/main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="" xmlns:a16="http://schemas.microsoft.com/office/drawing/2014/main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="" xmlns:a16="http://schemas.microsoft.com/office/drawing/2014/main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="" xmlns:a16="http://schemas.microsoft.com/office/drawing/2014/main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="" xmlns:a16="http://schemas.microsoft.com/office/drawing/2014/main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="" xmlns:a16="http://schemas.microsoft.com/office/drawing/2014/main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="" xmlns:a16="http://schemas.microsoft.com/office/drawing/2014/main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="" xmlns:a16="http://schemas.microsoft.com/office/drawing/2014/main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="" xmlns:a16="http://schemas.microsoft.com/office/drawing/2014/main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="" xmlns:a16="http://schemas.microsoft.com/office/drawing/2014/main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="" xmlns:a16="http://schemas.microsoft.com/office/drawing/2014/main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="" xmlns:a16="http://schemas.microsoft.com/office/drawing/2014/main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="" xmlns:a16="http://schemas.microsoft.com/office/drawing/2014/main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="" xmlns:a16="http://schemas.microsoft.com/office/drawing/2014/main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="" xmlns:a16="http://schemas.microsoft.com/office/drawing/2014/main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="" xmlns:a16="http://schemas.microsoft.com/office/drawing/2014/main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="" xmlns:a16="http://schemas.microsoft.com/office/drawing/2014/main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="" xmlns:a16="http://schemas.microsoft.com/office/drawing/2014/main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="" xmlns:a16="http://schemas.microsoft.com/office/drawing/2014/main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="" xmlns:a16="http://schemas.microsoft.com/office/drawing/2014/main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="" xmlns:a16="http://schemas.microsoft.com/office/drawing/2014/main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="" xmlns:a16="http://schemas.microsoft.com/office/drawing/2014/main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="" xmlns:a16="http://schemas.microsoft.com/office/drawing/2014/main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="" xmlns:a16="http://schemas.microsoft.com/office/drawing/2014/main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="" xmlns:a16="http://schemas.microsoft.com/office/drawing/2014/main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="" xmlns:a16="http://schemas.microsoft.com/office/drawing/2014/main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="" xmlns:a16="http://schemas.microsoft.com/office/drawing/2014/main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="" xmlns:a16="http://schemas.microsoft.com/office/drawing/2014/main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="" xmlns:a16="http://schemas.microsoft.com/office/drawing/2014/main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="" xmlns:a16="http://schemas.microsoft.com/office/drawing/2014/main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="" xmlns:a16="http://schemas.microsoft.com/office/drawing/2014/main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="" xmlns:a16="http://schemas.microsoft.com/office/drawing/2014/main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="" xmlns:a16="http://schemas.microsoft.com/office/drawing/2014/main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="" xmlns:a16="http://schemas.microsoft.com/office/drawing/2014/main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="" xmlns:a16="http://schemas.microsoft.com/office/drawing/2014/main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="" xmlns:a16="http://schemas.microsoft.com/office/drawing/2014/main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="" xmlns:a16="http://schemas.microsoft.com/office/drawing/2014/main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="" xmlns:a16="http://schemas.microsoft.com/office/drawing/2014/main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="" xmlns:a16="http://schemas.microsoft.com/office/drawing/2014/main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="" xmlns:a16="http://schemas.microsoft.com/office/drawing/2014/main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="" xmlns:a16="http://schemas.microsoft.com/office/drawing/2014/main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="" xmlns:a16="http://schemas.microsoft.com/office/drawing/2014/main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="" xmlns:a16="http://schemas.microsoft.com/office/drawing/2014/main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="" xmlns:a16="http://schemas.microsoft.com/office/drawing/2014/main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="" xmlns:a16="http://schemas.microsoft.com/office/drawing/2014/main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="" xmlns:a16="http://schemas.microsoft.com/office/drawing/2014/main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="" xmlns:a16="http://schemas.microsoft.com/office/drawing/2014/main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="" xmlns:a16="http://schemas.microsoft.com/office/drawing/2014/main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="" xmlns:a16="http://schemas.microsoft.com/office/drawing/2014/main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="" xmlns:a16="http://schemas.microsoft.com/office/drawing/2014/main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="" xmlns:a16="http://schemas.microsoft.com/office/drawing/2014/main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="" xmlns:a16="http://schemas.microsoft.com/office/drawing/2014/main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="" xmlns:a16="http://schemas.microsoft.com/office/drawing/2014/main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="" xmlns:a16="http://schemas.microsoft.com/office/drawing/2014/main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="" xmlns:a16="http://schemas.microsoft.com/office/drawing/2014/main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="" xmlns:a16="http://schemas.microsoft.com/office/drawing/2014/main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="" xmlns:a16="http://schemas.microsoft.com/office/drawing/2014/main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="" xmlns:a16="http://schemas.microsoft.com/office/drawing/2014/main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="" xmlns:a16="http://schemas.microsoft.com/office/drawing/2014/main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="" xmlns:a16="http://schemas.microsoft.com/office/drawing/2014/main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="" xmlns:a16="http://schemas.microsoft.com/office/drawing/2014/main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="" xmlns:a16="http://schemas.microsoft.com/office/drawing/2014/main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="" xmlns:a16="http://schemas.microsoft.com/office/drawing/2014/main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="" xmlns:a16="http://schemas.microsoft.com/office/drawing/2014/main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="" xmlns:a16="http://schemas.microsoft.com/office/drawing/2014/main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="" xmlns:a16="http://schemas.microsoft.com/office/drawing/2014/main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="" xmlns:a16="http://schemas.microsoft.com/office/drawing/2014/main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="" xmlns:a16="http://schemas.microsoft.com/office/drawing/2014/main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="" xmlns:a16="http://schemas.microsoft.com/office/drawing/2014/main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="" xmlns:a16="http://schemas.microsoft.com/office/drawing/2014/main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="" xmlns:a16="http://schemas.microsoft.com/office/drawing/2014/main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="" xmlns:a16="http://schemas.microsoft.com/office/drawing/2014/main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="" xmlns:a16="http://schemas.microsoft.com/office/drawing/2014/main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="" xmlns:a16="http://schemas.microsoft.com/office/drawing/2014/main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="" xmlns:a16="http://schemas.microsoft.com/office/drawing/2014/main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="" xmlns:a16="http://schemas.microsoft.com/office/drawing/2014/main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="" xmlns:a16="http://schemas.microsoft.com/office/drawing/2014/main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="" xmlns:a16="http://schemas.microsoft.com/office/drawing/2014/main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="" xmlns:a16="http://schemas.microsoft.com/office/drawing/2014/main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="" xmlns:a16="http://schemas.microsoft.com/office/drawing/2014/main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="" xmlns:a16="http://schemas.microsoft.com/office/drawing/2014/main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="" xmlns:a16="http://schemas.microsoft.com/office/drawing/2014/main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="" xmlns:a16="http://schemas.microsoft.com/office/drawing/2014/main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="" xmlns:a16="http://schemas.microsoft.com/office/drawing/2014/main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="" xmlns:a16="http://schemas.microsoft.com/office/drawing/2014/main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="" xmlns:a16="http://schemas.microsoft.com/office/drawing/2014/main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="" xmlns:a16="http://schemas.microsoft.com/office/drawing/2014/main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="" xmlns:a16="http://schemas.microsoft.com/office/drawing/2014/main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="" xmlns:a16="http://schemas.microsoft.com/office/drawing/2014/main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="" xmlns:a16="http://schemas.microsoft.com/office/drawing/2014/main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="" xmlns:a16="http://schemas.microsoft.com/office/drawing/2014/main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="" xmlns:a16="http://schemas.microsoft.com/office/drawing/2014/main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="" xmlns:a16="http://schemas.microsoft.com/office/drawing/2014/main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="" xmlns:a16="http://schemas.microsoft.com/office/drawing/2014/main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="" xmlns:a16="http://schemas.microsoft.com/office/drawing/2014/main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="" xmlns:a16="http://schemas.microsoft.com/office/drawing/2014/main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="" xmlns:a16="http://schemas.microsoft.com/office/drawing/2014/main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="" xmlns:a16="http://schemas.microsoft.com/office/drawing/2014/main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="" xmlns:a16="http://schemas.microsoft.com/office/drawing/2014/main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="" xmlns:a16="http://schemas.microsoft.com/office/drawing/2014/main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="" xmlns:a16="http://schemas.microsoft.com/office/drawing/2014/main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="" xmlns:a16="http://schemas.microsoft.com/office/drawing/2014/main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="" xmlns:a16="http://schemas.microsoft.com/office/drawing/2014/main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="" xmlns:a16="http://schemas.microsoft.com/office/drawing/2014/main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="" xmlns:a16="http://schemas.microsoft.com/office/drawing/2014/main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="" xmlns:a16="http://schemas.microsoft.com/office/drawing/2014/main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="" xmlns:a16="http://schemas.microsoft.com/office/drawing/2014/main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="" xmlns:a16="http://schemas.microsoft.com/office/drawing/2014/main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="" xmlns:a16="http://schemas.microsoft.com/office/drawing/2014/main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="" xmlns:a16="http://schemas.microsoft.com/office/drawing/2014/main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="" xmlns:a16="http://schemas.microsoft.com/office/drawing/2014/main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="" xmlns:a16="http://schemas.microsoft.com/office/drawing/2014/main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="" xmlns:a16="http://schemas.microsoft.com/office/drawing/2014/main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="" xmlns:a16="http://schemas.microsoft.com/office/drawing/2014/main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="" xmlns:a16="http://schemas.microsoft.com/office/drawing/2014/main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="" xmlns:a16="http://schemas.microsoft.com/office/drawing/2014/main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="" xmlns:a16="http://schemas.microsoft.com/office/drawing/2014/main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="" xmlns:a16="http://schemas.microsoft.com/office/drawing/2014/main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="" xmlns:a16="http://schemas.microsoft.com/office/drawing/2014/main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="" xmlns:a16="http://schemas.microsoft.com/office/drawing/2014/main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="" xmlns:a16="http://schemas.microsoft.com/office/drawing/2014/main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="" xmlns:a16="http://schemas.microsoft.com/office/drawing/2014/main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="" xmlns:a16="http://schemas.microsoft.com/office/drawing/2014/main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="" xmlns:a16="http://schemas.microsoft.com/office/drawing/2014/main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="" xmlns:a16="http://schemas.microsoft.com/office/drawing/2014/main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="" xmlns:a16="http://schemas.microsoft.com/office/drawing/2014/main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="" xmlns:a16="http://schemas.microsoft.com/office/drawing/2014/main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="" xmlns:a16="http://schemas.microsoft.com/office/drawing/2014/main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="" xmlns:a16="http://schemas.microsoft.com/office/drawing/2014/main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="" xmlns:a16="http://schemas.microsoft.com/office/drawing/2014/main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="" xmlns:a16="http://schemas.microsoft.com/office/drawing/2014/main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="" xmlns:a16="http://schemas.microsoft.com/office/drawing/2014/main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="" xmlns:a16="http://schemas.microsoft.com/office/drawing/2014/main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="" xmlns:a16="http://schemas.microsoft.com/office/drawing/2014/main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="" xmlns:a16="http://schemas.microsoft.com/office/drawing/2014/main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="" xmlns:a16="http://schemas.microsoft.com/office/drawing/2014/main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="" xmlns:a16="http://schemas.microsoft.com/office/drawing/2014/main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="" xmlns:a16="http://schemas.microsoft.com/office/drawing/2014/main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="" xmlns:a16="http://schemas.microsoft.com/office/drawing/2014/main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="" xmlns:a16="http://schemas.microsoft.com/office/drawing/2014/main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="" xmlns:a16="http://schemas.microsoft.com/office/drawing/2014/main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="" xmlns:a16="http://schemas.microsoft.com/office/drawing/2014/main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="" xmlns:a16="http://schemas.microsoft.com/office/drawing/2014/main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="" xmlns:a16="http://schemas.microsoft.com/office/drawing/2014/main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="" xmlns:a16="http://schemas.microsoft.com/office/drawing/2014/main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="" xmlns:a16="http://schemas.microsoft.com/office/drawing/2014/main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="" xmlns:a16="http://schemas.microsoft.com/office/drawing/2014/main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="" xmlns:a16="http://schemas.microsoft.com/office/drawing/2014/main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="" xmlns:a16="http://schemas.microsoft.com/office/drawing/2014/main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="" xmlns:a16="http://schemas.microsoft.com/office/drawing/2014/main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="" xmlns:a16="http://schemas.microsoft.com/office/drawing/2014/main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="" xmlns:a16="http://schemas.microsoft.com/office/drawing/2014/main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="" xmlns:a16="http://schemas.microsoft.com/office/drawing/2014/main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="" xmlns:a16="http://schemas.microsoft.com/office/drawing/2014/main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="" xmlns:a16="http://schemas.microsoft.com/office/drawing/2014/main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="" xmlns:a16="http://schemas.microsoft.com/office/drawing/2014/main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="" xmlns:a16="http://schemas.microsoft.com/office/drawing/2014/main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="" xmlns:a16="http://schemas.microsoft.com/office/drawing/2014/main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="" xmlns:a16="http://schemas.microsoft.com/office/drawing/2014/main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="" xmlns:a16="http://schemas.microsoft.com/office/drawing/2014/main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="" xmlns:a16="http://schemas.microsoft.com/office/drawing/2014/main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="" xmlns:a16="http://schemas.microsoft.com/office/drawing/2014/main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="" xmlns:a16="http://schemas.microsoft.com/office/drawing/2014/main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="" xmlns:a16="http://schemas.microsoft.com/office/drawing/2014/main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="" xmlns:a16="http://schemas.microsoft.com/office/drawing/2014/main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="" xmlns:a16="http://schemas.microsoft.com/office/drawing/2014/main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="" xmlns:a16="http://schemas.microsoft.com/office/drawing/2014/main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="" xmlns:a16="http://schemas.microsoft.com/office/drawing/2014/main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="" xmlns:a16="http://schemas.microsoft.com/office/drawing/2014/main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="" xmlns:a16="http://schemas.microsoft.com/office/drawing/2014/main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="" xmlns:a16="http://schemas.microsoft.com/office/drawing/2014/main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="" xmlns:a16="http://schemas.microsoft.com/office/drawing/2014/main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="" xmlns:a16="http://schemas.microsoft.com/office/drawing/2014/main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="" xmlns:a16="http://schemas.microsoft.com/office/drawing/2014/main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="" xmlns:a16="http://schemas.microsoft.com/office/drawing/2014/main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="" xmlns:a16="http://schemas.microsoft.com/office/drawing/2014/main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="" xmlns:a16="http://schemas.microsoft.com/office/drawing/2014/main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="" xmlns:a16="http://schemas.microsoft.com/office/drawing/2014/main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="" xmlns:a16="http://schemas.microsoft.com/office/drawing/2014/main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="" xmlns:a16="http://schemas.microsoft.com/office/drawing/2014/main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="" xmlns:a16="http://schemas.microsoft.com/office/drawing/2014/main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="" xmlns:a16="http://schemas.microsoft.com/office/drawing/2014/main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="" xmlns:a16="http://schemas.microsoft.com/office/drawing/2014/main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="" xmlns:a16="http://schemas.microsoft.com/office/drawing/2014/main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="" xmlns:a16="http://schemas.microsoft.com/office/drawing/2014/main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="" xmlns:a16="http://schemas.microsoft.com/office/drawing/2014/main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="" xmlns:a16="http://schemas.microsoft.com/office/drawing/2014/main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="" xmlns:a16="http://schemas.microsoft.com/office/drawing/2014/main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="" xmlns:a16="http://schemas.microsoft.com/office/drawing/2014/main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="" xmlns:a16="http://schemas.microsoft.com/office/drawing/2014/main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="" xmlns:a16="http://schemas.microsoft.com/office/drawing/2014/main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="" xmlns:a16="http://schemas.microsoft.com/office/drawing/2014/main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="" xmlns:a16="http://schemas.microsoft.com/office/drawing/2014/main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="" xmlns:a16="http://schemas.microsoft.com/office/drawing/2014/main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="" xmlns:a16="http://schemas.microsoft.com/office/drawing/2014/main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="" xmlns:a16="http://schemas.microsoft.com/office/drawing/2014/main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="" xmlns:a16="http://schemas.microsoft.com/office/drawing/2014/main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="" xmlns:a16="http://schemas.microsoft.com/office/drawing/2014/main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="" xmlns:a16="http://schemas.microsoft.com/office/drawing/2014/main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="" xmlns:a16="http://schemas.microsoft.com/office/drawing/2014/main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="" xmlns:a16="http://schemas.microsoft.com/office/drawing/2014/main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="" xmlns:a16="http://schemas.microsoft.com/office/drawing/2014/main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="" xmlns:a16="http://schemas.microsoft.com/office/drawing/2014/main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="" xmlns:a16="http://schemas.microsoft.com/office/drawing/2014/main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="" xmlns:a16="http://schemas.microsoft.com/office/drawing/2014/main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="" xmlns:a16="http://schemas.microsoft.com/office/drawing/2014/main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="" xmlns:a16="http://schemas.microsoft.com/office/drawing/2014/main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="" xmlns:a16="http://schemas.microsoft.com/office/drawing/2014/main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="" xmlns:a16="http://schemas.microsoft.com/office/drawing/2014/main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="" xmlns:a16="http://schemas.microsoft.com/office/drawing/2014/main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="" xmlns:a16="http://schemas.microsoft.com/office/drawing/2014/main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="" xmlns:a16="http://schemas.microsoft.com/office/drawing/2014/main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="" xmlns:a16="http://schemas.microsoft.com/office/drawing/2014/main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="" xmlns:a16="http://schemas.microsoft.com/office/drawing/2014/main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="" xmlns:a16="http://schemas.microsoft.com/office/drawing/2014/main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="" xmlns:a16="http://schemas.microsoft.com/office/drawing/2014/main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="" xmlns:a16="http://schemas.microsoft.com/office/drawing/2014/main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="" xmlns:a16="http://schemas.microsoft.com/office/drawing/2014/main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="" xmlns:a16="http://schemas.microsoft.com/office/drawing/2014/main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="" xmlns:a16="http://schemas.microsoft.com/office/drawing/2014/main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="" xmlns:a16="http://schemas.microsoft.com/office/drawing/2014/main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="" xmlns:a16="http://schemas.microsoft.com/office/drawing/2014/main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="" xmlns:a16="http://schemas.microsoft.com/office/drawing/2014/main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="" xmlns:a16="http://schemas.microsoft.com/office/drawing/2014/main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="" xmlns:a16="http://schemas.microsoft.com/office/drawing/2014/main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="" xmlns:a16="http://schemas.microsoft.com/office/drawing/2014/main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="" xmlns:a16="http://schemas.microsoft.com/office/drawing/2014/main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="" xmlns:a16="http://schemas.microsoft.com/office/drawing/2014/main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="" xmlns:a16="http://schemas.microsoft.com/office/drawing/2014/main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="" xmlns:a16="http://schemas.microsoft.com/office/drawing/2014/main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="" xmlns:a16="http://schemas.microsoft.com/office/drawing/2014/main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="" xmlns:a16="http://schemas.microsoft.com/office/drawing/2014/main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="" xmlns:a16="http://schemas.microsoft.com/office/drawing/2014/main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="" xmlns:a16="http://schemas.microsoft.com/office/drawing/2014/main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="" xmlns:a16="http://schemas.microsoft.com/office/drawing/2014/main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="" xmlns:a16="http://schemas.microsoft.com/office/drawing/2014/main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="" xmlns:a16="http://schemas.microsoft.com/office/drawing/2014/main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="" xmlns:a16="http://schemas.microsoft.com/office/drawing/2014/main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="" xmlns:a16="http://schemas.microsoft.com/office/drawing/2014/main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="" xmlns:a16="http://schemas.microsoft.com/office/drawing/2014/main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="" xmlns:a16="http://schemas.microsoft.com/office/drawing/2014/main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="" xmlns:a16="http://schemas.microsoft.com/office/drawing/2014/main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="" xmlns:a16="http://schemas.microsoft.com/office/drawing/2014/main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="" xmlns:a16="http://schemas.microsoft.com/office/drawing/2014/main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="" xmlns:a16="http://schemas.microsoft.com/office/drawing/2014/main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="" xmlns:a16="http://schemas.microsoft.com/office/drawing/2014/main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="" xmlns:a16="http://schemas.microsoft.com/office/drawing/2014/main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="" xmlns:a16="http://schemas.microsoft.com/office/drawing/2014/main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="" xmlns:a16="http://schemas.microsoft.com/office/drawing/2014/main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="" xmlns:a16="http://schemas.microsoft.com/office/drawing/2014/main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="" xmlns:a16="http://schemas.microsoft.com/office/drawing/2014/main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="" xmlns:a16="http://schemas.microsoft.com/office/drawing/2014/main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="" xmlns:a16="http://schemas.microsoft.com/office/drawing/2014/main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="" xmlns:a16="http://schemas.microsoft.com/office/drawing/2014/main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="" xmlns:a16="http://schemas.microsoft.com/office/drawing/2014/main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="" xmlns:a16="http://schemas.microsoft.com/office/drawing/2014/main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="" xmlns:a16="http://schemas.microsoft.com/office/drawing/2014/main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="" xmlns:a16="http://schemas.microsoft.com/office/drawing/2014/main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="" xmlns:a16="http://schemas.microsoft.com/office/drawing/2014/main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="" xmlns:a16="http://schemas.microsoft.com/office/drawing/2014/main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="" xmlns:a16="http://schemas.microsoft.com/office/drawing/2014/main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="" xmlns:a16="http://schemas.microsoft.com/office/drawing/2014/main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="" xmlns:a16="http://schemas.microsoft.com/office/drawing/2014/main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="" xmlns:a16="http://schemas.microsoft.com/office/drawing/2014/main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="" xmlns:a16="http://schemas.microsoft.com/office/drawing/2014/main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="" xmlns:a16="http://schemas.microsoft.com/office/drawing/2014/main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="" xmlns:a16="http://schemas.microsoft.com/office/drawing/2014/main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="" xmlns:a16="http://schemas.microsoft.com/office/drawing/2014/main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="" xmlns:a16="http://schemas.microsoft.com/office/drawing/2014/main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="" xmlns:a16="http://schemas.microsoft.com/office/drawing/2014/main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="" xmlns:a16="http://schemas.microsoft.com/office/drawing/2014/main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="" xmlns:a16="http://schemas.microsoft.com/office/drawing/2014/main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="" xmlns:a16="http://schemas.microsoft.com/office/drawing/2014/main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="" xmlns:a16="http://schemas.microsoft.com/office/drawing/2014/main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="" xmlns:a16="http://schemas.microsoft.com/office/drawing/2014/main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="" xmlns:a16="http://schemas.microsoft.com/office/drawing/2014/main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="" xmlns:a16="http://schemas.microsoft.com/office/drawing/2014/main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="" xmlns:a16="http://schemas.microsoft.com/office/drawing/2014/main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="" xmlns:a16="http://schemas.microsoft.com/office/drawing/2014/main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="" xmlns:a16="http://schemas.microsoft.com/office/drawing/2014/main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="" xmlns:a16="http://schemas.microsoft.com/office/drawing/2014/main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="" xmlns:a16="http://schemas.microsoft.com/office/drawing/2014/main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="" xmlns:a16="http://schemas.microsoft.com/office/drawing/2014/main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="" xmlns:a16="http://schemas.microsoft.com/office/drawing/2014/main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="" xmlns:a16="http://schemas.microsoft.com/office/drawing/2014/main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="" xmlns:a16="http://schemas.microsoft.com/office/drawing/2014/main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="" xmlns:a16="http://schemas.microsoft.com/office/drawing/2014/main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="" xmlns:a16="http://schemas.microsoft.com/office/drawing/2014/main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="" xmlns:a16="http://schemas.microsoft.com/office/drawing/2014/main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="" xmlns:a16="http://schemas.microsoft.com/office/drawing/2014/main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="" xmlns:a16="http://schemas.microsoft.com/office/drawing/2014/main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="" xmlns:a16="http://schemas.microsoft.com/office/drawing/2014/main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="" xmlns:a16="http://schemas.microsoft.com/office/drawing/2014/main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="" xmlns:a16="http://schemas.microsoft.com/office/drawing/2014/main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="" xmlns:a16="http://schemas.microsoft.com/office/drawing/2014/main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="" xmlns:a16="http://schemas.microsoft.com/office/drawing/2014/main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="" xmlns:a16="http://schemas.microsoft.com/office/drawing/2014/main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="" xmlns:a16="http://schemas.microsoft.com/office/drawing/2014/main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="" xmlns:a16="http://schemas.microsoft.com/office/drawing/2014/main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="" xmlns:a16="http://schemas.microsoft.com/office/drawing/2014/main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="" xmlns:a16="http://schemas.microsoft.com/office/drawing/2014/main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="" xmlns:a16="http://schemas.microsoft.com/office/drawing/2014/main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="" xmlns:a16="http://schemas.microsoft.com/office/drawing/2014/main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="" xmlns:a16="http://schemas.microsoft.com/office/drawing/2014/main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="" xmlns:a16="http://schemas.microsoft.com/office/drawing/2014/main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="" xmlns:a16="http://schemas.microsoft.com/office/drawing/2014/main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="" xmlns:a16="http://schemas.microsoft.com/office/drawing/2014/main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="" xmlns:a16="http://schemas.microsoft.com/office/drawing/2014/main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="" xmlns:a16="http://schemas.microsoft.com/office/drawing/2014/main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="" xmlns:a16="http://schemas.microsoft.com/office/drawing/2014/main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="" xmlns:a16="http://schemas.microsoft.com/office/drawing/2014/main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="" xmlns:a16="http://schemas.microsoft.com/office/drawing/2014/main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="" xmlns:a16="http://schemas.microsoft.com/office/drawing/2014/main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="" xmlns:a16="http://schemas.microsoft.com/office/drawing/2014/main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="" xmlns:a16="http://schemas.microsoft.com/office/drawing/2014/main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="" xmlns:a16="http://schemas.microsoft.com/office/drawing/2014/main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="" xmlns:a16="http://schemas.microsoft.com/office/drawing/2014/main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="" xmlns:a16="http://schemas.microsoft.com/office/drawing/2014/main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="" xmlns:a16="http://schemas.microsoft.com/office/drawing/2014/main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="" xmlns:a16="http://schemas.microsoft.com/office/drawing/2014/main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="" xmlns:a16="http://schemas.microsoft.com/office/drawing/2014/main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="" xmlns:a16="http://schemas.microsoft.com/office/drawing/2014/main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="" xmlns:a16="http://schemas.microsoft.com/office/drawing/2014/main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="" xmlns:a16="http://schemas.microsoft.com/office/drawing/2014/main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="" xmlns:a16="http://schemas.microsoft.com/office/drawing/2014/main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="" xmlns:a16="http://schemas.microsoft.com/office/drawing/2014/main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="" xmlns:a16="http://schemas.microsoft.com/office/drawing/2014/main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="" xmlns:a16="http://schemas.microsoft.com/office/drawing/2014/main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="" xmlns:a16="http://schemas.microsoft.com/office/drawing/2014/main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="" xmlns:a16="http://schemas.microsoft.com/office/drawing/2014/main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="" xmlns:a16="http://schemas.microsoft.com/office/drawing/2014/main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="" xmlns:a16="http://schemas.microsoft.com/office/drawing/2014/main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="" xmlns:a16="http://schemas.microsoft.com/office/drawing/2014/main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="" xmlns:a16="http://schemas.microsoft.com/office/drawing/2014/main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="" xmlns:a16="http://schemas.microsoft.com/office/drawing/2014/main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="" xmlns:a16="http://schemas.microsoft.com/office/drawing/2014/main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="" xmlns:a16="http://schemas.microsoft.com/office/drawing/2014/main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="" xmlns:a16="http://schemas.microsoft.com/office/drawing/2014/main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="" xmlns:a16="http://schemas.microsoft.com/office/drawing/2014/main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="" xmlns:a16="http://schemas.microsoft.com/office/drawing/2014/main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="" xmlns:a16="http://schemas.microsoft.com/office/drawing/2014/main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="" xmlns:a16="http://schemas.microsoft.com/office/drawing/2014/main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="" xmlns:a16="http://schemas.microsoft.com/office/drawing/2014/main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="" xmlns:a16="http://schemas.microsoft.com/office/drawing/2014/main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="" xmlns:a16="http://schemas.microsoft.com/office/drawing/2014/main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="" xmlns:a16="http://schemas.microsoft.com/office/drawing/2014/main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="" xmlns:a16="http://schemas.microsoft.com/office/drawing/2014/main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="" xmlns:a16="http://schemas.microsoft.com/office/drawing/2014/main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="" xmlns:a16="http://schemas.microsoft.com/office/drawing/2014/main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="" xmlns:a16="http://schemas.microsoft.com/office/drawing/2014/main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="" xmlns:a16="http://schemas.microsoft.com/office/drawing/2014/main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="" xmlns:a16="http://schemas.microsoft.com/office/drawing/2014/main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="" xmlns:a16="http://schemas.microsoft.com/office/drawing/2014/main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="" xmlns:a16="http://schemas.microsoft.com/office/drawing/2014/main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="" xmlns:a16="http://schemas.microsoft.com/office/drawing/2014/main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="" xmlns:a16="http://schemas.microsoft.com/office/drawing/2014/main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="" xmlns:a16="http://schemas.microsoft.com/office/drawing/2014/main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="" xmlns:a16="http://schemas.microsoft.com/office/drawing/2014/main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="" xmlns:a16="http://schemas.microsoft.com/office/drawing/2014/main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="" xmlns:a16="http://schemas.microsoft.com/office/drawing/2014/main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="" xmlns:a16="http://schemas.microsoft.com/office/drawing/2014/main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="" xmlns:a16="http://schemas.microsoft.com/office/drawing/2014/main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="" xmlns:a16="http://schemas.microsoft.com/office/drawing/2014/main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="" xmlns:a16="http://schemas.microsoft.com/office/drawing/2014/main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="" xmlns:a16="http://schemas.microsoft.com/office/drawing/2014/main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="" xmlns:a16="http://schemas.microsoft.com/office/drawing/2014/main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="" xmlns:a16="http://schemas.microsoft.com/office/drawing/2014/main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="" xmlns:a16="http://schemas.microsoft.com/office/drawing/2014/main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="" xmlns:a16="http://schemas.microsoft.com/office/drawing/2014/main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="" xmlns:a16="http://schemas.microsoft.com/office/drawing/2014/main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="" xmlns:a16="http://schemas.microsoft.com/office/drawing/2014/main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="" xmlns:a16="http://schemas.microsoft.com/office/drawing/2014/main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="" xmlns:a16="http://schemas.microsoft.com/office/drawing/2014/main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="" xmlns:a16="http://schemas.microsoft.com/office/drawing/2014/main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="" xmlns:a16="http://schemas.microsoft.com/office/drawing/2014/main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="" xmlns:a16="http://schemas.microsoft.com/office/drawing/2014/main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="" xmlns:a16="http://schemas.microsoft.com/office/drawing/2014/main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="" xmlns:a16="http://schemas.microsoft.com/office/drawing/2014/main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="" xmlns:a16="http://schemas.microsoft.com/office/drawing/2014/main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="" xmlns:a16="http://schemas.microsoft.com/office/drawing/2014/main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="" xmlns:a16="http://schemas.microsoft.com/office/drawing/2014/main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="" xmlns:a16="http://schemas.microsoft.com/office/drawing/2014/main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="" xmlns:a16="http://schemas.microsoft.com/office/drawing/2014/main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="" xmlns:a16="http://schemas.microsoft.com/office/drawing/2014/main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="" xmlns:a16="http://schemas.microsoft.com/office/drawing/2014/main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="" xmlns:a16="http://schemas.microsoft.com/office/drawing/2014/main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="" xmlns:a16="http://schemas.microsoft.com/office/drawing/2014/main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="" xmlns:a16="http://schemas.microsoft.com/office/drawing/2014/main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="" xmlns:a16="http://schemas.microsoft.com/office/drawing/2014/main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="" xmlns:a16="http://schemas.microsoft.com/office/drawing/2014/main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="" xmlns:a16="http://schemas.microsoft.com/office/drawing/2014/main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="" xmlns:a16="http://schemas.microsoft.com/office/drawing/2014/main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="" xmlns:a16="http://schemas.microsoft.com/office/drawing/2014/main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="" xmlns:a16="http://schemas.microsoft.com/office/drawing/2014/main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="" xmlns:a16="http://schemas.microsoft.com/office/drawing/2014/main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="" xmlns:a16="http://schemas.microsoft.com/office/drawing/2014/main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="" xmlns:a16="http://schemas.microsoft.com/office/drawing/2014/main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="" xmlns:a16="http://schemas.microsoft.com/office/drawing/2014/main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="" xmlns:a16="http://schemas.microsoft.com/office/drawing/2014/main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="" xmlns:a16="http://schemas.microsoft.com/office/drawing/2014/main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="" xmlns:a16="http://schemas.microsoft.com/office/drawing/2014/main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="" xmlns:a16="http://schemas.microsoft.com/office/drawing/2014/main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="" xmlns:a16="http://schemas.microsoft.com/office/drawing/2014/main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="" xmlns:a16="http://schemas.microsoft.com/office/drawing/2014/main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="" xmlns:a16="http://schemas.microsoft.com/office/drawing/2014/main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="" xmlns:a16="http://schemas.microsoft.com/office/drawing/2014/main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="" xmlns:a16="http://schemas.microsoft.com/office/drawing/2014/main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="" xmlns:a16="http://schemas.microsoft.com/office/drawing/2014/main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="" xmlns:a16="http://schemas.microsoft.com/office/drawing/2014/main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="" xmlns:a16="http://schemas.microsoft.com/office/drawing/2014/main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="" xmlns:a16="http://schemas.microsoft.com/office/drawing/2014/main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="" xmlns:a16="http://schemas.microsoft.com/office/drawing/2014/main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="" xmlns:a16="http://schemas.microsoft.com/office/drawing/2014/main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="" xmlns:a16="http://schemas.microsoft.com/office/drawing/2014/main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="" xmlns:a16="http://schemas.microsoft.com/office/drawing/2014/main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="" xmlns:a16="http://schemas.microsoft.com/office/drawing/2014/main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="" xmlns:a16="http://schemas.microsoft.com/office/drawing/2014/main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="" xmlns:a16="http://schemas.microsoft.com/office/drawing/2014/main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="" xmlns:a16="http://schemas.microsoft.com/office/drawing/2014/main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="" xmlns:a16="http://schemas.microsoft.com/office/drawing/2014/main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="" xmlns:a16="http://schemas.microsoft.com/office/drawing/2014/main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="" xmlns:a16="http://schemas.microsoft.com/office/drawing/2014/main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="" xmlns:a16="http://schemas.microsoft.com/office/drawing/2014/main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="" xmlns:a16="http://schemas.microsoft.com/office/drawing/2014/main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="" xmlns:a16="http://schemas.microsoft.com/office/drawing/2014/main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="" xmlns:a16="http://schemas.microsoft.com/office/drawing/2014/main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="" xmlns:a16="http://schemas.microsoft.com/office/drawing/2014/main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="" xmlns:a16="http://schemas.microsoft.com/office/drawing/2014/main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="" xmlns:a16="http://schemas.microsoft.com/office/drawing/2014/main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="" xmlns:a16="http://schemas.microsoft.com/office/drawing/2014/main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="" xmlns:a16="http://schemas.microsoft.com/office/drawing/2014/main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="" xmlns:a16="http://schemas.microsoft.com/office/drawing/2014/main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="" xmlns:a16="http://schemas.microsoft.com/office/drawing/2014/main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="" xmlns:a16="http://schemas.microsoft.com/office/drawing/2014/main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="" xmlns:a16="http://schemas.microsoft.com/office/drawing/2014/main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="" xmlns:a16="http://schemas.microsoft.com/office/drawing/2014/main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="" xmlns:a16="http://schemas.microsoft.com/office/drawing/2014/main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="" xmlns:a16="http://schemas.microsoft.com/office/drawing/2014/main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="" xmlns:a16="http://schemas.microsoft.com/office/drawing/2014/main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="" xmlns:a16="http://schemas.microsoft.com/office/drawing/2014/main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="" xmlns:a16="http://schemas.microsoft.com/office/drawing/2014/main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="" xmlns:a16="http://schemas.microsoft.com/office/drawing/2014/main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="" xmlns:a16="http://schemas.microsoft.com/office/drawing/2014/main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="" xmlns:a16="http://schemas.microsoft.com/office/drawing/2014/main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="" xmlns:a16="http://schemas.microsoft.com/office/drawing/2014/main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="" xmlns:a16="http://schemas.microsoft.com/office/drawing/2014/main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="" xmlns:a16="http://schemas.microsoft.com/office/drawing/2014/main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="" xmlns:a16="http://schemas.microsoft.com/office/drawing/2014/main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="" xmlns:a16="http://schemas.microsoft.com/office/drawing/2014/main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="" xmlns:a16="http://schemas.microsoft.com/office/drawing/2014/main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="" xmlns:a16="http://schemas.microsoft.com/office/drawing/2014/main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="" xmlns:a16="http://schemas.microsoft.com/office/drawing/2014/main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="" xmlns:a16="http://schemas.microsoft.com/office/drawing/2014/main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="" xmlns:a16="http://schemas.microsoft.com/office/drawing/2014/main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="" xmlns:a16="http://schemas.microsoft.com/office/drawing/2014/main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="" xmlns:a16="http://schemas.microsoft.com/office/drawing/2014/main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="" xmlns:a16="http://schemas.microsoft.com/office/drawing/2014/main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="" xmlns:a16="http://schemas.microsoft.com/office/drawing/2014/main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="" xmlns:a16="http://schemas.microsoft.com/office/drawing/2014/main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="" xmlns:a16="http://schemas.microsoft.com/office/drawing/2014/main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="" xmlns:a16="http://schemas.microsoft.com/office/drawing/2014/main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="" xmlns:a16="http://schemas.microsoft.com/office/drawing/2014/main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="" xmlns:a16="http://schemas.microsoft.com/office/drawing/2014/main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="" xmlns:a16="http://schemas.microsoft.com/office/drawing/2014/main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="" xmlns:a16="http://schemas.microsoft.com/office/drawing/2014/main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="" xmlns:a16="http://schemas.microsoft.com/office/drawing/2014/main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="" xmlns:a16="http://schemas.microsoft.com/office/drawing/2014/main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="" xmlns:a16="http://schemas.microsoft.com/office/drawing/2014/main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="" xmlns:a16="http://schemas.microsoft.com/office/drawing/2014/main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="" xmlns:a16="http://schemas.microsoft.com/office/drawing/2014/main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="" xmlns:a16="http://schemas.microsoft.com/office/drawing/2014/main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="" xmlns:a16="http://schemas.microsoft.com/office/drawing/2014/main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="" xmlns:a16="http://schemas.microsoft.com/office/drawing/2014/main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="" xmlns:a16="http://schemas.microsoft.com/office/drawing/2014/main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="" xmlns:a16="http://schemas.microsoft.com/office/drawing/2014/main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="" xmlns:a16="http://schemas.microsoft.com/office/drawing/2014/main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="" xmlns:a16="http://schemas.microsoft.com/office/drawing/2014/main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="" xmlns:a16="http://schemas.microsoft.com/office/drawing/2014/main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="" xmlns:a16="http://schemas.microsoft.com/office/drawing/2014/main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="" xmlns:a16="http://schemas.microsoft.com/office/drawing/2014/main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1624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32</cp:revision>
  <dcterms:created xsi:type="dcterms:W3CDTF">2017-09-08T02:47:25Z</dcterms:created>
  <dcterms:modified xsi:type="dcterms:W3CDTF">2019-03-04T05:42:01Z</dcterms:modified>
</cp:coreProperties>
</file>