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61" r:id="rId3"/>
    <p:sldId id="259" r:id="rId4"/>
    <p:sldId id="268" r:id="rId5"/>
    <p:sldId id="296" r:id="rId6"/>
    <p:sldId id="295" r:id="rId7"/>
    <p:sldId id="297" r:id="rId8"/>
    <p:sldId id="270" r:id="rId9"/>
    <p:sldId id="301" r:id="rId10"/>
    <p:sldId id="299" r:id="rId11"/>
    <p:sldId id="269" r:id="rId12"/>
    <p:sldId id="300" r:id="rId13"/>
    <p:sldId id="265" r:id="rId14"/>
    <p:sldId id="298" r:id="rId15"/>
    <p:sldId id="302" r:id="rId16"/>
    <p:sldId id="280" r:id="rId17"/>
    <p:sldId id="276" r:id="rId18"/>
    <p:sldId id="291" r:id="rId19"/>
    <p:sldId id="292" r:id="rId20"/>
    <p:sldId id="303" r:id="rId21"/>
    <p:sldId id="293" r:id="rId22"/>
    <p:sldId id="294" r:id="rId23"/>
    <p:sldId id="267" r:id="rId24"/>
    <p:sldId id="278" r:id="rId25"/>
    <p:sldId id="30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574" userDrawn="1">
          <p15:clr>
            <a:srgbClr val="A4A3A4"/>
          </p15:clr>
        </p15:guide>
        <p15:guide id="4" pos="7129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orient="horz" pos="6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7A9D"/>
    <a:srgbClr val="F1ACCB"/>
    <a:srgbClr val="DB84B5"/>
    <a:srgbClr val="418E9E"/>
    <a:srgbClr val="60C4DA"/>
    <a:srgbClr val="5193BF"/>
    <a:srgbClr val="AD3C91"/>
    <a:srgbClr val="E95487"/>
    <a:srgbClr val="274A6D"/>
    <a:srgbClr val="E840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6" y="84"/>
      </p:cViewPr>
      <p:guideLst>
        <p:guide orient="horz" pos="2341"/>
        <p:guide pos="3840"/>
        <p:guide pos="574"/>
        <p:guide pos="7129"/>
        <p:guide orient="horz" pos="3974"/>
        <p:guide orient="horz" pos="6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CBF7C8-CD62-4E87-AAD1-ABFBA34A892C}" type="datetimeFigureOut">
              <a:rPr lang="zh-CN" altLang="en-US" smtClean="0"/>
              <a:t>2018/4/21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2B5DF-7041-4EF0-B3A4-2179964792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220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581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75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47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88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702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702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702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702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479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854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854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8542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9875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8542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479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382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36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36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36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47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36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36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7302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6262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2B5DF-7041-4EF0-B3A4-21799647921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581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1510895"/>
      </p:ext>
    </p:extLst>
  </p:cSld>
  <p:clrMapOvr>
    <a:masterClrMapping/>
  </p:clrMapOvr>
  <p:transition spd="slow" advTm="3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7085416"/>
      </p:ext>
    </p:extLst>
  </p:cSld>
  <p:clrMapOvr>
    <a:masterClrMapping/>
  </p:clrMapOvr>
  <p:transition spd="slow" advTm="3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592" y="-512064"/>
            <a:ext cx="1282293" cy="12822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71786127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/>
          <p:cNvSpPr>
            <a:spLocks noGrp="1"/>
          </p:cNvSpPr>
          <p:nvPr>
            <p:ph type="pic" sz="quarter" idx="10"/>
          </p:nvPr>
        </p:nvSpPr>
        <p:spPr>
          <a:xfrm>
            <a:off x="1301196" y="1997715"/>
            <a:ext cx="3718417" cy="3437246"/>
          </a:xfrm>
          <a:custGeom>
            <a:avLst/>
            <a:gdLst>
              <a:gd name="connsiteX0" fmla="*/ 202523 w 3718417"/>
              <a:gd name="connsiteY0" fmla="*/ 0 h 3437246"/>
              <a:gd name="connsiteX1" fmla="*/ 3515894 w 3718417"/>
              <a:gd name="connsiteY1" fmla="*/ 0 h 3437246"/>
              <a:gd name="connsiteX2" fmla="*/ 3718417 w 3718417"/>
              <a:gd name="connsiteY2" fmla="*/ 202523 h 3437246"/>
              <a:gd name="connsiteX3" fmla="*/ 3718417 w 3718417"/>
              <a:gd name="connsiteY3" fmla="*/ 3234723 h 3437246"/>
              <a:gd name="connsiteX4" fmla="*/ 3515894 w 3718417"/>
              <a:gd name="connsiteY4" fmla="*/ 3437246 h 3437246"/>
              <a:gd name="connsiteX5" fmla="*/ 202523 w 3718417"/>
              <a:gd name="connsiteY5" fmla="*/ 3437246 h 3437246"/>
              <a:gd name="connsiteX6" fmla="*/ 0 w 3718417"/>
              <a:gd name="connsiteY6" fmla="*/ 3234723 h 3437246"/>
              <a:gd name="connsiteX7" fmla="*/ 0 w 3718417"/>
              <a:gd name="connsiteY7" fmla="*/ 202523 h 3437246"/>
              <a:gd name="connsiteX8" fmla="*/ 202523 w 3718417"/>
              <a:gd name="connsiteY8" fmla="*/ 0 h 3437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18417" h="3437246">
                <a:moveTo>
                  <a:pt x="202523" y="0"/>
                </a:moveTo>
                <a:lnTo>
                  <a:pt x="3515894" y="0"/>
                </a:lnTo>
                <a:cubicBezTo>
                  <a:pt x="3627744" y="0"/>
                  <a:pt x="3718417" y="90673"/>
                  <a:pt x="3718417" y="202523"/>
                </a:cubicBezTo>
                <a:lnTo>
                  <a:pt x="3718417" y="3234723"/>
                </a:lnTo>
                <a:cubicBezTo>
                  <a:pt x="3718417" y="3346573"/>
                  <a:pt x="3627744" y="3437246"/>
                  <a:pt x="3515894" y="3437246"/>
                </a:cubicBezTo>
                <a:lnTo>
                  <a:pt x="202523" y="3437246"/>
                </a:lnTo>
                <a:cubicBezTo>
                  <a:pt x="90673" y="3437246"/>
                  <a:pt x="0" y="3346573"/>
                  <a:pt x="0" y="3234723"/>
                </a:cubicBezTo>
                <a:lnTo>
                  <a:pt x="0" y="202523"/>
                </a:lnTo>
                <a:cubicBezTo>
                  <a:pt x="0" y="90673"/>
                  <a:pt x="90673" y="0"/>
                  <a:pt x="20252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任意多边形: 形状 12"/>
          <p:cNvSpPr>
            <a:spLocks noGrp="1"/>
          </p:cNvSpPr>
          <p:nvPr>
            <p:ph type="pic" sz="quarter" idx="11"/>
          </p:nvPr>
        </p:nvSpPr>
        <p:spPr>
          <a:xfrm>
            <a:off x="5238618" y="1997715"/>
            <a:ext cx="1738059" cy="1606634"/>
          </a:xfrm>
          <a:custGeom>
            <a:avLst/>
            <a:gdLst>
              <a:gd name="connsiteX0" fmla="*/ 161965 w 1738059"/>
              <a:gd name="connsiteY0" fmla="*/ 0 h 1606634"/>
              <a:gd name="connsiteX1" fmla="*/ 1576094 w 1738059"/>
              <a:gd name="connsiteY1" fmla="*/ 0 h 1606634"/>
              <a:gd name="connsiteX2" fmla="*/ 1738059 w 1738059"/>
              <a:gd name="connsiteY2" fmla="*/ 161965 h 1606634"/>
              <a:gd name="connsiteX3" fmla="*/ 1738059 w 1738059"/>
              <a:gd name="connsiteY3" fmla="*/ 1444669 h 1606634"/>
              <a:gd name="connsiteX4" fmla="*/ 1576094 w 1738059"/>
              <a:gd name="connsiteY4" fmla="*/ 1606634 h 1606634"/>
              <a:gd name="connsiteX5" fmla="*/ 161965 w 1738059"/>
              <a:gd name="connsiteY5" fmla="*/ 1606634 h 1606634"/>
              <a:gd name="connsiteX6" fmla="*/ 0 w 1738059"/>
              <a:gd name="connsiteY6" fmla="*/ 1444669 h 1606634"/>
              <a:gd name="connsiteX7" fmla="*/ 0 w 1738059"/>
              <a:gd name="connsiteY7" fmla="*/ 161965 h 1606634"/>
              <a:gd name="connsiteX8" fmla="*/ 161965 w 1738059"/>
              <a:gd name="connsiteY8" fmla="*/ 0 h 160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38059" h="1606634">
                <a:moveTo>
                  <a:pt x="161965" y="0"/>
                </a:moveTo>
                <a:lnTo>
                  <a:pt x="1576094" y="0"/>
                </a:lnTo>
                <a:cubicBezTo>
                  <a:pt x="1665545" y="0"/>
                  <a:pt x="1738059" y="72514"/>
                  <a:pt x="1738059" y="161965"/>
                </a:cubicBezTo>
                <a:lnTo>
                  <a:pt x="1738059" y="1444669"/>
                </a:lnTo>
                <a:cubicBezTo>
                  <a:pt x="1738059" y="1534120"/>
                  <a:pt x="1665545" y="1606634"/>
                  <a:pt x="1576094" y="1606634"/>
                </a:cubicBezTo>
                <a:lnTo>
                  <a:pt x="161965" y="1606634"/>
                </a:lnTo>
                <a:cubicBezTo>
                  <a:pt x="72514" y="1606634"/>
                  <a:pt x="0" y="1534120"/>
                  <a:pt x="0" y="1444669"/>
                </a:cubicBezTo>
                <a:lnTo>
                  <a:pt x="0" y="161965"/>
                </a:lnTo>
                <a:cubicBezTo>
                  <a:pt x="0" y="72514"/>
                  <a:pt x="72514" y="0"/>
                  <a:pt x="16196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/>
          <p:cNvSpPr>
            <a:spLocks noGrp="1"/>
          </p:cNvSpPr>
          <p:nvPr>
            <p:ph type="pic" sz="quarter" idx="12"/>
          </p:nvPr>
        </p:nvSpPr>
        <p:spPr>
          <a:xfrm>
            <a:off x="7195682" y="3828327"/>
            <a:ext cx="1738059" cy="1606634"/>
          </a:xfrm>
          <a:custGeom>
            <a:avLst/>
            <a:gdLst>
              <a:gd name="connsiteX0" fmla="*/ 161965 w 1738059"/>
              <a:gd name="connsiteY0" fmla="*/ 0 h 1606634"/>
              <a:gd name="connsiteX1" fmla="*/ 1576094 w 1738059"/>
              <a:gd name="connsiteY1" fmla="*/ 0 h 1606634"/>
              <a:gd name="connsiteX2" fmla="*/ 1738059 w 1738059"/>
              <a:gd name="connsiteY2" fmla="*/ 161965 h 1606634"/>
              <a:gd name="connsiteX3" fmla="*/ 1738059 w 1738059"/>
              <a:gd name="connsiteY3" fmla="*/ 1444669 h 1606634"/>
              <a:gd name="connsiteX4" fmla="*/ 1576094 w 1738059"/>
              <a:gd name="connsiteY4" fmla="*/ 1606634 h 1606634"/>
              <a:gd name="connsiteX5" fmla="*/ 161965 w 1738059"/>
              <a:gd name="connsiteY5" fmla="*/ 1606634 h 1606634"/>
              <a:gd name="connsiteX6" fmla="*/ 0 w 1738059"/>
              <a:gd name="connsiteY6" fmla="*/ 1444669 h 1606634"/>
              <a:gd name="connsiteX7" fmla="*/ 0 w 1738059"/>
              <a:gd name="connsiteY7" fmla="*/ 161965 h 1606634"/>
              <a:gd name="connsiteX8" fmla="*/ 161965 w 1738059"/>
              <a:gd name="connsiteY8" fmla="*/ 0 h 160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38059" h="1606634">
                <a:moveTo>
                  <a:pt x="161965" y="0"/>
                </a:moveTo>
                <a:lnTo>
                  <a:pt x="1576094" y="0"/>
                </a:lnTo>
                <a:cubicBezTo>
                  <a:pt x="1665545" y="0"/>
                  <a:pt x="1738059" y="72514"/>
                  <a:pt x="1738059" y="161965"/>
                </a:cubicBezTo>
                <a:lnTo>
                  <a:pt x="1738059" y="1444669"/>
                </a:lnTo>
                <a:cubicBezTo>
                  <a:pt x="1738059" y="1534120"/>
                  <a:pt x="1665545" y="1606634"/>
                  <a:pt x="1576094" y="1606634"/>
                </a:cubicBezTo>
                <a:lnTo>
                  <a:pt x="161965" y="1606634"/>
                </a:lnTo>
                <a:cubicBezTo>
                  <a:pt x="72514" y="1606634"/>
                  <a:pt x="0" y="1534120"/>
                  <a:pt x="0" y="1444669"/>
                </a:cubicBezTo>
                <a:lnTo>
                  <a:pt x="0" y="161965"/>
                </a:lnTo>
                <a:cubicBezTo>
                  <a:pt x="0" y="72514"/>
                  <a:pt x="72514" y="0"/>
                  <a:pt x="16196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/>
          <p:cNvSpPr>
            <a:spLocks noGrp="1"/>
          </p:cNvSpPr>
          <p:nvPr>
            <p:ph type="pic" sz="quarter" idx="13"/>
          </p:nvPr>
        </p:nvSpPr>
        <p:spPr>
          <a:xfrm>
            <a:off x="9152745" y="1997715"/>
            <a:ext cx="1738059" cy="1606634"/>
          </a:xfrm>
          <a:custGeom>
            <a:avLst/>
            <a:gdLst>
              <a:gd name="connsiteX0" fmla="*/ 161965 w 1738059"/>
              <a:gd name="connsiteY0" fmla="*/ 0 h 1606634"/>
              <a:gd name="connsiteX1" fmla="*/ 1576094 w 1738059"/>
              <a:gd name="connsiteY1" fmla="*/ 0 h 1606634"/>
              <a:gd name="connsiteX2" fmla="*/ 1738059 w 1738059"/>
              <a:gd name="connsiteY2" fmla="*/ 161965 h 1606634"/>
              <a:gd name="connsiteX3" fmla="*/ 1738059 w 1738059"/>
              <a:gd name="connsiteY3" fmla="*/ 1444669 h 1606634"/>
              <a:gd name="connsiteX4" fmla="*/ 1576094 w 1738059"/>
              <a:gd name="connsiteY4" fmla="*/ 1606634 h 1606634"/>
              <a:gd name="connsiteX5" fmla="*/ 161965 w 1738059"/>
              <a:gd name="connsiteY5" fmla="*/ 1606634 h 1606634"/>
              <a:gd name="connsiteX6" fmla="*/ 0 w 1738059"/>
              <a:gd name="connsiteY6" fmla="*/ 1444669 h 1606634"/>
              <a:gd name="connsiteX7" fmla="*/ 0 w 1738059"/>
              <a:gd name="connsiteY7" fmla="*/ 161965 h 1606634"/>
              <a:gd name="connsiteX8" fmla="*/ 161965 w 1738059"/>
              <a:gd name="connsiteY8" fmla="*/ 0 h 160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38059" h="1606634">
                <a:moveTo>
                  <a:pt x="161965" y="0"/>
                </a:moveTo>
                <a:lnTo>
                  <a:pt x="1576094" y="0"/>
                </a:lnTo>
                <a:cubicBezTo>
                  <a:pt x="1665545" y="0"/>
                  <a:pt x="1738059" y="72514"/>
                  <a:pt x="1738059" y="161965"/>
                </a:cubicBezTo>
                <a:lnTo>
                  <a:pt x="1738059" y="1444669"/>
                </a:lnTo>
                <a:cubicBezTo>
                  <a:pt x="1738059" y="1534120"/>
                  <a:pt x="1665545" y="1606634"/>
                  <a:pt x="1576094" y="1606634"/>
                </a:cubicBezTo>
                <a:lnTo>
                  <a:pt x="161965" y="1606634"/>
                </a:lnTo>
                <a:cubicBezTo>
                  <a:pt x="72514" y="1606634"/>
                  <a:pt x="0" y="1534120"/>
                  <a:pt x="0" y="1444669"/>
                </a:cubicBezTo>
                <a:lnTo>
                  <a:pt x="0" y="161965"/>
                </a:lnTo>
                <a:cubicBezTo>
                  <a:pt x="0" y="72514"/>
                  <a:pt x="72514" y="0"/>
                  <a:pt x="16196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46017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>
            <a:spLocks noGrp="1"/>
          </p:cNvSpPr>
          <p:nvPr>
            <p:ph type="pic" sz="quarter" idx="10"/>
          </p:nvPr>
        </p:nvSpPr>
        <p:spPr>
          <a:xfrm>
            <a:off x="1316528" y="2816532"/>
            <a:ext cx="9578451" cy="3057206"/>
          </a:xfrm>
          <a:custGeom>
            <a:avLst/>
            <a:gdLst>
              <a:gd name="connsiteX0" fmla="*/ 8335647 w 9578451"/>
              <a:gd name="connsiteY0" fmla="*/ 1566935 h 3057206"/>
              <a:gd name="connsiteX1" fmla="*/ 9330068 w 9578451"/>
              <a:gd name="connsiteY1" fmla="*/ 1566935 h 3057206"/>
              <a:gd name="connsiteX2" fmla="*/ 9578451 w 9578451"/>
              <a:gd name="connsiteY2" fmla="*/ 1815318 h 3057206"/>
              <a:gd name="connsiteX3" fmla="*/ 9578451 w 9578451"/>
              <a:gd name="connsiteY3" fmla="*/ 2808823 h 3057206"/>
              <a:gd name="connsiteX4" fmla="*/ 9330068 w 9578451"/>
              <a:gd name="connsiteY4" fmla="*/ 3057206 h 3057206"/>
              <a:gd name="connsiteX5" fmla="*/ 8335647 w 9578451"/>
              <a:gd name="connsiteY5" fmla="*/ 3057206 h 3057206"/>
              <a:gd name="connsiteX6" fmla="*/ 8087264 w 9578451"/>
              <a:gd name="connsiteY6" fmla="*/ 2808823 h 3057206"/>
              <a:gd name="connsiteX7" fmla="*/ 8087264 w 9578451"/>
              <a:gd name="connsiteY7" fmla="*/ 1815318 h 3057206"/>
              <a:gd name="connsiteX8" fmla="*/ 8335647 w 9578451"/>
              <a:gd name="connsiteY8" fmla="*/ 1566935 h 3057206"/>
              <a:gd name="connsiteX9" fmla="*/ 6718193 w 9578451"/>
              <a:gd name="connsiteY9" fmla="*/ 1566935 h 3057206"/>
              <a:gd name="connsiteX10" fmla="*/ 7712614 w 9578451"/>
              <a:gd name="connsiteY10" fmla="*/ 1566935 h 3057206"/>
              <a:gd name="connsiteX11" fmla="*/ 7960997 w 9578451"/>
              <a:gd name="connsiteY11" fmla="*/ 1815318 h 3057206"/>
              <a:gd name="connsiteX12" fmla="*/ 7960997 w 9578451"/>
              <a:gd name="connsiteY12" fmla="*/ 2808823 h 3057206"/>
              <a:gd name="connsiteX13" fmla="*/ 7712614 w 9578451"/>
              <a:gd name="connsiteY13" fmla="*/ 3057206 h 3057206"/>
              <a:gd name="connsiteX14" fmla="*/ 6718193 w 9578451"/>
              <a:gd name="connsiteY14" fmla="*/ 3057206 h 3057206"/>
              <a:gd name="connsiteX15" fmla="*/ 6469810 w 9578451"/>
              <a:gd name="connsiteY15" fmla="*/ 2808823 h 3057206"/>
              <a:gd name="connsiteX16" fmla="*/ 6469810 w 9578451"/>
              <a:gd name="connsiteY16" fmla="*/ 1815318 h 3057206"/>
              <a:gd name="connsiteX17" fmla="*/ 6718193 w 9578451"/>
              <a:gd name="connsiteY17" fmla="*/ 1566935 h 3057206"/>
              <a:gd name="connsiteX18" fmla="*/ 5100740 w 9578451"/>
              <a:gd name="connsiteY18" fmla="*/ 1566935 h 3057206"/>
              <a:gd name="connsiteX19" fmla="*/ 6095161 w 9578451"/>
              <a:gd name="connsiteY19" fmla="*/ 1566935 h 3057206"/>
              <a:gd name="connsiteX20" fmla="*/ 6343544 w 9578451"/>
              <a:gd name="connsiteY20" fmla="*/ 1815318 h 3057206"/>
              <a:gd name="connsiteX21" fmla="*/ 6343544 w 9578451"/>
              <a:gd name="connsiteY21" fmla="*/ 2808823 h 3057206"/>
              <a:gd name="connsiteX22" fmla="*/ 6095161 w 9578451"/>
              <a:gd name="connsiteY22" fmla="*/ 3057206 h 3057206"/>
              <a:gd name="connsiteX23" fmla="*/ 5100740 w 9578451"/>
              <a:gd name="connsiteY23" fmla="*/ 3057206 h 3057206"/>
              <a:gd name="connsiteX24" fmla="*/ 4852357 w 9578451"/>
              <a:gd name="connsiteY24" fmla="*/ 2808823 h 3057206"/>
              <a:gd name="connsiteX25" fmla="*/ 4852357 w 9578451"/>
              <a:gd name="connsiteY25" fmla="*/ 1815318 h 3057206"/>
              <a:gd name="connsiteX26" fmla="*/ 5100740 w 9578451"/>
              <a:gd name="connsiteY26" fmla="*/ 1566935 h 3057206"/>
              <a:gd name="connsiteX27" fmla="*/ 3483288 w 9578451"/>
              <a:gd name="connsiteY27" fmla="*/ 1566935 h 3057206"/>
              <a:gd name="connsiteX28" fmla="*/ 4477709 w 9578451"/>
              <a:gd name="connsiteY28" fmla="*/ 1566935 h 3057206"/>
              <a:gd name="connsiteX29" fmla="*/ 4726092 w 9578451"/>
              <a:gd name="connsiteY29" fmla="*/ 1815318 h 3057206"/>
              <a:gd name="connsiteX30" fmla="*/ 4726092 w 9578451"/>
              <a:gd name="connsiteY30" fmla="*/ 2808823 h 3057206"/>
              <a:gd name="connsiteX31" fmla="*/ 4477709 w 9578451"/>
              <a:gd name="connsiteY31" fmla="*/ 3057206 h 3057206"/>
              <a:gd name="connsiteX32" fmla="*/ 3483288 w 9578451"/>
              <a:gd name="connsiteY32" fmla="*/ 3057206 h 3057206"/>
              <a:gd name="connsiteX33" fmla="*/ 3234905 w 9578451"/>
              <a:gd name="connsiteY33" fmla="*/ 2808823 h 3057206"/>
              <a:gd name="connsiteX34" fmla="*/ 3234905 w 9578451"/>
              <a:gd name="connsiteY34" fmla="*/ 1815318 h 3057206"/>
              <a:gd name="connsiteX35" fmla="*/ 3483288 w 9578451"/>
              <a:gd name="connsiteY35" fmla="*/ 1566935 h 3057206"/>
              <a:gd name="connsiteX36" fmla="*/ 1865835 w 9578451"/>
              <a:gd name="connsiteY36" fmla="*/ 1566935 h 3057206"/>
              <a:gd name="connsiteX37" fmla="*/ 2860257 w 9578451"/>
              <a:gd name="connsiteY37" fmla="*/ 1566935 h 3057206"/>
              <a:gd name="connsiteX38" fmla="*/ 3108639 w 9578451"/>
              <a:gd name="connsiteY38" fmla="*/ 1815318 h 3057206"/>
              <a:gd name="connsiteX39" fmla="*/ 3108639 w 9578451"/>
              <a:gd name="connsiteY39" fmla="*/ 2808823 h 3057206"/>
              <a:gd name="connsiteX40" fmla="*/ 2860257 w 9578451"/>
              <a:gd name="connsiteY40" fmla="*/ 3057206 h 3057206"/>
              <a:gd name="connsiteX41" fmla="*/ 1865835 w 9578451"/>
              <a:gd name="connsiteY41" fmla="*/ 3057206 h 3057206"/>
              <a:gd name="connsiteX42" fmla="*/ 1617452 w 9578451"/>
              <a:gd name="connsiteY42" fmla="*/ 2808823 h 3057206"/>
              <a:gd name="connsiteX43" fmla="*/ 1617452 w 9578451"/>
              <a:gd name="connsiteY43" fmla="*/ 1815318 h 3057206"/>
              <a:gd name="connsiteX44" fmla="*/ 1865835 w 9578451"/>
              <a:gd name="connsiteY44" fmla="*/ 1566935 h 3057206"/>
              <a:gd name="connsiteX45" fmla="*/ 248383 w 9578451"/>
              <a:gd name="connsiteY45" fmla="*/ 1566935 h 3057206"/>
              <a:gd name="connsiteX46" fmla="*/ 1242804 w 9578451"/>
              <a:gd name="connsiteY46" fmla="*/ 1566935 h 3057206"/>
              <a:gd name="connsiteX47" fmla="*/ 1491187 w 9578451"/>
              <a:gd name="connsiteY47" fmla="*/ 1815318 h 3057206"/>
              <a:gd name="connsiteX48" fmla="*/ 1491187 w 9578451"/>
              <a:gd name="connsiteY48" fmla="*/ 2808823 h 3057206"/>
              <a:gd name="connsiteX49" fmla="*/ 1242804 w 9578451"/>
              <a:gd name="connsiteY49" fmla="*/ 3057206 h 3057206"/>
              <a:gd name="connsiteX50" fmla="*/ 248383 w 9578451"/>
              <a:gd name="connsiteY50" fmla="*/ 3057206 h 3057206"/>
              <a:gd name="connsiteX51" fmla="*/ 0 w 9578451"/>
              <a:gd name="connsiteY51" fmla="*/ 2808823 h 3057206"/>
              <a:gd name="connsiteX52" fmla="*/ 0 w 9578451"/>
              <a:gd name="connsiteY52" fmla="*/ 1815318 h 3057206"/>
              <a:gd name="connsiteX53" fmla="*/ 248383 w 9578451"/>
              <a:gd name="connsiteY53" fmla="*/ 1566935 h 3057206"/>
              <a:gd name="connsiteX54" fmla="*/ 8335647 w 9578451"/>
              <a:gd name="connsiteY54" fmla="*/ 0 h 3057206"/>
              <a:gd name="connsiteX55" fmla="*/ 9330068 w 9578451"/>
              <a:gd name="connsiteY55" fmla="*/ 0 h 3057206"/>
              <a:gd name="connsiteX56" fmla="*/ 9578451 w 9578451"/>
              <a:gd name="connsiteY56" fmla="*/ 248383 h 3057206"/>
              <a:gd name="connsiteX57" fmla="*/ 9578451 w 9578451"/>
              <a:gd name="connsiteY57" fmla="*/ 1241888 h 3057206"/>
              <a:gd name="connsiteX58" fmla="*/ 9330068 w 9578451"/>
              <a:gd name="connsiteY58" fmla="*/ 1490271 h 3057206"/>
              <a:gd name="connsiteX59" fmla="*/ 8335647 w 9578451"/>
              <a:gd name="connsiteY59" fmla="*/ 1490271 h 3057206"/>
              <a:gd name="connsiteX60" fmla="*/ 8087264 w 9578451"/>
              <a:gd name="connsiteY60" fmla="*/ 1241888 h 3057206"/>
              <a:gd name="connsiteX61" fmla="*/ 8087264 w 9578451"/>
              <a:gd name="connsiteY61" fmla="*/ 248383 h 3057206"/>
              <a:gd name="connsiteX62" fmla="*/ 8335647 w 9578451"/>
              <a:gd name="connsiteY62" fmla="*/ 0 h 3057206"/>
              <a:gd name="connsiteX63" fmla="*/ 6718193 w 9578451"/>
              <a:gd name="connsiteY63" fmla="*/ 0 h 3057206"/>
              <a:gd name="connsiteX64" fmla="*/ 7712614 w 9578451"/>
              <a:gd name="connsiteY64" fmla="*/ 0 h 3057206"/>
              <a:gd name="connsiteX65" fmla="*/ 7960997 w 9578451"/>
              <a:gd name="connsiteY65" fmla="*/ 248383 h 3057206"/>
              <a:gd name="connsiteX66" fmla="*/ 7960997 w 9578451"/>
              <a:gd name="connsiteY66" fmla="*/ 1241888 h 3057206"/>
              <a:gd name="connsiteX67" fmla="*/ 7712614 w 9578451"/>
              <a:gd name="connsiteY67" fmla="*/ 1490271 h 3057206"/>
              <a:gd name="connsiteX68" fmla="*/ 6718193 w 9578451"/>
              <a:gd name="connsiteY68" fmla="*/ 1490271 h 3057206"/>
              <a:gd name="connsiteX69" fmla="*/ 6469810 w 9578451"/>
              <a:gd name="connsiteY69" fmla="*/ 1241888 h 3057206"/>
              <a:gd name="connsiteX70" fmla="*/ 6469810 w 9578451"/>
              <a:gd name="connsiteY70" fmla="*/ 248383 h 3057206"/>
              <a:gd name="connsiteX71" fmla="*/ 6718193 w 9578451"/>
              <a:gd name="connsiteY71" fmla="*/ 0 h 3057206"/>
              <a:gd name="connsiteX72" fmla="*/ 5100740 w 9578451"/>
              <a:gd name="connsiteY72" fmla="*/ 0 h 3057206"/>
              <a:gd name="connsiteX73" fmla="*/ 6095161 w 9578451"/>
              <a:gd name="connsiteY73" fmla="*/ 0 h 3057206"/>
              <a:gd name="connsiteX74" fmla="*/ 6343544 w 9578451"/>
              <a:gd name="connsiteY74" fmla="*/ 248383 h 3057206"/>
              <a:gd name="connsiteX75" fmla="*/ 6343544 w 9578451"/>
              <a:gd name="connsiteY75" fmla="*/ 1241888 h 3057206"/>
              <a:gd name="connsiteX76" fmla="*/ 6095161 w 9578451"/>
              <a:gd name="connsiteY76" fmla="*/ 1490271 h 3057206"/>
              <a:gd name="connsiteX77" fmla="*/ 5100740 w 9578451"/>
              <a:gd name="connsiteY77" fmla="*/ 1490271 h 3057206"/>
              <a:gd name="connsiteX78" fmla="*/ 4852357 w 9578451"/>
              <a:gd name="connsiteY78" fmla="*/ 1241888 h 3057206"/>
              <a:gd name="connsiteX79" fmla="*/ 4852357 w 9578451"/>
              <a:gd name="connsiteY79" fmla="*/ 248383 h 3057206"/>
              <a:gd name="connsiteX80" fmla="*/ 5100740 w 9578451"/>
              <a:gd name="connsiteY80" fmla="*/ 0 h 3057206"/>
              <a:gd name="connsiteX81" fmla="*/ 3483288 w 9578451"/>
              <a:gd name="connsiteY81" fmla="*/ 0 h 3057206"/>
              <a:gd name="connsiteX82" fmla="*/ 4477709 w 9578451"/>
              <a:gd name="connsiteY82" fmla="*/ 0 h 3057206"/>
              <a:gd name="connsiteX83" fmla="*/ 4726092 w 9578451"/>
              <a:gd name="connsiteY83" fmla="*/ 248383 h 3057206"/>
              <a:gd name="connsiteX84" fmla="*/ 4726092 w 9578451"/>
              <a:gd name="connsiteY84" fmla="*/ 1241888 h 3057206"/>
              <a:gd name="connsiteX85" fmla="*/ 4477709 w 9578451"/>
              <a:gd name="connsiteY85" fmla="*/ 1490271 h 3057206"/>
              <a:gd name="connsiteX86" fmla="*/ 3483288 w 9578451"/>
              <a:gd name="connsiteY86" fmla="*/ 1490271 h 3057206"/>
              <a:gd name="connsiteX87" fmla="*/ 3234905 w 9578451"/>
              <a:gd name="connsiteY87" fmla="*/ 1241888 h 3057206"/>
              <a:gd name="connsiteX88" fmla="*/ 3234905 w 9578451"/>
              <a:gd name="connsiteY88" fmla="*/ 248383 h 3057206"/>
              <a:gd name="connsiteX89" fmla="*/ 3483288 w 9578451"/>
              <a:gd name="connsiteY89" fmla="*/ 0 h 3057206"/>
              <a:gd name="connsiteX90" fmla="*/ 1865836 w 9578451"/>
              <a:gd name="connsiteY90" fmla="*/ 0 h 3057206"/>
              <a:gd name="connsiteX91" fmla="*/ 2860258 w 9578451"/>
              <a:gd name="connsiteY91" fmla="*/ 0 h 3057206"/>
              <a:gd name="connsiteX92" fmla="*/ 3108639 w 9578451"/>
              <a:gd name="connsiteY92" fmla="*/ 248383 h 3057206"/>
              <a:gd name="connsiteX93" fmla="*/ 3108639 w 9578451"/>
              <a:gd name="connsiteY93" fmla="*/ 1241888 h 3057206"/>
              <a:gd name="connsiteX94" fmla="*/ 2860258 w 9578451"/>
              <a:gd name="connsiteY94" fmla="*/ 1490271 h 3057206"/>
              <a:gd name="connsiteX95" fmla="*/ 1865836 w 9578451"/>
              <a:gd name="connsiteY95" fmla="*/ 1490271 h 3057206"/>
              <a:gd name="connsiteX96" fmla="*/ 1617453 w 9578451"/>
              <a:gd name="connsiteY96" fmla="*/ 1241888 h 3057206"/>
              <a:gd name="connsiteX97" fmla="*/ 1617453 w 9578451"/>
              <a:gd name="connsiteY97" fmla="*/ 248383 h 3057206"/>
              <a:gd name="connsiteX98" fmla="*/ 1865836 w 9578451"/>
              <a:gd name="connsiteY98" fmla="*/ 0 h 3057206"/>
              <a:gd name="connsiteX99" fmla="*/ 248383 w 9578451"/>
              <a:gd name="connsiteY99" fmla="*/ 0 h 3057206"/>
              <a:gd name="connsiteX100" fmla="*/ 1242805 w 9578451"/>
              <a:gd name="connsiteY100" fmla="*/ 0 h 3057206"/>
              <a:gd name="connsiteX101" fmla="*/ 1491188 w 9578451"/>
              <a:gd name="connsiteY101" fmla="*/ 248383 h 3057206"/>
              <a:gd name="connsiteX102" fmla="*/ 1491188 w 9578451"/>
              <a:gd name="connsiteY102" fmla="*/ 1241888 h 3057206"/>
              <a:gd name="connsiteX103" fmla="*/ 1242805 w 9578451"/>
              <a:gd name="connsiteY103" fmla="*/ 1490271 h 3057206"/>
              <a:gd name="connsiteX104" fmla="*/ 248383 w 9578451"/>
              <a:gd name="connsiteY104" fmla="*/ 1490271 h 3057206"/>
              <a:gd name="connsiteX105" fmla="*/ 1 w 9578451"/>
              <a:gd name="connsiteY105" fmla="*/ 1241888 h 3057206"/>
              <a:gd name="connsiteX106" fmla="*/ 1 w 9578451"/>
              <a:gd name="connsiteY106" fmla="*/ 248383 h 3057206"/>
              <a:gd name="connsiteX107" fmla="*/ 248383 w 9578451"/>
              <a:gd name="connsiteY107" fmla="*/ 0 h 3057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9578451" h="3057206">
                <a:moveTo>
                  <a:pt x="8335647" y="1566935"/>
                </a:moveTo>
                <a:lnTo>
                  <a:pt x="9330068" y="1566935"/>
                </a:lnTo>
                <a:cubicBezTo>
                  <a:pt x="9467246" y="1566935"/>
                  <a:pt x="9578451" y="1678140"/>
                  <a:pt x="9578451" y="1815318"/>
                </a:cubicBezTo>
                <a:lnTo>
                  <a:pt x="9578451" y="2808823"/>
                </a:lnTo>
                <a:cubicBezTo>
                  <a:pt x="9578451" y="2946001"/>
                  <a:pt x="9467246" y="3057206"/>
                  <a:pt x="9330068" y="3057206"/>
                </a:cubicBezTo>
                <a:lnTo>
                  <a:pt x="8335647" y="3057206"/>
                </a:lnTo>
                <a:cubicBezTo>
                  <a:pt x="8198469" y="3057206"/>
                  <a:pt x="8087264" y="2946001"/>
                  <a:pt x="8087264" y="2808823"/>
                </a:cubicBezTo>
                <a:lnTo>
                  <a:pt x="8087264" y="1815318"/>
                </a:lnTo>
                <a:cubicBezTo>
                  <a:pt x="8087264" y="1678140"/>
                  <a:pt x="8198469" y="1566935"/>
                  <a:pt x="8335647" y="1566935"/>
                </a:cubicBezTo>
                <a:close/>
                <a:moveTo>
                  <a:pt x="6718193" y="1566935"/>
                </a:moveTo>
                <a:lnTo>
                  <a:pt x="7712614" y="1566935"/>
                </a:lnTo>
                <a:cubicBezTo>
                  <a:pt x="7849792" y="1566935"/>
                  <a:pt x="7960997" y="1678140"/>
                  <a:pt x="7960997" y="1815318"/>
                </a:cubicBezTo>
                <a:lnTo>
                  <a:pt x="7960997" y="2808823"/>
                </a:lnTo>
                <a:cubicBezTo>
                  <a:pt x="7960997" y="2946001"/>
                  <a:pt x="7849792" y="3057206"/>
                  <a:pt x="7712614" y="3057206"/>
                </a:cubicBezTo>
                <a:lnTo>
                  <a:pt x="6718193" y="3057206"/>
                </a:lnTo>
                <a:cubicBezTo>
                  <a:pt x="6581015" y="3057206"/>
                  <a:pt x="6469810" y="2946001"/>
                  <a:pt x="6469810" y="2808823"/>
                </a:cubicBezTo>
                <a:lnTo>
                  <a:pt x="6469810" y="1815318"/>
                </a:lnTo>
                <a:cubicBezTo>
                  <a:pt x="6469810" y="1678140"/>
                  <a:pt x="6581015" y="1566935"/>
                  <a:pt x="6718193" y="1566935"/>
                </a:cubicBezTo>
                <a:close/>
                <a:moveTo>
                  <a:pt x="5100740" y="1566935"/>
                </a:moveTo>
                <a:lnTo>
                  <a:pt x="6095161" y="1566935"/>
                </a:lnTo>
                <a:cubicBezTo>
                  <a:pt x="6232339" y="1566935"/>
                  <a:pt x="6343544" y="1678140"/>
                  <a:pt x="6343544" y="1815318"/>
                </a:cubicBezTo>
                <a:lnTo>
                  <a:pt x="6343544" y="2808823"/>
                </a:lnTo>
                <a:cubicBezTo>
                  <a:pt x="6343544" y="2946001"/>
                  <a:pt x="6232339" y="3057206"/>
                  <a:pt x="6095161" y="3057206"/>
                </a:cubicBezTo>
                <a:lnTo>
                  <a:pt x="5100740" y="3057206"/>
                </a:lnTo>
                <a:cubicBezTo>
                  <a:pt x="4963562" y="3057206"/>
                  <a:pt x="4852357" y="2946001"/>
                  <a:pt x="4852357" y="2808823"/>
                </a:cubicBezTo>
                <a:lnTo>
                  <a:pt x="4852357" y="1815318"/>
                </a:lnTo>
                <a:cubicBezTo>
                  <a:pt x="4852357" y="1678140"/>
                  <a:pt x="4963562" y="1566935"/>
                  <a:pt x="5100740" y="1566935"/>
                </a:cubicBezTo>
                <a:close/>
                <a:moveTo>
                  <a:pt x="3483288" y="1566935"/>
                </a:moveTo>
                <a:lnTo>
                  <a:pt x="4477709" y="1566935"/>
                </a:lnTo>
                <a:cubicBezTo>
                  <a:pt x="4614887" y="1566935"/>
                  <a:pt x="4726092" y="1678140"/>
                  <a:pt x="4726092" y="1815318"/>
                </a:cubicBezTo>
                <a:lnTo>
                  <a:pt x="4726092" y="2808823"/>
                </a:lnTo>
                <a:cubicBezTo>
                  <a:pt x="4726092" y="2946001"/>
                  <a:pt x="4614887" y="3057206"/>
                  <a:pt x="4477709" y="3057206"/>
                </a:cubicBezTo>
                <a:lnTo>
                  <a:pt x="3483288" y="3057206"/>
                </a:lnTo>
                <a:cubicBezTo>
                  <a:pt x="3346110" y="3057206"/>
                  <a:pt x="3234905" y="2946001"/>
                  <a:pt x="3234905" y="2808823"/>
                </a:cubicBezTo>
                <a:lnTo>
                  <a:pt x="3234905" y="1815318"/>
                </a:lnTo>
                <a:cubicBezTo>
                  <a:pt x="3234905" y="1678140"/>
                  <a:pt x="3346110" y="1566935"/>
                  <a:pt x="3483288" y="1566935"/>
                </a:cubicBezTo>
                <a:close/>
                <a:moveTo>
                  <a:pt x="1865835" y="1566935"/>
                </a:moveTo>
                <a:lnTo>
                  <a:pt x="2860257" y="1566935"/>
                </a:lnTo>
                <a:cubicBezTo>
                  <a:pt x="2997434" y="1566935"/>
                  <a:pt x="3108639" y="1678140"/>
                  <a:pt x="3108639" y="1815318"/>
                </a:cubicBezTo>
                <a:lnTo>
                  <a:pt x="3108639" y="2808823"/>
                </a:lnTo>
                <a:cubicBezTo>
                  <a:pt x="3108639" y="2946001"/>
                  <a:pt x="2997434" y="3057206"/>
                  <a:pt x="2860257" y="3057206"/>
                </a:cubicBezTo>
                <a:lnTo>
                  <a:pt x="1865835" y="3057206"/>
                </a:lnTo>
                <a:cubicBezTo>
                  <a:pt x="1728657" y="3057206"/>
                  <a:pt x="1617452" y="2946001"/>
                  <a:pt x="1617452" y="2808823"/>
                </a:cubicBezTo>
                <a:lnTo>
                  <a:pt x="1617452" y="1815318"/>
                </a:lnTo>
                <a:cubicBezTo>
                  <a:pt x="1617452" y="1678140"/>
                  <a:pt x="1728657" y="1566935"/>
                  <a:pt x="1865835" y="1566935"/>
                </a:cubicBezTo>
                <a:close/>
                <a:moveTo>
                  <a:pt x="248383" y="1566935"/>
                </a:moveTo>
                <a:lnTo>
                  <a:pt x="1242804" y="1566935"/>
                </a:lnTo>
                <a:cubicBezTo>
                  <a:pt x="1379982" y="1566935"/>
                  <a:pt x="1491187" y="1678140"/>
                  <a:pt x="1491187" y="1815318"/>
                </a:cubicBezTo>
                <a:lnTo>
                  <a:pt x="1491187" y="2808823"/>
                </a:lnTo>
                <a:cubicBezTo>
                  <a:pt x="1491187" y="2946001"/>
                  <a:pt x="1379982" y="3057206"/>
                  <a:pt x="1242804" y="3057206"/>
                </a:cubicBezTo>
                <a:lnTo>
                  <a:pt x="248383" y="3057206"/>
                </a:lnTo>
                <a:cubicBezTo>
                  <a:pt x="111205" y="3057206"/>
                  <a:pt x="0" y="2946001"/>
                  <a:pt x="0" y="2808823"/>
                </a:cubicBezTo>
                <a:lnTo>
                  <a:pt x="0" y="1815318"/>
                </a:lnTo>
                <a:cubicBezTo>
                  <a:pt x="0" y="1678140"/>
                  <a:pt x="111205" y="1566935"/>
                  <a:pt x="248383" y="1566935"/>
                </a:cubicBezTo>
                <a:close/>
                <a:moveTo>
                  <a:pt x="8335647" y="0"/>
                </a:moveTo>
                <a:lnTo>
                  <a:pt x="9330068" y="0"/>
                </a:lnTo>
                <a:cubicBezTo>
                  <a:pt x="9467246" y="0"/>
                  <a:pt x="9578451" y="111205"/>
                  <a:pt x="9578451" y="248383"/>
                </a:cubicBezTo>
                <a:lnTo>
                  <a:pt x="9578451" y="1241888"/>
                </a:lnTo>
                <a:cubicBezTo>
                  <a:pt x="9578451" y="1379066"/>
                  <a:pt x="9467246" y="1490271"/>
                  <a:pt x="9330068" y="1490271"/>
                </a:cubicBezTo>
                <a:lnTo>
                  <a:pt x="8335647" y="1490271"/>
                </a:lnTo>
                <a:cubicBezTo>
                  <a:pt x="8198469" y="1490271"/>
                  <a:pt x="8087264" y="1379066"/>
                  <a:pt x="8087264" y="1241888"/>
                </a:cubicBezTo>
                <a:lnTo>
                  <a:pt x="8087264" y="248383"/>
                </a:lnTo>
                <a:cubicBezTo>
                  <a:pt x="8087264" y="111205"/>
                  <a:pt x="8198469" y="0"/>
                  <a:pt x="8335647" y="0"/>
                </a:cubicBezTo>
                <a:close/>
                <a:moveTo>
                  <a:pt x="6718193" y="0"/>
                </a:moveTo>
                <a:lnTo>
                  <a:pt x="7712614" y="0"/>
                </a:lnTo>
                <a:cubicBezTo>
                  <a:pt x="7849792" y="0"/>
                  <a:pt x="7960997" y="111205"/>
                  <a:pt x="7960997" y="248383"/>
                </a:cubicBezTo>
                <a:lnTo>
                  <a:pt x="7960997" y="1241888"/>
                </a:lnTo>
                <a:cubicBezTo>
                  <a:pt x="7960997" y="1379066"/>
                  <a:pt x="7849792" y="1490271"/>
                  <a:pt x="7712614" y="1490271"/>
                </a:cubicBezTo>
                <a:lnTo>
                  <a:pt x="6718193" y="1490271"/>
                </a:lnTo>
                <a:cubicBezTo>
                  <a:pt x="6581015" y="1490271"/>
                  <a:pt x="6469810" y="1379066"/>
                  <a:pt x="6469810" y="1241888"/>
                </a:cubicBezTo>
                <a:lnTo>
                  <a:pt x="6469810" y="248383"/>
                </a:lnTo>
                <a:cubicBezTo>
                  <a:pt x="6469810" y="111205"/>
                  <a:pt x="6581015" y="0"/>
                  <a:pt x="6718193" y="0"/>
                </a:cubicBezTo>
                <a:close/>
                <a:moveTo>
                  <a:pt x="5100740" y="0"/>
                </a:moveTo>
                <a:lnTo>
                  <a:pt x="6095161" y="0"/>
                </a:lnTo>
                <a:cubicBezTo>
                  <a:pt x="6232339" y="0"/>
                  <a:pt x="6343544" y="111205"/>
                  <a:pt x="6343544" y="248383"/>
                </a:cubicBezTo>
                <a:lnTo>
                  <a:pt x="6343544" y="1241888"/>
                </a:lnTo>
                <a:cubicBezTo>
                  <a:pt x="6343544" y="1379066"/>
                  <a:pt x="6232339" y="1490271"/>
                  <a:pt x="6095161" y="1490271"/>
                </a:cubicBezTo>
                <a:lnTo>
                  <a:pt x="5100740" y="1490271"/>
                </a:lnTo>
                <a:cubicBezTo>
                  <a:pt x="4963562" y="1490271"/>
                  <a:pt x="4852357" y="1379066"/>
                  <a:pt x="4852357" y="1241888"/>
                </a:cubicBezTo>
                <a:lnTo>
                  <a:pt x="4852357" y="248383"/>
                </a:lnTo>
                <a:cubicBezTo>
                  <a:pt x="4852357" y="111205"/>
                  <a:pt x="4963562" y="0"/>
                  <a:pt x="5100740" y="0"/>
                </a:cubicBezTo>
                <a:close/>
                <a:moveTo>
                  <a:pt x="3483288" y="0"/>
                </a:moveTo>
                <a:lnTo>
                  <a:pt x="4477709" y="0"/>
                </a:lnTo>
                <a:cubicBezTo>
                  <a:pt x="4614887" y="0"/>
                  <a:pt x="4726092" y="111205"/>
                  <a:pt x="4726092" y="248383"/>
                </a:cubicBezTo>
                <a:lnTo>
                  <a:pt x="4726092" y="1241888"/>
                </a:lnTo>
                <a:cubicBezTo>
                  <a:pt x="4726092" y="1379066"/>
                  <a:pt x="4614887" y="1490271"/>
                  <a:pt x="4477709" y="1490271"/>
                </a:cubicBezTo>
                <a:lnTo>
                  <a:pt x="3483288" y="1490271"/>
                </a:lnTo>
                <a:cubicBezTo>
                  <a:pt x="3346110" y="1490271"/>
                  <a:pt x="3234905" y="1379066"/>
                  <a:pt x="3234905" y="1241888"/>
                </a:cubicBezTo>
                <a:lnTo>
                  <a:pt x="3234905" y="248383"/>
                </a:lnTo>
                <a:cubicBezTo>
                  <a:pt x="3234905" y="111205"/>
                  <a:pt x="3346110" y="0"/>
                  <a:pt x="3483288" y="0"/>
                </a:cubicBezTo>
                <a:close/>
                <a:moveTo>
                  <a:pt x="1865836" y="0"/>
                </a:moveTo>
                <a:lnTo>
                  <a:pt x="2860258" y="0"/>
                </a:lnTo>
                <a:cubicBezTo>
                  <a:pt x="2997434" y="0"/>
                  <a:pt x="3108639" y="111205"/>
                  <a:pt x="3108639" y="248383"/>
                </a:cubicBezTo>
                <a:lnTo>
                  <a:pt x="3108639" y="1241888"/>
                </a:lnTo>
                <a:cubicBezTo>
                  <a:pt x="3108639" y="1379066"/>
                  <a:pt x="2997434" y="1490271"/>
                  <a:pt x="2860258" y="1490271"/>
                </a:cubicBezTo>
                <a:lnTo>
                  <a:pt x="1865836" y="1490271"/>
                </a:lnTo>
                <a:cubicBezTo>
                  <a:pt x="1728658" y="1490271"/>
                  <a:pt x="1617453" y="1379066"/>
                  <a:pt x="1617453" y="1241888"/>
                </a:cubicBezTo>
                <a:lnTo>
                  <a:pt x="1617453" y="248383"/>
                </a:lnTo>
                <a:cubicBezTo>
                  <a:pt x="1617453" y="111205"/>
                  <a:pt x="1728658" y="0"/>
                  <a:pt x="1865836" y="0"/>
                </a:cubicBezTo>
                <a:close/>
                <a:moveTo>
                  <a:pt x="248383" y="0"/>
                </a:moveTo>
                <a:lnTo>
                  <a:pt x="1242805" y="0"/>
                </a:lnTo>
                <a:cubicBezTo>
                  <a:pt x="1379983" y="0"/>
                  <a:pt x="1491188" y="111205"/>
                  <a:pt x="1491188" y="248383"/>
                </a:cubicBezTo>
                <a:lnTo>
                  <a:pt x="1491188" y="1241888"/>
                </a:lnTo>
                <a:cubicBezTo>
                  <a:pt x="1491188" y="1379066"/>
                  <a:pt x="1379983" y="1490271"/>
                  <a:pt x="1242805" y="1490271"/>
                </a:cubicBezTo>
                <a:lnTo>
                  <a:pt x="248383" y="1490271"/>
                </a:lnTo>
                <a:cubicBezTo>
                  <a:pt x="111205" y="1490271"/>
                  <a:pt x="1" y="1379066"/>
                  <a:pt x="1" y="1241888"/>
                </a:cubicBezTo>
                <a:lnTo>
                  <a:pt x="1" y="248383"/>
                </a:lnTo>
                <a:cubicBezTo>
                  <a:pt x="1" y="111205"/>
                  <a:pt x="111205" y="0"/>
                  <a:pt x="2483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839084"/>
      </p:ext>
    </p:extLst>
  </p:cSld>
  <p:clrMapOvr>
    <a:masterClrMapping/>
  </p:clrMapOvr>
  <p:transition spd="slow" advTm="3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>
            <a:spLocks noGrp="1"/>
          </p:cNvSpPr>
          <p:nvPr>
            <p:ph type="pic" sz="quarter" idx="11"/>
          </p:nvPr>
        </p:nvSpPr>
        <p:spPr>
          <a:xfrm>
            <a:off x="6895342" y="1596079"/>
            <a:ext cx="4194190" cy="2052412"/>
          </a:xfrm>
          <a:custGeom>
            <a:avLst/>
            <a:gdLst>
              <a:gd name="connsiteX0" fmla="*/ 0 w 4194190"/>
              <a:gd name="connsiteY0" fmla="*/ 0 h 2052412"/>
              <a:gd name="connsiteX1" fmla="*/ 4194190 w 4194190"/>
              <a:gd name="connsiteY1" fmla="*/ 0 h 2052412"/>
              <a:gd name="connsiteX2" fmla="*/ 4194190 w 4194190"/>
              <a:gd name="connsiteY2" fmla="*/ 2052412 h 2052412"/>
              <a:gd name="connsiteX3" fmla="*/ 0 w 4194190"/>
              <a:gd name="connsiteY3" fmla="*/ 2052412 h 2052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4190" h="2052412">
                <a:moveTo>
                  <a:pt x="0" y="0"/>
                </a:moveTo>
                <a:lnTo>
                  <a:pt x="4194190" y="0"/>
                </a:lnTo>
                <a:lnTo>
                  <a:pt x="4194190" y="2052412"/>
                </a:lnTo>
                <a:lnTo>
                  <a:pt x="0" y="205241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任意多边形: 形状 11"/>
          <p:cNvSpPr>
            <a:spLocks noGrp="1"/>
          </p:cNvSpPr>
          <p:nvPr>
            <p:ph type="pic" sz="quarter" idx="12"/>
          </p:nvPr>
        </p:nvSpPr>
        <p:spPr>
          <a:xfrm>
            <a:off x="6895342" y="3784185"/>
            <a:ext cx="4194190" cy="2052412"/>
          </a:xfrm>
          <a:custGeom>
            <a:avLst/>
            <a:gdLst>
              <a:gd name="connsiteX0" fmla="*/ 0 w 4194190"/>
              <a:gd name="connsiteY0" fmla="*/ 0 h 2052412"/>
              <a:gd name="connsiteX1" fmla="*/ 4194190 w 4194190"/>
              <a:gd name="connsiteY1" fmla="*/ 0 h 2052412"/>
              <a:gd name="connsiteX2" fmla="*/ 4194190 w 4194190"/>
              <a:gd name="connsiteY2" fmla="*/ 2052412 h 2052412"/>
              <a:gd name="connsiteX3" fmla="*/ 0 w 4194190"/>
              <a:gd name="connsiteY3" fmla="*/ 2052412 h 2052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4190" h="2052412">
                <a:moveTo>
                  <a:pt x="0" y="0"/>
                </a:moveTo>
                <a:lnTo>
                  <a:pt x="4194190" y="0"/>
                </a:lnTo>
                <a:lnTo>
                  <a:pt x="4194190" y="2052412"/>
                </a:lnTo>
                <a:lnTo>
                  <a:pt x="0" y="205241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任意多边形: 形状 10"/>
          <p:cNvSpPr>
            <a:spLocks noGrp="1"/>
          </p:cNvSpPr>
          <p:nvPr>
            <p:ph type="pic" sz="quarter" idx="10"/>
          </p:nvPr>
        </p:nvSpPr>
        <p:spPr>
          <a:xfrm>
            <a:off x="1102470" y="1596080"/>
            <a:ext cx="3103325" cy="4240517"/>
          </a:xfrm>
          <a:custGeom>
            <a:avLst/>
            <a:gdLst>
              <a:gd name="connsiteX0" fmla="*/ 0 w 3103325"/>
              <a:gd name="connsiteY0" fmla="*/ 0 h 4240517"/>
              <a:gd name="connsiteX1" fmla="*/ 3103325 w 3103325"/>
              <a:gd name="connsiteY1" fmla="*/ 0 h 4240517"/>
              <a:gd name="connsiteX2" fmla="*/ 3103325 w 3103325"/>
              <a:gd name="connsiteY2" fmla="*/ 4240517 h 4240517"/>
              <a:gd name="connsiteX3" fmla="*/ 0 w 3103325"/>
              <a:gd name="connsiteY3" fmla="*/ 4240517 h 4240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325" h="4240517">
                <a:moveTo>
                  <a:pt x="0" y="0"/>
                </a:moveTo>
                <a:lnTo>
                  <a:pt x="3103325" y="0"/>
                </a:lnTo>
                <a:lnTo>
                  <a:pt x="3103325" y="4240517"/>
                </a:lnTo>
                <a:lnTo>
                  <a:pt x="0" y="424051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023212"/>
      </p:ext>
    </p:extLst>
  </p:cSld>
  <p:clrMapOvr>
    <a:masterClrMapping/>
  </p:clrMapOvr>
  <p:transition spd="slow" advTm="3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>
            <a:spLocks noGrp="1"/>
          </p:cNvSpPr>
          <p:nvPr>
            <p:ph type="pic" sz="quarter" idx="10"/>
          </p:nvPr>
        </p:nvSpPr>
        <p:spPr>
          <a:xfrm>
            <a:off x="4303002" y="2363820"/>
            <a:ext cx="3564000" cy="2232000"/>
          </a:xfrm>
          <a:custGeom>
            <a:avLst/>
            <a:gdLst>
              <a:gd name="connsiteX0" fmla="*/ 0 w 3564000"/>
              <a:gd name="connsiteY0" fmla="*/ 0 h 2232000"/>
              <a:gd name="connsiteX1" fmla="*/ 3564000 w 3564000"/>
              <a:gd name="connsiteY1" fmla="*/ 0 h 2232000"/>
              <a:gd name="connsiteX2" fmla="*/ 3564000 w 3564000"/>
              <a:gd name="connsiteY2" fmla="*/ 2232000 h 2232000"/>
              <a:gd name="connsiteX3" fmla="*/ 0 w 3564000"/>
              <a:gd name="connsiteY3" fmla="*/ 2232000 h 22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64000" h="2232000">
                <a:moveTo>
                  <a:pt x="0" y="0"/>
                </a:moveTo>
                <a:lnTo>
                  <a:pt x="3564000" y="0"/>
                </a:lnTo>
                <a:lnTo>
                  <a:pt x="3564000" y="2232000"/>
                </a:lnTo>
                <a:lnTo>
                  <a:pt x="0" y="2232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743871"/>
      </p:ext>
    </p:extLst>
  </p:cSld>
  <p:clrMapOvr>
    <a:masterClrMapping/>
  </p:clrMapOvr>
  <p:transition spd="slow" advTm="3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>
            <a:spLocks noGrp="1"/>
          </p:cNvSpPr>
          <p:nvPr>
            <p:ph type="pic" sz="quarter" idx="10"/>
          </p:nvPr>
        </p:nvSpPr>
        <p:spPr>
          <a:xfrm>
            <a:off x="6848272" y="1974715"/>
            <a:ext cx="4066162" cy="2208178"/>
          </a:xfrm>
          <a:custGeom>
            <a:avLst/>
            <a:gdLst>
              <a:gd name="connsiteX0" fmla="*/ 0 w 4066162"/>
              <a:gd name="connsiteY0" fmla="*/ 0 h 2208178"/>
              <a:gd name="connsiteX1" fmla="*/ 4066162 w 4066162"/>
              <a:gd name="connsiteY1" fmla="*/ 0 h 2208178"/>
              <a:gd name="connsiteX2" fmla="*/ 4066162 w 4066162"/>
              <a:gd name="connsiteY2" fmla="*/ 2208178 h 2208178"/>
              <a:gd name="connsiteX3" fmla="*/ 0 w 4066162"/>
              <a:gd name="connsiteY3" fmla="*/ 2208178 h 2208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66162" h="2208178">
                <a:moveTo>
                  <a:pt x="0" y="0"/>
                </a:moveTo>
                <a:lnTo>
                  <a:pt x="4066162" y="0"/>
                </a:lnTo>
                <a:lnTo>
                  <a:pt x="4066162" y="2208178"/>
                </a:lnTo>
                <a:lnTo>
                  <a:pt x="0" y="220817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635064"/>
      </p:ext>
    </p:extLst>
  </p:cSld>
  <p:clrMapOvr>
    <a:masterClrMapping/>
  </p:clrMapOvr>
  <p:transition spd="slow" advTm="3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/>
          <p:cNvSpPr>
            <a:spLocks noGrp="1"/>
          </p:cNvSpPr>
          <p:nvPr>
            <p:ph type="pic" sz="quarter" idx="10"/>
          </p:nvPr>
        </p:nvSpPr>
        <p:spPr>
          <a:xfrm>
            <a:off x="1267840" y="1556425"/>
            <a:ext cx="1984443" cy="1933991"/>
          </a:xfrm>
          <a:custGeom>
            <a:avLst/>
            <a:gdLst>
              <a:gd name="connsiteX0" fmla="*/ 0 w 1984443"/>
              <a:gd name="connsiteY0" fmla="*/ 0 h 1933991"/>
              <a:gd name="connsiteX1" fmla="*/ 1984443 w 1984443"/>
              <a:gd name="connsiteY1" fmla="*/ 0 h 1933991"/>
              <a:gd name="connsiteX2" fmla="*/ 1984443 w 1984443"/>
              <a:gd name="connsiteY2" fmla="*/ 1933991 h 1933991"/>
              <a:gd name="connsiteX3" fmla="*/ 0 w 1984443"/>
              <a:gd name="connsiteY3" fmla="*/ 1933991 h 193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4443" h="1933991">
                <a:moveTo>
                  <a:pt x="0" y="0"/>
                </a:moveTo>
                <a:lnTo>
                  <a:pt x="1984443" y="0"/>
                </a:lnTo>
                <a:lnTo>
                  <a:pt x="1984443" y="1933991"/>
                </a:lnTo>
                <a:lnTo>
                  <a:pt x="0" y="193399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任意多边形: 形状 12"/>
          <p:cNvSpPr>
            <a:spLocks noGrp="1"/>
          </p:cNvSpPr>
          <p:nvPr>
            <p:ph type="pic" sz="quarter" idx="11"/>
          </p:nvPr>
        </p:nvSpPr>
        <p:spPr>
          <a:xfrm>
            <a:off x="3825133" y="1556425"/>
            <a:ext cx="1984443" cy="1933991"/>
          </a:xfrm>
          <a:custGeom>
            <a:avLst/>
            <a:gdLst>
              <a:gd name="connsiteX0" fmla="*/ 0 w 1984443"/>
              <a:gd name="connsiteY0" fmla="*/ 0 h 1933991"/>
              <a:gd name="connsiteX1" fmla="*/ 1984443 w 1984443"/>
              <a:gd name="connsiteY1" fmla="*/ 0 h 1933991"/>
              <a:gd name="connsiteX2" fmla="*/ 1984443 w 1984443"/>
              <a:gd name="connsiteY2" fmla="*/ 1933991 h 1933991"/>
              <a:gd name="connsiteX3" fmla="*/ 0 w 1984443"/>
              <a:gd name="connsiteY3" fmla="*/ 1933991 h 193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4443" h="1933991">
                <a:moveTo>
                  <a:pt x="0" y="0"/>
                </a:moveTo>
                <a:lnTo>
                  <a:pt x="1984443" y="0"/>
                </a:lnTo>
                <a:lnTo>
                  <a:pt x="1984443" y="1933991"/>
                </a:lnTo>
                <a:lnTo>
                  <a:pt x="0" y="193399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4" name="任意多边形: 形状 13"/>
          <p:cNvSpPr>
            <a:spLocks noGrp="1"/>
          </p:cNvSpPr>
          <p:nvPr>
            <p:ph type="pic" sz="quarter" idx="12"/>
          </p:nvPr>
        </p:nvSpPr>
        <p:spPr>
          <a:xfrm>
            <a:off x="6382426" y="1556425"/>
            <a:ext cx="1984443" cy="1933991"/>
          </a:xfrm>
          <a:custGeom>
            <a:avLst/>
            <a:gdLst>
              <a:gd name="connsiteX0" fmla="*/ 0 w 1984443"/>
              <a:gd name="connsiteY0" fmla="*/ 0 h 1933991"/>
              <a:gd name="connsiteX1" fmla="*/ 1984443 w 1984443"/>
              <a:gd name="connsiteY1" fmla="*/ 0 h 1933991"/>
              <a:gd name="connsiteX2" fmla="*/ 1984443 w 1984443"/>
              <a:gd name="connsiteY2" fmla="*/ 1933991 h 1933991"/>
              <a:gd name="connsiteX3" fmla="*/ 0 w 1984443"/>
              <a:gd name="connsiteY3" fmla="*/ 1933991 h 193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4443" h="1933991">
                <a:moveTo>
                  <a:pt x="0" y="0"/>
                </a:moveTo>
                <a:lnTo>
                  <a:pt x="1984443" y="0"/>
                </a:lnTo>
                <a:lnTo>
                  <a:pt x="1984443" y="1933991"/>
                </a:lnTo>
                <a:lnTo>
                  <a:pt x="0" y="193399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/>
          <p:cNvSpPr>
            <a:spLocks noGrp="1"/>
          </p:cNvSpPr>
          <p:nvPr>
            <p:ph type="pic" sz="quarter" idx="13"/>
          </p:nvPr>
        </p:nvSpPr>
        <p:spPr>
          <a:xfrm>
            <a:off x="8939719" y="1556425"/>
            <a:ext cx="1984443" cy="1933991"/>
          </a:xfrm>
          <a:custGeom>
            <a:avLst/>
            <a:gdLst>
              <a:gd name="connsiteX0" fmla="*/ 0 w 1984443"/>
              <a:gd name="connsiteY0" fmla="*/ 0 h 1933991"/>
              <a:gd name="connsiteX1" fmla="*/ 1984443 w 1984443"/>
              <a:gd name="connsiteY1" fmla="*/ 0 h 1933991"/>
              <a:gd name="connsiteX2" fmla="*/ 1984443 w 1984443"/>
              <a:gd name="connsiteY2" fmla="*/ 1933991 h 1933991"/>
              <a:gd name="connsiteX3" fmla="*/ 0 w 1984443"/>
              <a:gd name="connsiteY3" fmla="*/ 1933991 h 193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4443" h="1933991">
                <a:moveTo>
                  <a:pt x="0" y="0"/>
                </a:moveTo>
                <a:lnTo>
                  <a:pt x="1984443" y="0"/>
                </a:lnTo>
                <a:lnTo>
                  <a:pt x="1984443" y="1933991"/>
                </a:lnTo>
                <a:lnTo>
                  <a:pt x="0" y="193399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50968"/>
      </p:ext>
    </p:extLst>
  </p:cSld>
  <p:clrMapOvr>
    <a:masterClrMapping/>
  </p:clrMapOvr>
  <p:transition spd="slow" advTm="3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/>
          <p:cNvSpPr>
            <a:spLocks noGrp="1"/>
          </p:cNvSpPr>
          <p:nvPr>
            <p:ph type="pic" sz="quarter" idx="10"/>
          </p:nvPr>
        </p:nvSpPr>
        <p:spPr>
          <a:xfrm>
            <a:off x="2381252" y="2021467"/>
            <a:ext cx="1933840" cy="1928630"/>
          </a:xfrm>
          <a:custGeom>
            <a:avLst/>
            <a:gdLst>
              <a:gd name="connsiteX0" fmla="*/ 966920 w 1933840"/>
              <a:gd name="connsiteY0" fmla="*/ 0 h 1928630"/>
              <a:gd name="connsiteX1" fmla="*/ 1933840 w 1933840"/>
              <a:gd name="connsiteY1" fmla="*/ 964315 h 1928630"/>
              <a:gd name="connsiteX2" fmla="*/ 966920 w 1933840"/>
              <a:gd name="connsiteY2" fmla="*/ 1928630 h 1928630"/>
              <a:gd name="connsiteX3" fmla="*/ 0 w 1933840"/>
              <a:gd name="connsiteY3" fmla="*/ 964315 h 1928630"/>
              <a:gd name="connsiteX4" fmla="*/ 966920 w 1933840"/>
              <a:gd name="connsiteY4" fmla="*/ 0 h 1928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3840" h="1928630">
                <a:moveTo>
                  <a:pt x="966920" y="0"/>
                </a:moveTo>
                <a:cubicBezTo>
                  <a:pt x="1500935" y="0"/>
                  <a:pt x="1933840" y="431739"/>
                  <a:pt x="1933840" y="964315"/>
                </a:cubicBezTo>
                <a:cubicBezTo>
                  <a:pt x="1933840" y="1496891"/>
                  <a:pt x="1500935" y="1928630"/>
                  <a:pt x="966920" y="1928630"/>
                </a:cubicBezTo>
                <a:cubicBezTo>
                  <a:pt x="432905" y="1928630"/>
                  <a:pt x="0" y="1496891"/>
                  <a:pt x="0" y="964315"/>
                </a:cubicBezTo>
                <a:cubicBezTo>
                  <a:pt x="0" y="431739"/>
                  <a:pt x="432905" y="0"/>
                  <a:pt x="96692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任意多边形: 形状 11"/>
          <p:cNvSpPr>
            <a:spLocks noGrp="1"/>
          </p:cNvSpPr>
          <p:nvPr>
            <p:ph type="pic" sz="quarter" idx="11"/>
          </p:nvPr>
        </p:nvSpPr>
        <p:spPr>
          <a:xfrm>
            <a:off x="5129081" y="2021467"/>
            <a:ext cx="1933840" cy="1928630"/>
          </a:xfrm>
          <a:custGeom>
            <a:avLst/>
            <a:gdLst>
              <a:gd name="connsiteX0" fmla="*/ 966920 w 1933840"/>
              <a:gd name="connsiteY0" fmla="*/ 0 h 1928630"/>
              <a:gd name="connsiteX1" fmla="*/ 1933840 w 1933840"/>
              <a:gd name="connsiteY1" fmla="*/ 964315 h 1928630"/>
              <a:gd name="connsiteX2" fmla="*/ 966920 w 1933840"/>
              <a:gd name="connsiteY2" fmla="*/ 1928630 h 1928630"/>
              <a:gd name="connsiteX3" fmla="*/ 0 w 1933840"/>
              <a:gd name="connsiteY3" fmla="*/ 964315 h 1928630"/>
              <a:gd name="connsiteX4" fmla="*/ 966920 w 1933840"/>
              <a:gd name="connsiteY4" fmla="*/ 0 h 1928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3840" h="1928630">
                <a:moveTo>
                  <a:pt x="966920" y="0"/>
                </a:moveTo>
                <a:cubicBezTo>
                  <a:pt x="1500935" y="0"/>
                  <a:pt x="1933840" y="431739"/>
                  <a:pt x="1933840" y="964315"/>
                </a:cubicBezTo>
                <a:cubicBezTo>
                  <a:pt x="1933840" y="1496891"/>
                  <a:pt x="1500935" y="1928630"/>
                  <a:pt x="966920" y="1928630"/>
                </a:cubicBezTo>
                <a:cubicBezTo>
                  <a:pt x="432905" y="1928630"/>
                  <a:pt x="0" y="1496891"/>
                  <a:pt x="0" y="964315"/>
                </a:cubicBezTo>
                <a:cubicBezTo>
                  <a:pt x="0" y="431739"/>
                  <a:pt x="432905" y="0"/>
                  <a:pt x="96692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任意多边形: 形状 12"/>
          <p:cNvSpPr>
            <a:spLocks noGrp="1"/>
          </p:cNvSpPr>
          <p:nvPr>
            <p:ph type="pic" sz="quarter" idx="12"/>
          </p:nvPr>
        </p:nvSpPr>
        <p:spPr>
          <a:xfrm>
            <a:off x="7876909" y="2021467"/>
            <a:ext cx="1933840" cy="1928630"/>
          </a:xfrm>
          <a:custGeom>
            <a:avLst/>
            <a:gdLst>
              <a:gd name="connsiteX0" fmla="*/ 966920 w 1933840"/>
              <a:gd name="connsiteY0" fmla="*/ 0 h 1928630"/>
              <a:gd name="connsiteX1" fmla="*/ 1933840 w 1933840"/>
              <a:gd name="connsiteY1" fmla="*/ 964315 h 1928630"/>
              <a:gd name="connsiteX2" fmla="*/ 966920 w 1933840"/>
              <a:gd name="connsiteY2" fmla="*/ 1928630 h 1928630"/>
              <a:gd name="connsiteX3" fmla="*/ 0 w 1933840"/>
              <a:gd name="connsiteY3" fmla="*/ 964315 h 1928630"/>
              <a:gd name="connsiteX4" fmla="*/ 966920 w 1933840"/>
              <a:gd name="connsiteY4" fmla="*/ 0 h 1928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3840" h="1928630">
                <a:moveTo>
                  <a:pt x="966920" y="0"/>
                </a:moveTo>
                <a:cubicBezTo>
                  <a:pt x="1500935" y="0"/>
                  <a:pt x="1933840" y="431739"/>
                  <a:pt x="1933840" y="964315"/>
                </a:cubicBezTo>
                <a:cubicBezTo>
                  <a:pt x="1933840" y="1496891"/>
                  <a:pt x="1500935" y="1928630"/>
                  <a:pt x="966920" y="1928630"/>
                </a:cubicBezTo>
                <a:cubicBezTo>
                  <a:pt x="432905" y="1928630"/>
                  <a:pt x="0" y="1496891"/>
                  <a:pt x="0" y="964315"/>
                </a:cubicBezTo>
                <a:cubicBezTo>
                  <a:pt x="0" y="431739"/>
                  <a:pt x="432905" y="0"/>
                  <a:pt x="96692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58794"/>
      </p:ext>
    </p:extLst>
  </p:cSld>
  <p:clrMapOvr>
    <a:masterClrMapping/>
  </p:clrMapOvr>
  <p:transition spd="slow" advTm="3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>
            <a:spLocks noGrp="1"/>
          </p:cNvSpPr>
          <p:nvPr>
            <p:ph type="pic" sz="quarter" idx="10"/>
          </p:nvPr>
        </p:nvSpPr>
        <p:spPr>
          <a:xfrm>
            <a:off x="2051718" y="2198752"/>
            <a:ext cx="2987008" cy="2987006"/>
          </a:xfrm>
          <a:custGeom>
            <a:avLst/>
            <a:gdLst>
              <a:gd name="connsiteX0" fmla="*/ 1493504 w 2987008"/>
              <a:gd name="connsiteY0" fmla="*/ 0 h 2987006"/>
              <a:gd name="connsiteX1" fmla="*/ 2987008 w 2987008"/>
              <a:gd name="connsiteY1" fmla="*/ 1493503 h 2987006"/>
              <a:gd name="connsiteX2" fmla="*/ 1493504 w 2987008"/>
              <a:gd name="connsiteY2" fmla="*/ 2987006 h 2987006"/>
              <a:gd name="connsiteX3" fmla="*/ 0 w 2987008"/>
              <a:gd name="connsiteY3" fmla="*/ 1493503 h 2987006"/>
              <a:gd name="connsiteX4" fmla="*/ 1493504 w 2987008"/>
              <a:gd name="connsiteY4" fmla="*/ 0 h 2987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7008" h="2987006">
                <a:moveTo>
                  <a:pt x="1493504" y="0"/>
                </a:moveTo>
                <a:cubicBezTo>
                  <a:pt x="2318343" y="0"/>
                  <a:pt x="2987008" y="668664"/>
                  <a:pt x="2987008" y="1493503"/>
                </a:cubicBezTo>
                <a:cubicBezTo>
                  <a:pt x="2987008" y="2318342"/>
                  <a:pt x="2318343" y="2987006"/>
                  <a:pt x="1493504" y="2987006"/>
                </a:cubicBezTo>
                <a:cubicBezTo>
                  <a:pt x="668665" y="2987006"/>
                  <a:pt x="0" y="2318342"/>
                  <a:pt x="0" y="1493503"/>
                </a:cubicBezTo>
                <a:cubicBezTo>
                  <a:pt x="0" y="668664"/>
                  <a:pt x="668665" y="0"/>
                  <a:pt x="149350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60747"/>
      </p:ext>
    </p:extLst>
  </p:cSld>
  <p:clrMapOvr>
    <a:masterClrMapping/>
  </p:clrMapOvr>
  <p:transition spd="slow" advTm="3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5816337" y="6415407"/>
            <a:ext cx="559326" cy="93168"/>
            <a:chOff x="4647912" y="3151241"/>
            <a:chExt cx="4029541" cy="671208"/>
          </a:xfrm>
        </p:grpSpPr>
        <p:sp>
          <p:nvSpPr>
            <p:cNvPr id="9" name="椭圆 8"/>
            <p:cNvSpPr/>
            <p:nvPr/>
          </p:nvSpPr>
          <p:spPr>
            <a:xfrm>
              <a:off x="4647912" y="3151241"/>
              <a:ext cx="671208" cy="671208"/>
            </a:xfrm>
            <a:prstGeom prst="ellipse">
              <a:avLst/>
            </a:pr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767356" y="3151241"/>
              <a:ext cx="671208" cy="671208"/>
            </a:xfrm>
            <a:prstGeom prst="ellipse">
              <a:avLst/>
            </a:pr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886800" y="3151241"/>
              <a:ext cx="671208" cy="671208"/>
            </a:xfrm>
            <a:prstGeom prst="ellipse">
              <a:avLst/>
            </a:pr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006245" y="3151241"/>
              <a:ext cx="671208" cy="671208"/>
            </a:xfrm>
            <a:prstGeom prst="ellipse">
              <a:avLst/>
            </a:prstGeom>
            <a:gradFill>
              <a:gsLst>
                <a:gs pos="0">
                  <a:srgbClr val="E95487"/>
                </a:gs>
                <a:gs pos="100000">
                  <a:srgbClr val="AD3C9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10893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  <p:sldLayoutId id="2147483655" r:id="rId3"/>
    <p:sldLayoutId id="2147483663" r:id="rId4"/>
    <p:sldLayoutId id="2147483662" r:id="rId5"/>
    <p:sldLayoutId id="2147483661" r:id="rId6"/>
    <p:sldLayoutId id="2147483660" r:id="rId7"/>
    <p:sldLayoutId id="2147483659" r:id="rId8"/>
    <p:sldLayoutId id="2147483658" r:id="rId9"/>
    <p:sldLayoutId id="2147483657" r:id="rId10"/>
    <p:sldLayoutId id="2147483656" r:id="rId11"/>
  </p:sldLayoutIdLst>
  <p:transition spd="slow" advTm="3000">
    <p:push dir="u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.jp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1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12" Type="http://schemas.openxmlformats.org/officeDocument/2006/relationships/tags" Target="../tags/tag25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tags" Target="../tags/tag24.xml"/><Relationship Id="rId5" Type="http://schemas.openxmlformats.org/officeDocument/2006/relationships/tags" Target="../tags/tag18.xml"/><Relationship Id="rId15" Type="http://schemas.openxmlformats.org/officeDocument/2006/relationships/image" Target="../media/image2.jpg"/><Relationship Id="rId10" Type="http://schemas.openxmlformats.org/officeDocument/2006/relationships/tags" Target="../tags/tag23.xml"/><Relationship Id="rId4" Type="http://schemas.openxmlformats.org/officeDocument/2006/relationships/tags" Target="../tags/tag17.xml"/><Relationship Id="rId9" Type="http://schemas.openxmlformats.org/officeDocument/2006/relationships/tags" Target="../tags/tag22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3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28.xml"/><Relationship Id="rId7" Type="http://schemas.openxmlformats.org/officeDocument/2006/relationships/tags" Target="../tags/tag32.xml"/><Relationship Id="rId12" Type="http://schemas.openxmlformats.org/officeDocument/2006/relationships/tags" Target="../tags/tag37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11" Type="http://schemas.openxmlformats.org/officeDocument/2006/relationships/tags" Target="../tags/tag36.xml"/><Relationship Id="rId5" Type="http://schemas.openxmlformats.org/officeDocument/2006/relationships/tags" Target="../tags/tag30.xml"/><Relationship Id="rId15" Type="http://schemas.openxmlformats.org/officeDocument/2006/relationships/image" Target="../media/image2.jpg"/><Relationship Id="rId10" Type="http://schemas.openxmlformats.org/officeDocument/2006/relationships/tags" Target="../tags/tag35.xml"/><Relationship Id="rId4" Type="http://schemas.openxmlformats.org/officeDocument/2006/relationships/tags" Target="../tags/tag29.xml"/><Relationship Id="rId9" Type="http://schemas.openxmlformats.org/officeDocument/2006/relationships/tags" Target="../tags/tag34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tags" Target="../tags/tag55.xml"/><Relationship Id="rId26" Type="http://schemas.openxmlformats.org/officeDocument/2006/relationships/notesSlide" Target="../notesSlides/notesSlide12.xml"/><Relationship Id="rId3" Type="http://schemas.openxmlformats.org/officeDocument/2006/relationships/tags" Target="../tags/tag40.xml"/><Relationship Id="rId21" Type="http://schemas.openxmlformats.org/officeDocument/2006/relationships/tags" Target="../tags/tag58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tags" Target="../tags/tag54.xml"/><Relationship Id="rId25" Type="http://schemas.openxmlformats.org/officeDocument/2006/relationships/slideLayout" Target="../slideLayouts/slideLayout3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20" Type="http://schemas.openxmlformats.org/officeDocument/2006/relationships/tags" Target="../tags/tag57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24" Type="http://schemas.openxmlformats.org/officeDocument/2006/relationships/tags" Target="../tags/tag61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23" Type="http://schemas.openxmlformats.org/officeDocument/2006/relationships/tags" Target="../tags/tag60.xml"/><Relationship Id="rId10" Type="http://schemas.openxmlformats.org/officeDocument/2006/relationships/tags" Target="../tags/tag47.xml"/><Relationship Id="rId19" Type="http://schemas.openxmlformats.org/officeDocument/2006/relationships/tags" Target="../tags/tag56.xml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Relationship Id="rId22" Type="http://schemas.openxmlformats.org/officeDocument/2006/relationships/tags" Target="../tags/tag5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tags" Target="../tags/tag73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tags" Target="../tags/tag72.xml"/><Relationship Id="rId5" Type="http://schemas.openxmlformats.org/officeDocument/2006/relationships/tags" Target="../tags/tag66.xml"/><Relationship Id="rId15" Type="http://schemas.openxmlformats.org/officeDocument/2006/relationships/image" Target="../media/image2.jpg"/><Relationship Id="rId10" Type="http://schemas.openxmlformats.org/officeDocument/2006/relationships/tags" Target="../tags/tag71.xml"/><Relationship Id="rId4" Type="http://schemas.openxmlformats.org/officeDocument/2006/relationships/tags" Target="../tags/tag65.xml"/><Relationship Id="rId9" Type="http://schemas.openxmlformats.org/officeDocument/2006/relationships/tags" Target="../tags/tag70.xml"/><Relationship Id="rId1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76.xml"/><Relationship Id="rId7" Type="http://schemas.openxmlformats.org/officeDocument/2006/relationships/tags" Target="../tags/tag80.xml"/><Relationship Id="rId12" Type="http://schemas.openxmlformats.org/officeDocument/2006/relationships/tags" Target="../tags/tag85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11" Type="http://schemas.openxmlformats.org/officeDocument/2006/relationships/tags" Target="../tags/tag84.xml"/><Relationship Id="rId5" Type="http://schemas.openxmlformats.org/officeDocument/2006/relationships/tags" Target="../tags/tag78.xml"/><Relationship Id="rId15" Type="http://schemas.openxmlformats.org/officeDocument/2006/relationships/image" Target="../media/image2.jpg"/><Relationship Id="rId10" Type="http://schemas.openxmlformats.org/officeDocument/2006/relationships/tags" Target="../tags/tag83.xml"/><Relationship Id="rId4" Type="http://schemas.openxmlformats.org/officeDocument/2006/relationships/tags" Target="../tags/tag77.xml"/><Relationship Id="rId9" Type="http://schemas.openxmlformats.org/officeDocument/2006/relationships/tags" Target="../tags/tag82.xml"/><Relationship Id="rId1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773448" y="687443"/>
            <a:ext cx="459613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b="1" dirty="0">
                <a:solidFill>
                  <a:srgbClr val="427A9D"/>
                </a:solidFill>
              </a:rPr>
              <a:t>合作共赢心态</a:t>
            </a:r>
            <a:r>
              <a:rPr lang="en-US" altLang="zh-CN" sz="3600" b="1" dirty="0" err="1">
                <a:solidFill>
                  <a:srgbClr val="427A9D"/>
                </a:solidFill>
              </a:rPr>
              <a:t>ppt</a:t>
            </a:r>
            <a:r>
              <a:rPr lang="zh-CN" altLang="en-US" sz="3600" b="1">
                <a:solidFill>
                  <a:srgbClr val="427A9D"/>
                </a:solidFill>
              </a:rPr>
              <a:t>模板</a:t>
            </a:r>
            <a:endParaRPr lang="zh-CN" altLang="en-US" sz="3600" b="1" dirty="0">
              <a:solidFill>
                <a:srgbClr val="427A9D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755362" y="1468527"/>
            <a:ext cx="632298" cy="0"/>
          </a:xfrm>
          <a:prstGeom prst="line">
            <a:avLst/>
          </a:prstGeom>
          <a:ln w="28575" cap="rnd">
            <a:solidFill>
              <a:srgbClr val="E7447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3003297" y="3261060"/>
            <a:ext cx="6392779" cy="359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282298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153" y="1900758"/>
            <a:ext cx="7642800" cy="4957243"/>
            <a:chOff x="-8153" y="1900758"/>
            <a:chExt cx="7642800" cy="4957243"/>
          </a:xfrm>
        </p:grpSpPr>
        <p:sp>
          <p:nvSpPr>
            <p:cNvPr id="26" name="矩形 25"/>
            <p:cNvSpPr/>
            <p:nvPr/>
          </p:nvSpPr>
          <p:spPr>
            <a:xfrm rot="5400000">
              <a:off x="2266450" y="6436733"/>
              <a:ext cx="495652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MH_Other_22"/>
            <p:cNvSpPr/>
            <p:nvPr>
              <p:custDataLst>
                <p:tags r:id="rId1"/>
              </p:custDataLst>
            </p:nvPr>
          </p:nvSpPr>
          <p:spPr>
            <a:xfrm rot="10800000" flipH="1" flipV="1">
              <a:off x="2279756" y="4009247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MH_Other_22"/>
            <p:cNvSpPr/>
            <p:nvPr>
              <p:custDataLst>
                <p:tags r:id="rId2"/>
              </p:custDataLst>
            </p:nvPr>
          </p:nvSpPr>
          <p:spPr>
            <a:xfrm flipH="1" flipV="1">
              <a:off x="5597885" y="2951429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MH_Other_5"/>
            <p:cNvSpPr/>
            <p:nvPr>
              <p:custDataLst>
                <p:tags r:id="rId3"/>
              </p:custDataLst>
            </p:nvPr>
          </p:nvSpPr>
          <p:spPr>
            <a:xfrm rot="10800000" flipV="1">
              <a:off x="4442970" y="2486340"/>
              <a:ext cx="3190875" cy="1514475"/>
            </a:xfrm>
            <a:custGeom>
              <a:avLst/>
              <a:gdLst>
                <a:gd name="connsiteX0" fmla="*/ 662583 w 3190875"/>
                <a:gd name="connsiteY0" fmla="*/ 0 h 1514475"/>
                <a:gd name="connsiteX1" fmla="*/ 3190875 w 3190875"/>
                <a:gd name="connsiteY1" fmla="*/ 0 h 1514475"/>
                <a:gd name="connsiteX2" fmla="*/ 3190875 w 3190875"/>
                <a:gd name="connsiteY2" fmla="*/ 378619 h 1514475"/>
                <a:gd name="connsiteX3" fmla="*/ 662583 w 3190875"/>
                <a:gd name="connsiteY3" fmla="*/ 378619 h 1514475"/>
                <a:gd name="connsiteX4" fmla="*/ 378619 w 3190875"/>
                <a:gd name="connsiteY4" fmla="*/ 662583 h 1514475"/>
                <a:gd name="connsiteX5" fmla="*/ 378619 w 3190875"/>
                <a:gd name="connsiteY5" fmla="*/ 1514475 h 1514475"/>
                <a:gd name="connsiteX6" fmla="*/ 0 w 3190875"/>
                <a:gd name="connsiteY6" fmla="*/ 1514475 h 1514475"/>
                <a:gd name="connsiteX7" fmla="*/ 0 w 3190875"/>
                <a:gd name="connsiteY7" fmla="*/ 662583 h 1514475"/>
                <a:gd name="connsiteX8" fmla="*/ 662583 w 3190875"/>
                <a:gd name="connsiteY8" fmla="*/ 0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0875" h="1514475">
                  <a:moveTo>
                    <a:pt x="662583" y="0"/>
                  </a:moveTo>
                  <a:lnTo>
                    <a:pt x="3190875" y="0"/>
                  </a:lnTo>
                  <a:lnTo>
                    <a:pt x="3190875" y="378619"/>
                  </a:lnTo>
                  <a:lnTo>
                    <a:pt x="662583" y="378619"/>
                  </a:lnTo>
                  <a:cubicBezTo>
                    <a:pt x="505754" y="378619"/>
                    <a:pt x="378619" y="505754"/>
                    <a:pt x="378619" y="662583"/>
                  </a:cubicBezTo>
                  <a:lnTo>
                    <a:pt x="378619" y="1514475"/>
                  </a:lnTo>
                  <a:lnTo>
                    <a:pt x="0" y="1514475"/>
                  </a:lnTo>
                  <a:lnTo>
                    <a:pt x="0" y="662583"/>
                  </a:lnTo>
                  <a:cubicBezTo>
                    <a:pt x="0" y="296649"/>
                    <a:pt x="296649" y="0"/>
                    <a:pt x="662583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369670" y="2483822"/>
              <a:ext cx="3364337" cy="3786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 </a:t>
              </a:r>
              <a:endParaRPr lang="zh-CN" altLang="en-US" dirty="0"/>
            </a:p>
          </p:txBody>
        </p:sp>
        <p:sp>
          <p:nvSpPr>
            <p:cNvPr id="33" name="矩形 32"/>
            <p:cNvSpPr/>
            <p:nvPr/>
          </p:nvSpPr>
          <p:spPr>
            <a:xfrm>
              <a:off x="-8153" y="2483822"/>
              <a:ext cx="911670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818318" y="1900758"/>
              <a:ext cx="1646239" cy="1646239"/>
              <a:chOff x="877888" y="2946400"/>
              <a:chExt cx="1939925" cy="1939925"/>
            </a:xfrm>
          </p:grpSpPr>
          <p:sp>
            <p:nvSpPr>
              <p:cNvPr id="35" name="Oval 5"/>
              <p:cNvSpPr>
                <a:spLocks noChangeArrowheads="1"/>
              </p:cNvSpPr>
              <p:nvPr/>
            </p:nvSpPr>
            <p:spPr bwMode="auto">
              <a:xfrm>
                <a:off x="877888" y="2946400"/>
                <a:ext cx="1939925" cy="1939925"/>
              </a:xfrm>
              <a:prstGeom prst="ellipse">
                <a:avLst/>
              </a:prstGeom>
              <a:solidFill>
                <a:srgbClr val="DB84B5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TextBox 60"/>
              <p:cNvSpPr txBox="1"/>
              <p:nvPr/>
            </p:nvSpPr>
            <p:spPr>
              <a:xfrm>
                <a:off x="1078684" y="3193087"/>
                <a:ext cx="1538332" cy="5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TextBox 60"/>
              <p:cNvSpPr txBox="1"/>
              <p:nvPr/>
            </p:nvSpPr>
            <p:spPr>
              <a:xfrm>
                <a:off x="1078684" y="3700628"/>
                <a:ext cx="1538332" cy="471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活动背景</a:t>
                </a: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639122" y="1911401"/>
              <a:ext cx="1646239" cy="1646239"/>
              <a:chOff x="5639122" y="1911401"/>
              <a:chExt cx="1646239" cy="1646239"/>
            </a:xfrm>
          </p:grpSpPr>
          <p:sp>
            <p:nvSpPr>
              <p:cNvPr id="39" name="Oval 5"/>
              <p:cNvSpPr>
                <a:spLocks noChangeArrowheads="1"/>
              </p:cNvSpPr>
              <p:nvPr/>
            </p:nvSpPr>
            <p:spPr bwMode="auto">
              <a:xfrm>
                <a:off x="5639122" y="1911401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TextBox 60"/>
              <p:cNvSpPr txBox="1"/>
              <p:nvPr/>
            </p:nvSpPr>
            <p:spPr>
              <a:xfrm>
                <a:off x="5828892" y="2110099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TextBox 60"/>
              <p:cNvSpPr txBox="1"/>
              <p:nvPr/>
            </p:nvSpPr>
            <p:spPr>
              <a:xfrm>
                <a:off x="5828892" y="2540803"/>
                <a:ext cx="13054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可行性分析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4275448" y="3619075"/>
              <a:ext cx="1646239" cy="1646239"/>
              <a:chOff x="4275448" y="3619075"/>
              <a:chExt cx="1646239" cy="1646239"/>
            </a:xfrm>
          </p:grpSpPr>
          <p:sp>
            <p:nvSpPr>
              <p:cNvPr id="51" name="Oval 5"/>
              <p:cNvSpPr>
                <a:spLocks noChangeArrowheads="1"/>
              </p:cNvSpPr>
              <p:nvPr/>
            </p:nvSpPr>
            <p:spPr bwMode="auto">
              <a:xfrm>
                <a:off x="4275448" y="3619075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TextBox 60"/>
              <p:cNvSpPr txBox="1"/>
              <p:nvPr/>
            </p:nvSpPr>
            <p:spPr>
              <a:xfrm>
                <a:off x="4445846" y="382841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TextBox 60"/>
              <p:cNvSpPr txBox="1"/>
              <p:nvPr/>
            </p:nvSpPr>
            <p:spPr>
              <a:xfrm>
                <a:off x="4445846" y="425912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活动流程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641438" y="4788635"/>
              <a:ext cx="1646239" cy="1646239"/>
              <a:chOff x="1641438" y="4788635"/>
              <a:chExt cx="1646239" cy="1646239"/>
            </a:xfrm>
          </p:grpSpPr>
          <p:sp>
            <p:nvSpPr>
              <p:cNvPr id="55" name="Oval 5"/>
              <p:cNvSpPr>
                <a:spLocks noChangeArrowheads="1"/>
              </p:cNvSpPr>
              <p:nvPr/>
            </p:nvSpPr>
            <p:spPr bwMode="auto">
              <a:xfrm>
                <a:off x="1641438" y="4788635"/>
                <a:ext cx="1646239" cy="1646239"/>
              </a:xfrm>
              <a:prstGeom prst="ellipse">
                <a:avLst/>
              </a:prstGeom>
              <a:solidFill>
                <a:srgbClr val="418E9E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TextBox 60"/>
              <p:cNvSpPr txBox="1"/>
              <p:nvPr/>
            </p:nvSpPr>
            <p:spPr>
              <a:xfrm>
                <a:off x="1811836" y="499797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TextBox 60"/>
              <p:cNvSpPr txBox="1"/>
              <p:nvPr/>
            </p:nvSpPr>
            <p:spPr>
              <a:xfrm>
                <a:off x="1811836" y="542868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预期目标</a:t>
                </a:r>
              </a:p>
            </p:txBody>
          </p:sp>
        </p:grpSp>
        <p:sp>
          <p:nvSpPr>
            <p:cNvPr id="60" name="MH_Other_11"/>
            <p:cNvSpPr/>
            <p:nvPr>
              <p:custDataLst>
                <p:tags r:id="rId4"/>
              </p:custDataLst>
            </p:nvPr>
          </p:nvSpPr>
          <p:spPr>
            <a:xfrm>
              <a:off x="6136172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1" name="MH_Other_11"/>
            <p:cNvSpPr/>
            <p:nvPr>
              <p:custDataLst>
                <p:tags r:id="rId5"/>
              </p:custDataLst>
            </p:nvPr>
          </p:nvSpPr>
          <p:spPr>
            <a:xfrm>
              <a:off x="6270888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2" name="MH_Other_11"/>
            <p:cNvSpPr/>
            <p:nvPr>
              <p:custDataLst>
                <p:tags r:id="rId6"/>
              </p:custDataLst>
            </p:nvPr>
          </p:nvSpPr>
          <p:spPr>
            <a:xfrm>
              <a:off x="2654327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3" name="MH_Other_11"/>
            <p:cNvSpPr/>
            <p:nvPr>
              <p:custDataLst>
                <p:tags r:id="rId7"/>
              </p:custDataLst>
            </p:nvPr>
          </p:nvSpPr>
          <p:spPr>
            <a:xfrm>
              <a:off x="2789043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4" name="MH_Other_11"/>
            <p:cNvSpPr/>
            <p:nvPr>
              <p:custDataLst>
                <p:tags r:id="rId8"/>
              </p:custDataLst>
            </p:nvPr>
          </p:nvSpPr>
          <p:spPr>
            <a:xfrm>
              <a:off x="2923759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5" name="MH_Other_11"/>
            <p:cNvSpPr/>
            <p:nvPr>
              <p:custDataLst>
                <p:tags r:id="rId9"/>
              </p:custDataLst>
            </p:nvPr>
          </p:nvSpPr>
          <p:spPr>
            <a:xfrm>
              <a:off x="3058475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6" name="MH_Other_11"/>
            <p:cNvSpPr/>
            <p:nvPr>
              <p:custDataLst>
                <p:tags r:id="rId10"/>
              </p:custDataLst>
            </p:nvPr>
          </p:nvSpPr>
          <p:spPr>
            <a:xfrm>
              <a:off x="549976" y="2637411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67" name="MH_Other_11"/>
            <p:cNvSpPr/>
            <p:nvPr>
              <p:custDataLst>
                <p:tags r:id="rId11"/>
              </p:custDataLst>
            </p:nvPr>
          </p:nvSpPr>
          <p:spPr>
            <a:xfrm>
              <a:off x="2469861" y="6593329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71" name="MH_Other_11"/>
            <p:cNvSpPr/>
            <p:nvPr>
              <p:custDataLst>
                <p:tags r:id="rId12"/>
              </p:custDataLst>
            </p:nvPr>
          </p:nvSpPr>
          <p:spPr>
            <a:xfrm>
              <a:off x="4003861" y="4169125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文本框 6"/>
          <p:cNvSpPr txBox="1"/>
          <p:nvPr/>
        </p:nvSpPr>
        <p:spPr>
          <a:xfrm>
            <a:off x="988715" y="152139"/>
            <a:ext cx="110799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b="1" dirty="0">
                <a:solidFill>
                  <a:srgbClr val="427A9D"/>
                </a:solidFill>
              </a:rPr>
              <a:t>目录</a:t>
            </a:r>
          </a:p>
        </p:txBody>
      </p:sp>
      <p:pic>
        <p:nvPicPr>
          <p:cNvPr id="78" name="图片 77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7908534" y="4637079"/>
            <a:ext cx="3947204" cy="222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528426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8008006" y="1365031"/>
            <a:ext cx="2616200" cy="2616200"/>
            <a:chOff x="2122412" y="2120901"/>
            <a:chExt cx="2616200" cy="2616200"/>
          </a:xfrm>
        </p:grpSpPr>
        <p:sp>
          <p:nvSpPr>
            <p:cNvPr id="4" name="椭圆 3"/>
            <p:cNvSpPr/>
            <p:nvPr/>
          </p:nvSpPr>
          <p:spPr>
            <a:xfrm>
              <a:off x="2122412" y="2120901"/>
              <a:ext cx="2616200" cy="261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767511" y="2767281"/>
              <a:ext cx="132600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b="1" dirty="0">
                  <a:solidFill>
                    <a:srgbClr val="427A9D"/>
                  </a:solidFill>
                </a:rPr>
                <a:t>01</a:t>
              </a:r>
              <a:endParaRPr lang="zh-CN" altLang="en-US" sz="8000" b="1" dirty="0">
                <a:solidFill>
                  <a:srgbClr val="427A9D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51011" y="2349500"/>
              <a:ext cx="2159002" cy="2159002"/>
            </a:xfrm>
            <a:prstGeom prst="ellipse">
              <a:avLst/>
            </a:prstGeom>
            <a:noFill/>
            <a:ln w="19050">
              <a:solidFill>
                <a:srgbClr val="427A9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8403035" y="422473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 smtClean="0">
                <a:gradFill>
                  <a:gsLst>
                    <a:gs pos="0">
                      <a:srgbClr val="427A9D"/>
                    </a:gs>
                    <a:gs pos="100000">
                      <a:srgbClr val="274A6D"/>
                    </a:gs>
                  </a:gsLst>
                  <a:lin ang="5400000" scaled="1"/>
                </a:gradFill>
              </a:rPr>
              <a:t>活动背景</a:t>
            </a:r>
            <a:endParaRPr lang="zh-CN" altLang="en-US" sz="3200" b="1" dirty="0">
              <a:gradFill>
                <a:gsLst>
                  <a:gs pos="0">
                    <a:srgbClr val="427A9D"/>
                  </a:gs>
                  <a:gs pos="100000">
                    <a:srgbClr val="274A6D"/>
                  </a:gs>
                </a:gsLst>
                <a:lin ang="5400000" scaled="1"/>
              </a:gra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94998" y="4796691"/>
            <a:ext cx="4191802" cy="6860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153" y="1900758"/>
            <a:ext cx="7642800" cy="4957243"/>
            <a:chOff x="-8153" y="1900758"/>
            <a:chExt cx="7642800" cy="4957243"/>
          </a:xfrm>
        </p:grpSpPr>
        <p:sp>
          <p:nvSpPr>
            <p:cNvPr id="12" name="矩形 11"/>
            <p:cNvSpPr/>
            <p:nvPr/>
          </p:nvSpPr>
          <p:spPr>
            <a:xfrm rot="5400000">
              <a:off x="2266450" y="6436733"/>
              <a:ext cx="495652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MH_Other_22"/>
            <p:cNvSpPr/>
            <p:nvPr>
              <p:custDataLst>
                <p:tags r:id="rId1"/>
              </p:custDataLst>
            </p:nvPr>
          </p:nvSpPr>
          <p:spPr>
            <a:xfrm rot="10800000" flipH="1" flipV="1">
              <a:off x="2279756" y="4009247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MH_Other_22"/>
            <p:cNvSpPr/>
            <p:nvPr>
              <p:custDataLst>
                <p:tags r:id="rId2"/>
              </p:custDataLst>
            </p:nvPr>
          </p:nvSpPr>
          <p:spPr>
            <a:xfrm flipH="1" flipV="1">
              <a:off x="5597885" y="2951429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MH_Other_5"/>
            <p:cNvSpPr/>
            <p:nvPr>
              <p:custDataLst>
                <p:tags r:id="rId3"/>
              </p:custDataLst>
            </p:nvPr>
          </p:nvSpPr>
          <p:spPr>
            <a:xfrm rot="10800000" flipV="1">
              <a:off x="4442970" y="2486340"/>
              <a:ext cx="3190875" cy="1514475"/>
            </a:xfrm>
            <a:custGeom>
              <a:avLst/>
              <a:gdLst>
                <a:gd name="connsiteX0" fmla="*/ 662583 w 3190875"/>
                <a:gd name="connsiteY0" fmla="*/ 0 h 1514475"/>
                <a:gd name="connsiteX1" fmla="*/ 3190875 w 3190875"/>
                <a:gd name="connsiteY1" fmla="*/ 0 h 1514475"/>
                <a:gd name="connsiteX2" fmla="*/ 3190875 w 3190875"/>
                <a:gd name="connsiteY2" fmla="*/ 378619 h 1514475"/>
                <a:gd name="connsiteX3" fmla="*/ 662583 w 3190875"/>
                <a:gd name="connsiteY3" fmla="*/ 378619 h 1514475"/>
                <a:gd name="connsiteX4" fmla="*/ 378619 w 3190875"/>
                <a:gd name="connsiteY4" fmla="*/ 662583 h 1514475"/>
                <a:gd name="connsiteX5" fmla="*/ 378619 w 3190875"/>
                <a:gd name="connsiteY5" fmla="*/ 1514475 h 1514475"/>
                <a:gd name="connsiteX6" fmla="*/ 0 w 3190875"/>
                <a:gd name="connsiteY6" fmla="*/ 1514475 h 1514475"/>
                <a:gd name="connsiteX7" fmla="*/ 0 w 3190875"/>
                <a:gd name="connsiteY7" fmla="*/ 662583 h 1514475"/>
                <a:gd name="connsiteX8" fmla="*/ 662583 w 3190875"/>
                <a:gd name="connsiteY8" fmla="*/ 0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0875" h="1514475">
                  <a:moveTo>
                    <a:pt x="662583" y="0"/>
                  </a:moveTo>
                  <a:lnTo>
                    <a:pt x="3190875" y="0"/>
                  </a:lnTo>
                  <a:lnTo>
                    <a:pt x="3190875" y="378619"/>
                  </a:lnTo>
                  <a:lnTo>
                    <a:pt x="662583" y="378619"/>
                  </a:lnTo>
                  <a:cubicBezTo>
                    <a:pt x="505754" y="378619"/>
                    <a:pt x="378619" y="505754"/>
                    <a:pt x="378619" y="662583"/>
                  </a:cubicBezTo>
                  <a:lnTo>
                    <a:pt x="378619" y="1514475"/>
                  </a:lnTo>
                  <a:lnTo>
                    <a:pt x="0" y="1514475"/>
                  </a:lnTo>
                  <a:lnTo>
                    <a:pt x="0" y="662583"/>
                  </a:lnTo>
                  <a:cubicBezTo>
                    <a:pt x="0" y="296649"/>
                    <a:pt x="296649" y="0"/>
                    <a:pt x="662583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69670" y="2483822"/>
              <a:ext cx="3364337" cy="3786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 </a:t>
              </a:r>
              <a:endParaRPr lang="zh-CN" altLang="en-US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-8153" y="2483822"/>
              <a:ext cx="911670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818318" y="1900758"/>
              <a:ext cx="1646239" cy="1646239"/>
              <a:chOff x="877888" y="2946400"/>
              <a:chExt cx="1939925" cy="1939925"/>
            </a:xfrm>
          </p:grpSpPr>
          <p:sp>
            <p:nvSpPr>
              <p:cNvPr id="40" name="Oval 5"/>
              <p:cNvSpPr>
                <a:spLocks noChangeArrowheads="1"/>
              </p:cNvSpPr>
              <p:nvPr/>
            </p:nvSpPr>
            <p:spPr bwMode="auto">
              <a:xfrm>
                <a:off x="877888" y="2946400"/>
                <a:ext cx="1939925" cy="1939925"/>
              </a:xfrm>
              <a:prstGeom prst="ellipse">
                <a:avLst/>
              </a:prstGeom>
              <a:solidFill>
                <a:srgbClr val="DB84B5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TextBox 60"/>
              <p:cNvSpPr txBox="1"/>
              <p:nvPr/>
            </p:nvSpPr>
            <p:spPr>
              <a:xfrm>
                <a:off x="1078684" y="3193087"/>
                <a:ext cx="1538332" cy="5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TextBox 60"/>
              <p:cNvSpPr txBox="1"/>
              <p:nvPr/>
            </p:nvSpPr>
            <p:spPr>
              <a:xfrm>
                <a:off x="1078684" y="3700628"/>
                <a:ext cx="1538332" cy="471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活动背景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639122" y="1911401"/>
              <a:ext cx="1646239" cy="1646239"/>
              <a:chOff x="5639122" y="1911401"/>
              <a:chExt cx="1646239" cy="1646239"/>
            </a:xfrm>
          </p:grpSpPr>
          <p:sp>
            <p:nvSpPr>
              <p:cNvPr id="37" name="Oval 5"/>
              <p:cNvSpPr>
                <a:spLocks noChangeArrowheads="1"/>
              </p:cNvSpPr>
              <p:nvPr/>
            </p:nvSpPr>
            <p:spPr bwMode="auto">
              <a:xfrm>
                <a:off x="5639122" y="1911401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TextBox 60"/>
              <p:cNvSpPr txBox="1"/>
              <p:nvPr/>
            </p:nvSpPr>
            <p:spPr>
              <a:xfrm>
                <a:off x="5828892" y="2110099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TextBox 60"/>
              <p:cNvSpPr txBox="1"/>
              <p:nvPr/>
            </p:nvSpPr>
            <p:spPr>
              <a:xfrm>
                <a:off x="5828892" y="2540803"/>
                <a:ext cx="13054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可行性分析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4275448" y="3619075"/>
              <a:ext cx="1646239" cy="1646239"/>
              <a:chOff x="4275448" y="3619075"/>
              <a:chExt cx="1646239" cy="1646239"/>
            </a:xfrm>
          </p:grpSpPr>
          <p:sp>
            <p:nvSpPr>
              <p:cNvPr id="34" name="Oval 5"/>
              <p:cNvSpPr>
                <a:spLocks noChangeArrowheads="1"/>
              </p:cNvSpPr>
              <p:nvPr/>
            </p:nvSpPr>
            <p:spPr bwMode="auto">
              <a:xfrm>
                <a:off x="4275448" y="3619075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TextBox 60"/>
              <p:cNvSpPr txBox="1"/>
              <p:nvPr/>
            </p:nvSpPr>
            <p:spPr>
              <a:xfrm>
                <a:off x="4445846" y="382841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TextBox 60"/>
              <p:cNvSpPr txBox="1"/>
              <p:nvPr/>
            </p:nvSpPr>
            <p:spPr>
              <a:xfrm>
                <a:off x="4445846" y="425912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活动流程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641438" y="4788635"/>
              <a:ext cx="1646239" cy="1646239"/>
              <a:chOff x="1641438" y="4788635"/>
              <a:chExt cx="1646239" cy="1646239"/>
            </a:xfrm>
          </p:grpSpPr>
          <p:sp>
            <p:nvSpPr>
              <p:cNvPr id="31" name="Oval 5"/>
              <p:cNvSpPr>
                <a:spLocks noChangeArrowheads="1"/>
              </p:cNvSpPr>
              <p:nvPr/>
            </p:nvSpPr>
            <p:spPr bwMode="auto">
              <a:xfrm>
                <a:off x="1641438" y="4788635"/>
                <a:ext cx="1646239" cy="1646239"/>
              </a:xfrm>
              <a:prstGeom prst="ellipse">
                <a:avLst/>
              </a:prstGeom>
              <a:solidFill>
                <a:srgbClr val="418E9E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TextBox 60"/>
              <p:cNvSpPr txBox="1"/>
              <p:nvPr/>
            </p:nvSpPr>
            <p:spPr>
              <a:xfrm>
                <a:off x="1811836" y="499797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TextBox 60"/>
              <p:cNvSpPr txBox="1"/>
              <p:nvPr/>
            </p:nvSpPr>
            <p:spPr>
              <a:xfrm>
                <a:off x="1811836" y="542868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预期目标</a:t>
                </a:r>
              </a:p>
            </p:txBody>
          </p:sp>
        </p:grpSp>
        <p:sp>
          <p:nvSpPr>
            <p:cNvPr id="22" name="MH_Other_11"/>
            <p:cNvSpPr/>
            <p:nvPr>
              <p:custDataLst>
                <p:tags r:id="rId4"/>
              </p:custDataLst>
            </p:nvPr>
          </p:nvSpPr>
          <p:spPr>
            <a:xfrm>
              <a:off x="6136172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3" name="MH_Other_11"/>
            <p:cNvSpPr/>
            <p:nvPr>
              <p:custDataLst>
                <p:tags r:id="rId5"/>
              </p:custDataLst>
            </p:nvPr>
          </p:nvSpPr>
          <p:spPr>
            <a:xfrm>
              <a:off x="6270888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4" name="MH_Other_11"/>
            <p:cNvSpPr/>
            <p:nvPr>
              <p:custDataLst>
                <p:tags r:id="rId6"/>
              </p:custDataLst>
            </p:nvPr>
          </p:nvSpPr>
          <p:spPr>
            <a:xfrm>
              <a:off x="2654327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5" name="MH_Other_11"/>
            <p:cNvSpPr/>
            <p:nvPr>
              <p:custDataLst>
                <p:tags r:id="rId7"/>
              </p:custDataLst>
            </p:nvPr>
          </p:nvSpPr>
          <p:spPr>
            <a:xfrm>
              <a:off x="2789043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6" name="MH_Other_11"/>
            <p:cNvSpPr/>
            <p:nvPr>
              <p:custDataLst>
                <p:tags r:id="rId8"/>
              </p:custDataLst>
            </p:nvPr>
          </p:nvSpPr>
          <p:spPr>
            <a:xfrm>
              <a:off x="2923759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7" name="MH_Other_11"/>
            <p:cNvSpPr/>
            <p:nvPr>
              <p:custDataLst>
                <p:tags r:id="rId9"/>
              </p:custDataLst>
            </p:nvPr>
          </p:nvSpPr>
          <p:spPr>
            <a:xfrm>
              <a:off x="3058475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0"/>
              </p:custDataLst>
            </p:nvPr>
          </p:nvSpPr>
          <p:spPr>
            <a:xfrm>
              <a:off x="549976" y="2637411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9" name="MH_Other_11"/>
            <p:cNvSpPr/>
            <p:nvPr>
              <p:custDataLst>
                <p:tags r:id="rId11"/>
              </p:custDataLst>
            </p:nvPr>
          </p:nvSpPr>
          <p:spPr>
            <a:xfrm>
              <a:off x="2469861" y="6593329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30" name="MH_Other_11"/>
            <p:cNvSpPr/>
            <p:nvPr>
              <p:custDataLst>
                <p:tags r:id="rId12"/>
              </p:custDataLst>
            </p:nvPr>
          </p:nvSpPr>
          <p:spPr>
            <a:xfrm>
              <a:off x="4003861" y="4169125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8210381" y="5523722"/>
            <a:ext cx="2371389" cy="13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793813"/>
      </p:ext>
    </p:extLst>
  </p:cSld>
  <p:clrMapOvr>
    <a:masterClrMapping/>
  </p:clrMapOvr>
  <p:transition spd="slow" advTm="3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568718" y="1962077"/>
            <a:ext cx="1378242" cy="1378242"/>
          </a:xfrm>
          <a:prstGeom prst="ellipse">
            <a:avLst/>
          </a:prstGeom>
          <a:gradFill>
            <a:gsLst>
              <a:gs pos="0">
                <a:srgbClr val="5193BF"/>
              </a:gs>
              <a:gs pos="100000">
                <a:srgbClr val="427A9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126011" y="1962077"/>
            <a:ext cx="1378242" cy="1378242"/>
          </a:xfrm>
          <a:prstGeom prst="ellipse">
            <a:avLst/>
          </a:prstGeom>
          <a:gradFill>
            <a:gsLst>
              <a:gs pos="0">
                <a:srgbClr val="60C4DA"/>
              </a:gs>
              <a:gs pos="100000">
                <a:srgbClr val="418E9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683304" y="1962077"/>
            <a:ext cx="1378242" cy="1378242"/>
          </a:xfrm>
          <a:prstGeom prst="ellipse">
            <a:avLst/>
          </a:prstGeom>
          <a:gradFill>
            <a:gsLst>
              <a:gs pos="0">
                <a:srgbClr val="DB84B5"/>
              </a:gs>
              <a:gs pos="100000">
                <a:srgbClr val="E840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240597" y="1962077"/>
            <a:ext cx="1378242" cy="1378242"/>
          </a:xfrm>
          <a:prstGeom prst="ellipse">
            <a:avLst/>
          </a:prstGeom>
          <a:gradFill>
            <a:gsLst>
              <a:gs pos="0">
                <a:srgbClr val="E95487"/>
              </a:gs>
              <a:gs pos="100000">
                <a:srgbClr val="AD3C9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椭圆 6"/>
          <p:cNvSpPr/>
          <p:nvPr/>
        </p:nvSpPr>
        <p:spPr>
          <a:xfrm>
            <a:off x="1873591" y="2266950"/>
            <a:ext cx="768496" cy="768496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8" name="椭圆 7"/>
          <p:cNvSpPr/>
          <p:nvPr/>
        </p:nvSpPr>
        <p:spPr>
          <a:xfrm>
            <a:off x="4443771" y="2266950"/>
            <a:ext cx="742722" cy="768496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9" name="椭圆 8"/>
          <p:cNvSpPr/>
          <p:nvPr/>
        </p:nvSpPr>
        <p:spPr>
          <a:xfrm>
            <a:off x="6988177" y="2298456"/>
            <a:ext cx="768496" cy="705484"/>
          </a:xfrm>
          <a:custGeom>
            <a:avLst/>
            <a:gdLst>
              <a:gd name="connsiteX0" fmla="*/ 117399 w 337212"/>
              <a:gd name="connsiteY0" fmla="*/ 192088 h 309563"/>
              <a:gd name="connsiteX1" fmla="*/ 130099 w 337212"/>
              <a:gd name="connsiteY1" fmla="*/ 196036 h 309563"/>
              <a:gd name="connsiteX2" fmla="*/ 130099 w 337212"/>
              <a:gd name="connsiteY2" fmla="*/ 278941 h 309563"/>
              <a:gd name="connsiteX3" fmla="*/ 117399 w 337212"/>
              <a:gd name="connsiteY3" fmla="*/ 292101 h 309563"/>
              <a:gd name="connsiteX4" fmla="*/ 176137 w 337212"/>
              <a:gd name="connsiteY4" fmla="*/ 187325 h 309563"/>
              <a:gd name="connsiteX5" fmla="*/ 187250 w 337212"/>
              <a:gd name="connsiteY5" fmla="*/ 191271 h 309563"/>
              <a:gd name="connsiteX6" fmla="*/ 187250 w 337212"/>
              <a:gd name="connsiteY6" fmla="*/ 267562 h 309563"/>
              <a:gd name="connsiteX7" fmla="*/ 176137 w 337212"/>
              <a:gd name="connsiteY7" fmla="*/ 279400 h 309563"/>
              <a:gd name="connsiteX8" fmla="*/ 176137 w 337212"/>
              <a:gd name="connsiteY8" fmla="*/ 187325 h 309563"/>
              <a:gd name="connsiteX9" fmla="*/ 231699 w 337212"/>
              <a:gd name="connsiteY9" fmla="*/ 180975 h 309563"/>
              <a:gd name="connsiteX10" fmla="*/ 239637 w 337212"/>
              <a:gd name="connsiteY10" fmla="*/ 184982 h 309563"/>
              <a:gd name="connsiteX11" fmla="*/ 239637 w 337212"/>
              <a:gd name="connsiteY11" fmla="*/ 254429 h 309563"/>
              <a:gd name="connsiteX12" fmla="*/ 231699 w 337212"/>
              <a:gd name="connsiteY12" fmla="*/ 265113 h 309563"/>
              <a:gd name="connsiteX13" fmla="*/ 277737 w 337212"/>
              <a:gd name="connsiteY13" fmla="*/ 177800 h 309563"/>
              <a:gd name="connsiteX14" fmla="*/ 287262 w 337212"/>
              <a:gd name="connsiteY14" fmla="*/ 180398 h 309563"/>
              <a:gd name="connsiteX15" fmla="*/ 287262 w 337212"/>
              <a:gd name="connsiteY15" fmla="*/ 238847 h 309563"/>
              <a:gd name="connsiteX16" fmla="*/ 277737 w 337212"/>
              <a:gd name="connsiteY16" fmla="*/ 249238 h 309563"/>
              <a:gd name="connsiteX17" fmla="*/ 280912 w 337212"/>
              <a:gd name="connsiteY17" fmla="*/ 92075 h 309563"/>
              <a:gd name="connsiteX18" fmla="*/ 307493 w 337212"/>
              <a:gd name="connsiteY18" fmla="*/ 92075 h 309563"/>
              <a:gd name="connsiteX19" fmla="*/ 315468 w 337212"/>
              <a:gd name="connsiteY19" fmla="*/ 97314 h 309563"/>
              <a:gd name="connsiteX20" fmla="*/ 336733 w 337212"/>
              <a:gd name="connsiteY20" fmla="*/ 158869 h 309563"/>
              <a:gd name="connsiteX21" fmla="*/ 331417 w 337212"/>
              <a:gd name="connsiteY21" fmla="*/ 169347 h 309563"/>
              <a:gd name="connsiteX22" fmla="*/ 320784 w 337212"/>
              <a:gd name="connsiteY22" fmla="*/ 164108 h 309563"/>
              <a:gd name="connsiteX23" fmla="*/ 314139 w 337212"/>
              <a:gd name="connsiteY23" fmla="*/ 145772 h 309563"/>
              <a:gd name="connsiteX24" fmla="*/ 314139 w 337212"/>
              <a:gd name="connsiteY24" fmla="*/ 238761 h 309563"/>
              <a:gd name="connsiteX25" fmla="*/ 304835 w 337212"/>
              <a:gd name="connsiteY25" fmla="*/ 249238 h 309563"/>
              <a:gd name="connsiteX26" fmla="*/ 294203 w 337212"/>
              <a:gd name="connsiteY26" fmla="*/ 238761 h 309563"/>
              <a:gd name="connsiteX27" fmla="*/ 294203 w 337212"/>
              <a:gd name="connsiteY27" fmla="*/ 179824 h 309563"/>
              <a:gd name="connsiteX28" fmla="*/ 288886 w 337212"/>
              <a:gd name="connsiteY28" fmla="*/ 179824 h 309563"/>
              <a:gd name="connsiteX29" fmla="*/ 294203 w 337212"/>
              <a:gd name="connsiteY29" fmla="*/ 178515 h 309563"/>
              <a:gd name="connsiteX30" fmla="*/ 304835 w 337212"/>
              <a:gd name="connsiteY30" fmla="*/ 157560 h 309563"/>
              <a:gd name="connsiteX31" fmla="*/ 280912 w 337212"/>
              <a:gd name="connsiteY31" fmla="*/ 92075 h 309563"/>
              <a:gd name="connsiteX32" fmla="*/ 231699 w 337212"/>
              <a:gd name="connsiteY32" fmla="*/ 82550 h 309563"/>
              <a:gd name="connsiteX33" fmla="*/ 243745 w 337212"/>
              <a:gd name="connsiteY33" fmla="*/ 82550 h 309563"/>
              <a:gd name="connsiteX34" fmla="*/ 262484 w 337212"/>
              <a:gd name="connsiteY34" fmla="*/ 82550 h 309563"/>
              <a:gd name="connsiteX35" fmla="*/ 273192 w 337212"/>
              <a:gd name="connsiteY35" fmla="*/ 89117 h 309563"/>
              <a:gd name="connsiteX36" fmla="*/ 297285 w 337212"/>
              <a:gd name="connsiteY36" fmla="*/ 160041 h 309563"/>
              <a:gd name="connsiteX37" fmla="*/ 291931 w 337212"/>
              <a:gd name="connsiteY37" fmla="*/ 171861 h 309563"/>
              <a:gd name="connsiteX38" fmla="*/ 279885 w 337212"/>
              <a:gd name="connsiteY38" fmla="*/ 166608 h 309563"/>
              <a:gd name="connsiteX39" fmla="*/ 271854 w 337212"/>
              <a:gd name="connsiteY39" fmla="*/ 144280 h 309563"/>
              <a:gd name="connsiteX40" fmla="*/ 271854 w 337212"/>
              <a:gd name="connsiteY40" fmla="*/ 253292 h 309563"/>
              <a:gd name="connsiteX41" fmla="*/ 259807 w 337212"/>
              <a:gd name="connsiteY41" fmla="*/ 265113 h 309563"/>
              <a:gd name="connsiteX42" fmla="*/ 247761 w 337212"/>
              <a:gd name="connsiteY42" fmla="*/ 253292 h 309563"/>
              <a:gd name="connsiteX43" fmla="*/ 247761 w 337212"/>
              <a:gd name="connsiteY43" fmla="*/ 183682 h 309563"/>
              <a:gd name="connsiteX44" fmla="*/ 258469 w 337212"/>
              <a:gd name="connsiteY44" fmla="*/ 160041 h 309563"/>
              <a:gd name="connsiteX45" fmla="*/ 231699 w 337212"/>
              <a:gd name="connsiteY45" fmla="*/ 82550 h 309563"/>
              <a:gd name="connsiteX46" fmla="*/ 177724 w 337212"/>
              <a:gd name="connsiteY46" fmla="*/ 77788 h 309563"/>
              <a:gd name="connsiteX47" fmla="*/ 214510 w 337212"/>
              <a:gd name="connsiteY47" fmla="*/ 77788 h 309563"/>
              <a:gd name="connsiteX48" fmla="*/ 225021 w 337212"/>
              <a:gd name="connsiteY48" fmla="*/ 85643 h 309563"/>
              <a:gd name="connsiteX49" fmla="*/ 252610 w 337212"/>
              <a:gd name="connsiteY49" fmla="*/ 162884 h 309563"/>
              <a:gd name="connsiteX50" fmla="*/ 246041 w 337212"/>
              <a:gd name="connsiteY50" fmla="*/ 175976 h 309563"/>
              <a:gd name="connsiteX51" fmla="*/ 231590 w 337212"/>
              <a:gd name="connsiteY51" fmla="*/ 169430 h 309563"/>
              <a:gd name="connsiteX52" fmla="*/ 223707 w 337212"/>
              <a:gd name="connsiteY52" fmla="*/ 145865 h 309563"/>
              <a:gd name="connsiteX53" fmla="*/ 223707 w 337212"/>
              <a:gd name="connsiteY53" fmla="*/ 266309 h 309563"/>
              <a:gd name="connsiteX54" fmla="*/ 210569 w 337212"/>
              <a:gd name="connsiteY54" fmla="*/ 279401 h 309563"/>
              <a:gd name="connsiteX55" fmla="*/ 198745 w 337212"/>
              <a:gd name="connsiteY55" fmla="*/ 266309 h 309563"/>
              <a:gd name="connsiteX56" fmla="*/ 198745 w 337212"/>
              <a:gd name="connsiteY56" fmla="*/ 189068 h 309563"/>
              <a:gd name="connsiteX57" fmla="*/ 197759 w 337212"/>
              <a:gd name="connsiteY57" fmla="*/ 189068 h 309563"/>
              <a:gd name="connsiteX58" fmla="*/ 194803 w 337212"/>
              <a:gd name="connsiteY58" fmla="*/ 189068 h 309563"/>
              <a:gd name="connsiteX59" fmla="*/ 206628 w 337212"/>
              <a:gd name="connsiteY59" fmla="*/ 178595 h 309563"/>
              <a:gd name="connsiteX60" fmla="*/ 206628 w 337212"/>
              <a:gd name="connsiteY60" fmla="*/ 162884 h 309563"/>
              <a:gd name="connsiteX61" fmla="*/ 177724 w 337212"/>
              <a:gd name="connsiteY61" fmla="*/ 79097 h 309563"/>
              <a:gd name="connsiteX62" fmla="*/ 177724 w 337212"/>
              <a:gd name="connsiteY62" fmla="*/ 77788 h 309563"/>
              <a:gd name="connsiteX63" fmla="*/ 120574 w 337212"/>
              <a:gd name="connsiteY63" fmla="*/ 73025 h 309563"/>
              <a:gd name="connsiteX64" fmla="*/ 157008 w 337212"/>
              <a:gd name="connsiteY64" fmla="*/ 73025 h 309563"/>
              <a:gd name="connsiteX65" fmla="*/ 168720 w 337212"/>
              <a:gd name="connsiteY65" fmla="*/ 80953 h 309563"/>
              <a:gd name="connsiteX66" fmla="*/ 197347 w 337212"/>
              <a:gd name="connsiteY66" fmla="*/ 166840 h 309563"/>
              <a:gd name="connsiteX67" fmla="*/ 190840 w 337212"/>
              <a:gd name="connsiteY67" fmla="*/ 181375 h 309563"/>
              <a:gd name="connsiteX68" fmla="*/ 176527 w 337212"/>
              <a:gd name="connsiteY68" fmla="*/ 173447 h 309563"/>
              <a:gd name="connsiteX69" fmla="*/ 167418 w 337212"/>
              <a:gd name="connsiteY69" fmla="*/ 148341 h 309563"/>
              <a:gd name="connsiteX70" fmla="*/ 167418 w 337212"/>
              <a:gd name="connsiteY70" fmla="*/ 279153 h 309563"/>
              <a:gd name="connsiteX71" fmla="*/ 153105 w 337212"/>
              <a:gd name="connsiteY71" fmla="*/ 293688 h 309563"/>
              <a:gd name="connsiteX72" fmla="*/ 140093 w 337212"/>
              <a:gd name="connsiteY72" fmla="*/ 279153 h 309563"/>
              <a:gd name="connsiteX73" fmla="*/ 140093 w 337212"/>
              <a:gd name="connsiteY73" fmla="*/ 195909 h 309563"/>
              <a:gd name="connsiteX74" fmla="*/ 133586 w 337212"/>
              <a:gd name="connsiteY74" fmla="*/ 195909 h 309563"/>
              <a:gd name="connsiteX75" fmla="*/ 138791 w 337212"/>
              <a:gd name="connsiteY75" fmla="*/ 194588 h 309563"/>
              <a:gd name="connsiteX76" fmla="*/ 151804 w 337212"/>
              <a:gd name="connsiteY76" fmla="*/ 166840 h 309563"/>
              <a:gd name="connsiteX77" fmla="*/ 120574 w 337212"/>
              <a:gd name="connsiteY77" fmla="*/ 73025 h 309563"/>
              <a:gd name="connsiteX78" fmla="*/ 46220 w 337212"/>
              <a:gd name="connsiteY78" fmla="*/ 66675 h 309563"/>
              <a:gd name="connsiteX79" fmla="*/ 72821 w 337212"/>
              <a:gd name="connsiteY79" fmla="*/ 66675 h 309563"/>
              <a:gd name="connsiteX80" fmla="*/ 98092 w 337212"/>
              <a:gd name="connsiteY80" fmla="*/ 66675 h 309563"/>
              <a:gd name="connsiteX81" fmla="*/ 111393 w 337212"/>
              <a:gd name="connsiteY81" fmla="*/ 74595 h 309563"/>
              <a:gd name="connsiteX82" fmla="*/ 143315 w 337212"/>
              <a:gd name="connsiteY82" fmla="*/ 169638 h 309563"/>
              <a:gd name="connsiteX83" fmla="*/ 135334 w 337212"/>
              <a:gd name="connsiteY83" fmla="*/ 185479 h 309563"/>
              <a:gd name="connsiteX84" fmla="*/ 119374 w 337212"/>
              <a:gd name="connsiteY84" fmla="*/ 177559 h 309563"/>
              <a:gd name="connsiteX85" fmla="*/ 108733 w 337212"/>
              <a:gd name="connsiteY85" fmla="*/ 148518 h 309563"/>
              <a:gd name="connsiteX86" fmla="*/ 108733 w 337212"/>
              <a:gd name="connsiteY86" fmla="*/ 295043 h 309563"/>
              <a:gd name="connsiteX87" fmla="*/ 94102 w 337212"/>
              <a:gd name="connsiteY87" fmla="*/ 309563 h 309563"/>
              <a:gd name="connsiteX88" fmla="*/ 78141 w 337212"/>
              <a:gd name="connsiteY88" fmla="*/ 295043 h 309563"/>
              <a:gd name="connsiteX89" fmla="*/ 78141 w 337212"/>
              <a:gd name="connsiteY89" fmla="*/ 202640 h 309563"/>
              <a:gd name="connsiteX90" fmla="*/ 66171 w 337212"/>
              <a:gd name="connsiteY90" fmla="*/ 202640 h 309563"/>
              <a:gd name="connsiteX91" fmla="*/ 66171 w 337212"/>
              <a:gd name="connsiteY91" fmla="*/ 295043 h 309563"/>
              <a:gd name="connsiteX92" fmla="*/ 50210 w 337212"/>
              <a:gd name="connsiteY92" fmla="*/ 309563 h 309563"/>
              <a:gd name="connsiteX93" fmla="*/ 35579 w 337212"/>
              <a:gd name="connsiteY93" fmla="*/ 295043 h 309563"/>
              <a:gd name="connsiteX94" fmla="*/ 35579 w 337212"/>
              <a:gd name="connsiteY94" fmla="*/ 148518 h 309563"/>
              <a:gd name="connsiteX95" fmla="*/ 24938 w 337212"/>
              <a:gd name="connsiteY95" fmla="*/ 177559 h 309563"/>
              <a:gd name="connsiteX96" fmla="*/ 8978 w 337212"/>
              <a:gd name="connsiteY96" fmla="*/ 185479 h 309563"/>
              <a:gd name="connsiteX97" fmla="*/ 997 w 337212"/>
              <a:gd name="connsiteY97" fmla="*/ 169638 h 309563"/>
              <a:gd name="connsiteX98" fmla="*/ 32919 w 337212"/>
              <a:gd name="connsiteY98" fmla="*/ 74595 h 309563"/>
              <a:gd name="connsiteX99" fmla="*/ 46220 w 337212"/>
              <a:gd name="connsiteY99" fmla="*/ 66675 h 309563"/>
              <a:gd name="connsiteX100" fmla="*/ 289643 w 337212"/>
              <a:gd name="connsiteY100" fmla="*/ 49213 h 309563"/>
              <a:gd name="connsiteX101" fmla="*/ 309487 w 337212"/>
              <a:gd name="connsiteY101" fmla="*/ 68263 h 309563"/>
              <a:gd name="connsiteX102" fmla="*/ 289643 w 337212"/>
              <a:gd name="connsiteY102" fmla="*/ 87313 h 309563"/>
              <a:gd name="connsiteX103" fmla="*/ 269799 w 337212"/>
              <a:gd name="connsiteY103" fmla="*/ 68263 h 309563"/>
              <a:gd name="connsiteX104" fmla="*/ 271122 w 337212"/>
              <a:gd name="connsiteY104" fmla="*/ 68263 h 309563"/>
              <a:gd name="connsiteX105" fmla="*/ 272445 w 337212"/>
              <a:gd name="connsiteY105" fmla="*/ 59373 h 309563"/>
              <a:gd name="connsiteX106" fmla="*/ 289643 w 337212"/>
              <a:gd name="connsiteY106" fmla="*/ 49213 h 309563"/>
              <a:gd name="connsiteX107" fmla="*/ 244544 w 337212"/>
              <a:gd name="connsiteY107" fmla="*/ 33338 h 309563"/>
              <a:gd name="connsiteX108" fmla="*/ 266625 w 337212"/>
              <a:gd name="connsiteY108" fmla="*/ 55699 h 309563"/>
              <a:gd name="connsiteX109" fmla="*/ 244544 w 337212"/>
              <a:gd name="connsiteY109" fmla="*/ 79376 h 309563"/>
              <a:gd name="connsiteX110" fmla="*/ 223762 w 337212"/>
              <a:gd name="connsiteY110" fmla="*/ 63592 h 309563"/>
              <a:gd name="connsiteX111" fmla="*/ 226360 w 337212"/>
              <a:gd name="connsiteY111" fmla="*/ 49123 h 309563"/>
              <a:gd name="connsiteX112" fmla="*/ 226360 w 337212"/>
              <a:gd name="connsiteY112" fmla="*/ 43861 h 309563"/>
              <a:gd name="connsiteX113" fmla="*/ 244544 w 337212"/>
              <a:gd name="connsiteY113" fmla="*/ 33338 h 309563"/>
              <a:gd name="connsiteX114" fmla="*/ 192806 w 337212"/>
              <a:gd name="connsiteY114" fmla="*/ 23813 h 309563"/>
              <a:gd name="connsiteX115" fmla="*/ 217412 w 337212"/>
              <a:gd name="connsiteY115" fmla="*/ 48420 h 309563"/>
              <a:gd name="connsiteX116" fmla="*/ 192806 w 337212"/>
              <a:gd name="connsiteY116" fmla="*/ 73026 h 309563"/>
              <a:gd name="connsiteX117" fmla="*/ 168199 w 337212"/>
              <a:gd name="connsiteY117" fmla="*/ 51010 h 309563"/>
              <a:gd name="connsiteX118" fmla="*/ 170789 w 337212"/>
              <a:gd name="connsiteY118" fmla="*/ 39354 h 309563"/>
              <a:gd name="connsiteX119" fmla="*/ 170789 w 337212"/>
              <a:gd name="connsiteY119" fmla="*/ 38059 h 309563"/>
              <a:gd name="connsiteX120" fmla="*/ 192806 w 337212"/>
              <a:gd name="connsiteY120" fmla="*/ 23813 h 309563"/>
              <a:gd name="connsiteX121" fmla="*/ 133275 w 337212"/>
              <a:gd name="connsiteY121" fmla="*/ 12700 h 309563"/>
              <a:gd name="connsiteX122" fmla="*/ 160262 w 337212"/>
              <a:gd name="connsiteY122" fmla="*/ 39029 h 309563"/>
              <a:gd name="connsiteX123" fmla="*/ 133275 w 337212"/>
              <a:gd name="connsiteY123" fmla="*/ 66675 h 309563"/>
              <a:gd name="connsiteX124" fmla="*/ 106287 w 337212"/>
              <a:gd name="connsiteY124" fmla="*/ 48245 h 309563"/>
              <a:gd name="connsiteX125" fmla="*/ 111685 w 337212"/>
              <a:gd name="connsiteY125" fmla="*/ 29814 h 309563"/>
              <a:gd name="connsiteX126" fmla="*/ 110335 w 337212"/>
              <a:gd name="connsiteY126" fmla="*/ 23232 h 309563"/>
              <a:gd name="connsiteX127" fmla="*/ 133275 w 337212"/>
              <a:gd name="connsiteY127" fmla="*/ 12700 h 309563"/>
              <a:gd name="connsiteX128" fmla="*/ 72809 w 337212"/>
              <a:gd name="connsiteY128" fmla="*/ 0 h 309563"/>
              <a:gd name="connsiteX129" fmla="*/ 101525 w 337212"/>
              <a:gd name="connsiteY129" fmla="*/ 30163 h 309563"/>
              <a:gd name="connsiteX130" fmla="*/ 72809 w 337212"/>
              <a:gd name="connsiteY130" fmla="*/ 60325 h 309563"/>
              <a:gd name="connsiteX131" fmla="*/ 42787 w 337212"/>
              <a:gd name="connsiteY131" fmla="*/ 30163 h 309563"/>
              <a:gd name="connsiteX132" fmla="*/ 72809 w 337212"/>
              <a:gd name="connsiteY132" fmla="*/ 0 h 30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337212" h="309563">
                <a:moveTo>
                  <a:pt x="117399" y="192088"/>
                </a:moveTo>
                <a:cubicBezTo>
                  <a:pt x="121632" y="194720"/>
                  <a:pt x="125866" y="196036"/>
                  <a:pt x="130099" y="196036"/>
                </a:cubicBezTo>
                <a:cubicBezTo>
                  <a:pt x="130099" y="196036"/>
                  <a:pt x="130099" y="196036"/>
                  <a:pt x="130099" y="278941"/>
                </a:cubicBezTo>
                <a:cubicBezTo>
                  <a:pt x="130099" y="285521"/>
                  <a:pt x="124455" y="290785"/>
                  <a:pt x="117399" y="292101"/>
                </a:cubicBezTo>
                <a:close/>
                <a:moveTo>
                  <a:pt x="176137" y="187325"/>
                </a:moveTo>
                <a:cubicBezTo>
                  <a:pt x="179841" y="189956"/>
                  <a:pt x="183546" y="191271"/>
                  <a:pt x="187250" y="191271"/>
                </a:cubicBezTo>
                <a:cubicBezTo>
                  <a:pt x="187250" y="191271"/>
                  <a:pt x="187250" y="191271"/>
                  <a:pt x="187250" y="267562"/>
                </a:cubicBezTo>
                <a:cubicBezTo>
                  <a:pt x="187250" y="274139"/>
                  <a:pt x="182311" y="279400"/>
                  <a:pt x="176137" y="279400"/>
                </a:cubicBezTo>
                <a:cubicBezTo>
                  <a:pt x="176137" y="279400"/>
                  <a:pt x="176137" y="279400"/>
                  <a:pt x="176137" y="187325"/>
                </a:cubicBezTo>
                <a:close/>
                <a:moveTo>
                  <a:pt x="231699" y="180975"/>
                </a:moveTo>
                <a:cubicBezTo>
                  <a:pt x="233967" y="183646"/>
                  <a:pt x="236235" y="183646"/>
                  <a:pt x="239637" y="184982"/>
                </a:cubicBezTo>
                <a:cubicBezTo>
                  <a:pt x="239637" y="184982"/>
                  <a:pt x="239637" y="184982"/>
                  <a:pt x="239637" y="254429"/>
                </a:cubicBezTo>
                <a:cubicBezTo>
                  <a:pt x="239637" y="259771"/>
                  <a:pt x="236235" y="263778"/>
                  <a:pt x="231699" y="265113"/>
                </a:cubicBezTo>
                <a:close/>
                <a:moveTo>
                  <a:pt x="277737" y="177800"/>
                </a:moveTo>
                <a:cubicBezTo>
                  <a:pt x="280458" y="179099"/>
                  <a:pt x="283180" y="180398"/>
                  <a:pt x="287262" y="180398"/>
                </a:cubicBezTo>
                <a:cubicBezTo>
                  <a:pt x="287262" y="180398"/>
                  <a:pt x="287262" y="180398"/>
                  <a:pt x="287262" y="238847"/>
                </a:cubicBezTo>
                <a:cubicBezTo>
                  <a:pt x="287262" y="244043"/>
                  <a:pt x="283180" y="247939"/>
                  <a:pt x="277737" y="249238"/>
                </a:cubicBezTo>
                <a:close/>
                <a:moveTo>
                  <a:pt x="280912" y="92075"/>
                </a:moveTo>
                <a:cubicBezTo>
                  <a:pt x="282241" y="92075"/>
                  <a:pt x="306164" y="92075"/>
                  <a:pt x="307493" y="92075"/>
                </a:cubicBezTo>
                <a:cubicBezTo>
                  <a:pt x="311481" y="92075"/>
                  <a:pt x="314139" y="94694"/>
                  <a:pt x="315468" y="97314"/>
                </a:cubicBezTo>
                <a:cubicBezTo>
                  <a:pt x="315468" y="97314"/>
                  <a:pt x="315468" y="97314"/>
                  <a:pt x="336733" y="158869"/>
                </a:cubicBezTo>
                <a:cubicBezTo>
                  <a:pt x="338062" y="162798"/>
                  <a:pt x="336733" y="168037"/>
                  <a:pt x="331417" y="169347"/>
                </a:cubicBezTo>
                <a:cubicBezTo>
                  <a:pt x="327430" y="170657"/>
                  <a:pt x="322113" y="168037"/>
                  <a:pt x="320784" y="164108"/>
                </a:cubicBezTo>
                <a:cubicBezTo>
                  <a:pt x="320784" y="164108"/>
                  <a:pt x="320784" y="164108"/>
                  <a:pt x="314139" y="145772"/>
                </a:cubicBezTo>
                <a:cubicBezTo>
                  <a:pt x="314139" y="145772"/>
                  <a:pt x="314139" y="145772"/>
                  <a:pt x="314139" y="238761"/>
                </a:cubicBezTo>
                <a:cubicBezTo>
                  <a:pt x="314139" y="243999"/>
                  <a:pt x="310152" y="249238"/>
                  <a:pt x="304835" y="249238"/>
                </a:cubicBezTo>
                <a:cubicBezTo>
                  <a:pt x="299519" y="249238"/>
                  <a:pt x="294203" y="243999"/>
                  <a:pt x="294203" y="238761"/>
                </a:cubicBezTo>
                <a:cubicBezTo>
                  <a:pt x="294203" y="238761"/>
                  <a:pt x="294203" y="238761"/>
                  <a:pt x="294203" y="179824"/>
                </a:cubicBezTo>
                <a:cubicBezTo>
                  <a:pt x="294203" y="179824"/>
                  <a:pt x="294203" y="179824"/>
                  <a:pt x="288886" y="179824"/>
                </a:cubicBezTo>
                <a:cubicBezTo>
                  <a:pt x="291545" y="179824"/>
                  <a:pt x="292874" y="179824"/>
                  <a:pt x="294203" y="178515"/>
                </a:cubicBezTo>
                <a:cubicBezTo>
                  <a:pt x="302177" y="175895"/>
                  <a:pt x="307493" y="166727"/>
                  <a:pt x="304835" y="157560"/>
                </a:cubicBezTo>
                <a:cubicBezTo>
                  <a:pt x="304835" y="157560"/>
                  <a:pt x="304835" y="157560"/>
                  <a:pt x="280912" y="92075"/>
                </a:cubicBezTo>
                <a:close/>
                <a:moveTo>
                  <a:pt x="231699" y="82550"/>
                </a:moveTo>
                <a:cubicBezTo>
                  <a:pt x="235715" y="82550"/>
                  <a:pt x="239730" y="82550"/>
                  <a:pt x="243745" y="82550"/>
                </a:cubicBezTo>
                <a:cubicBezTo>
                  <a:pt x="253115" y="82550"/>
                  <a:pt x="262484" y="82550"/>
                  <a:pt x="262484" y="82550"/>
                </a:cubicBezTo>
                <a:cubicBezTo>
                  <a:pt x="267838" y="82550"/>
                  <a:pt x="271854" y="85177"/>
                  <a:pt x="273192" y="89117"/>
                </a:cubicBezTo>
                <a:cubicBezTo>
                  <a:pt x="273192" y="89117"/>
                  <a:pt x="273192" y="89117"/>
                  <a:pt x="297285" y="160041"/>
                </a:cubicBezTo>
                <a:cubicBezTo>
                  <a:pt x="299962" y="165294"/>
                  <a:pt x="297285" y="170548"/>
                  <a:pt x="291931" y="171861"/>
                </a:cubicBezTo>
                <a:cubicBezTo>
                  <a:pt x="286577" y="174488"/>
                  <a:pt x="281223" y="170548"/>
                  <a:pt x="279885" y="166608"/>
                </a:cubicBezTo>
                <a:cubicBezTo>
                  <a:pt x="279885" y="166608"/>
                  <a:pt x="279885" y="166608"/>
                  <a:pt x="271854" y="144280"/>
                </a:cubicBezTo>
                <a:cubicBezTo>
                  <a:pt x="271854" y="144280"/>
                  <a:pt x="271854" y="144280"/>
                  <a:pt x="271854" y="253292"/>
                </a:cubicBezTo>
                <a:cubicBezTo>
                  <a:pt x="271854" y="259859"/>
                  <a:pt x="266500" y="265113"/>
                  <a:pt x="259807" y="265113"/>
                </a:cubicBezTo>
                <a:cubicBezTo>
                  <a:pt x="253115" y="265113"/>
                  <a:pt x="247761" y="259859"/>
                  <a:pt x="247761" y="253292"/>
                </a:cubicBezTo>
                <a:cubicBezTo>
                  <a:pt x="247761" y="253292"/>
                  <a:pt x="247761" y="253292"/>
                  <a:pt x="247761" y="183682"/>
                </a:cubicBezTo>
                <a:cubicBezTo>
                  <a:pt x="257130" y="179742"/>
                  <a:pt x="262484" y="169235"/>
                  <a:pt x="258469" y="160041"/>
                </a:cubicBezTo>
                <a:cubicBezTo>
                  <a:pt x="258469" y="160041"/>
                  <a:pt x="258469" y="160041"/>
                  <a:pt x="231699" y="82550"/>
                </a:cubicBezTo>
                <a:close/>
                <a:moveTo>
                  <a:pt x="177724" y="77788"/>
                </a:moveTo>
                <a:cubicBezTo>
                  <a:pt x="177724" y="77788"/>
                  <a:pt x="213196" y="77788"/>
                  <a:pt x="214510" y="77788"/>
                </a:cubicBezTo>
                <a:cubicBezTo>
                  <a:pt x="219765" y="77788"/>
                  <a:pt x="223707" y="80406"/>
                  <a:pt x="225021" y="85643"/>
                </a:cubicBezTo>
                <a:cubicBezTo>
                  <a:pt x="225021" y="85643"/>
                  <a:pt x="225021" y="85643"/>
                  <a:pt x="252610" y="162884"/>
                </a:cubicBezTo>
                <a:cubicBezTo>
                  <a:pt x="253924" y="168121"/>
                  <a:pt x="251296" y="174667"/>
                  <a:pt x="246041" y="175976"/>
                </a:cubicBezTo>
                <a:cubicBezTo>
                  <a:pt x="239472" y="178595"/>
                  <a:pt x="234217" y="175976"/>
                  <a:pt x="231590" y="169430"/>
                </a:cubicBezTo>
                <a:cubicBezTo>
                  <a:pt x="231590" y="169430"/>
                  <a:pt x="231590" y="169430"/>
                  <a:pt x="223707" y="145865"/>
                </a:cubicBezTo>
                <a:cubicBezTo>
                  <a:pt x="223707" y="145865"/>
                  <a:pt x="223707" y="145865"/>
                  <a:pt x="223707" y="266309"/>
                </a:cubicBezTo>
                <a:cubicBezTo>
                  <a:pt x="223707" y="272855"/>
                  <a:pt x="218452" y="279401"/>
                  <a:pt x="210569" y="279401"/>
                </a:cubicBezTo>
                <a:cubicBezTo>
                  <a:pt x="204000" y="279401"/>
                  <a:pt x="198745" y="272855"/>
                  <a:pt x="198745" y="266309"/>
                </a:cubicBezTo>
                <a:cubicBezTo>
                  <a:pt x="198745" y="266309"/>
                  <a:pt x="198745" y="266309"/>
                  <a:pt x="198745" y="189068"/>
                </a:cubicBezTo>
                <a:cubicBezTo>
                  <a:pt x="198745" y="189068"/>
                  <a:pt x="198745" y="189068"/>
                  <a:pt x="197759" y="189068"/>
                </a:cubicBezTo>
                <a:lnTo>
                  <a:pt x="194803" y="189068"/>
                </a:lnTo>
                <a:cubicBezTo>
                  <a:pt x="200059" y="187759"/>
                  <a:pt x="204000" y="183831"/>
                  <a:pt x="206628" y="178595"/>
                </a:cubicBezTo>
                <a:cubicBezTo>
                  <a:pt x="209255" y="173358"/>
                  <a:pt x="209255" y="168121"/>
                  <a:pt x="206628" y="162884"/>
                </a:cubicBezTo>
                <a:cubicBezTo>
                  <a:pt x="206628" y="162884"/>
                  <a:pt x="206628" y="162884"/>
                  <a:pt x="177724" y="79097"/>
                </a:cubicBezTo>
                <a:cubicBezTo>
                  <a:pt x="177724" y="79097"/>
                  <a:pt x="177724" y="77788"/>
                  <a:pt x="177724" y="77788"/>
                </a:cubicBezTo>
                <a:close/>
                <a:moveTo>
                  <a:pt x="120574" y="73025"/>
                </a:moveTo>
                <a:cubicBezTo>
                  <a:pt x="120574" y="73025"/>
                  <a:pt x="157008" y="73025"/>
                  <a:pt x="157008" y="73025"/>
                </a:cubicBezTo>
                <a:cubicBezTo>
                  <a:pt x="162213" y="73025"/>
                  <a:pt x="167418" y="75668"/>
                  <a:pt x="168720" y="80953"/>
                </a:cubicBezTo>
                <a:cubicBezTo>
                  <a:pt x="168720" y="80953"/>
                  <a:pt x="168720" y="80953"/>
                  <a:pt x="197347" y="166840"/>
                </a:cubicBezTo>
                <a:cubicBezTo>
                  <a:pt x="199949" y="172125"/>
                  <a:pt x="197347" y="178732"/>
                  <a:pt x="190840" y="181375"/>
                </a:cubicBezTo>
                <a:cubicBezTo>
                  <a:pt x="184334" y="184017"/>
                  <a:pt x="177828" y="180053"/>
                  <a:pt x="176527" y="173447"/>
                </a:cubicBezTo>
                <a:lnTo>
                  <a:pt x="167418" y="148341"/>
                </a:lnTo>
                <a:cubicBezTo>
                  <a:pt x="167418" y="148341"/>
                  <a:pt x="167418" y="148341"/>
                  <a:pt x="167418" y="279153"/>
                </a:cubicBezTo>
                <a:cubicBezTo>
                  <a:pt x="167418" y="287081"/>
                  <a:pt x="160912" y="293688"/>
                  <a:pt x="153105" y="293688"/>
                </a:cubicBezTo>
                <a:cubicBezTo>
                  <a:pt x="145297" y="293688"/>
                  <a:pt x="140093" y="287081"/>
                  <a:pt x="140093" y="279153"/>
                </a:cubicBezTo>
                <a:cubicBezTo>
                  <a:pt x="140093" y="279153"/>
                  <a:pt x="140093" y="279153"/>
                  <a:pt x="140093" y="195909"/>
                </a:cubicBezTo>
                <a:cubicBezTo>
                  <a:pt x="140093" y="195909"/>
                  <a:pt x="140093" y="195909"/>
                  <a:pt x="133586" y="195909"/>
                </a:cubicBezTo>
                <a:cubicBezTo>
                  <a:pt x="134888" y="195909"/>
                  <a:pt x="136189" y="195909"/>
                  <a:pt x="138791" y="194588"/>
                </a:cubicBezTo>
                <a:cubicBezTo>
                  <a:pt x="150502" y="190624"/>
                  <a:pt x="155707" y="177411"/>
                  <a:pt x="151804" y="166840"/>
                </a:cubicBezTo>
                <a:cubicBezTo>
                  <a:pt x="151804" y="166840"/>
                  <a:pt x="151804" y="166840"/>
                  <a:pt x="120574" y="73025"/>
                </a:cubicBezTo>
                <a:close/>
                <a:moveTo>
                  <a:pt x="46220" y="66675"/>
                </a:moveTo>
                <a:cubicBezTo>
                  <a:pt x="47550" y="66675"/>
                  <a:pt x="59520" y="66675"/>
                  <a:pt x="72821" y="66675"/>
                </a:cubicBezTo>
                <a:cubicBezTo>
                  <a:pt x="84792" y="66675"/>
                  <a:pt x="96762" y="66675"/>
                  <a:pt x="98092" y="66675"/>
                </a:cubicBezTo>
                <a:cubicBezTo>
                  <a:pt x="103413" y="66675"/>
                  <a:pt x="108733" y="69315"/>
                  <a:pt x="111393" y="74595"/>
                </a:cubicBezTo>
                <a:cubicBezTo>
                  <a:pt x="111393" y="74595"/>
                  <a:pt x="111393" y="74595"/>
                  <a:pt x="143315" y="169638"/>
                </a:cubicBezTo>
                <a:cubicBezTo>
                  <a:pt x="145975" y="176239"/>
                  <a:pt x="143315" y="184159"/>
                  <a:pt x="135334" y="185479"/>
                </a:cubicBezTo>
                <a:cubicBezTo>
                  <a:pt x="128684" y="188119"/>
                  <a:pt x="122034" y="184159"/>
                  <a:pt x="119374" y="177559"/>
                </a:cubicBezTo>
                <a:cubicBezTo>
                  <a:pt x="119374" y="177559"/>
                  <a:pt x="119374" y="177559"/>
                  <a:pt x="108733" y="148518"/>
                </a:cubicBezTo>
                <a:cubicBezTo>
                  <a:pt x="108733" y="148518"/>
                  <a:pt x="108733" y="148518"/>
                  <a:pt x="108733" y="295043"/>
                </a:cubicBezTo>
                <a:cubicBezTo>
                  <a:pt x="108733" y="302963"/>
                  <a:pt x="102083" y="309563"/>
                  <a:pt x="94102" y="309563"/>
                </a:cubicBezTo>
                <a:cubicBezTo>
                  <a:pt x="84792" y="309563"/>
                  <a:pt x="78141" y="302963"/>
                  <a:pt x="78141" y="295043"/>
                </a:cubicBezTo>
                <a:cubicBezTo>
                  <a:pt x="78141" y="295043"/>
                  <a:pt x="78141" y="295043"/>
                  <a:pt x="78141" y="202640"/>
                </a:cubicBezTo>
                <a:cubicBezTo>
                  <a:pt x="78141" y="202640"/>
                  <a:pt x="78141" y="202640"/>
                  <a:pt x="66171" y="202640"/>
                </a:cubicBezTo>
                <a:cubicBezTo>
                  <a:pt x="66171" y="202640"/>
                  <a:pt x="66171" y="202640"/>
                  <a:pt x="66171" y="295043"/>
                </a:cubicBezTo>
                <a:cubicBezTo>
                  <a:pt x="66171" y="302963"/>
                  <a:pt x="59520" y="309563"/>
                  <a:pt x="50210" y="309563"/>
                </a:cubicBezTo>
                <a:cubicBezTo>
                  <a:pt x="42229" y="309563"/>
                  <a:pt x="35579" y="302963"/>
                  <a:pt x="35579" y="295043"/>
                </a:cubicBezTo>
                <a:cubicBezTo>
                  <a:pt x="35579" y="295043"/>
                  <a:pt x="35579" y="295043"/>
                  <a:pt x="35579" y="148518"/>
                </a:cubicBezTo>
                <a:cubicBezTo>
                  <a:pt x="35579" y="148518"/>
                  <a:pt x="35579" y="148518"/>
                  <a:pt x="24938" y="177559"/>
                </a:cubicBezTo>
                <a:cubicBezTo>
                  <a:pt x="22278" y="184159"/>
                  <a:pt x="15628" y="188119"/>
                  <a:pt x="8978" y="185479"/>
                </a:cubicBezTo>
                <a:cubicBezTo>
                  <a:pt x="997" y="184159"/>
                  <a:pt x="-1663" y="176239"/>
                  <a:pt x="997" y="169638"/>
                </a:cubicBezTo>
                <a:cubicBezTo>
                  <a:pt x="997" y="169638"/>
                  <a:pt x="997" y="169638"/>
                  <a:pt x="32919" y="74595"/>
                </a:cubicBezTo>
                <a:cubicBezTo>
                  <a:pt x="35579" y="69315"/>
                  <a:pt x="40899" y="66675"/>
                  <a:pt x="46220" y="66675"/>
                </a:cubicBezTo>
                <a:close/>
                <a:moveTo>
                  <a:pt x="289643" y="49213"/>
                </a:moveTo>
                <a:cubicBezTo>
                  <a:pt x="301549" y="49213"/>
                  <a:pt x="309487" y="58103"/>
                  <a:pt x="309487" y="68263"/>
                </a:cubicBezTo>
                <a:cubicBezTo>
                  <a:pt x="309487" y="79693"/>
                  <a:pt x="300227" y="87313"/>
                  <a:pt x="289643" y="87313"/>
                </a:cubicBezTo>
                <a:cubicBezTo>
                  <a:pt x="280383" y="87313"/>
                  <a:pt x="269799" y="79693"/>
                  <a:pt x="269799" y="68263"/>
                </a:cubicBezTo>
                <a:cubicBezTo>
                  <a:pt x="269799" y="68263"/>
                  <a:pt x="271122" y="68263"/>
                  <a:pt x="271122" y="68263"/>
                </a:cubicBezTo>
                <a:cubicBezTo>
                  <a:pt x="271122" y="65723"/>
                  <a:pt x="272445" y="63183"/>
                  <a:pt x="272445" y="59373"/>
                </a:cubicBezTo>
                <a:cubicBezTo>
                  <a:pt x="276414" y="54293"/>
                  <a:pt x="283028" y="49213"/>
                  <a:pt x="289643" y="49213"/>
                </a:cubicBezTo>
                <a:close/>
                <a:moveTo>
                  <a:pt x="244544" y="33338"/>
                </a:moveTo>
                <a:cubicBezTo>
                  <a:pt x="257533" y="33338"/>
                  <a:pt x="266625" y="43861"/>
                  <a:pt x="266625" y="55699"/>
                </a:cubicBezTo>
                <a:cubicBezTo>
                  <a:pt x="266625" y="68853"/>
                  <a:pt x="256234" y="79376"/>
                  <a:pt x="244544" y="79376"/>
                </a:cubicBezTo>
                <a:cubicBezTo>
                  <a:pt x="235452" y="79376"/>
                  <a:pt x="226360" y="72799"/>
                  <a:pt x="223762" y="63592"/>
                </a:cubicBezTo>
                <a:cubicBezTo>
                  <a:pt x="225061" y="59645"/>
                  <a:pt x="226360" y="54384"/>
                  <a:pt x="226360" y="49123"/>
                </a:cubicBezTo>
                <a:cubicBezTo>
                  <a:pt x="226360" y="47807"/>
                  <a:pt x="226360" y="46492"/>
                  <a:pt x="226360" y="43861"/>
                </a:cubicBezTo>
                <a:cubicBezTo>
                  <a:pt x="230256" y="37284"/>
                  <a:pt x="236751" y="33338"/>
                  <a:pt x="244544" y="33338"/>
                </a:cubicBezTo>
                <a:close/>
                <a:moveTo>
                  <a:pt x="192806" y="23813"/>
                </a:moveTo>
                <a:cubicBezTo>
                  <a:pt x="205756" y="23813"/>
                  <a:pt x="217412" y="35469"/>
                  <a:pt x="217412" y="48420"/>
                </a:cubicBezTo>
                <a:cubicBezTo>
                  <a:pt x="217412" y="62665"/>
                  <a:pt x="205756" y="73026"/>
                  <a:pt x="192806" y="73026"/>
                </a:cubicBezTo>
                <a:cubicBezTo>
                  <a:pt x="179855" y="73026"/>
                  <a:pt x="169494" y="63961"/>
                  <a:pt x="168199" y="51010"/>
                </a:cubicBezTo>
                <a:cubicBezTo>
                  <a:pt x="169494" y="48420"/>
                  <a:pt x="170789" y="44534"/>
                  <a:pt x="170789" y="39354"/>
                </a:cubicBezTo>
                <a:cubicBezTo>
                  <a:pt x="170789" y="39354"/>
                  <a:pt x="170789" y="39354"/>
                  <a:pt x="170789" y="38059"/>
                </a:cubicBezTo>
                <a:cubicBezTo>
                  <a:pt x="174674" y="30288"/>
                  <a:pt x="182445" y="23813"/>
                  <a:pt x="192806" y="23813"/>
                </a:cubicBezTo>
                <a:close/>
                <a:moveTo>
                  <a:pt x="133275" y="12700"/>
                </a:moveTo>
                <a:cubicBezTo>
                  <a:pt x="148118" y="12700"/>
                  <a:pt x="160262" y="24548"/>
                  <a:pt x="160262" y="39029"/>
                </a:cubicBezTo>
                <a:cubicBezTo>
                  <a:pt x="160262" y="54827"/>
                  <a:pt x="148118" y="66675"/>
                  <a:pt x="133275" y="66675"/>
                </a:cubicBezTo>
                <a:cubicBezTo>
                  <a:pt x="121130" y="66675"/>
                  <a:pt x="110335" y="60093"/>
                  <a:pt x="106287" y="48245"/>
                </a:cubicBezTo>
                <a:cubicBezTo>
                  <a:pt x="108986" y="42979"/>
                  <a:pt x="111685" y="36396"/>
                  <a:pt x="111685" y="29814"/>
                </a:cubicBezTo>
                <a:cubicBezTo>
                  <a:pt x="111685" y="27181"/>
                  <a:pt x="110335" y="25865"/>
                  <a:pt x="110335" y="23232"/>
                </a:cubicBezTo>
                <a:cubicBezTo>
                  <a:pt x="115733" y="16649"/>
                  <a:pt x="123829" y="12700"/>
                  <a:pt x="133275" y="12700"/>
                </a:cubicBezTo>
                <a:close/>
                <a:moveTo>
                  <a:pt x="72809" y="0"/>
                </a:moveTo>
                <a:cubicBezTo>
                  <a:pt x="88472" y="0"/>
                  <a:pt x="101525" y="14426"/>
                  <a:pt x="101525" y="30163"/>
                </a:cubicBezTo>
                <a:cubicBezTo>
                  <a:pt x="101525" y="47211"/>
                  <a:pt x="87167" y="60325"/>
                  <a:pt x="72809" y="60325"/>
                </a:cubicBezTo>
                <a:cubicBezTo>
                  <a:pt x="57145" y="60325"/>
                  <a:pt x="42787" y="47211"/>
                  <a:pt x="42787" y="30163"/>
                </a:cubicBezTo>
                <a:cubicBezTo>
                  <a:pt x="42787" y="14426"/>
                  <a:pt x="55840" y="0"/>
                  <a:pt x="72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0" name="椭圆 9"/>
          <p:cNvSpPr/>
          <p:nvPr/>
        </p:nvSpPr>
        <p:spPr>
          <a:xfrm>
            <a:off x="9607979" y="2266950"/>
            <a:ext cx="643477" cy="768496"/>
          </a:xfrm>
          <a:custGeom>
            <a:avLst/>
            <a:gdLst>
              <a:gd name="connsiteX0" fmla="*/ 132196 w 277813"/>
              <a:gd name="connsiteY0" fmla="*/ 133350 h 331788"/>
              <a:gd name="connsiteX1" fmla="*/ 132196 w 277813"/>
              <a:gd name="connsiteY1" fmla="*/ 152673 h 331788"/>
              <a:gd name="connsiteX2" fmla="*/ 99724 w 277813"/>
              <a:gd name="connsiteY2" fmla="*/ 186167 h 331788"/>
              <a:gd name="connsiteX3" fmla="*/ 134793 w 277813"/>
              <a:gd name="connsiteY3" fmla="*/ 220949 h 331788"/>
              <a:gd name="connsiteX4" fmla="*/ 154276 w 277813"/>
              <a:gd name="connsiteY4" fmla="*/ 237696 h 331788"/>
              <a:gd name="connsiteX5" fmla="*/ 136092 w 277813"/>
              <a:gd name="connsiteY5" fmla="*/ 249290 h 331788"/>
              <a:gd name="connsiteX6" fmla="*/ 104920 w 277813"/>
              <a:gd name="connsiteY6" fmla="*/ 241561 h 331788"/>
              <a:gd name="connsiteX7" fmla="*/ 98425 w 277813"/>
              <a:gd name="connsiteY7" fmla="*/ 263460 h 331788"/>
              <a:gd name="connsiteX8" fmla="*/ 130897 w 277813"/>
              <a:gd name="connsiteY8" fmla="*/ 272478 h 331788"/>
              <a:gd name="connsiteX9" fmla="*/ 130897 w 277813"/>
              <a:gd name="connsiteY9" fmla="*/ 290513 h 331788"/>
              <a:gd name="connsiteX10" fmla="*/ 150380 w 277813"/>
              <a:gd name="connsiteY10" fmla="*/ 290513 h 331788"/>
              <a:gd name="connsiteX11" fmla="*/ 150380 w 277813"/>
              <a:gd name="connsiteY11" fmla="*/ 271190 h 331788"/>
              <a:gd name="connsiteX12" fmla="*/ 184150 w 277813"/>
              <a:gd name="connsiteY12" fmla="*/ 235120 h 331788"/>
              <a:gd name="connsiteX13" fmla="*/ 152978 w 277813"/>
              <a:gd name="connsiteY13" fmla="*/ 199049 h 331788"/>
              <a:gd name="connsiteX14" fmla="*/ 129598 w 277813"/>
              <a:gd name="connsiteY14" fmla="*/ 182303 h 331788"/>
              <a:gd name="connsiteX15" fmla="*/ 146483 w 277813"/>
              <a:gd name="connsiteY15" fmla="*/ 171997 h 331788"/>
              <a:gd name="connsiteX16" fmla="*/ 173759 w 277813"/>
              <a:gd name="connsiteY16" fmla="*/ 178438 h 331788"/>
              <a:gd name="connsiteX17" fmla="*/ 178955 w 277813"/>
              <a:gd name="connsiteY17" fmla="*/ 156538 h 331788"/>
              <a:gd name="connsiteX18" fmla="*/ 151679 w 277813"/>
              <a:gd name="connsiteY18" fmla="*/ 151385 h 331788"/>
              <a:gd name="connsiteX19" fmla="*/ 151679 w 277813"/>
              <a:gd name="connsiteY19" fmla="*/ 133350 h 331788"/>
              <a:gd name="connsiteX20" fmla="*/ 132196 w 277813"/>
              <a:gd name="connsiteY20" fmla="*/ 133350 h 331788"/>
              <a:gd name="connsiteX21" fmla="*/ 136310 w 277813"/>
              <a:gd name="connsiteY21" fmla="*/ 0 h 331788"/>
              <a:gd name="connsiteX22" fmla="*/ 167467 w 277813"/>
              <a:gd name="connsiteY22" fmla="*/ 3888 h 331788"/>
              <a:gd name="connsiteX23" fmla="*/ 158380 w 277813"/>
              <a:gd name="connsiteY23" fmla="*/ 25921 h 331788"/>
              <a:gd name="connsiteX24" fmla="*/ 184343 w 277813"/>
              <a:gd name="connsiteY24" fmla="*/ 6480 h 331788"/>
              <a:gd name="connsiteX25" fmla="*/ 214202 w 277813"/>
              <a:gd name="connsiteY25" fmla="*/ 9072 h 331788"/>
              <a:gd name="connsiteX26" fmla="*/ 188238 w 277813"/>
              <a:gd name="connsiteY26" fmla="*/ 62210 h 331788"/>
              <a:gd name="connsiteX27" fmla="*/ 215500 w 277813"/>
              <a:gd name="connsiteY27" fmla="*/ 62210 h 331788"/>
              <a:gd name="connsiteX28" fmla="*/ 215500 w 277813"/>
              <a:gd name="connsiteY28" fmla="*/ 81651 h 331788"/>
              <a:gd name="connsiteX29" fmla="*/ 183045 w 277813"/>
              <a:gd name="connsiteY29" fmla="*/ 81651 h 331788"/>
              <a:gd name="connsiteX30" fmla="*/ 277813 w 277813"/>
              <a:gd name="connsiteY30" fmla="*/ 243657 h 331788"/>
              <a:gd name="connsiteX31" fmla="*/ 138907 w 277813"/>
              <a:gd name="connsiteY31" fmla="*/ 331788 h 331788"/>
              <a:gd name="connsiteX32" fmla="*/ 0 w 277813"/>
              <a:gd name="connsiteY32" fmla="*/ 243657 h 331788"/>
              <a:gd name="connsiteX33" fmla="*/ 94768 w 277813"/>
              <a:gd name="connsiteY33" fmla="*/ 81651 h 331788"/>
              <a:gd name="connsiteX34" fmla="*/ 68804 w 277813"/>
              <a:gd name="connsiteY34" fmla="*/ 81651 h 331788"/>
              <a:gd name="connsiteX35" fmla="*/ 68804 w 277813"/>
              <a:gd name="connsiteY35" fmla="*/ 60914 h 331788"/>
              <a:gd name="connsiteX36" fmla="*/ 96066 w 277813"/>
              <a:gd name="connsiteY36" fmla="*/ 62210 h 331788"/>
              <a:gd name="connsiteX37" fmla="*/ 66208 w 277813"/>
              <a:gd name="connsiteY37" fmla="*/ 5184 h 331788"/>
              <a:gd name="connsiteX38" fmla="*/ 110347 w 277813"/>
              <a:gd name="connsiteY38" fmla="*/ 6480 h 331788"/>
              <a:gd name="connsiteX39" fmla="*/ 127223 w 277813"/>
              <a:gd name="connsiteY39" fmla="*/ 28513 h 331788"/>
              <a:gd name="connsiteX40" fmla="*/ 136310 w 277813"/>
              <a:gd name="connsiteY40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77813" h="331788">
                <a:moveTo>
                  <a:pt x="132196" y="133350"/>
                </a:moveTo>
                <a:cubicBezTo>
                  <a:pt x="132196" y="133350"/>
                  <a:pt x="132196" y="133350"/>
                  <a:pt x="132196" y="152673"/>
                </a:cubicBezTo>
                <a:cubicBezTo>
                  <a:pt x="111414" y="156538"/>
                  <a:pt x="99724" y="169420"/>
                  <a:pt x="99724" y="186167"/>
                </a:cubicBezTo>
                <a:cubicBezTo>
                  <a:pt x="99724" y="204202"/>
                  <a:pt x="114012" y="214508"/>
                  <a:pt x="134793" y="220949"/>
                </a:cubicBezTo>
                <a:cubicBezTo>
                  <a:pt x="149081" y="226102"/>
                  <a:pt x="154276" y="231255"/>
                  <a:pt x="154276" y="237696"/>
                </a:cubicBezTo>
                <a:cubicBezTo>
                  <a:pt x="154276" y="245425"/>
                  <a:pt x="147782" y="249290"/>
                  <a:pt x="136092" y="249290"/>
                </a:cubicBezTo>
                <a:cubicBezTo>
                  <a:pt x="124403" y="249290"/>
                  <a:pt x="112713" y="245425"/>
                  <a:pt x="104920" y="241561"/>
                </a:cubicBezTo>
                <a:cubicBezTo>
                  <a:pt x="104920" y="241561"/>
                  <a:pt x="104920" y="241561"/>
                  <a:pt x="98425" y="263460"/>
                </a:cubicBezTo>
                <a:cubicBezTo>
                  <a:pt x="106218" y="267325"/>
                  <a:pt x="117908" y="271190"/>
                  <a:pt x="130897" y="272478"/>
                </a:cubicBezTo>
                <a:cubicBezTo>
                  <a:pt x="130897" y="272478"/>
                  <a:pt x="130897" y="272478"/>
                  <a:pt x="130897" y="290513"/>
                </a:cubicBezTo>
                <a:cubicBezTo>
                  <a:pt x="130897" y="290513"/>
                  <a:pt x="130897" y="290513"/>
                  <a:pt x="150380" y="290513"/>
                </a:cubicBezTo>
                <a:cubicBezTo>
                  <a:pt x="150380" y="290513"/>
                  <a:pt x="150380" y="290513"/>
                  <a:pt x="150380" y="271190"/>
                </a:cubicBezTo>
                <a:cubicBezTo>
                  <a:pt x="172460" y="267325"/>
                  <a:pt x="184150" y="251866"/>
                  <a:pt x="184150" y="235120"/>
                </a:cubicBezTo>
                <a:cubicBezTo>
                  <a:pt x="184150" y="218373"/>
                  <a:pt x="175058" y="208067"/>
                  <a:pt x="152978" y="199049"/>
                </a:cubicBezTo>
                <a:cubicBezTo>
                  <a:pt x="136092" y="193897"/>
                  <a:pt x="129598" y="188744"/>
                  <a:pt x="129598" y="182303"/>
                </a:cubicBezTo>
                <a:cubicBezTo>
                  <a:pt x="129598" y="177150"/>
                  <a:pt x="133495" y="171997"/>
                  <a:pt x="146483" y="171997"/>
                </a:cubicBezTo>
                <a:cubicBezTo>
                  <a:pt x="159472" y="171997"/>
                  <a:pt x="168564" y="177150"/>
                  <a:pt x="173759" y="178438"/>
                </a:cubicBezTo>
                <a:cubicBezTo>
                  <a:pt x="173759" y="178438"/>
                  <a:pt x="173759" y="178438"/>
                  <a:pt x="178955" y="156538"/>
                </a:cubicBezTo>
                <a:cubicBezTo>
                  <a:pt x="172460" y="153962"/>
                  <a:pt x="164667" y="151385"/>
                  <a:pt x="151679" y="151385"/>
                </a:cubicBezTo>
                <a:cubicBezTo>
                  <a:pt x="151679" y="151385"/>
                  <a:pt x="151679" y="151385"/>
                  <a:pt x="151679" y="133350"/>
                </a:cubicBezTo>
                <a:cubicBezTo>
                  <a:pt x="151679" y="133350"/>
                  <a:pt x="151679" y="133350"/>
                  <a:pt x="132196" y="133350"/>
                </a:cubicBezTo>
                <a:close/>
                <a:moveTo>
                  <a:pt x="136310" y="0"/>
                </a:moveTo>
                <a:cubicBezTo>
                  <a:pt x="136310" y="0"/>
                  <a:pt x="136310" y="0"/>
                  <a:pt x="167467" y="3888"/>
                </a:cubicBezTo>
                <a:cubicBezTo>
                  <a:pt x="167467" y="3888"/>
                  <a:pt x="167467" y="3888"/>
                  <a:pt x="158380" y="25921"/>
                </a:cubicBezTo>
                <a:cubicBezTo>
                  <a:pt x="158380" y="25921"/>
                  <a:pt x="158380" y="25921"/>
                  <a:pt x="184343" y="6480"/>
                </a:cubicBezTo>
                <a:cubicBezTo>
                  <a:pt x="184343" y="6480"/>
                  <a:pt x="184343" y="6480"/>
                  <a:pt x="214202" y="9072"/>
                </a:cubicBezTo>
                <a:cubicBezTo>
                  <a:pt x="214202" y="9072"/>
                  <a:pt x="214202" y="9072"/>
                  <a:pt x="188238" y="62210"/>
                </a:cubicBezTo>
                <a:cubicBezTo>
                  <a:pt x="188238" y="62210"/>
                  <a:pt x="188238" y="62210"/>
                  <a:pt x="215500" y="62210"/>
                </a:cubicBezTo>
                <a:cubicBezTo>
                  <a:pt x="215500" y="62210"/>
                  <a:pt x="215500" y="62210"/>
                  <a:pt x="215500" y="81651"/>
                </a:cubicBezTo>
                <a:cubicBezTo>
                  <a:pt x="215500" y="81651"/>
                  <a:pt x="215500" y="81651"/>
                  <a:pt x="183045" y="81651"/>
                </a:cubicBezTo>
                <a:cubicBezTo>
                  <a:pt x="237569" y="114052"/>
                  <a:pt x="277813" y="198295"/>
                  <a:pt x="277813" y="243657"/>
                </a:cubicBezTo>
                <a:cubicBezTo>
                  <a:pt x="277813" y="299387"/>
                  <a:pt x="215500" y="331788"/>
                  <a:pt x="138907" y="331788"/>
                </a:cubicBezTo>
                <a:cubicBezTo>
                  <a:pt x="62313" y="331788"/>
                  <a:pt x="0" y="299387"/>
                  <a:pt x="0" y="243657"/>
                </a:cubicBezTo>
                <a:cubicBezTo>
                  <a:pt x="0" y="198295"/>
                  <a:pt x="40244" y="114052"/>
                  <a:pt x="94768" y="81651"/>
                </a:cubicBezTo>
                <a:cubicBezTo>
                  <a:pt x="94768" y="81651"/>
                  <a:pt x="94768" y="81651"/>
                  <a:pt x="68804" y="81651"/>
                </a:cubicBezTo>
                <a:cubicBezTo>
                  <a:pt x="68804" y="81651"/>
                  <a:pt x="68804" y="81651"/>
                  <a:pt x="68804" y="60914"/>
                </a:cubicBezTo>
                <a:cubicBezTo>
                  <a:pt x="68804" y="60914"/>
                  <a:pt x="68804" y="60914"/>
                  <a:pt x="96066" y="62210"/>
                </a:cubicBezTo>
                <a:cubicBezTo>
                  <a:pt x="96066" y="62210"/>
                  <a:pt x="96066" y="62210"/>
                  <a:pt x="66208" y="5184"/>
                </a:cubicBezTo>
                <a:cubicBezTo>
                  <a:pt x="66208" y="5184"/>
                  <a:pt x="66208" y="5184"/>
                  <a:pt x="110347" y="6480"/>
                </a:cubicBezTo>
                <a:cubicBezTo>
                  <a:pt x="110347" y="6480"/>
                  <a:pt x="110347" y="6480"/>
                  <a:pt x="127223" y="28513"/>
                </a:cubicBezTo>
                <a:cubicBezTo>
                  <a:pt x="127223" y="28513"/>
                  <a:pt x="127223" y="28513"/>
                  <a:pt x="13631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16" name="文本框 15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活动背景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19" name="TextBox 11"/>
          <p:cNvSpPr txBox="1"/>
          <p:nvPr/>
        </p:nvSpPr>
        <p:spPr>
          <a:xfrm>
            <a:off x="1260795" y="3524970"/>
            <a:ext cx="1995346" cy="1200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倍字间距。</a:t>
            </a:r>
          </a:p>
        </p:txBody>
      </p:sp>
      <p:sp>
        <p:nvSpPr>
          <p:cNvPr id="24" name="TextBox 11"/>
          <p:cNvSpPr txBox="1"/>
          <p:nvPr/>
        </p:nvSpPr>
        <p:spPr>
          <a:xfrm>
            <a:off x="3815970" y="3524970"/>
            <a:ext cx="1995346" cy="11769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倍字间距。</a:t>
            </a:r>
          </a:p>
        </p:txBody>
      </p:sp>
      <p:sp>
        <p:nvSpPr>
          <p:cNvPr id="25" name="TextBox 11"/>
          <p:cNvSpPr txBox="1"/>
          <p:nvPr/>
        </p:nvSpPr>
        <p:spPr>
          <a:xfrm>
            <a:off x="6375381" y="3524970"/>
            <a:ext cx="1995346" cy="11769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倍字间距。</a:t>
            </a:r>
          </a:p>
        </p:txBody>
      </p:sp>
      <p:sp>
        <p:nvSpPr>
          <p:cNvPr id="26" name="TextBox 11"/>
          <p:cNvSpPr txBox="1"/>
          <p:nvPr/>
        </p:nvSpPr>
        <p:spPr>
          <a:xfrm>
            <a:off x="8932673" y="3524970"/>
            <a:ext cx="1995346" cy="11769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倍字间距。</a:t>
            </a:r>
          </a:p>
        </p:txBody>
      </p:sp>
      <p:sp>
        <p:nvSpPr>
          <p:cNvPr id="11" name="矩形: 圆角 10"/>
          <p:cNvSpPr/>
          <p:nvPr/>
        </p:nvSpPr>
        <p:spPr>
          <a:xfrm>
            <a:off x="1414473" y="4925438"/>
            <a:ext cx="1686732" cy="447473"/>
          </a:xfrm>
          <a:prstGeom prst="roundRect">
            <a:avLst/>
          </a:prstGeom>
          <a:gradFill>
            <a:gsLst>
              <a:gs pos="0">
                <a:srgbClr val="5193BF"/>
              </a:gs>
              <a:gs pos="100000">
                <a:srgbClr val="427A9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: 圆角 11"/>
          <p:cNvSpPr/>
          <p:nvPr/>
        </p:nvSpPr>
        <p:spPr>
          <a:xfrm>
            <a:off x="3971766" y="4925438"/>
            <a:ext cx="1686732" cy="447473"/>
          </a:xfrm>
          <a:prstGeom prst="roundRect">
            <a:avLst/>
          </a:prstGeom>
          <a:gradFill>
            <a:gsLst>
              <a:gs pos="0">
                <a:srgbClr val="60C4DA"/>
              </a:gs>
              <a:gs pos="100000">
                <a:srgbClr val="418E9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: 圆角 12"/>
          <p:cNvSpPr/>
          <p:nvPr/>
        </p:nvSpPr>
        <p:spPr>
          <a:xfrm>
            <a:off x="6529059" y="4925438"/>
            <a:ext cx="1686732" cy="447473"/>
          </a:xfrm>
          <a:prstGeom prst="roundRect">
            <a:avLst/>
          </a:prstGeom>
          <a:gradFill>
            <a:gsLst>
              <a:gs pos="0">
                <a:srgbClr val="DB84B5"/>
              </a:gs>
              <a:gs pos="100000">
                <a:srgbClr val="E840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: 圆角 13"/>
          <p:cNvSpPr/>
          <p:nvPr/>
        </p:nvSpPr>
        <p:spPr>
          <a:xfrm>
            <a:off x="9086352" y="4925438"/>
            <a:ext cx="1686732" cy="447473"/>
          </a:xfrm>
          <a:prstGeom prst="roundRect">
            <a:avLst/>
          </a:prstGeom>
          <a:gradFill>
            <a:gsLst>
              <a:gs pos="0">
                <a:srgbClr val="E95487"/>
              </a:gs>
              <a:gs pos="100000">
                <a:srgbClr val="AD3C9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TextBox 11"/>
          <p:cNvSpPr txBox="1"/>
          <p:nvPr/>
        </p:nvSpPr>
        <p:spPr>
          <a:xfrm>
            <a:off x="1414472" y="5010674"/>
            <a:ext cx="168673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标题文字添加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3969647" y="5010674"/>
            <a:ext cx="168673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标题文字添加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6529058" y="5010674"/>
            <a:ext cx="168673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标题文字添加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86350" y="5010674"/>
            <a:ext cx="168673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标题文字添加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583312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7" grpId="0" animBg="1"/>
      <p:bldP spid="28" grpId="0" animBg="1"/>
      <p:bldP spid="29" grpId="0" animBg="1"/>
      <p:bldP spid="30" grpId="0" animBg="1"/>
      <p:bldP spid="19" grpId="0"/>
      <p:bldP spid="24" grpId="0"/>
      <p:bldP spid="25" grpId="0"/>
      <p:bldP spid="26" grpId="0"/>
      <p:bldP spid="11" grpId="0" animBg="1"/>
      <p:bldP spid="12" grpId="0" animBg="1"/>
      <p:bldP spid="13" grpId="0" animBg="1"/>
      <p:bldP spid="14" grpId="0" animBg="1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13" name="文本框 12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活动背景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cxnSp>
        <p:nvCxnSpPr>
          <p:cNvPr id="18" name="Straight Connector 29"/>
          <p:cNvCxnSpPr/>
          <p:nvPr/>
        </p:nvCxnSpPr>
        <p:spPr>
          <a:xfrm flipH="1">
            <a:off x="1167023" y="2766028"/>
            <a:ext cx="9633113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65"/>
          <p:cNvGrpSpPr/>
          <p:nvPr/>
        </p:nvGrpSpPr>
        <p:grpSpPr>
          <a:xfrm>
            <a:off x="1484939" y="2020721"/>
            <a:ext cx="1458737" cy="1613150"/>
            <a:chOff x="3419864" y="1304397"/>
            <a:chExt cx="1094533" cy="1209746"/>
          </a:xfrm>
          <a:solidFill>
            <a:srgbClr val="DB84B5"/>
          </a:solidFill>
        </p:grpSpPr>
        <p:sp>
          <p:nvSpPr>
            <p:cNvPr id="20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5071"/>
              <a:endParaRPr lang="en-US" sz="2700" dirty="0">
                <a:solidFill>
                  <a:prstClr val="white"/>
                </a:solidFill>
              </a:endParaRPr>
            </a:p>
          </p:txBody>
        </p:sp>
        <p:sp>
          <p:nvSpPr>
            <p:cNvPr id="21" name="Rectangle 47"/>
            <p:cNvSpPr/>
            <p:nvPr/>
          </p:nvSpPr>
          <p:spPr>
            <a:xfrm>
              <a:off x="3688564" y="1468512"/>
              <a:ext cx="557128" cy="56548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375071"/>
              <a:r>
                <a:rPr lang="en-US" sz="4300" dirty="0">
                  <a:solidFill>
                    <a:prstClr val="white"/>
                  </a:solidFill>
                </a:rPr>
                <a:t>01</a:t>
              </a:r>
            </a:p>
          </p:txBody>
        </p:sp>
      </p:grpSp>
      <p:grpSp>
        <p:nvGrpSpPr>
          <p:cNvPr id="22" name="Group 66"/>
          <p:cNvGrpSpPr/>
          <p:nvPr/>
        </p:nvGrpSpPr>
        <p:grpSpPr>
          <a:xfrm>
            <a:off x="4044125" y="2020721"/>
            <a:ext cx="1458737" cy="1613150"/>
            <a:chOff x="4740719" y="1304398"/>
            <a:chExt cx="1094533" cy="1209746"/>
          </a:xfrm>
          <a:solidFill>
            <a:srgbClr val="427A9D"/>
          </a:solidFill>
        </p:grpSpPr>
        <p:sp>
          <p:nvSpPr>
            <p:cNvPr id="23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5071"/>
              <a:endParaRPr lang="en-US" sz="2700" dirty="0">
                <a:solidFill>
                  <a:prstClr val="white"/>
                </a:solidFill>
              </a:endParaRPr>
            </a:p>
          </p:txBody>
        </p:sp>
        <p:sp>
          <p:nvSpPr>
            <p:cNvPr id="24" name="Rectangle 54"/>
            <p:cNvSpPr/>
            <p:nvPr/>
          </p:nvSpPr>
          <p:spPr>
            <a:xfrm>
              <a:off x="5009419" y="1468513"/>
              <a:ext cx="557128" cy="56548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375071"/>
              <a:r>
                <a:rPr lang="en-US" sz="4300" dirty="0">
                  <a:solidFill>
                    <a:prstClr val="white"/>
                  </a:solidFill>
                </a:rPr>
                <a:t>02</a:t>
              </a:r>
            </a:p>
          </p:txBody>
        </p:sp>
      </p:grpSp>
      <p:grpSp>
        <p:nvGrpSpPr>
          <p:cNvPr id="25" name="Group 69"/>
          <p:cNvGrpSpPr/>
          <p:nvPr/>
        </p:nvGrpSpPr>
        <p:grpSpPr>
          <a:xfrm>
            <a:off x="3603535" y="3884348"/>
            <a:ext cx="2339910" cy="897865"/>
            <a:chOff x="5699664" y="1649033"/>
            <a:chExt cx="1755702" cy="673333"/>
          </a:xfrm>
        </p:grpSpPr>
        <p:sp>
          <p:nvSpPr>
            <p:cNvPr id="26" name="Text Placeholder 3"/>
            <p:cNvSpPr txBox="1">
              <a:spLocks/>
            </p:cNvSpPr>
            <p:nvPr/>
          </p:nvSpPr>
          <p:spPr>
            <a:xfrm>
              <a:off x="6192676" y="1649033"/>
              <a:ext cx="769678" cy="1845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添加副标题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7" name="Text Placeholder 3"/>
            <p:cNvSpPr txBox="1">
              <a:spLocks/>
            </p:cNvSpPr>
            <p:nvPr/>
          </p:nvSpPr>
          <p:spPr>
            <a:xfrm>
              <a:off x="5699664" y="1906869"/>
              <a:ext cx="1755702" cy="41549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此处添加详细文本描述，建议与标题相关并符合整体语言风格，语言描述尽量简洁生动。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8" name="Group 72"/>
          <p:cNvGrpSpPr/>
          <p:nvPr/>
        </p:nvGrpSpPr>
        <p:grpSpPr>
          <a:xfrm>
            <a:off x="1055396" y="3883043"/>
            <a:ext cx="2317813" cy="900480"/>
            <a:chOff x="5707954" y="1647073"/>
            <a:chExt cx="1739122" cy="675293"/>
          </a:xfrm>
        </p:grpSpPr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6192676" y="1647073"/>
              <a:ext cx="769678" cy="18453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添加副标题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30" name="Text Placeholder 3"/>
            <p:cNvSpPr txBox="1">
              <a:spLocks/>
            </p:cNvSpPr>
            <p:nvPr/>
          </p:nvSpPr>
          <p:spPr>
            <a:xfrm>
              <a:off x="5707954" y="1906869"/>
              <a:ext cx="1739122" cy="41549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此处添加详细文本描述，建议与标题相关并符合整体语言风格，语言描述尽量简洁生动。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1" name="Group 67"/>
          <p:cNvGrpSpPr/>
          <p:nvPr/>
        </p:nvGrpSpPr>
        <p:grpSpPr>
          <a:xfrm>
            <a:off x="6603312" y="2020721"/>
            <a:ext cx="1458737" cy="1613150"/>
            <a:chOff x="3419864" y="1304397"/>
            <a:chExt cx="1094533" cy="1209746"/>
          </a:xfrm>
          <a:solidFill>
            <a:srgbClr val="418E9E"/>
          </a:solidFill>
        </p:grpSpPr>
        <p:sp>
          <p:nvSpPr>
            <p:cNvPr id="32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5071"/>
              <a:endParaRPr lang="en-US" sz="2700" dirty="0">
                <a:solidFill>
                  <a:prstClr val="white"/>
                </a:solidFill>
              </a:endParaRPr>
            </a:p>
          </p:txBody>
        </p:sp>
        <p:sp>
          <p:nvSpPr>
            <p:cNvPr id="33" name="Rectangle 69"/>
            <p:cNvSpPr/>
            <p:nvPr/>
          </p:nvSpPr>
          <p:spPr>
            <a:xfrm>
              <a:off x="3688564" y="1468512"/>
              <a:ext cx="557128" cy="56548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375071"/>
              <a:r>
                <a:rPr lang="en-US" sz="4300" dirty="0">
                  <a:solidFill>
                    <a:prstClr val="white"/>
                  </a:solidFill>
                </a:rPr>
                <a:t>03</a:t>
              </a:r>
            </a:p>
          </p:txBody>
        </p:sp>
      </p:grpSp>
      <p:grpSp>
        <p:nvGrpSpPr>
          <p:cNvPr id="34" name="Group 70"/>
          <p:cNvGrpSpPr/>
          <p:nvPr/>
        </p:nvGrpSpPr>
        <p:grpSpPr>
          <a:xfrm>
            <a:off x="9162501" y="2020718"/>
            <a:ext cx="1458737" cy="1613150"/>
            <a:chOff x="4740719" y="1304398"/>
            <a:chExt cx="1094533" cy="1209746"/>
          </a:xfrm>
          <a:solidFill>
            <a:srgbClr val="F1ACCB"/>
          </a:solidFill>
        </p:grpSpPr>
        <p:sp>
          <p:nvSpPr>
            <p:cNvPr id="35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5071"/>
              <a:endParaRPr lang="en-US" sz="2700" dirty="0">
                <a:solidFill>
                  <a:prstClr val="white"/>
                </a:solidFill>
              </a:endParaRPr>
            </a:p>
          </p:txBody>
        </p:sp>
        <p:sp>
          <p:nvSpPr>
            <p:cNvPr id="36" name="Rectangle 73"/>
            <p:cNvSpPr/>
            <p:nvPr/>
          </p:nvSpPr>
          <p:spPr>
            <a:xfrm>
              <a:off x="5009419" y="1468513"/>
              <a:ext cx="557128" cy="56548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375071"/>
              <a:r>
                <a:rPr lang="en-US" sz="4300" dirty="0">
                  <a:solidFill>
                    <a:prstClr val="white"/>
                  </a:solidFill>
                </a:rPr>
                <a:t>04</a:t>
              </a:r>
            </a:p>
          </p:txBody>
        </p:sp>
      </p:grpSp>
      <p:grpSp>
        <p:nvGrpSpPr>
          <p:cNvPr id="37" name="Group 69"/>
          <p:cNvGrpSpPr/>
          <p:nvPr/>
        </p:nvGrpSpPr>
        <p:grpSpPr>
          <a:xfrm>
            <a:off x="8744008" y="3884348"/>
            <a:ext cx="2295718" cy="897865"/>
            <a:chOff x="5716243" y="1649033"/>
            <a:chExt cx="1722544" cy="673333"/>
          </a:xfrm>
        </p:grpSpPr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6192676" y="1649033"/>
              <a:ext cx="769678" cy="1845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添加副标题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39" name="Text Placeholder 3"/>
            <p:cNvSpPr txBox="1">
              <a:spLocks/>
            </p:cNvSpPr>
            <p:nvPr/>
          </p:nvSpPr>
          <p:spPr>
            <a:xfrm>
              <a:off x="5716243" y="1906869"/>
              <a:ext cx="1722544" cy="41549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此处添加详细文本描述，建议与标题相关并符合整体语言风格，语言描述尽量简洁生动。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0" name="Group 72"/>
          <p:cNvGrpSpPr/>
          <p:nvPr/>
        </p:nvGrpSpPr>
        <p:grpSpPr>
          <a:xfrm>
            <a:off x="6173771" y="3883043"/>
            <a:ext cx="2317813" cy="900480"/>
            <a:chOff x="5707954" y="1647073"/>
            <a:chExt cx="1739122" cy="675293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6192676" y="1647073"/>
              <a:ext cx="769678" cy="18453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添加副标题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5707954" y="1906869"/>
              <a:ext cx="1739122" cy="41549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8819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此处添加详细文本描述，建议与标题相关并符合整体语言风格，语言描述尽量简洁生动。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924584" y="5401969"/>
            <a:ext cx="10118001" cy="5540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1375071"/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200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5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200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5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+mn-ea"/>
                <a:ea typeface="+mn-ea"/>
              </a:rPr>
              <a:t>分钟之内。</a:t>
            </a:r>
          </a:p>
        </p:txBody>
      </p:sp>
      <p:cxnSp>
        <p:nvCxnSpPr>
          <p:cNvPr id="57" name="Straight Connector 82"/>
          <p:cNvCxnSpPr/>
          <p:nvPr/>
        </p:nvCxnSpPr>
        <p:spPr>
          <a:xfrm>
            <a:off x="932773" y="5224165"/>
            <a:ext cx="10101616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Arc 30"/>
          <p:cNvSpPr/>
          <p:nvPr/>
        </p:nvSpPr>
        <p:spPr>
          <a:xfrm rot="19051047">
            <a:off x="2613119" y="1526479"/>
            <a:ext cx="2180813" cy="218198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880" tIns="60941" rIns="121880" bIns="60941" rtlCol="0" anchor="ctr"/>
          <a:lstStyle/>
          <a:p>
            <a:pPr algn="ctr" defTabSz="1375071"/>
            <a:endParaRPr lang="en-US" sz="2700" dirty="0">
              <a:solidFill>
                <a:prstClr val="black"/>
              </a:solidFill>
            </a:endParaRPr>
          </a:p>
        </p:txBody>
      </p:sp>
      <p:sp>
        <p:nvSpPr>
          <p:cNvPr id="59" name="Arc 31"/>
          <p:cNvSpPr/>
          <p:nvPr/>
        </p:nvSpPr>
        <p:spPr>
          <a:xfrm rot="19051047">
            <a:off x="5076651" y="1526479"/>
            <a:ext cx="2180813" cy="218198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880" tIns="60941" rIns="121880" bIns="60941" rtlCol="0" anchor="ctr"/>
          <a:lstStyle/>
          <a:p>
            <a:pPr algn="ctr" defTabSz="1375071"/>
            <a:endParaRPr lang="en-US" sz="2700" dirty="0">
              <a:solidFill>
                <a:prstClr val="black"/>
              </a:solidFill>
            </a:endParaRPr>
          </a:p>
        </p:txBody>
      </p:sp>
      <p:sp>
        <p:nvSpPr>
          <p:cNvPr id="60" name="Arc 32"/>
          <p:cNvSpPr/>
          <p:nvPr/>
        </p:nvSpPr>
        <p:spPr>
          <a:xfrm rot="19051047">
            <a:off x="7540187" y="1526479"/>
            <a:ext cx="2180813" cy="218198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880" tIns="60941" rIns="121880" bIns="60941" rtlCol="0" anchor="ctr"/>
          <a:lstStyle/>
          <a:p>
            <a:pPr algn="ctr" defTabSz="1375071"/>
            <a:endParaRPr lang="en-US" sz="27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29638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"/>
                            </p:stCondLst>
                            <p:childTnLst>
                              <p:par>
                                <p:cTn id="2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"/>
                            </p:stCondLst>
                            <p:childTnLst>
                              <p:par>
                                <p:cTn id="5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8" grpId="0" animBg="1"/>
      <p:bldP spid="59" grpId="0" animBg="1"/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13" name="文本框 12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活动背景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414278" y="3230413"/>
            <a:ext cx="1013257" cy="1013257"/>
            <a:chOff x="1414278" y="3230413"/>
            <a:chExt cx="1013257" cy="1013257"/>
          </a:xfrm>
        </p:grpSpPr>
        <p:sp>
          <p:nvSpPr>
            <p:cNvPr id="62" name="矩形 61"/>
            <p:cNvSpPr/>
            <p:nvPr/>
          </p:nvSpPr>
          <p:spPr>
            <a:xfrm rot="13403634">
              <a:off x="1414278" y="3230413"/>
              <a:ext cx="1013257" cy="1013257"/>
            </a:xfrm>
            <a:prstGeom prst="rect">
              <a:avLst/>
            </a:prstGeom>
            <a:solidFill>
              <a:srgbClr val="427A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63" name="Group 75"/>
            <p:cNvGrpSpPr/>
            <p:nvPr/>
          </p:nvGrpSpPr>
          <p:grpSpPr>
            <a:xfrm>
              <a:off x="1678164" y="3458811"/>
              <a:ext cx="421632" cy="562817"/>
              <a:chOff x="2639219" y="3510757"/>
              <a:chExt cx="348456" cy="465138"/>
            </a:xfrm>
            <a:solidFill>
              <a:schemeClr val="bg1"/>
            </a:solidFill>
          </p:grpSpPr>
          <p:sp>
            <p:nvSpPr>
              <p:cNvPr id="64" name="AutoShape 115"/>
              <p:cNvSpPr>
                <a:spLocks/>
              </p:cNvSpPr>
              <p:nvPr/>
            </p:nvSpPr>
            <p:spPr bwMode="auto">
              <a:xfrm>
                <a:off x="2639219" y="3510757"/>
                <a:ext cx="348456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65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5597687" y="3230413"/>
            <a:ext cx="1013257" cy="1013257"/>
            <a:chOff x="5597687" y="3230413"/>
            <a:chExt cx="1013257" cy="1013257"/>
          </a:xfrm>
        </p:grpSpPr>
        <p:sp>
          <p:nvSpPr>
            <p:cNvPr id="67" name="矩形 66"/>
            <p:cNvSpPr/>
            <p:nvPr/>
          </p:nvSpPr>
          <p:spPr>
            <a:xfrm rot="13403634">
              <a:off x="5597687" y="3230413"/>
              <a:ext cx="1013257" cy="1013257"/>
            </a:xfrm>
            <a:prstGeom prst="rect">
              <a:avLst/>
            </a:prstGeom>
            <a:solidFill>
              <a:srgbClr val="E95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68" name="Group 82"/>
            <p:cNvGrpSpPr/>
            <p:nvPr/>
          </p:nvGrpSpPr>
          <p:grpSpPr>
            <a:xfrm>
              <a:off x="5823389" y="3456594"/>
              <a:ext cx="561856" cy="561856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69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0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1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9736806" y="3230413"/>
            <a:ext cx="1013257" cy="1013257"/>
            <a:chOff x="9736806" y="3230413"/>
            <a:chExt cx="1013257" cy="1013257"/>
          </a:xfrm>
        </p:grpSpPr>
        <p:sp>
          <p:nvSpPr>
            <p:cNvPr id="73" name="矩形 72"/>
            <p:cNvSpPr/>
            <p:nvPr/>
          </p:nvSpPr>
          <p:spPr>
            <a:xfrm rot="13403634">
              <a:off x="9736806" y="3230413"/>
              <a:ext cx="1013257" cy="1013257"/>
            </a:xfrm>
            <a:prstGeom prst="rect">
              <a:avLst/>
            </a:prstGeom>
            <a:solidFill>
              <a:srgbClr val="DB84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74" name="Group 102"/>
            <p:cNvGrpSpPr/>
            <p:nvPr/>
          </p:nvGrpSpPr>
          <p:grpSpPr>
            <a:xfrm>
              <a:off x="9996579" y="3425464"/>
              <a:ext cx="464344" cy="510778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75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6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7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>
            <a:off x="7667246" y="3230413"/>
            <a:ext cx="1013257" cy="1013257"/>
            <a:chOff x="7667246" y="3230413"/>
            <a:chExt cx="1013257" cy="1013257"/>
          </a:xfrm>
        </p:grpSpPr>
        <p:sp>
          <p:nvSpPr>
            <p:cNvPr id="79" name="矩形 78"/>
            <p:cNvSpPr/>
            <p:nvPr/>
          </p:nvSpPr>
          <p:spPr>
            <a:xfrm rot="13403634">
              <a:off x="7667246" y="3230413"/>
              <a:ext cx="1013257" cy="1013257"/>
            </a:xfrm>
            <a:prstGeom prst="rect">
              <a:avLst/>
            </a:prstGeom>
            <a:solidFill>
              <a:srgbClr val="AD3C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80" name="Group 52"/>
            <p:cNvGrpSpPr/>
            <p:nvPr/>
          </p:nvGrpSpPr>
          <p:grpSpPr>
            <a:xfrm>
              <a:off x="7928003" y="3493934"/>
              <a:ext cx="561856" cy="562817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81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3497934" y="3230413"/>
            <a:ext cx="1013257" cy="1013257"/>
            <a:chOff x="3497934" y="3230413"/>
            <a:chExt cx="1013257" cy="1013257"/>
          </a:xfrm>
        </p:grpSpPr>
        <p:sp>
          <p:nvSpPr>
            <p:cNvPr id="91" name="矩形 90"/>
            <p:cNvSpPr/>
            <p:nvPr/>
          </p:nvSpPr>
          <p:spPr>
            <a:xfrm rot="13403634">
              <a:off x="3497934" y="3230413"/>
              <a:ext cx="1013257" cy="1013257"/>
            </a:xfrm>
            <a:prstGeom prst="rect">
              <a:avLst/>
            </a:prstGeom>
            <a:solidFill>
              <a:srgbClr val="418E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92" name="Group 68"/>
            <p:cNvGrpSpPr/>
            <p:nvPr/>
          </p:nvGrpSpPr>
          <p:grpSpPr>
            <a:xfrm>
              <a:off x="3782703" y="3487811"/>
              <a:ext cx="424707" cy="562817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93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4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95" name="Subtitle 2"/>
          <p:cNvSpPr txBox="1">
            <a:spLocks/>
          </p:cNvSpPr>
          <p:nvPr/>
        </p:nvSpPr>
        <p:spPr bwMode="auto">
          <a:xfrm>
            <a:off x="317902" y="4747150"/>
            <a:ext cx="2750331" cy="1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96" name="Subtitle 2"/>
          <p:cNvSpPr txBox="1">
            <a:spLocks/>
          </p:cNvSpPr>
          <p:nvPr/>
        </p:nvSpPr>
        <p:spPr bwMode="auto">
          <a:xfrm>
            <a:off x="4473492" y="4753900"/>
            <a:ext cx="2750331" cy="1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97" name="Subtitle 2"/>
          <p:cNvSpPr txBox="1">
            <a:spLocks/>
          </p:cNvSpPr>
          <p:nvPr/>
        </p:nvSpPr>
        <p:spPr bwMode="auto">
          <a:xfrm>
            <a:off x="8816559" y="4747149"/>
            <a:ext cx="2750331" cy="1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98" name="Subtitle 2"/>
          <p:cNvSpPr txBox="1">
            <a:spLocks/>
          </p:cNvSpPr>
          <p:nvPr/>
        </p:nvSpPr>
        <p:spPr bwMode="auto">
          <a:xfrm>
            <a:off x="6629174" y="1541841"/>
            <a:ext cx="2750331" cy="1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99" name="Subtitle 2"/>
          <p:cNvSpPr txBox="1">
            <a:spLocks/>
          </p:cNvSpPr>
          <p:nvPr/>
        </p:nvSpPr>
        <p:spPr bwMode="auto">
          <a:xfrm>
            <a:off x="2503677" y="1611953"/>
            <a:ext cx="2750331" cy="1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29638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13" name="文本框 12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活动背景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41" name="任意形状 5"/>
          <p:cNvSpPr/>
          <p:nvPr/>
        </p:nvSpPr>
        <p:spPr>
          <a:xfrm>
            <a:off x="910344" y="2893201"/>
            <a:ext cx="2120348" cy="1748844"/>
          </a:xfrm>
          <a:custGeom>
            <a:avLst/>
            <a:gdLst>
              <a:gd name="connsiteX0" fmla="*/ 0 w 2120348"/>
              <a:gd name="connsiteY0" fmla="*/ 174884 h 1748844"/>
              <a:gd name="connsiteX1" fmla="*/ 174884 w 2120348"/>
              <a:gd name="connsiteY1" fmla="*/ 0 h 1748844"/>
              <a:gd name="connsiteX2" fmla="*/ 1945464 w 2120348"/>
              <a:gd name="connsiteY2" fmla="*/ 0 h 1748844"/>
              <a:gd name="connsiteX3" fmla="*/ 2120348 w 2120348"/>
              <a:gd name="connsiteY3" fmla="*/ 174884 h 1748844"/>
              <a:gd name="connsiteX4" fmla="*/ 2120348 w 2120348"/>
              <a:gd name="connsiteY4" fmla="*/ 1573960 h 1748844"/>
              <a:gd name="connsiteX5" fmla="*/ 1945464 w 2120348"/>
              <a:gd name="connsiteY5" fmla="*/ 1748844 h 1748844"/>
              <a:gd name="connsiteX6" fmla="*/ 174884 w 2120348"/>
              <a:gd name="connsiteY6" fmla="*/ 1748844 h 1748844"/>
              <a:gd name="connsiteX7" fmla="*/ 0 w 2120348"/>
              <a:gd name="connsiteY7" fmla="*/ 1573960 h 1748844"/>
              <a:gd name="connsiteX8" fmla="*/ 0 w 2120348"/>
              <a:gd name="connsiteY8" fmla="*/ 174884 h 174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0348" h="1748844">
                <a:moveTo>
                  <a:pt x="0" y="174884"/>
                </a:moveTo>
                <a:cubicBezTo>
                  <a:pt x="0" y="78298"/>
                  <a:pt x="78298" y="0"/>
                  <a:pt x="174884" y="0"/>
                </a:cubicBezTo>
                <a:lnTo>
                  <a:pt x="1945464" y="0"/>
                </a:lnTo>
                <a:cubicBezTo>
                  <a:pt x="2042050" y="0"/>
                  <a:pt x="2120348" y="78298"/>
                  <a:pt x="2120348" y="174884"/>
                </a:cubicBezTo>
                <a:lnTo>
                  <a:pt x="2120348" y="1573960"/>
                </a:lnTo>
                <a:cubicBezTo>
                  <a:pt x="2120348" y="1670546"/>
                  <a:pt x="2042050" y="1748844"/>
                  <a:pt x="1945464" y="1748844"/>
                </a:cubicBezTo>
                <a:lnTo>
                  <a:pt x="174884" y="1748844"/>
                </a:lnTo>
                <a:cubicBezTo>
                  <a:pt x="78298" y="1748844"/>
                  <a:pt x="0" y="1670546"/>
                  <a:pt x="0" y="1573960"/>
                </a:cubicBezTo>
                <a:lnTo>
                  <a:pt x="0" y="174884"/>
                </a:lnTo>
                <a:close/>
              </a:path>
            </a:pathLst>
          </a:cu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921" tIns="106921" rIns="106921" bIns="481674" numCol="1" spcCol="1270" anchor="t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600" kern="1200" dirty="0">
              <a:latin typeface="+mn-ea"/>
            </a:endParaRPr>
          </a:p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600" kern="1200" dirty="0">
              <a:latin typeface="+mn-ea"/>
            </a:endParaRPr>
          </a:p>
        </p:txBody>
      </p:sp>
      <p:sp>
        <p:nvSpPr>
          <p:cNvPr id="42" name="形状 41"/>
          <p:cNvSpPr/>
          <p:nvPr/>
        </p:nvSpPr>
        <p:spPr>
          <a:xfrm>
            <a:off x="2127201" y="3400503"/>
            <a:ext cx="2204240" cy="220424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3" name="任意形状 27"/>
          <p:cNvSpPr/>
          <p:nvPr/>
        </p:nvSpPr>
        <p:spPr>
          <a:xfrm>
            <a:off x="1381532" y="4267293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  <a:solidFill>
            <a:srgbClr val="418E9E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8152" tIns="72752" rIns="98152" bIns="7275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kern="1200" dirty="0" smtClean="0">
                <a:solidFill>
                  <a:schemeClr val="bg1"/>
                </a:solidFill>
                <a:latin typeface="+mn-ea"/>
              </a:rPr>
              <a:t>标题文字</a:t>
            </a:r>
            <a:endParaRPr lang="zh-CN" altLang="en-US" sz="2400" b="1" kern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3533967" y="2893201"/>
            <a:ext cx="2120348" cy="1748844"/>
          </a:xfrm>
          <a:prstGeom prst="roundRect">
            <a:avLst>
              <a:gd name="adj" fmla="val 10000"/>
            </a:avLst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5" name="环形箭头 44"/>
          <p:cNvSpPr/>
          <p:nvPr/>
        </p:nvSpPr>
        <p:spPr>
          <a:xfrm>
            <a:off x="4733155" y="1861933"/>
            <a:ext cx="2475174" cy="247517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6" name="任意形状 30"/>
          <p:cNvSpPr/>
          <p:nvPr/>
        </p:nvSpPr>
        <p:spPr>
          <a:xfrm>
            <a:off x="4005156" y="2518449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  <a:solidFill>
            <a:srgbClr val="AD3C9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962" tIns="75292" rIns="101962" bIns="7529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标题文字</a:t>
            </a:r>
          </a:p>
        </p:txBody>
      </p:sp>
      <p:sp>
        <p:nvSpPr>
          <p:cNvPr id="47" name="任意形状 31"/>
          <p:cNvSpPr/>
          <p:nvPr/>
        </p:nvSpPr>
        <p:spPr>
          <a:xfrm>
            <a:off x="6157591" y="2893201"/>
            <a:ext cx="2120348" cy="1748844"/>
          </a:xfrm>
          <a:custGeom>
            <a:avLst/>
            <a:gdLst>
              <a:gd name="connsiteX0" fmla="*/ 0 w 2120348"/>
              <a:gd name="connsiteY0" fmla="*/ 174884 h 1748844"/>
              <a:gd name="connsiteX1" fmla="*/ 174884 w 2120348"/>
              <a:gd name="connsiteY1" fmla="*/ 0 h 1748844"/>
              <a:gd name="connsiteX2" fmla="*/ 1945464 w 2120348"/>
              <a:gd name="connsiteY2" fmla="*/ 0 h 1748844"/>
              <a:gd name="connsiteX3" fmla="*/ 2120348 w 2120348"/>
              <a:gd name="connsiteY3" fmla="*/ 174884 h 1748844"/>
              <a:gd name="connsiteX4" fmla="*/ 2120348 w 2120348"/>
              <a:gd name="connsiteY4" fmla="*/ 1573960 h 1748844"/>
              <a:gd name="connsiteX5" fmla="*/ 1945464 w 2120348"/>
              <a:gd name="connsiteY5" fmla="*/ 1748844 h 1748844"/>
              <a:gd name="connsiteX6" fmla="*/ 174884 w 2120348"/>
              <a:gd name="connsiteY6" fmla="*/ 1748844 h 1748844"/>
              <a:gd name="connsiteX7" fmla="*/ 0 w 2120348"/>
              <a:gd name="connsiteY7" fmla="*/ 1573960 h 1748844"/>
              <a:gd name="connsiteX8" fmla="*/ 0 w 2120348"/>
              <a:gd name="connsiteY8" fmla="*/ 174884 h 174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0348" h="1748844">
                <a:moveTo>
                  <a:pt x="0" y="174884"/>
                </a:moveTo>
                <a:cubicBezTo>
                  <a:pt x="0" y="78298"/>
                  <a:pt x="78298" y="0"/>
                  <a:pt x="174884" y="0"/>
                </a:cubicBezTo>
                <a:lnTo>
                  <a:pt x="1945464" y="0"/>
                </a:lnTo>
                <a:cubicBezTo>
                  <a:pt x="2042050" y="0"/>
                  <a:pt x="2120348" y="78298"/>
                  <a:pt x="2120348" y="174884"/>
                </a:cubicBezTo>
                <a:lnTo>
                  <a:pt x="2120348" y="1573960"/>
                </a:lnTo>
                <a:cubicBezTo>
                  <a:pt x="2120348" y="1670546"/>
                  <a:pt x="2042050" y="1748844"/>
                  <a:pt x="1945464" y="1748844"/>
                </a:cubicBezTo>
                <a:lnTo>
                  <a:pt x="174884" y="1748844"/>
                </a:lnTo>
                <a:cubicBezTo>
                  <a:pt x="78298" y="1748844"/>
                  <a:pt x="0" y="1670546"/>
                  <a:pt x="0" y="1573960"/>
                </a:cubicBezTo>
                <a:lnTo>
                  <a:pt x="0" y="174884"/>
                </a:lnTo>
                <a:close/>
              </a:path>
            </a:pathLst>
          </a:cu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921" tIns="106921" rIns="106921" bIns="481674" numCol="1" spcCol="1270" anchor="t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600" kern="1200">
              <a:latin typeface="+mn-ea"/>
            </a:endParaRPr>
          </a:p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600" kern="1200">
              <a:latin typeface="+mn-ea"/>
            </a:endParaRPr>
          </a:p>
        </p:txBody>
      </p:sp>
      <p:sp>
        <p:nvSpPr>
          <p:cNvPr id="48" name="形状 47"/>
          <p:cNvSpPr/>
          <p:nvPr/>
        </p:nvSpPr>
        <p:spPr>
          <a:xfrm>
            <a:off x="7374448" y="3400503"/>
            <a:ext cx="2204240" cy="220424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9" name="任意形状 33"/>
          <p:cNvSpPr/>
          <p:nvPr/>
        </p:nvSpPr>
        <p:spPr>
          <a:xfrm>
            <a:off x="6628779" y="4267293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  <a:solidFill>
            <a:srgbClr val="427A9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8152" tIns="72752" rIns="98152" bIns="7275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标题文字</a:t>
            </a:r>
          </a:p>
        </p:txBody>
      </p:sp>
      <p:sp>
        <p:nvSpPr>
          <p:cNvPr id="50" name="任意形状 34"/>
          <p:cNvSpPr/>
          <p:nvPr/>
        </p:nvSpPr>
        <p:spPr>
          <a:xfrm>
            <a:off x="8781214" y="2893201"/>
            <a:ext cx="2120348" cy="1748844"/>
          </a:xfrm>
          <a:custGeom>
            <a:avLst/>
            <a:gdLst>
              <a:gd name="connsiteX0" fmla="*/ 0 w 2120348"/>
              <a:gd name="connsiteY0" fmla="*/ 174884 h 1748844"/>
              <a:gd name="connsiteX1" fmla="*/ 174884 w 2120348"/>
              <a:gd name="connsiteY1" fmla="*/ 0 h 1748844"/>
              <a:gd name="connsiteX2" fmla="*/ 1945464 w 2120348"/>
              <a:gd name="connsiteY2" fmla="*/ 0 h 1748844"/>
              <a:gd name="connsiteX3" fmla="*/ 2120348 w 2120348"/>
              <a:gd name="connsiteY3" fmla="*/ 174884 h 1748844"/>
              <a:gd name="connsiteX4" fmla="*/ 2120348 w 2120348"/>
              <a:gd name="connsiteY4" fmla="*/ 1573960 h 1748844"/>
              <a:gd name="connsiteX5" fmla="*/ 1945464 w 2120348"/>
              <a:gd name="connsiteY5" fmla="*/ 1748844 h 1748844"/>
              <a:gd name="connsiteX6" fmla="*/ 174884 w 2120348"/>
              <a:gd name="connsiteY6" fmla="*/ 1748844 h 1748844"/>
              <a:gd name="connsiteX7" fmla="*/ 0 w 2120348"/>
              <a:gd name="connsiteY7" fmla="*/ 1573960 h 1748844"/>
              <a:gd name="connsiteX8" fmla="*/ 0 w 2120348"/>
              <a:gd name="connsiteY8" fmla="*/ 174884 h 174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0348" h="1748844">
                <a:moveTo>
                  <a:pt x="0" y="174884"/>
                </a:moveTo>
                <a:cubicBezTo>
                  <a:pt x="0" y="78298"/>
                  <a:pt x="78298" y="0"/>
                  <a:pt x="174884" y="0"/>
                </a:cubicBezTo>
                <a:lnTo>
                  <a:pt x="1945464" y="0"/>
                </a:lnTo>
                <a:cubicBezTo>
                  <a:pt x="2042050" y="0"/>
                  <a:pt x="2120348" y="78298"/>
                  <a:pt x="2120348" y="174884"/>
                </a:cubicBezTo>
                <a:lnTo>
                  <a:pt x="2120348" y="1573960"/>
                </a:lnTo>
                <a:cubicBezTo>
                  <a:pt x="2120348" y="1670546"/>
                  <a:pt x="2042050" y="1748844"/>
                  <a:pt x="1945464" y="1748844"/>
                </a:cubicBezTo>
                <a:lnTo>
                  <a:pt x="174884" y="1748844"/>
                </a:lnTo>
                <a:cubicBezTo>
                  <a:pt x="78298" y="1748844"/>
                  <a:pt x="0" y="1670546"/>
                  <a:pt x="0" y="1573960"/>
                </a:cubicBezTo>
                <a:lnTo>
                  <a:pt x="0" y="174884"/>
                </a:lnTo>
                <a:close/>
              </a:path>
            </a:pathLst>
          </a:cu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921" tIns="481674" rIns="106921" bIns="106921" numCol="1" spcCol="1270" anchor="t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600" kern="1200">
              <a:latin typeface="+mn-ea"/>
            </a:endParaRPr>
          </a:p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600" kern="1200">
              <a:latin typeface="+mn-ea"/>
            </a:endParaRPr>
          </a:p>
        </p:txBody>
      </p:sp>
      <p:sp>
        <p:nvSpPr>
          <p:cNvPr id="51" name="任意形状 35"/>
          <p:cNvSpPr/>
          <p:nvPr/>
        </p:nvSpPr>
        <p:spPr>
          <a:xfrm>
            <a:off x="9252403" y="2518449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  <a:solidFill>
            <a:srgbClr val="E95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8152" tIns="72752" rIns="98152" bIns="7275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标题文字</a:t>
            </a:r>
          </a:p>
        </p:txBody>
      </p:sp>
      <p:sp>
        <p:nvSpPr>
          <p:cNvPr id="52" name="文本框 8"/>
          <p:cNvSpPr txBox="1"/>
          <p:nvPr/>
        </p:nvSpPr>
        <p:spPr>
          <a:xfrm>
            <a:off x="964725" y="3042354"/>
            <a:ext cx="2054055" cy="134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顶部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“开始”面板中可以对字体、字号、颜色、行距等进行修改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3" name="文本框 8"/>
          <p:cNvSpPr txBox="1"/>
          <p:nvPr/>
        </p:nvSpPr>
        <p:spPr>
          <a:xfrm>
            <a:off x="6206602" y="3042354"/>
            <a:ext cx="205405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顶部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“开始”面板中可以对字体、字号、颜色、行距等进行修改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4" name="文本框 8"/>
          <p:cNvSpPr txBox="1"/>
          <p:nvPr/>
        </p:nvSpPr>
        <p:spPr>
          <a:xfrm>
            <a:off x="3606689" y="3250904"/>
            <a:ext cx="205405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顶部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“开始”面板中可以对字体、字号、颜色、行距等进行修改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5" name="文本框 8"/>
          <p:cNvSpPr txBox="1"/>
          <p:nvPr/>
        </p:nvSpPr>
        <p:spPr>
          <a:xfrm>
            <a:off x="8863372" y="3240669"/>
            <a:ext cx="205405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顶部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“开始”面板中可以对字体、字号、颜色、行距等进行修改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6629638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3" grpId="0" animBg="1"/>
      <p:bldP spid="46" grpId="0" animBg="1"/>
      <p:bldP spid="47" grpId="0" animBg="1"/>
      <p:bldP spid="49" grpId="0" animBg="1"/>
      <p:bldP spid="50" grpId="0" animBg="1"/>
      <p:bldP spid="51" grpId="0" animBg="1"/>
      <p:bldP spid="52" grpId="0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13" name="文本框 12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活动背景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17406" y="1964524"/>
            <a:ext cx="2322523" cy="1789806"/>
            <a:chOff x="5717406" y="2468401"/>
            <a:chExt cx="2322523" cy="1789806"/>
          </a:xfrm>
        </p:grpSpPr>
        <p:sp>
          <p:nvSpPr>
            <p:cNvPr id="8" name="矩形: 圆角 7"/>
            <p:cNvSpPr/>
            <p:nvPr/>
          </p:nvSpPr>
          <p:spPr>
            <a:xfrm>
              <a:off x="5962650" y="2468401"/>
              <a:ext cx="2076450" cy="50505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TextBox 11"/>
            <p:cNvSpPr txBox="1"/>
            <p:nvPr/>
          </p:nvSpPr>
          <p:spPr>
            <a:xfrm>
              <a:off x="5717406" y="3057878"/>
              <a:ext cx="2322523" cy="12003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17" name="TextBox 11"/>
            <p:cNvSpPr txBox="1"/>
            <p:nvPr/>
          </p:nvSpPr>
          <p:spPr>
            <a:xfrm>
              <a:off x="5962650" y="2582428"/>
              <a:ext cx="2076451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</a:rPr>
                <a:t>标题文字添加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724899" y="1964524"/>
            <a:ext cx="2392280" cy="1789806"/>
            <a:chOff x="8724899" y="2468401"/>
            <a:chExt cx="2392280" cy="1789806"/>
          </a:xfrm>
        </p:grpSpPr>
        <p:sp>
          <p:nvSpPr>
            <p:cNvPr id="9" name="矩形: 圆角 8"/>
            <p:cNvSpPr/>
            <p:nvPr/>
          </p:nvSpPr>
          <p:spPr>
            <a:xfrm>
              <a:off x="8724900" y="2468401"/>
              <a:ext cx="2076450" cy="50505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TextBox 11"/>
            <p:cNvSpPr txBox="1"/>
            <p:nvPr/>
          </p:nvSpPr>
          <p:spPr>
            <a:xfrm>
              <a:off x="8724899" y="2582428"/>
              <a:ext cx="2076451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</a:rPr>
                <a:t>标题文字添加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1" name="TextBox 11"/>
            <p:cNvSpPr txBox="1"/>
            <p:nvPr/>
          </p:nvSpPr>
          <p:spPr>
            <a:xfrm>
              <a:off x="8724901" y="3057878"/>
              <a:ext cx="2392278" cy="12003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717406" y="3991562"/>
            <a:ext cx="2322523" cy="1837473"/>
            <a:chOff x="5717406" y="4259101"/>
            <a:chExt cx="2322523" cy="1837473"/>
          </a:xfrm>
        </p:grpSpPr>
        <p:sp>
          <p:nvSpPr>
            <p:cNvPr id="10" name="矩形: 圆角 9"/>
            <p:cNvSpPr/>
            <p:nvPr/>
          </p:nvSpPr>
          <p:spPr>
            <a:xfrm>
              <a:off x="5962650" y="4259101"/>
              <a:ext cx="2076450" cy="50505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TextBox 11"/>
            <p:cNvSpPr txBox="1"/>
            <p:nvPr/>
          </p:nvSpPr>
          <p:spPr>
            <a:xfrm>
              <a:off x="5962650" y="4373128"/>
              <a:ext cx="2076451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</a:rPr>
                <a:t>标题文字添加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11"/>
            <p:cNvSpPr txBox="1"/>
            <p:nvPr/>
          </p:nvSpPr>
          <p:spPr>
            <a:xfrm>
              <a:off x="5717406" y="4896245"/>
              <a:ext cx="2322523" cy="12003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724899" y="3991562"/>
            <a:ext cx="2392280" cy="1837473"/>
            <a:chOff x="8724899" y="4259101"/>
            <a:chExt cx="2392280" cy="1837473"/>
          </a:xfrm>
        </p:grpSpPr>
        <p:sp>
          <p:nvSpPr>
            <p:cNvPr id="11" name="矩形: 圆角 10"/>
            <p:cNvSpPr/>
            <p:nvPr/>
          </p:nvSpPr>
          <p:spPr>
            <a:xfrm>
              <a:off x="8724900" y="4259101"/>
              <a:ext cx="2076450" cy="50505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95487"/>
                </a:gs>
                <a:gs pos="100000">
                  <a:srgbClr val="AD3C9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8724899" y="4373128"/>
              <a:ext cx="2076451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</a:rPr>
                <a:t>标题文字添加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11"/>
            <p:cNvSpPr txBox="1"/>
            <p:nvPr/>
          </p:nvSpPr>
          <p:spPr>
            <a:xfrm>
              <a:off x="8724901" y="4896245"/>
              <a:ext cx="2392278" cy="12003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93621" y="1997108"/>
            <a:ext cx="3509120" cy="3548030"/>
            <a:chOff x="1393621" y="1997108"/>
            <a:chExt cx="3509120" cy="3548030"/>
          </a:xfrm>
        </p:grpSpPr>
        <p:sp>
          <p:nvSpPr>
            <p:cNvPr id="3" name="椭圆 2"/>
            <p:cNvSpPr/>
            <p:nvPr/>
          </p:nvSpPr>
          <p:spPr>
            <a:xfrm>
              <a:off x="1393621" y="1997108"/>
              <a:ext cx="1952694" cy="1952694"/>
            </a:xfrm>
            <a:prstGeom prst="ellipse">
              <a:avLst/>
            </a:pr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1393621" y="3592444"/>
              <a:ext cx="1952694" cy="1952694"/>
            </a:xfrm>
            <a:prstGeom prst="ellipse">
              <a:avLst/>
            </a:pr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2950047" y="1997108"/>
              <a:ext cx="1952694" cy="1952694"/>
            </a:xfrm>
            <a:prstGeom prst="ellipse">
              <a:avLst/>
            </a:pr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950047" y="3592444"/>
              <a:ext cx="1952694" cy="1952694"/>
            </a:xfrm>
            <a:prstGeom prst="ellipse">
              <a:avLst/>
            </a:prstGeom>
            <a:gradFill>
              <a:gsLst>
                <a:gs pos="0">
                  <a:srgbClr val="E95487"/>
                </a:gs>
                <a:gs pos="100000">
                  <a:srgbClr val="AD3C9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23"/>
            <p:cNvSpPr/>
            <p:nvPr/>
          </p:nvSpPr>
          <p:spPr>
            <a:xfrm>
              <a:off x="2188285" y="2470328"/>
              <a:ext cx="363365" cy="433962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3" name="椭圆 24"/>
            <p:cNvSpPr/>
            <p:nvPr/>
          </p:nvSpPr>
          <p:spPr>
            <a:xfrm>
              <a:off x="3709413" y="2511857"/>
              <a:ext cx="433962" cy="350905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5" name="椭圆 25"/>
            <p:cNvSpPr/>
            <p:nvPr/>
          </p:nvSpPr>
          <p:spPr>
            <a:xfrm>
              <a:off x="3709413" y="4061293"/>
              <a:ext cx="433962" cy="433962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4" name="椭圆 26"/>
            <p:cNvSpPr/>
            <p:nvPr/>
          </p:nvSpPr>
          <p:spPr>
            <a:xfrm>
              <a:off x="2152987" y="4073518"/>
              <a:ext cx="433962" cy="409513"/>
            </a:xfrm>
            <a:custGeom>
              <a:avLst/>
              <a:gdLst>
                <a:gd name="connsiteX0" fmla="*/ 255815 w 338138"/>
                <a:gd name="connsiteY0" fmla="*/ 276225 h 319088"/>
                <a:gd name="connsiteX1" fmla="*/ 267653 w 338138"/>
                <a:gd name="connsiteY1" fmla="*/ 282720 h 319088"/>
                <a:gd name="connsiteX2" fmla="*/ 275546 w 338138"/>
                <a:gd name="connsiteY2" fmla="*/ 282720 h 319088"/>
                <a:gd name="connsiteX3" fmla="*/ 287384 w 338138"/>
                <a:gd name="connsiteY3" fmla="*/ 276225 h 319088"/>
                <a:gd name="connsiteX4" fmla="*/ 290015 w 338138"/>
                <a:gd name="connsiteY4" fmla="*/ 277524 h 319088"/>
                <a:gd name="connsiteX5" fmla="*/ 295276 w 338138"/>
                <a:gd name="connsiteY5" fmla="*/ 284018 h 319088"/>
                <a:gd name="connsiteX6" fmla="*/ 295276 w 338138"/>
                <a:gd name="connsiteY6" fmla="*/ 315191 h 319088"/>
                <a:gd name="connsiteX7" fmla="*/ 271600 w 338138"/>
                <a:gd name="connsiteY7" fmla="*/ 319088 h 319088"/>
                <a:gd name="connsiteX8" fmla="*/ 249238 w 338138"/>
                <a:gd name="connsiteY8" fmla="*/ 315191 h 319088"/>
                <a:gd name="connsiteX9" fmla="*/ 249238 w 338138"/>
                <a:gd name="connsiteY9" fmla="*/ 284018 h 319088"/>
                <a:gd name="connsiteX10" fmla="*/ 253184 w 338138"/>
                <a:gd name="connsiteY10" fmla="*/ 277524 h 319088"/>
                <a:gd name="connsiteX11" fmla="*/ 255815 w 338138"/>
                <a:gd name="connsiteY11" fmla="*/ 276225 h 319088"/>
                <a:gd name="connsiteX12" fmla="*/ 50755 w 338138"/>
                <a:gd name="connsiteY12" fmla="*/ 276225 h 319088"/>
                <a:gd name="connsiteX13" fmla="*/ 62593 w 338138"/>
                <a:gd name="connsiteY13" fmla="*/ 282720 h 319088"/>
                <a:gd name="connsiteX14" fmla="*/ 70486 w 338138"/>
                <a:gd name="connsiteY14" fmla="*/ 282720 h 319088"/>
                <a:gd name="connsiteX15" fmla="*/ 82324 w 338138"/>
                <a:gd name="connsiteY15" fmla="*/ 276225 h 319088"/>
                <a:gd name="connsiteX16" fmla="*/ 84955 w 338138"/>
                <a:gd name="connsiteY16" fmla="*/ 277524 h 319088"/>
                <a:gd name="connsiteX17" fmla="*/ 88901 w 338138"/>
                <a:gd name="connsiteY17" fmla="*/ 284018 h 319088"/>
                <a:gd name="connsiteX18" fmla="*/ 88901 w 338138"/>
                <a:gd name="connsiteY18" fmla="*/ 315191 h 319088"/>
                <a:gd name="connsiteX19" fmla="*/ 66539 w 338138"/>
                <a:gd name="connsiteY19" fmla="*/ 319088 h 319088"/>
                <a:gd name="connsiteX20" fmla="*/ 42863 w 338138"/>
                <a:gd name="connsiteY20" fmla="*/ 315191 h 319088"/>
                <a:gd name="connsiteX21" fmla="*/ 42863 w 338138"/>
                <a:gd name="connsiteY21" fmla="*/ 284018 h 319088"/>
                <a:gd name="connsiteX22" fmla="*/ 48124 w 338138"/>
                <a:gd name="connsiteY22" fmla="*/ 277524 h 319088"/>
                <a:gd name="connsiteX23" fmla="*/ 50755 w 338138"/>
                <a:gd name="connsiteY23" fmla="*/ 276225 h 319088"/>
                <a:gd name="connsiteX24" fmla="*/ 273050 w 338138"/>
                <a:gd name="connsiteY24" fmla="*/ 214313 h 319088"/>
                <a:gd name="connsiteX25" fmla="*/ 282575 w 338138"/>
                <a:gd name="connsiteY25" fmla="*/ 224632 h 319088"/>
                <a:gd name="connsiteX26" fmla="*/ 273050 w 338138"/>
                <a:gd name="connsiteY26" fmla="*/ 234951 h 319088"/>
                <a:gd name="connsiteX27" fmla="*/ 263525 w 338138"/>
                <a:gd name="connsiteY27" fmla="*/ 224632 h 319088"/>
                <a:gd name="connsiteX28" fmla="*/ 273050 w 338138"/>
                <a:gd name="connsiteY28" fmla="*/ 214313 h 319088"/>
                <a:gd name="connsiteX29" fmla="*/ 65882 w 338138"/>
                <a:gd name="connsiteY29" fmla="*/ 214313 h 319088"/>
                <a:gd name="connsiteX30" fmla="*/ 76201 w 338138"/>
                <a:gd name="connsiteY30" fmla="*/ 224632 h 319088"/>
                <a:gd name="connsiteX31" fmla="*/ 65882 w 338138"/>
                <a:gd name="connsiteY31" fmla="*/ 234951 h 319088"/>
                <a:gd name="connsiteX32" fmla="*/ 55563 w 338138"/>
                <a:gd name="connsiteY32" fmla="*/ 224632 h 319088"/>
                <a:gd name="connsiteX33" fmla="*/ 65882 w 338138"/>
                <a:gd name="connsiteY33" fmla="*/ 214313 h 319088"/>
                <a:gd name="connsiteX34" fmla="*/ 272257 w 338138"/>
                <a:gd name="connsiteY34" fmla="*/ 196850 h 319088"/>
                <a:gd name="connsiteX35" fmla="*/ 244475 w 338138"/>
                <a:gd name="connsiteY35" fmla="*/ 224632 h 319088"/>
                <a:gd name="connsiteX36" fmla="*/ 272257 w 338138"/>
                <a:gd name="connsiteY36" fmla="*/ 252414 h 319088"/>
                <a:gd name="connsiteX37" fmla="*/ 300039 w 338138"/>
                <a:gd name="connsiteY37" fmla="*/ 224632 h 319088"/>
                <a:gd name="connsiteX38" fmla="*/ 272257 w 338138"/>
                <a:gd name="connsiteY38" fmla="*/ 196850 h 319088"/>
                <a:gd name="connsiteX39" fmla="*/ 65882 w 338138"/>
                <a:gd name="connsiteY39" fmla="*/ 196850 h 319088"/>
                <a:gd name="connsiteX40" fmla="*/ 38100 w 338138"/>
                <a:gd name="connsiteY40" fmla="*/ 224632 h 319088"/>
                <a:gd name="connsiteX41" fmla="*/ 65882 w 338138"/>
                <a:gd name="connsiteY41" fmla="*/ 252414 h 319088"/>
                <a:gd name="connsiteX42" fmla="*/ 93664 w 338138"/>
                <a:gd name="connsiteY42" fmla="*/ 224632 h 319088"/>
                <a:gd name="connsiteX43" fmla="*/ 65882 w 338138"/>
                <a:gd name="connsiteY43" fmla="*/ 196850 h 319088"/>
                <a:gd name="connsiteX44" fmla="*/ 272257 w 338138"/>
                <a:gd name="connsiteY44" fmla="*/ 187325 h 319088"/>
                <a:gd name="connsiteX45" fmla="*/ 338138 w 338138"/>
                <a:gd name="connsiteY45" fmla="*/ 253322 h 319088"/>
                <a:gd name="connsiteX46" fmla="*/ 313103 w 338138"/>
                <a:gd name="connsiteY46" fmla="*/ 304800 h 319088"/>
                <a:gd name="connsiteX47" fmla="*/ 313103 w 338138"/>
                <a:gd name="connsiteY47" fmla="*/ 283681 h 319088"/>
                <a:gd name="connsiteX48" fmla="*/ 295974 w 338138"/>
                <a:gd name="connsiteY48" fmla="*/ 259922 h 319088"/>
                <a:gd name="connsiteX49" fmla="*/ 290704 w 338138"/>
                <a:gd name="connsiteY49" fmla="*/ 258602 h 319088"/>
                <a:gd name="connsiteX50" fmla="*/ 284115 w 338138"/>
                <a:gd name="connsiteY50" fmla="*/ 258602 h 319088"/>
                <a:gd name="connsiteX51" fmla="*/ 272257 w 338138"/>
                <a:gd name="connsiteY51" fmla="*/ 265202 h 319088"/>
                <a:gd name="connsiteX52" fmla="*/ 260398 w 338138"/>
                <a:gd name="connsiteY52" fmla="*/ 258602 h 319088"/>
                <a:gd name="connsiteX53" fmla="*/ 255128 w 338138"/>
                <a:gd name="connsiteY53" fmla="*/ 258602 h 319088"/>
                <a:gd name="connsiteX54" fmla="*/ 248539 w 338138"/>
                <a:gd name="connsiteY54" fmla="*/ 259922 h 319088"/>
                <a:gd name="connsiteX55" fmla="*/ 232728 w 338138"/>
                <a:gd name="connsiteY55" fmla="*/ 283681 h 319088"/>
                <a:gd name="connsiteX56" fmla="*/ 232728 w 338138"/>
                <a:gd name="connsiteY56" fmla="*/ 304800 h 319088"/>
                <a:gd name="connsiteX57" fmla="*/ 206375 w 338138"/>
                <a:gd name="connsiteY57" fmla="*/ 253322 h 319088"/>
                <a:gd name="connsiteX58" fmla="*/ 272257 w 338138"/>
                <a:gd name="connsiteY58" fmla="*/ 187325 h 319088"/>
                <a:gd name="connsiteX59" fmla="*/ 65881 w 338138"/>
                <a:gd name="connsiteY59" fmla="*/ 187325 h 319088"/>
                <a:gd name="connsiteX60" fmla="*/ 131763 w 338138"/>
                <a:gd name="connsiteY60" fmla="*/ 253322 h 319088"/>
                <a:gd name="connsiteX61" fmla="*/ 105410 w 338138"/>
                <a:gd name="connsiteY61" fmla="*/ 304800 h 319088"/>
                <a:gd name="connsiteX62" fmla="*/ 105410 w 338138"/>
                <a:gd name="connsiteY62" fmla="*/ 283681 h 319088"/>
                <a:gd name="connsiteX63" fmla="*/ 89599 w 338138"/>
                <a:gd name="connsiteY63" fmla="*/ 259922 h 319088"/>
                <a:gd name="connsiteX64" fmla="*/ 83010 w 338138"/>
                <a:gd name="connsiteY64" fmla="*/ 258602 h 319088"/>
                <a:gd name="connsiteX65" fmla="*/ 77740 w 338138"/>
                <a:gd name="connsiteY65" fmla="*/ 258602 h 319088"/>
                <a:gd name="connsiteX66" fmla="*/ 65881 w 338138"/>
                <a:gd name="connsiteY66" fmla="*/ 265202 h 319088"/>
                <a:gd name="connsiteX67" fmla="*/ 54023 w 338138"/>
                <a:gd name="connsiteY67" fmla="*/ 258602 h 319088"/>
                <a:gd name="connsiteX68" fmla="*/ 47434 w 338138"/>
                <a:gd name="connsiteY68" fmla="*/ 258602 h 319088"/>
                <a:gd name="connsiteX69" fmla="*/ 42164 w 338138"/>
                <a:gd name="connsiteY69" fmla="*/ 259922 h 319088"/>
                <a:gd name="connsiteX70" fmla="*/ 25035 w 338138"/>
                <a:gd name="connsiteY70" fmla="*/ 283681 h 319088"/>
                <a:gd name="connsiteX71" fmla="*/ 25035 w 338138"/>
                <a:gd name="connsiteY71" fmla="*/ 304800 h 319088"/>
                <a:gd name="connsiteX72" fmla="*/ 0 w 338138"/>
                <a:gd name="connsiteY72" fmla="*/ 253322 h 319088"/>
                <a:gd name="connsiteX73" fmla="*/ 65881 w 338138"/>
                <a:gd name="connsiteY73" fmla="*/ 187325 h 319088"/>
                <a:gd name="connsiteX74" fmla="*/ 159754 w 338138"/>
                <a:gd name="connsiteY74" fmla="*/ 149225 h 319088"/>
                <a:gd name="connsiteX75" fmla="*/ 169069 w 338138"/>
                <a:gd name="connsiteY75" fmla="*/ 149225 h 319088"/>
                <a:gd name="connsiteX76" fmla="*/ 178384 w 338138"/>
                <a:gd name="connsiteY76" fmla="*/ 149225 h 319088"/>
                <a:gd name="connsiteX77" fmla="*/ 178384 w 338138"/>
                <a:gd name="connsiteY77" fmla="*/ 175331 h 319088"/>
                <a:gd name="connsiteX78" fmla="*/ 214313 w 338138"/>
                <a:gd name="connsiteY78" fmla="*/ 193605 h 319088"/>
                <a:gd name="connsiteX79" fmla="*/ 202337 w 338138"/>
                <a:gd name="connsiteY79" fmla="*/ 207963 h 319088"/>
                <a:gd name="connsiteX80" fmla="*/ 169069 w 338138"/>
                <a:gd name="connsiteY80" fmla="*/ 190994 h 319088"/>
                <a:gd name="connsiteX81" fmla="*/ 135802 w 338138"/>
                <a:gd name="connsiteY81" fmla="*/ 207963 h 319088"/>
                <a:gd name="connsiteX82" fmla="*/ 123825 w 338138"/>
                <a:gd name="connsiteY82" fmla="*/ 193605 h 319088"/>
                <a:gd name="connsiteX83" fmla="*/ 159754 w 338138"/>
                <a:gd name="connsiteY83" fmla="*/ 175331 h 319088"/>
                <a:gd name="connsiteX84" fmla="*/ 159754 w 338138"/>
                <a:gd name="connsiteY84" fmla="*/ 149225 h 319088"/>
                <a:gd name="connsiteX85" fmla="*/ 154175 w 338138"/>
                <a:gd name="connsiteY85" fmla="*/ 88900 h 319088"/>
                <a:gd name="connsiteX86" fmla="*/ 165941 w 338138"/>
                <a:gd name="connsiteY86" fmla="*/ 95394 h 319088"/>
                <a:gd name="connsiteX87" fmla="*/ 173785 w 338138"/>
                <a:gd name="connsiteY87" fmla="*/ 95394 h 319088"/>
                <a:gd name="connsiteX88" fmla="*/ 185551 w 338138"/>
                <a:gd name="connsiteY88" fmla="*/ 88900 h 319088"/>
                <a:gd name="connsiteX89" fmla="*/ 188166 w 338138"/>
                <a:gd name="connsiteY89" fmla="*/ 90199 h 319088"/>
                <a:gd name="connsiteX90" fmla="*/ 192088 w 338138"/>
                <a:gd name="connsiteY90" fmla="*/ 96693 h 319088"/>
                <a:gd name="connsiteX91" fmla="*/ 192088 w 338138"/>
                <a:gd name="connsiteY91" fmla="*/ 126567 h 319088"/>
                <a:gd name="connsiteX92" fmla="*/ 169863 w 338138"/>
                <a:gd name="connsiteY92" fmla="*/ 131763 h 319088"/>
                <a:gd name="connsiteX93" fmla="*/ 147638 w 338138"/>
                <a:gd name="connsiteY93" fmla="*/ 126567 h 319088"/>
                <a:gd name="connsiteX94" fmla="*/ 147638 w 338138"/>
                <a:gd name="connsiteY94" fmla="*/ 96693 h 319088"/>
                <a:gd name="connsiteX95" fmla="*/ 151560 w 338138"/>
                <a:gd name="connsiteY95" fmla="*/ 90199 h 319088"/>
                <a:gd name="connsiteX96" fmla="*/ 154175 w 338138"/>
                <a:gd name="connsiteY96" fmla="*/ 88900 h 319088"/>
                <a:gd name="connsiteX97" fmla="*/ 169069 w 338138"/>
                <a:gd name="connsiteY97" fmla="*/ 26988 h 319088"/>
                <a:gd name="connsiteX98" fmla="*/ 179388 w 338138"/>
                <a:gd name="connsiteY98" fmla="*/ 36513 h 319088"/>
                <a:gd name="connsiteX99" fmla="*/ 169069 w 338138"/>
                <a:gd name="connsiteY99" fmla="*/ 46038 h 319088"/>
                <a:gd name="connsiteX100" fmla="*/ 158750 w 338138"/>
                <a:gd name="connsiteY100" fmla="*/ 36513 h 319088"/>
                <a:gd name="connsiteX101" fmla="*/ 169069 w 338138"/>
                <a:gd name="connsiteY101" fmla="*/ 26988 h 319088"/>
                <a:gd name="connsiteX102" fmla="*/ 169070 w 338138"/>
                <a:gd name="connsiteY102" fmla="*/ 9525 h 319088"/>
                <a:gd name="connsiteX103" fmla="*/ 141288 w 338138"/>
                <a:gd name="connsiteY103" fmla="*/ 37307 h 319088"/>
                <a:gd name="connsiteX104" fmla="*/ 169070 w 338138"/>
                <a:gd name="connsiteY104" fmla="*/ 65089 h 319088"/>
                <a:gd name="connsiteX105" fmla="*/ 196852 w 338138"/>
                <a:gd name="connsiteY105" fmla="*/ 37307 h 319088"/>
                <a:gd name="connsiteX106" fmla="*/ 169070 w 338138"/>
                <a:gd name="connsiteY106" fmla="*/ 9525 h 319088"/>
                <a:gd name="connsiteX107" fmla="*/ 169070 w 338138"/>
                <a:gd name="connsiteY107" fmla="*/ 0 h 319088"/>
                <a:gd name="connsiteX108" fmla="*/ 234951 w 338138"/>
                <a:gd name="connsiteY108" fmla="*/ 65997 h 319088"/>
                <a:gd name="connsiteX109" fmla="*/ 209916 w 338138"/>
                <a:gd name="connsiteY109" fmla="*/ 117475 h 319088"/>
                <a:gd name="connsiteX110" fmla="*/ 209916 w 338138"/>
                <a:gd name="connsiteY110" fmla="*/ 96356 h 319088"/>
                <a:gd name="connsiteX111" fmla="*/ 192787 w 338138"/>
                <a:gd name="connsiteY111" fmla="*/ 72597 h 319088"/>
                <a:gd name="connsiteX112" fmla="*/ 187517 w 338138"/>
                <a:gd name="connsiteY112" fmla="*/ 71277 h 319088"/>
                <a:gd name="connsiteX113" fmla="*/ 180928 w 338138"/>
                <a:gd name="connsiteY113" fmla="*/ 71277 h 319088"/>
                <a:gd name="connsiteX114" fmla="*/ 169070 w 338138"/>
                <a:gd name="connsiteY114" fmla="*/ 76557 h 319088"/>
                <a:gd name="connsiteX115" fmla="*/ 157211 w 338138"/>
                <a:gd name="connsiteY115" fmla="*/ 71277 h 319088"/>
                <a:gd name="connsiteX116" fmla="*/ 150623 w 338138"/>
                <a:gd name="connsiteY116" fmla="*/ 71277 h 319088"/>
                <a:gd name="connsiteX117" fmla="*/ 145352 w 338138"/>
                <a:gd name="connsiteY117" fmla="*/ 72597 h 319088"/>
                <a:gd name="connsiteX118" fmla="*/ 128223 w 338138"/>
                <a:gd name="connsiteY118" fmla="*/ 96356 h 319088"/>
                <a:gd name="connsiteX119" fmla="*/ 128223 w 338138"/>
                <a:gd name="connsiteY119" fmla="*/ 117475 h 319088"/>
                <a:gd name="connsiteX120" fmla="*/ 103188 w 338138"/>
                <a:gd name="connsiteY120" fmla="*/ 65997 h 319088"/>
                <a:gd name="connsiteX121" fmla="*/ 169070 w 338138"/>
                <a:gd name="connsiteY121" fmla="*/ 0 h 31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338138" h="319088">
                  <a:moveTo>
                    <a:pt x="255815" y="276225"/>
                  </a:moveTo>
                  <a:cubicBezTo>
                    <a:pt x="255815" y="276225"/>
                    <a:pt x="255815" y="276225"/>
                    <a:pt x="267653" y="282720"/>
                  </a:cubicBezTo>
                  <a:cubicBezTo>
                    <a:pt x="270284" y="284018"/>
                    <a:pt x="272915" y="284018"/>
                    <a:pt x="275546" y="282720"/>
                  </a:cubicBezTo>
                  <a:cubicBezTo>
                    <a:pt x="275546" y="282720"/>
                    <a:pt x="275546" y="282720"/>
                    <a:pt x="287384" y="276225"/>
                  </a:cubicBezTo>
                  <a:cubicBezTo>
                    <a:pt x="287384" y="276225"/>
                    <a:pt x="287384" y="276225"/>
                    <a:pt x="290015" y="277524"/>
                  </a:cubicBezTo>
                  <a:cubicBezTo>
                    <a:pt x="292646" y="278823"/>
                    <a:pt x="295276" y="281421"/>
                    <a:pt x="295276" y="284018"/>
                  </a:cubicBezTo>
                  <a:cubicBezTo>
                    <a:pt x="295276" y="284018"/>
                    <a:pt x="295276" y="284018"/>
                    <a:pt x="295276" y="315191"/>
                  </a:cubicBezTo>
                  <a:cubicBezTo>
                    <a:pt x="287384" y="317789"/>
                    <a:pt x="279492" y="319088"/>
                    <a:pt x="271600" y="319088"/>
                  </a:cubicBezTo>
                  <a:cubicBezTo>
                    <a:pt x="263707" y="319088"/>
                    <a:pt x="255815" y="317789"/>
                    <a:pt x="249238" y="315191"/>
                  </a:cubicBezTo>
                  <a:cubicBezTo>
                    <a:pt x="249238" y="315191"/>
                    <a:pt x="249238" y="315191"/>
                    <a:pt x="249238" y="284018"/>
                  </a:cubicBezTo>
                  <a:cubicBezTo>
                    <a:pt x="249238" y="281421"/>
                    <a:pt x="250554" y="278823"/>
                    <a:pt x="253184" y="277524"/>
                  </a:cubicBezTo>
                  <a:cubicBezTo>
                    <a:pt x="253184" y="277524"/>
                    <a:pt x="253184" y="277524"/>
                    <a:pt x="255815" y="276225"/>
                  </a:cubicBezTo>
                  <a:close/>
                  <a:moveTo>
                    <a:pt x="50755" y="276225"/>
                  </a:moveTo>
                  <a:cubicBezTo>
                    <a:pt x="50755" y="276225"/>
                    <a:pt x="50755" y="276225"/>
                    <a:pt x="62593" y="282720"/>
                  </a:cubicBezTo>
                  <a:cubicBezTo>
                    <a:pt x="65224" y="284018"/>
                    <a:pt x="67855" y="284018"/>
                    <a:pt x="70486" y="282720"/>
                  </a:cubicBezTo>
                  <a:cubicBezTo>
                    <a:pt x="70486" y="282720"/>
                    <a:pt x="70486" y="282720"/>
                    <a:pt x="82324" y="276225"/>
                  </a:cubicBezTo>
                  <a:cubicBezTo>
                    <a:pt x="82324" y="276225"/>
                    <a:pt x="82324" y="276225"/>
                    <a:pt x="84955" y="277524"/>
                  </a:cubicBezTo>
                  <a:cubicBezTo>
                    <a:pt x="87585" y="278823"/>
                    <a:pt x="88901" y="281421"/>
                    <a:pt x="88901" y="284018"/>
                  </a:cubicBezTo>
                  <a:cubicBezTo>
                    <a:pt x="88901" y="284018"/>
                    <a:pt x="88901" y="284018"/>
                    <a:pt x="88901" y="315191"/>
                  </a:cubicBezTo>
                  <a:cubicBezTo>
                    <a:pt x="82324" y="317789"/>
                    <a:pt x="74432" y="319088"/>
                    <a:pt x="66539" y="319088"/>
                  </a:cubicBezTo>
                  <a:cubicBezTo>
                    <a:pt x="58647" y="319088"/>
                    <a:pt x="50755" y="317789"/>
                    <a:pt x="42863" y="315191"/>
                  </a:cubicBezTo>
                  <a:cubicBezTo>
                    <a:pt x="42863" y="315191"/>
                    <a:pt x="42863" y="315191"/>
                    <a:pt x="42863" y="284018"/>
                  </a:cubicBezTo>
                  <a:cubicBezTo>
                    <a:pt x="42863" y="281421"/>
                    <a:pt x="45493" y="278823"/>
                    <a:pt x="48124" y="277524"/>
                  </a:cubicBezTo>
                  <a:cubicBezTo>
                    <a:pt x="48124" y="277524"/>
                    <a:pt x="48124" y="277524"/>
                    <a:pt x="50755" y="276225"/>
                  </a:cubicBezTo>
                  <a:close/>
                  <a:moveTo>
                    <a:pt x="273050" y="214313"/>
                  </a:moveTo>
                  <a:cubicBezTo>
                    <a:pt x="278311" y="214313"/>
                    <a:pt x="282575" y="218933"/>
                    <a:pt x="282575" y="224632"/>
                  </a:cubicBezTo>
                  <a:cubicBezTo>
                    <a:pt x="282575" y="230331"/>
                    <a:pt x="278311" y="234951"/>
                    <a:pt x="273050" y="234951"/>
                  </a:cubicBezTo>
                  <a:cubicBezTo>
                    <a:pt x="267789" y="234951"/>
                    <a:pt x="263525" y="230331"/>
                    <a:pt x="263525" y="224632"/>
                  </a:cubicBezTo>
                  <a:cubicBezTo>
                    <a:pt x="263525" y="218933"/>
                    <a:pt x="267789" y="214313"/>
                    <a:pt x="273050" y="214313"/>
                  </a:cubicBezTo>
                  <a:close/>
                  <a:moveTo>
                    <a:pt x="65882" y="214313"/>
                  </a:moveTo>
                  <a:cubicBezTo>
                    <a:pt x="71581" y="214313"/>
                    <a:pt x="76201" y="218933"/>
                    <a:pt x="76201" y="224632"/>
                  </a:cubicBezTo>
                  <a:cubicBezTo>
                    <a:pt x="76201" y="230331"/>
                    <a:pt x="71581" y="234951"/>
                    <a:pt x="65882" y="234951"/>
                  </a:cubicBezTo>
                  <a:cubicBezTo>
                    <a:pt x="60183" y="234951"/>
                    <a:pt x="55563" y="230331"/>
                    <a:pt x="55563" y="224632"/>
                  </a:cubicBezTo>
                  <a:cubicBezTo>
                    <a:pt x="55563" y="218933"/>
                    <a:pt x="60183" y="214313"/>
                    <a:pt x="65882" y="214313"/>
                  </a:cubicBezTo>
                  <a:close/>
                  <a:moveTo>
                    <a:pt x="272257" y="196850"/>
                  </a:moveTo>
                  <a:cubicBezTo>
                    <a:pt x="256913" y="196850"/>
                    <a:pt x="244475" y="209288"/>
                    <a:pt x="244475" y="224632"/>
                  </a:cubicBezTo>
                  <a:cubicBezTo>
                    <a:pt x="244475" y="239976"/>
                    <a:pt x="256913" y="252414"/>
                    <a:pt x="272257" y="252414"/>
                  </a:cubicBezTo>
                  <a:cubicBezTo>
                    <a:pt x="287601" y="252414"/>
                    <a:pt x="300039" y="239976"/>
                    <a:pt x="300039" y="224632"/>
                  </a:cubicBezTo>
                  <a:cubicBezTo>
                    <a:pt x="300039" y="209288"/>
                    <a:pt x="287601" y="196850"/>
                    <a:pt x="272257" y="196850"/>
                  </a:cubicBezTo>
                  <a:close/>
                  <a:moveTo>
                    <a:pt x="65882" y="196850"/>
                  </a:moveTo>
                  <a:cubicBezTo>
                    <a:pt x="50538" y="196850"/>
                    <a:pt x="38100" y="209288"/>
                    <a:pt x="38100" y="224632"/>
                  </a:cubicBezTo>
                  <a:cubicBezTo>
                    <a:pt x="38100" y="239976"/>
                    <a:pt x="50538" y="252414"/>
                    <a:pt x="65882" y="252414"/>
                  </a:cubicBezTo>
                  <a:cubicBezTo>
                    <a:pt x="81226" y="252414"/>
                    <a:pt x="93664" y="239976"/>
                    <a:pt x="93664" y="224632"/>
                  </a:cubicBezTo>
                  <a:cubicBezTo>
                    <a:pt x="93664" y="209288"/>
                    <a:pt x="81226" y="196850"/>
                    <a:pt x="65882" y="196850"/>
                  </a:cubicBezTo>
                  <a:close/>
                  <a:moveTo>
                    <a:pt x="272257" y="187325"/>
                  </a:moveTo>
                  <a:cubicBezTo>
                    <a:pt x="309150" y="187325"/>
                    <a:pt x="338138" y="217684"/>
                    <a:pt x="338138" y="253322"/>
                  </a:cubicBezTo>
                  <a:cubicBezTo>
                    <a:pt x="338138" y="274441"/>
                    <a:pt x="328915" y="292921"/>
                    <a:pt x="313103" y="304800"/>
                  </a:cubicBezTo>
                  <a:cubicBezTo>
                    <a:pt x="313103" y="304800"/>
                    <a:pt x="313103" y="304800"/>
                    <a:pt x="313103" y="283681"/>
                  </a:cubicBezTo>
                  <a:cubicBezTo>
                    <a:pt x="313103" y="273121"/>
                    <a:pt x="306515" y="263882"/>
                    <a:pt x="295974" y="259922"/>
                  </a:cubicBezTo>
                  <a:cubicBezTo>
                    <a:pt x="295974" y="259922"/>
                    <a:pt x="290704" y="258602"/>
                    <a:pt x="290704" y="258602"/>
                  </a:cubicBezTo>
                  <a:cubicBezTo>
                    <a:pt x="288068" y="257282"/>
                    <a:pt x="286751" y="258602"/>
                    <a:pt x="284115" y="258602"/>
                  </a:cubicBezTo>
                  <a:cubicBezTo>
                    <a:pt x="284115" y="258602"/>
                    <a:pt x="284115" y="258602"/>
                    <a:pt x="272257" y="265202"/>
                  </a:cubicBezTo>
                  <a:cubicBezTo>
                    <a:pt x="272257" y="265202"/>
                    <a:pt x="272257" y="265202"/>
                    <a:pt x="260398" y="258602"/>
                  </a:cubicBezTo>
                  <a:cubicBezTo>
                    <a:pt x="259080" y="258602"/>
                    <a:pt x="256445" y="257282"/>
                    <a:pt x="255128" y="258602"/>
                  </a:cubicBezTo>
                  <a:cubicBezTo>
                    <a:pt x="255128" y="258602"/>
                    <a:pt x="248539" y="259922"/>
                    <a:pt x="248539" y="259922"/>
                  </a:cubicBezTo>
                  <a:cubicBezTo>
                    <a:pt x="239316" y="263882"/>
                    <a:pt x="232728" y="273121"/>
                    <a:pt x="232728" y="283681"/>
                  </a:cubicBezTo>
                  <a:cubicBezTo>
                    <a:pt x="232728" y="283681"/>
                    <a:pt x="232728" y="283681"/>
                    <a:pt x="232728" y="304800"/>
                  </a:cubicBezTo>
                  <a:cubicBezTo>
                    <a:pt x="216916" y="292921"/>
                    <a:pt x="206375" y="274441"/>
                    <a:pt x="206375" y="253322"/>
                  </a:cubicBezTo>
                  <a:cubicBezTo>
                    <a:pt x="206375" y="217684"/>
                    <a:pt x="236681" y="187325"/>
                    <a:pt x="272257" y="187325"/>
                  </a:cubicBezTo>
                  <a:close/>
                  <a:moveTo>
                    <a:pt x="65881" y="187325"/>
                  </a:moveTo>
                  <a:cubicBezTo>
                    <a:pt x="101457" y="187325"/>
                    <a:pt x="131763" y="217684"/>
                    <a:pt x="131763" y="253322"/>
                  </a:cubicBezTo>
                  <a:cubicBezTo>
                    <a:pt x="131763" y="274441"/>
                    <a:pt x="121222" y="292921"/>
                    <a:pt x="105410" y="304800"/>
                  </a:cubicBezTo>
                  <a:cubicBezTo>
                    <a:pt x="105410" y="304800"/>
                    <a:pt x="105410" y="304800"/>
                    <a:pt x="105410" y="283681"/>
                  </a:cubicBezTo>
                  <a:cubicBezTo>
                    <a:pt x="105410" y="273121"/>
                    <a:pt x="98822" y="263882"/>
                    <a:pt x="89599" y="259922"/>
                  </a:cubicBezTo>
                  <a:cubicBezTo>
                    <a:pt x="89599" y="259922"/>
                    <a:pt x="83010" y="258602"/>
                    <a:pt x="83010" y="258602"/>
                  </a:cubicBezTo>
                  <a:cubicBezTo>
                    <a:pt x="81693" y="257282"/>
                    <a:pt x="79058" y="258602"/>
                    <a:pt x="77740" y="258602"/>
                  </a:cubicBezTo>
                  <a:cubicBezTo>
                    <a:pt x="77740" y="258602"/>
                    <a:pt x="77740" y="258602"/>
                    <a:pt x="65881" y="265202"/>
                  </a:cubicBezTo>
                  <a:cubicBezTo>
                    <a:pt x="65881" y="265202"/>
                    <a:pt x="65881" y="265202"/>
                    <a:pt x="54023" y="258602"/>
                  </a:cubicBezTo>
                  <a:cubicBezTo>
                    <a:pt x="51387" y="258602"/>
                    <a:pt x="50070" y="257282"/>
                    <a:pt x="47434" y="258602"/>
                  </a:cubicBezTo>
                  <a:cubicBezTo>
                    <a:pt x="47434" y="258602"/>
                    <a:pt x="42164" y="259922"/>
                    <a:pt x="42164" y="259922"/>
                  </a:cubicBezTo>
                  <a:cubicBezTo>
                    <a:pt x="31623" y="263882"/>
                    <a:pt x="25035" y="273121"/>
                    <a:pt x="25035" y="283681"/>
                  </a:cubicBezTo>
                  <a:cubicBezTo>
                    <a:pt x="25035" y="283681"/>
                    <a:pt x="25035" y="283681"/>
                    <a:pt x="25035" y="304800"/>
                  </a:cubicBezTo>
                  <a:cubicBezTo>
                    <a:pt x="9223" y="292921"/>
                    <a:pt x="0" y="274441"/>
                    <a:pt x="0" y="253322"/>
                  </a:cubicBezTo>
                  <a:cubicBezTo>
                    <a:pt x="0" y="217684"/>
                    <a:pt x="28988" y="187325"/>
                    <a:pt x="65881" y="187325"/>
                  </a:cubicBezTo>
                  <a:close/>
                  <a:moveTo>
                    <a:pt x="159754" y="149225"/>
                  </a:moveTo>
                  <a:cubicBezTo>
                    <a:pt x="163746" y="149225"/>
                    <a:pt x="166408" y="149225"/>
                    <a:pt x="169069" y="149225"/>
                  </a:cubicBezTo>
                  <a:cubicBezTo>
                    <a:pt x="171731" y="149225"/>
                    <a:pt x="174392" y="149225"/>
                    <a:pt x="178384" y="149225"/>
                  </a:cubicBezTo>
                  <a:cubicBezTo>
                    <a:pt x="178384" y="149225"/>
                    <a:pt x="178384" y="149225"/>
                    <a:pt x="178384" y="175331"/>
                  </a:cubicBezTo>
                  <a:lnTo>
                    <a:pt x="214313" y="193605"/>
                  </a:lnTo>
                  <a:cubicBezTo>
                    <a:pt x="210321" y="197521"/>
                    <a:pt x="206329" y="202742"/>
                    <a:pt x="202337" y="207963"/>
                  </a:cubicBezTo>
                  <a:cubicBezTo>
                    <a:pt x="202337" y="207963"/>
                    <a:pt x="202337" y="207963"/>
                    <a:pt x="169069" y="190994"/>
                  </a:cubicBezTo>
                  <a:cubicBezTo>
                    <a:pt x="169069" y="190994"/>
                    <a:pt x="169069" y="190994"/>
                    <a:pt x="135802" y="207963"/>
                  </a:cubicBezTo>
                  <a:cubicBezTo>
                    <a:pt x="131809" y="202742"/>
                    <a:pt x="127817" y="197521"/>
                    <a:pt x="123825" y="193605"/>
                  </a:cubicBezTo>
                  <a:cubicBezTo>
                    <a:pt x="123825" y="193605"/>
                    <a:pt x="123825" y="193605"/>
                    <a:pt x="159754" y="175331"/>
                  </a:cubicBezTo>
                  <a:cubicBezTo>
                    <a:pt x="159754" y="175331"/>
                    <a:pt x="159754" y="175331"/>
                    <a:pt x="159754" y="149225"/>
                  </a:cubicBezTo>
                  <a:close/>
                  <a:moveTo>
                    <a:pt x="154175" y="88900"/>
                  </a:moveTo>
                  <a:cubicBezTo>
                    <a:pt x="154175" y="88900"/>
                    <a:pt x="154175" y="88900"/>
                    <a:pt x="165941" y="95394"/>
                  </a:cubicBezTo>
                  <a:cubicBezTo>
                    <a:pt x="168556" y="95394"/>
                    <a:pt x="171171" y="95394"/>
                    <a:pt x="173785" y="95394"/>
                  </a:cubicBezTo>
                  <a:cubicBezTo>
                    <a:pt x="173785" y="95394"/>
                    <a:pt x="173785" y="95394"/>
                    <a:pt x="185551" y="88900"/>
                  </a:cubicBezTo>
                  <a:lnTo>
                    <a:pt x="188166" y="90199"/>
                  </a:lnTo>
                  <a:cubicBezTo>
                    <a:pt x="190781" y="90199"/>
                    <a:pt x="192088" y="92797"/>
                    <a:pt x="192088" y="96693"/>
                  </a:cubicBezTo>
                  <a:cubicBezTo>
                    <a:pt x="192088" y="96693"/>
                    <a:pt x="192088" y="96693"/>
                    <a:pt x="192088" y="126567"/>
                  </a:cubicBezTo>
                  <a:cubicBezTo>
                    <a:pt x="185551" y="129165"/>
                    <a:pt x="177707" y="131763"/>
                    <a:pt x="169863" y="131763"/>
                  </a:cubicBezTo>
                  <a:cubicBezTo>
                    <a:pt x="162019" y="131763"/>
                    <a:pt x="154175" y="129165"/>
                    <a:pt x="147638" y="126567"/>
                  </a:cubicBezTo>
                  <a:cubicBezTo>
                    <a:pt x="147638" y="126567"/>
                    <a:pt x="147638" y="126567"/>
                    <a:pt x="147638" y="96693"/>
                  </a:cubicBezTo>
                  <a:cubicBezTo>
                    <a:pt x="147638" y="92797"/>
                    <a:pt x="148946" y="90199"/>
                    <a:pt x="151560" y="90199"/>
                  </a:cubicBezTo>
                  <a:cubicBezTo>
                    <a:pt x="151560" y="90199"/>
                    <a:pt x="151560" y="90199"/>
                    <a:pt x="154175" y="88900"/>
                  </a:cubicBezTo>
                  <a:close/>
                  <a:moveTo>
                    <a:pt x="169069" y="26988"/>
                  </a:moveTo>
                  <a:cubicBezTo>
                    <a:pt x="174768" y="26988"/>
                    <a:pt x="179388" y="31252"/>
                    <a:pt x="179388" y="36513"/>
                  </a:cubicBezTo>
                  <a:cubicBezTo>
                    <a:pt x="179388" y="41774"/>
                    <a:pt x="174768" y="46038"/>
                    <a:pt x="169069" y="46038"/>
                  </a:cubicBezTo>
                  <a:cubicBezTo>
                    <a:pt x="163370" y="46038"/>
                    <a:pt x="158750" y="41774"/>
                    <a:pt x="158750" y="36513"/>
                  </a:cubicBezTo>
                  <a:cubicBezTo>
                    <a:pt x="158750" y="31252"/>
                    <a:pt x="163370" y="26988"/>
                    <a:pt x="169069" y="26988"/>
                  </a:cubicBezTo>
                  <a:close/>
                  <a:moveTo>
                    <a:pt x="169070" y="9525"/>
                  </a:moveTo>
                  <a:cubicBezTo>
                    <a:pt x="153726" y="9525"/>
                    <a:pt x="141288" y="21963"/>
                    <a:pt x="141288" y="37307"/>
                  </a:cubicBezTo>
                  <a:cubicBezTo>
                    <a:pt x="141288" y="52651"/>
                    <a:pt x="153726" y="65089"/>
                    <a:pt x="169070" y="65089"/>
                  </a:cubicBezTo>
                  <a:cubicBezTo>
                    <a:pt x="184414" y="65089"/>
                    <a:pt x="196852" y="52651"/>
                    <a:pt x="196852" y="37307"/>
                  </a:cubicBezTo>
                  <a:cubicBezTo>
                    <a:pt x="196852" y="21963"/>
                    <a:pt x="184414" y="9525"/>
                    <a:pt x="169070" y="9525"/>
                  </a:cubicBezTo>
                  <a:close/>
                  <a:moveTo>
                    <a:pt x="169070" y="0"/>
                  </a:moveTo>
                  <a:cubicBezTo>
                    <a:pt x="204646" y="0"/>
                    <a:pt x="234951" y="29039"/>
                    <a:pt x="234951" y="65997"/>
                  </a:cubicBezTo>
                  <a:cubicBezTo>
                    <a:pt x="234951" y="87116"/>
                    <a:pt x="224410" y="105595"/>
                    <a:pt x="209916" y="117475"/>
                  </a:cubicBezTo>
                  <a:cubicBezTo>
                    <a:pt x="209916" y="117475"/>
                    <a:pt x="209916" y="117475"/>
                    <a:pt x="209916" y="96356"/>
                  </a:cubicBezTo>
                  <a:cubicBezTo>
                    <a:pt x="209916" y="85796"/>
                    <a:pt x="203328" y="75237"/>
                    <a:pt x="192787" y="72597"/>
                  </a:cubicBezTo>
                  <a:cubicBezTo>
                    <a:pt x="192787" y="72597"/>
                    <a:pt x="187517" y="71277"/>
                    <a:pt x="187517" y="71277"/>
                  </a:cubicBezTo>
                  <a:cubicBezTo>
                    <a:pt x="184881" y="69957"/>
                    <a:pt x="182246" y="69957"/>
                    <a:pt x="180928" y="71277"/>
                  </a:cubicBezTo>
                  <a:cubicBezTo>
                    <a:pt x="180928" y="71277"/>
                    <a:pt x="180928" y="71277"/>
                    <a:pt x="169070" y="76557"/>
                  </a:cubicBezTo>
                  <a:cubicBezTo>
                    <a:pt x="169070" y="76557"/>
                    <a:pt x="169070" y="76557"/>
                    <a:pt x="157211" y="71277"/>
                  </a:cubicBezTo>
                  <a:cubicBezTo>
                    <a:pt x="155893" y="69957"/>
                    <a:pt x="153258" y="69957"/>
                    <a:pt x="150623" y="71277"/>
                  </a:cubicBezTo>
                  <a:cubicBezTo>
                    <a:pt x="150623" y="71277"/>
                    <a:pt x="145352" y="72597"/>
                    <a:pt x="145352" y="72597"/>
                  </a:cubicBezTo>
                  <a:cubicBezTo>
                    <a:pt x="134811" y="75237"/>
                    <a:pt x="128223" y="85796"/>
                    <a:pt x="128223" y="96356"/>
                  </a:cubicBezTo>
                  <a:cubicBezTo>
                    <a:pt x="128223" y="96356"/>
                    <a:pt x="128223" y="96356"/>
                    <a:pt x="128223" y="117475"/>
                  </a:cubicBezTo>
                  <a:cubicBezTo>
                    <a:pt x="113729" y="105595"/>
                    <a:pt x="103188" y="87116"/>
                    <a:pt x="103188" y="65997"/>
                  </a:cubicBezTo>
                  <a:cubicBezTo>
                    <a:pt x="103188" y="29039"/>
                    <a:pt x="133494" y="0"/>
                    <a:pt x="1690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8" name="TextBox 11"/>
            <p:cNvSpPr txBox="1"/>
            <p:nvPr/>
          </p:nvSpPr>
          <p:spPr>
            <a:xfrm>
              <a:off x="1769486" y="3039181"/>
              <a:ext cx="120096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</a:rPr>
                <a:t>文字添加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11"/>
            <p:cNvSpPr txBox="1"/>
            <p:nvPr/>
          </p:nvSpPr>
          <p:spPr>
            <a:xfrm>
              <a:off x="3325912" y="3039181"/>
              <a:ext cx="120096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</a:rPr>
                <a:t>文字添加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11"/>
            <p:cNvSpPr txBox="1"/>
            <p:nvPr/>
          </p:nvSpPr>
          <p:spPr>
            <a:xfrm>
              <a:off x="1769486" y="4661059"/>
              <a:ext cx="120096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</a:rPr>
                <a:t>文字添加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1" name="TextBox 11"/>
            <p:cNvSpPr txBox="1"/>
            <p:nvPr/>
          </p:nvSpPr>
          <p:spPr>
            <a:xfrm>
              <a:off x="3325912" y="4661059"/>
              <a:ext cx="120096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</a:rPr>
                <a:t>文字添加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95205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8008006" y="1365031"/>
            <a:ext cx="2616200" cy="2616200"/>
            <a:chOff x="2122412" y="2120901"/>
            <a:chExt cx="2616200" cy="2616200"/>
          </a:xfrm>
        </p:grpSpPr>
        <p:sp>
          <p:nvSpPr>
            <p:cNvPr id="4" name="椭圆 3"/>
            <p:cNvSpPr/>
            <p:nvPr/>
          </p:nvSpPr>
          <p:spPr>
            <a:xfrm>
              <a:off x="2122412" y="2120901"/>
              <a:ext cx="2616200" cy="261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767511" y="2767281"/>
              <a:ext cx="132600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b="1" dirty="0" smtClean="0">
                  <a:solidFill>
                    <a:srgbClr val="427A9D"/>
                  </a:solidFill>
                </a:rPr>
                <a:t>02</a:t>
              </a:r>
              <a:endParaRPr lang="zh-CN" altLang="en-US" sz="8000" b="1" dirty="0">
                <a:solidFill>
                  <a:srgbClr val="427A9D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51011" y="2349500"/>
              <a:ext cx="2159002" cy="2159002"/>
            </a:xfrm>
            <a:prstGeom prst="ellipse">
              <a:avLst/>
            </a:prstGeom>
            <a:noFill/>
            <a:ln w="19050">
              <a:solidFill>
                <a:srgbClr val="427A9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8403035" y="4224731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gradFill>
                  <a:gsLst>
                    <a:gs pos="0">
                      <a:srgbClr val="427A9D"/>
                    </a:gs>
                    <a:gs pos="100000">
                      <a:srgbClr val="274A6D"/>
                    </a:gs>
                  </a:gsLst>
                  <a:lin ang="5400000" scaled="1"/>
                </a:gradFill>
              </a:rPr>
              <a:t>可行性分析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594998" y="4796691"/>
            <a:ext cx="4191802" cy="6860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153" y="1900758"/>
            <a:ext cx="7642800" cy="4957243"/>
            <a:chOff x="-8153" y="1900758"/>
            <a:chExt cx="7642800" cy="4957243"/>
          </a:xfrm>
        </p:grpSpPr>
        <p:sp>
          <p:nvSpPr>
            <p:cNvPr id="12" name="矩形 11"/>
            <p:cNvSpPr/>
            <p:nvPr/>
          </p:nvSpPr>
          <p:spPr>
            <a:xfrm rot="5400000">
              <a:off x="2266450" y="6436733"/>
              <a:ext cx="495652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MH_Other_22"/>
            <p:cNvSpPr/>
            <p:nvPr>
              <p:custDataLst>
                <p:tags r:id="rId1"/>
              </p:custDataLst>
            </p:nvPr>
          </p:nvSpPr>
          <p:spPr>
            <a:xfrm rot="10800000" flipH="1" flipV="1">
              <a:off x="2279756" y="4009247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MH_Other_22"/>
            <p:cNvSpPr/>
            <p:nvPr>
              <p:custDataLst>
                <p:tags r:id="rId2"/>
              </p:custDataLst>
            </p:nvPr>
          </p:nvSpPr>
          <p:spPr>
            <a:xfrm flipH="1" flipV="1">
              <a:off x="5597885" y="2951429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MH_Other_5"/>
            <p:cNvSpPr/>
            <p:nvPr>
              <p:custDataLst>
                <p:tags r:id="rId3"/>
              </p:custDataLst>
            </p:nvPr>
          </p:nvSpPr>
          <p:spPr>
            <a:xfrm rot="10800000" flipV="1">
              <a:off x="4442970" y="2486340"/>
              <a:ext cx="3190875" cy="1514475"/>
            </a:xfrm>
            <a:custGeom>
              <a:avLst/>
              <a:gdLst>
                <a:gd name="connsiteX0" fmla="*/ 662583 w 3190875"/>
                <a:gd name="connsiteY0" fmla="*/ 0 h 1514475"/>
                <a:gd name="connsiteX1" fmla="*/ 3190875 w 3190875"/>
                <a:gd name="connsiteY1" fmla="*/ 0 h 1514475"/>
                <a:gd name="connsiteX2" fmla="*/ 3190875 w 3190875"/>
                <a:gd name="connsiteY2" fmla="*/ 378619 h 1514475"/>
                <a:gd name="connsiteX3" fmla="*/ 662583 w 3190875"/>
                <a:gd name="connsiteY3" fmla="*/ 378619 h 1514475"/>
                <a:gd name="connsiteX4" fmla="*/ 378619 w 3190875"/>
                <a:gd name="connsiteY4" fmla="*/ 662583 h 1514475"/>
                <a:gd name="connsiteX5" fmla="*/ 378619 w 3190875"/>
                <a:gd name="connsiteY5" fmla="*/ 1514475 h 1514475"/>
                <a:gd name="connsiteX6" fmla="*/ 0 w 3190875"/>
                <a:gd name="connsiteY6" fmla="*/ 1514475 h 1514475"/>
                <a:gd name="connsiteX7" fmla="*/ 0 w 3190875"/>
                <a:gd name="connsiteY7" fmla="*/ 662583 h 1514475"/>
                <a:gd name="connsiteX8" fmla="*/ 662583 w 3190875"/>
                <a:gd name="connsiteY8" fmla="*/ 0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0875" h="1514475">
                  <a:moveTo>
                    <a:pt x="662583" y="0"/>
                  </a:moveTo>
                  <a:lnTo>
                    <a:pt x="3190875" y="0"/>
                  </a:lnTo>
                  <a:lnTo>
                    <a:pt x="3190875" y="378619"/>
                  </a:lnTo>
                  <a:lnTo>
                    <a:pt x="662583" y="378619"/>
                  </a:lnTo>
                  <a:cubicBezTo>
                    <a:pt x="505754" y="378619"/>
                    <a:pt x="378619" y="505754"/>
                    <a:pt x="378619" y="662583"/>
                  </a:cubicBezTo>
                  <a:lnTo>
                    <a:pt x="378619" y="1514475"/>
                  </a:lnTo>
                  <a:lnTo>
                    <a:pt x="0" y="1514475"/>
                  </a:lnTo>
                  <a:lnTo>
                    <a:pt x="0" y="662583"/>
                  </a:lnTo>
                  <a:cubicBezTo>
                    <a:pt x="0" y="296649"/>
                    <a:pt x="296649" y="0"/>
                    <a:pt x="662583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69670" y="2483822"/>
              <a:ext cx="3364337" cy="3786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 </a:t>
              </a:r>
              <a:endParaRPr lang="zh-CN" altLang="en-US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-8153" y="2483822"/>
              <a:ext cx="911670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818318" y="1900758"/>
              <a:ext cx="1646239" cy="1646239"/>
              <a:chOff x="877888" y="2946400"/>
              <a:chExt cx="1939925" cy="1939925"/>
            </a:xfrm>
          </p:grpSpPr>
          <p:sp>
            <p:nvSpPr>
              <p:cNvPr id="40" name="Oval 5"/>
              <p:cNvSpPr>
                <a:spLocks noChangeArrowheads="1"/>
              </p:cNvSpPr>
              <p:nvPr/>
            </p:nvSpPr>
            <p:spPr bwMode="auto">
              <a:xfrm>
                <a:off x="877888" y="2946400"/>
                <a:ext cx="1939925" cy="1939925"/>
              </a:xfrm>
              <a:prstGeom prst="ellipse">
                <a:avLst/>
              </a:prstGeom>
              <a:solidFill>
                <a:srgbClr val="DB84B5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TextBox 60"/>
              <p:cNvSpPr txBox="1"/>
              <p:nvPr/>
            </p:nvSpPr>
            <p:spPr>
              <a:xfrm>
                <a:off x="1078684" y="3193087"/>
                <a:ext cx="1538332" cy="5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TextBox 60"/>
              <p:cNvSpPr txBox="1"/>
              <p:nvPr/>
            </p:nvSpPr>
            <p:spPr>
              <a:xfrm>
                <a:off x="1078684" y="3700628"/>
                <a:ext cx="1538332" cy="471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活动背景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639122" y="1911401"/>
              <a:ext cx="1646239" cy="1646239"/>
              <a:chOff x="5639122" y="1911401"/>
              <a:chExt cx="1646239" cy="1646239"/>
            </a:xfrm>
          </p:grpSpPr>
          <p:sp>
            <p:nvSpPr>
              <p:cNvPr id="37" name="Oval 5"/>
              <p:cNvSpPr>
                <a:spLocks noChangeArrowheads="1"/>
              </p:cNvSpPr>
              <p:nvPr/>
            </p:nvSpPr>
            <p:spPr bwMode="auto">
              <a:xfrm>
                <a:off x="5639122" y="1911401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TextBox 60"/>
              <p:cNvSpPr txBox="1"/>
              <p:nvPr/>
            </p:nvSpPr>
            <p:spPr>
              <a:xfrm>
                <a:off x="5828892" y="2110099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TextBox 60"/>
              <p:cNvSpPr txBox="1"/>
              <p:nvPr/>
            </p:nvSpPr>
            <p:spPr>
              <a:xfrm>
                <a:off x="5828892" y="2540803"/>
                <a:ext cx="13054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可行性分析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4275448" y="3619075"/>
              <a:ext cx="1646239" cy="1646239"/>
              <a:chOff x="4275448" y="3619075"/>
              <a:chExt cx="1646239" cy="1646239"/>
            </a:xfrm>
          </p:grpSpPr>
          <p:sp>
            <p:nvSpPr>
              <p:cNvPr id="34" name="Oval 5"/>
              <p:cNvSpPr>
                <a:spLocks noChangeArrowheads="1"/>
              </p:cNvSpPr>
              <p:nvPr/>
            </p:nvSpPr>
            <p:spPr bwMode="auto">
              <a:xfrm>
                <a:off x="4275448" y="3619075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TextBox 60"/>
              <p:cNvSpPr txBox="1"/>
              <p:nvPr/>
            </p:nvSpPr>
            <p:spPr>
              <a:xfrm>
                <a:off x="4445846" y="382841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TextBox 60"/>
              <p:cNvSpPr txBox="1"/>
              <p:nvPr/>
            </p:nvSpPr>
            <p:spPr>
              <a:xfrm>
                <a:off x="4445846" y="425912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活动流程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641438" y="4788635"/>
              <a:ext cx="1646239" cy="1646239"/>
              <a:chOff x="1641438" y="4788635"/>
              <a:chExt cx="1646239" cy="1646239"/>
            </a:xfrm>
          </p:grpSpPr>
          <p:sp>
            <p:nvSpPr>
              <p:cNvPr id="31" name="Oval 5"/>
              <p:cNvSpPr>
                <a:spLocks noChangeArrowheads="1"/>
              </p:cNvSpPr>
              <p:nvPr/>
            </p:nvSpPr>
            <p:spPr bwMode="auto">
              <a:xfrm>
                <a:off x="1641438" y="4788635"/>
                <a:ext cx="1646239" cy="1646239"/>
              </a:xfrm>
              <a:prstGeom prst="ellipse">
                <a:avLst/>
              </a:prstGeom>
              <a:solidFill>
                <a:srgbClr val="418E9E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TextBox 60"/>
              <p:cNvSpPr txBox="1"/>
              <p:nvPr/>
            </p:nvSpPr>
            <p:spPr>
              <a:xfrm>
                <a:off x="1811836" y="499797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TextBox 60"/>
              <p:cNvSpPr txBox="1"/>
              <p:nvPr/>
            </p:nvSpPr>
            <p:spPr>
              <a:xfrm>
                <a:off x="1811836" y="542868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预期目标</a:t>
                </a:r>
              </a:p>
            </p:txBody>
          </p:sp>
        </p:grpSp>
        <p:sp>
          <p:nvSpPr>
            <p:cNvPr id="22" name="MH_Other_11"/>
            <p:cNvSpPr/>
            <p:nvPr>
              <p:custDataLst>
                <p:tags r:id="rId4"/>
              </p:custDataLst>
            </p:nvPr>
          </p:nvSpPr>
          <p:spPr>
            <a:xfrm>
              <a:off x="6136172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3" name="MH_Other_11"/>
            <p:cNvSpPr/>
            <p:nvPr>
              <p:custDataLst>
                <p:tags r:id="rId5"/>
              </p:custDataLst>
            </p:nvPr>
          </p:nvSpPr>
          <p:spPr>
            <a:xfrm>
              <a:off x="6270888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4" name="MH_Other_11"/>
            <p:cNvSpPr/>
            <p:nvPr>
              <p:custDataLst>
                <p:tags r:id="rId6"/>
              </p:custDataLst>
            </p:nvPr>
          </p:nvSpPr>
          <p:spPr>
            <a:xfrm>
              <a:off x="2654327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5" name="MH_Other_11"/>
            <p:cNvSpPr/>
            <p:nvPr>
              <p:custDataLst>
                <p:tags r:id="rId7"/>
              </p:custDataLst>
            </p:nvPr>
          </p:nvSpPr>
          <p:spPr>
            <a:xfrm>
              <a:off x="2789043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6" name="MH_Other_11"/>
            <p:cNvSpPr/>
            <p:nvPr>
              <p:custDataLst>
                <p:tags r:id="rId8"/>
              </p:custDataLst>
            </p:nvPr>
          </p:nvSpPr>
          <p:spPr>
            <a:xfrm>
              <a:off x="2923759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7" name="MH_Other_11"/>
            <p:cNvSpPr/>
            <p:nvPr>
              <p:custDataLst>
                <p:tags r:id="rId9"/>
              </p:custDataLst>
            </p:nvPr>
          </p:nvSpPr>
          <p:spPr>
            <a:xfrm>
              <a:off x="3058475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0"/>
              </p:custDataLst>
            </p:nvPr>
          </p:nvSpPr>
          <p:spPr>
            <a:xfrm>
              <a:off x="549976" y="2637411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9" name="MH_Other_11"/>
            <p:cNvSpPr/>
            <p:nvPr>
              <p:custDataLst>
                <p:tags r:id="rId11"/>
              </p:custDataLst>
            </p:nvPr>
          </p:nvSpPr>
          <p:spPr>
            <a:xfrm>
              <a:off x="2469861" y="6593329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30" name="MH_Other_11"/>
            <p:cNvSpPr/>
            <p:nvPr>
              <p:custDataLst>
                <p:tags r:id="rId12"/>
              </p:custDataLst>
            </p:nvPr>
          </p:nvSpPr>
          <p:spPr>
            <a:xfrm>
              <a:off x="4003861" y="4169125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8210381" y="5523722"/>
            <a:ext cx="2371389" cy="13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8018"/>
      </p:ext>
    </p:extLst>
  </p:cSld>
  <p:clrMapOvr>
    <a:masterClrMapping/>
  </p:clrMapOvr>
  <p:transition spd="slow" advTm="3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21" name="文本框 20"/>
            <p:cNvSpPr txBox="1"/>
            <p:nvPr/>
          </p:nvSpPr>
          <p:spPr>
            <a:xfrm>
              <a:off x="1345398" y="235380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可行性分析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5" name="Rounded Rectangle 2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6" name="Rounded Rectangle 3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7" name="Rounded Rectangle 3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8" name="Rounded Rectangle 3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9" name="Rounded Rectangle 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E95487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10" name="Rounded Rectangle 1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27A9D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11" name="Rounded Rectangle 1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B84B5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12" name="Rounded Rectangle 1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5193BF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13" name="Freeform 6"/>
          <p:cNvSpPr>
            <a:spLocks noEditPoints="1"/>
          </p:cNvSpPr>
          <p:nvPr/>
        </p:nvSpPr>
        <p:spPr bwMode="auto">
          <a:xfrm>
            <a:off x="4800600" y="2232025"/>
            <a:ext cx="423863" cy="517525"/>
          </a:xfrm>
          <a:custGeom>
            <a:avLst/>
            <a:gdLst>
              <a:gd name="T0" fmla="*/ 62955 w 781"/>
              <a:gd name="T1" fmla="*/ 426293 h 953"/>
              <a:gd name="T2" fmla="*/ 199178 w 781"/>
              <a:gd name="T3" fmla="*/ 426293 h 953"/>
              <a:gd name="T4" fmla="*/ 199178 w 781"/>
              <a:gd name="T5" fmla="*/ 455617 h 953"/>
              <a:gd name="T6" fmla="*/ 62955 w 781"/>
              <a:gd name="T7" fmla="*/ 455617 h 953"/>
              <a:gd name="T8" fmla="*/ 62955 w 781"/>
              <a:gd name="T9" fmla="*/ 426293 h 953"/>
              <a:gd name="T10" fmla="*/ 62955 w 781"/>
              <a:gd name="T11" fmla="*/ 379048 h 953"/>
              <a:gd name="T12" fmla="*/ 199178 w 781"/>
              <a:gd name="T13" fmla="*/ 379048 h 953"/>
              <a:gd name="T14" fmla="*/ 199178 w 781"/>
              <a:gd name="T15" fmla="*/ 408372 h 953"/>
              <a:gd name="T16" fmla="*/ 62955 w 781"/>
              <a:gd name="T17" fmla="*/ 408372 h 953"/>
              <a:gd name="T18" fmla="*/ 62955 w 781"/>
              <a:gd name="T19" fmla="*/ 379048 h 953"/>
              <a:gd name="T20" fmla="*/ 62955 w 781"/>
              <a:gd name="T21" fmla="*/ 328544 h 953"/>
              <a:gd name="T22" fmla="*/ 199178 w 781"/>
              <a:gd name="T23" fmla="*/ 328544 h 953"/>
              <a:gd name="T24" fmla="*/ 199178 w 781"/>
              <a:gd name="T25" fmla="*/ 357869 h 953"/>
              <a:gd name="T26" fmla="*/ 62955 w 781"/>
              <a:gd name="T27" fmla="*/ 357869 h 953"/>
              <a:gd name="T28" fmla="*/ 62955 w 781"/>
              <a:gd name="T29" fmla="*/ 328544 h 953"/>
              <a:gd name="T30" fmla="*/ 62955 w 781"/>
              <a:gd name="T31" fmla="*/ 284014 h 953"/>
              <a:gd name="T32" fmla="*/ 199178 w 781"/>
              <a:gd name="T33" fmla="*/ 284014 h 953"/>
              <a:gd name="T34" fmla="*/ 199178 w 781"/>
              <a:gd name="T35" fmla="*/ 312796 h 953"/>
              <a:gd name="T36" fmla="*/ 62955 w 781"/>
              <a:gd name="T37" fmla="*/ 312796 h 953"/>
              <a:gd name="T38" fmla="*/ 62955 w 781"/>
              <a:gd name="T39" fmla="*/ 284014 h 953"/>
              <a:gd name="T40" fmla="*/ 62955 w 781"/>
              <a:gd name="T41" fmla="*/ 235683 h 953"/>
              <a:gd name="T42" fmla="*/ 199178 w 781"/>
              <a:gd name="T43" fmla="*/ 235683 h 953"/>
              <a:gd name="T44" fmla="*/ 199178 w 781"/>
              <a:gd name="T45" fmla="*/ 265008 h 953"/>
              <a:gd name="T46" fmla="*/ 62955 w 781"/>
              <a:gd name="T47" fmla="*/ 265008 h 953"/>
              <a:gd name="T48" fmla="*/ 62955 w 781"/>
              <a:gd name="T49" fmla="*/ 235683 h 953"/>
              <a:gd name="T50" fmla="*/ 289269 w 781"/>
              <a:gd name="T51" fmla="*/ 91775 h 953"/>
              <a:gd name="T52" fmla="*/ 347882 w 781"/>
              <a:gd name="T53" fmla="*/ 91775 h 953"/>
              <a:gd name="T54" fmla="*/ 347882 w 781"/>
              <a:gd name="T55" fmla="*/ 445300 h 953"/>
              <a:gd name="T56" fmla="*/ 289269 w 781"/>
              <a:gd name="T57" fmla="*/ 445300 h 953"/>
              <a:gd name="T58" fmla="*/ 289269 w 781"/>
              <a:gd name="T59" fmla="*/ 91775 h 953"/>
              <a:gd name="T60" fmla="*/ 147077 w 781"/>
              <a:gd name="T61" fmla="*/ 36384 h 953"/>
              <a:gd name="T62" fmla="*/ 152504 w 781"/>
              <a:gd name="T63" fmla="*/ 57563 h 953"/>
              <a:gd name="T64" fmla="*/ 153589 w 781"/>
              <a:gd name="T65" fmla="*/ 79828 h 953"/>
              <a:gd name="T66" fmla="*/ 150876 w 781"/>
              <a:gd name="T67" fmla="*/ 103179 h 953"/>
              <a:gd name="T68" fmla="*/ 143820 w 781"/>
              <a:gd name="T69" fmla="*/ 125444 h 953"/>
              <a:gd name="T70" fmla="*/ 131881 w 781"/>
              <a:gd name="T71" fmla="*/ 147709 h 953"/>
              <a:gd name="T72" fmla="*/ 116142 w 781"/>
              <a:gd name="T73" fmla="*/ 168345 h 953"/>
              <a:gd name="T74" fmla="*/ 96604 w 781"/>
              <a:gd name="T75" fmla="*/ 187352 h 953"/>
              <a:gd name="T76" fmla="*/ 93348 w 781"/>
              <a:gd name="T77" fmla="*/ 177034 h 953"/>
              <a:gd name="T78" fmla="*/ 87920 w 781"/>
              <a:gd name="T79" fmla="*/ 166173 h 953"/>
              <a:gd name="T80" fmla="*/ 81950 w 781"/>
              <a:gd name="T81" fmla="*/ 156398 h 953"/>
              <a:gd name="T82" fmla="*/ 73267 w 781"/>
              <a:gd name="T83" fmla="*/ 147166 h 953"/>
              <a:gd name="T84" fmla="*/ 67297 w 781"/>
              <a:gd name="T85" fmla="*/ 142822 h 953"/>
              <a:gd name="T86" fmla="*/ 58614 w 781"/>
              <a:gd name="T87" fmla="*/ 137391 h 953"/>
              <a:gd name="T88" fmla="*/ 47216 w 781"/>
              <a:gd name="T89" fmla="*/ 132504 h 953"/>
              <a:gd name="T90" fmla="*/ 30935 w 781"/>
              <a:gd name="T91" fmla="*/ 148795 h 953"/>
              <a:gd name="T92" fmla="*/ 29307 w 781"/>
              <a:gd name="T93" fmla="*/ 480598 h 953"/>
              <a:gd name="T94" fmla="*/ 392385 w 781"/>
              <a:gd name="T95" fmla="*/ 480598 h 953"/>
              <a:gd name="T96" fmla="*/ 393471 w 781"/>
              <a:gd name="T97" fmla="*/ 36384 h 953"/>
              <a:gd name="T98" fmla="*/ 147077 w 781"/>
              <a:gd name="T99" fmla="*/ 36384 h 953"/>
              <a:gd name="T100" fmla="*/ 134594 w 781"/>
              <a:gd name="T101" fmla="*/ 0 h 953"/>
              <a:gd name="T102" fmla="*/ 423863 w 781"/>
              <a:gd name="T103" fmla="*/ 0 h 953"/>
              <a:gd name="T104" fmla="*/ 421692 w 781"/>
              <a:gd name="T105" fmla="*/ 517525 h 953"/>
              <a:gd name="T106" fmla="*/ 0 w 781"/>
              <a:gd name="T107" fmla="*/ 517525 h 953"/>
              <a:gd name="T108" fmla="*/ 1628 w 781"/>
              <a:gd name="T109" fmla="*/ 130875 h 953"/>
              <a:gd name="T110" fmla="*/ 134594 w 781"/>
              <a:gd name="T111" fmla="*/ 0 h 95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781" h="953">
                <a:moveTo>
                  <a:pt x="116" y="785"/>
                </a:moveTo>
                <a:lnTo>
                  <a:pt x="367" y="785"/>
                </a:lnTo>
                <a:lnTo>
                  <a:pt x="367" y="839"/>
                </a:lnTo>
                <a:lnTo>
                  <a:pt x="116" y="839"/>
                </a:lnTo>
                <a:lnTo>
                  <a:pt x="116" y="785"/>
                </a:lnTo>
                <a:close/>
                <a:moveTo>
                  <a:pt x="116" y="698"/>
                </a:moveTo>
                <a:lnTo>
                  <a:pt x="367" y="698"/>
                </a:lnTo>
                <a:lnTo>
                  <a:pt x="367" y="752"/>
                </a:lnTo>
                <a:lnTo>
                  <a:pt x="116" y="752"/>
                </a:lnTo>
                <a:lnTo>
                  <a:pt x="116" y="698"/>
                </a:lnTo>
                <a:close/>
                <a:moveTo>
                  <a:pt x="116" y="605"/>
                </a:moveTo>
                <a:lnTo>
                  <a:pt x="367" y="605"/>
                </a:lnTo>
                <a:lnTo>
                  <a:pt x="367" y="659"/>
                </a:lnTo>
                <a:lnTo>
                  <a:pt x="116" y="659"/>
                </a:lnTo>
                <a:lnTo>
                  <a:pt x="116" y="605"/>
                </a:lnTo>
                <a:close/>
                <a:moveTo>
                  <a:pt x="116" y="523"/>
                </a:moveTo>
                <a:lnTo>
                  <a:pt x="367" y="523"/>
                </a:lnTo>
                <a:lnTo>
                  <a:pt x="367" y="576"/>
                </a:lnTo>
                <a:lnTo>
                  <a:pt x="116" y="576"/>
                </a:lnTo>
                <a:lnTo>
                  <a:pt x="116" y="523"/>
                </a:lnTo>
                <a:close/>
                <a:moveTo>
                  <a:pt x="116" y="434"/>
                </a:moveTo>
                <a:lnTo>
                  <a:pt x="367" y="434"/>
                </a:lnTo>
                <a:lnTo>
                  <a:pt x="367" y="488"/>
                </a:lnTo>
                <a:lnTo>
                  <a:pt x="116" y="488"/>
                </a:lnTo>
                <a:lnTo>
                  <a:pt x="116" y="434"/>
                </a:lnTo>
                <a:close/>
                <a:moveTo>
                  <a:pt x="533" y="169"/>
                </a:moveTo>
                <a:lnTo>
                  <a:pt x="641" y="169"/>
                </a:lnTo>
                <a:lnTo>
                  <a:pt x="641" y="820"/>
                </a:lnTo>
                <a:lnTo>
                  <a:pt x="533" y="820"/>
                </a:lnTo>
                <a:lnTo>
                  <a:pt x="533" y="169"/>
                </a:lnTo>
                <a:close/>
                <a:moveTo>
                  <a:pt x="271" y="67"/>
                </a:moveTo>
                <a:lnTo>
                  <a:pt x="281" y="106"/>
                </a:lnTo>
                <a:lnTo>
                  <a:pt x="283" y="147"/>
                </a:lnTo>
                <a:lnTo>
                  <a:pt x="278" y="190"/>
                </a:lnTo>
                <a:lnTo>
                  <a:pt x="265" y="231"/>
                </a:lnTo>
                <a:lnTo>
                  <a:pt x="243" y="272"/>
                </a:lnTo>
                <a:lnTo>
                  <a:pt x="214" y="310"/>
                </a:lnTo>
                <a:lnTo>
                  <a:pt x="178" y="345"/>
                </a:lnTo>
                <a:lnTo>
                  <a:pt x="172" y="326"/>
                </a:lnTo>
                <a:lnTo>
                  <a:pt x="162" y="306"/>
                </a:lnTo>
                <a:lnTo>
                  <a:pt x="151" y="288"/>
                </a:lnTo>
                <a:lnTo>
                  <a:pt x="135" y="271"/>
                </a:lnTo>
                <a:lnTo>
                  <a:pt x="124" y="263"/>
                </a:lnTo>
                <a:lnTo>
                  <a:pt x="108" y="253"/>
                </a:lnTo>
                <a:lnTo>
                  <a:pt x="87" y="244"/>
                </a:lnTo>
                <a:lnTo>
                  <a:pt x="57" y="274"/>
                </a:lnTo>
                <a:lnTo>
                  <a:pt x="54" y="885"/>
                </a:lnTo>
                <a:lnTo>
                  <a:pt x="723" y="885"/>
                </a:lnTo>
                <a:lnTo>
                  <a:pt x="725" y="67"/>
                </a:lnTo>
                <a:lnTo>
                  <a:pt x="271" y="67"/>
                </a:lnTo>
                <a:close/>
                <a:moveTo>
                  <a:pt x="248" y="0"/>
                </a:moveTo>
                <a:lnTo>
                  <a:pt x="781" y="0"/>
                </a:lnTo>
                <a:lnTo>
                  <a:pt x="777" y="953"/>
                </a:lnTo>
                <a:lnTo>
                  <a:pt x="0" y="953"/>
                </a:lnTo>
                <a:lnTo>
                  <a:pt x="3" y="241"/>
                </a:lnTo>
                <a:lnTo>
                  <a:pt x="24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4" name="Freeform 7"/>
          <p:cNvSpPr>
            <a:spLocks noEditPoints="1"/>
          </p:cNvSpPr>
          <p:nvPr/>
        </p:nvSpPr>
        <p:spPr bwMode="auto">
          <a:xfrm>
            <a:off x="2557463" y="2139950"/>
            <a:ext cx="574675" cy="701675"/>
          </a:xfrm>
          <a:custGeom>
            <a:avLst/>
            <a:gdLst>
              <a:gd name="T0" fmla="*/ 187406 w 1061"/>
              <a:gd name="T1" fmla="*/ 575081 h 1297"/>
              <a:gd name="T2" fmla="*/ 192281 w 1061"/>
              <a:gd name="T3" fmla="*/ 607541 h 1297"/>
              <a:gd name="T4" fmla="*/ 183614 w 1061"/>
              <a:gd name="T5" fmla="*/ 616738 h 1297"/>
              <a:gd name="T6" fmla="*/ 173323 w 1061"/>
              <a:gd name="T7" fmla="*/ 626476 h 1297"/>
              <a:gd name="T8" fmla="*/ 138117 w 1061"/>
              <a:gd name="T9" fmla="*/ 628099 h 1297"/>
              <a:gd name="T10" fmla="*/ 133242 w 1061"/>
              <a:gd name="T11" fmla="*/ 624312 h 1297"/>
              <a:gd name="T12" fmla="*/ 119160 w 1061"/>
              <a:gd name="T13" fmla="*/ 615115 h 1297"/>
              <a:gd name="T14" fmla="*/ 114285 w 1061"/>
              <a:gd name="T15" fmla="*/ 581573 h 1297"/>
              <a:gd name="T16" fmla="*/ 122951 w 1061"/>
              <a:gd name="T17" fmla="*/ 572917 h 1297"/>
              <a:gd name="T18" fmla="*/ 50914 w 1061"/>
              <a:gd name="T19" fmla="*/ 529637 h 1297"/>
              <a:gd name="T20" fmla="*/ 271359 w 1061"/>
              <a:gd name="T21" fmla="*/ 517736 h 1297"/>
              <a:gd name="T22" fmla="*/ 50914 w 1061"/>
              <a:gd name="T23" fmla="*/ 394929 h 1297"/>
              <a:gd name="T24" fmla="*/ 0 w 1061"/>
              <a:gd name="T25" fmla="*/ 394929 h 1297"/>
              <a:gd name="T26" fmla="*/ 261068 w 1061"/>
              <a:gd name="T27" fmla="*/ 410618 h 1297"/>
              <a:gd name="T28" fmla="*/ 140284 w 1061"/>
              <a:gd name="T29" fmla="*/ 328386 h 1297"/>
              <a:gd name="T30" fmla="*/ 92078 w 1061"/>
              <a:gd name="T31" fmla="*/ 359764 h 1297"/>
              <a:gd name="T32" fmla="*/ 80704 w 1061"/>
              <a:gd name="T33" fmla="*/ 417110 h 1297"/>
              <a:gd name="T34" fmla="*/ 114285 w 1061"/>
              <a:gd name="T35" fmla="*/ 466341 h 1297"/>
              <a:gd name="T36" fmla="*/ 126201 w 1061"/>
              <a:gd name="T37" fmla="*/ 484735 h 1297"/>
              <a:gd name="T38" fmla="*/ 181448 w 1061"/>
              <a:gd name="T39" fmla="*/ 478784 h 1297"/>
              <a:gd name="T40" fmla="*/ 205280 w 1061"/>
              <a:gd name="T41" fmla="*/ 457685 h 1297"/>
              <a:gd name="T42" fmla="*/ 229112 w 1061"/>
              <a:gd name="T43" fmla="*/ 401962 h 1297"/>
              <a:gd name="T44" fmla="*/ 206905 w 1061"/>
              <a:gd name="T45" fmla="*/ 348944 h 1297"/>
              <a:gd name="T46" fmla="*/ 154366 w 1061"/>
              <a:gd name="T47" fmla="*/ 326222 h 1297"/>
              <a:gd name="T48" fmla="*/ 207988 w 1061"/>
              <a:gd name="T49" fmla="*/ 321353 h 1297"/>
              <a:gd name="T50" fmla="*/ 248069 w 1061"/>
              <a:gd name="T51" fmla="*/ 383027 h 1297"/>
              <a:gd name="T52" fmla="*/ 232903 w 1061"/>
              <a:gd name="T53" fmla="*/ 458226 h 1297"/>
              <a:gd name="T54" fmla="*/ 202572 w 1061"/>
              <a:gd name="T55" fmla="*/ 485817 h 1297"/>
              <a:gd name="T56" fmla="*/ 193364 w 1061"/>
              <a:gd name="T57" fmla="*/ 566425 h 1297"/>
              <a:gd name="T58" fmla="*/ 107244 w 1061"/>
              <a:gd name="T59" fmla="*/ 560474 h 1297"/>
              <a:gd name="T60" fmla="*/ 102911 w 1061"/>
              <a:gd name="T61" fmla="*/ 484194 h 1297"/>
              <a:gd name="T62" fmla="*/ 66080 w 1061"/>
              <a:gd name="T63" fmla="*/ 440373 h 1297"/>
              <a:gd name="T64" fmla="*/ 67704 w 1061"/>
              <a:gd name="T65" fmla="*/ 359223 h 1297"/>
              <a:gd name="T66" fmla="*/ 132159 w 1061"/>
              <a:gd name="T67" fmla="*/ 307828 h 1297"/>
              <a:gd name="T68" fmla="*/ 76371 w 1061"/>
              <a:gd name="T69" fmla="*/ 327304 h 1297"/>
              <a:gd name="T70" fmla="*/ 271359 w 1061"/>
              <a:gd name="T71" fmla="*/ 287270 h 1297"/>
              <a:gd name="T72" fmla="*/ 163032 w 1061"/>
              <a:gd name="T73" fmla="*/ 231547 h 1297"/>
              <a:gd name="T74" fmla="*/ 163032 w 1061"/>
              <a:gd name="T75" fmla="*/ 231547 h 1297"/>
              <a:gd name="T76" fmla="*/ 432225 w 1061"/>
              <a:gd name="T77" fmla="*/ 179070 h 1297"/>
              <a:gd name="T78" fmla="*/ 497221 w 1061"/>
              <a:gd name="T79" fmla="*/ 139037 h 1297"/>
              <a:gd name="T80" fmla="*/ 527553 w 1061"/>
              <a:gd name="T81" fmla="*/ 159595 h 1297"/>
              <a:gd name="T82" fmla="*/ 563301 w 1061"/>
              <a:gd name="T83" fmla="*/ 427389 h 1297"/>
              <a:gd name="T84" fmla="*/ 527553 w 1061"/>
              <a:gd name="T85" fmla="*/ 420897 h 1297"/>
              <a:gd name="T86" fmla="*/ 445766 w 1061"/>
              <a:gd name="T87" fmla="*/ 476620 h 1297"/>
              <a:gd name="T88" fmla="*/ 145158 w 1061"/>
              <a:gd name="T89" fmla="*/ 192054 h 1297"/>
              <a:gd name="T90" fmla="*/ 118618 w 1061"/>
              <a:gd name="T91" fmla="*/ 166087 h 1297"/>
              <a:gd name="T92" fmla="*/ 145158 w 1061"/>
              <a:gd name="T93" fmla="*/ 140660 h 1297"/>
              <a:gd name="T94" fmla="*/ 412184 w 1061"/>
              <a:gd name="T95" fmla="*/ 225596 h 1297"/>
              <a:gd name="T96" fmla="*/ 459307 w 1061"/>
              <a:gd name="T97" fmla="*/ 139578 h 1297"/>
              <a:gd name="T98" fmla="*/ 431142 w 1061"/>
              <a:gd name="T99" fmla="*/ 2705 h 1297"/>
              <a:gd name="T100" fmla="*/ 475014 w 1061"/>
              <a:gd name="T101" fmla="*/ 52477 h 1297"/>
              <a:gd name="T102" fmla="*/ 459307 w 1061"/>
              <a:gd name="T103" fmla="*/ 121725 h 1297"/>
              <a:gd name="T104" fmla="*/ 397560 w 1061"/>
              <a:gd name="T105" fmla="*/ 140660 h 1297"/>
              <a:gd name="T106" fmla="*/ 353688 w 1061"/>
              <a:gd name="T107" fmla="*/ 90888 h 1297"/>
              <a:gd name="T108" fmla="*/ 370479 w 1061"/>
              <a:gd name="T109" fmla="*/ 20558 h 129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1" h="1297">
                <a:moveTo>
                  <a:pt x="235" y="1059"/>
                </a:moveTo>
                <a:lnTo>
                  <a:pt x="331" y="1059"/>
                </a:lnTo>
                <a:lnTo>
                  <a:pt x="339" y="1059"/>
                </a:lnTo>
                <a:lnTo>
                  <a:pt x="346" y="1063"/>
                </a:lnTo>
                <a:lnTo>
                  <a:pt x="350" y="1066"/>
                </a:lnTo>
                <a:lnTo>
                  <a:pt x="354" y="1071"/>
                </a:lnTo>
                <a:lnTo>
                  <a:pt x="355" y="1075"/>
                </a:lnTo>
                <a:lnTo>
                  <a:pt x="355" y="1123"/>
                </a:lnTo>
                <a:lnTo>
                  <a:pt x="354" y="1129"/>
                </a:lnTo>
                <a:lnTo>
                  <a:pt x="350" y="1134"/>
                </a:lnTo>
                <a:lnTo>
                  <a:pt x="346" y="1137"/>
                </a:lnTo>
                <a:lnTo>
                  <a:pt x="339" y="1140"/>
                </a:lnTo>
                <a:lnTo>
                  <a:pt x="331" y="1140"/>
                </a:lnTo>
                <a:lnTo>
                  <a:pt x="320" y="1140"/>
                </a:lnTo>
                <a:lnTo>
                  <a:pt x="320" y="1154"/>
                </a:lnTo>
                <a:lnTo>
                  <a:pt x="320" y="1158"/>
                </a:lnTo>
                <a:lnTo>
                  <a:pt x="317" y="1159"/>
                </a:lnTo>
                <a:lnTo>
                  <a:pt x="314" y="1161"/>
                </a:lnTo>
                <a:lnTo>
                  <a:pt x="311" y="1161"/>
                </a:lnTo>
                <a:lnTo>
                  <a:pt x="255" y="1161"/>
                </a:lnTo>
                <a:lnTo>
                  <a:pt x="252" y="1161"/>
                </a:lnTo>
                <a:lnTo>
                  <a:pt x="247" y="1159"/>
                </a:lnTo>
                <a:lnTo>
                  <a:pt x="246" y="1158"/>
                </a:lnTo>
                <a:lnTo>
                  <a:pt x="246" y="1154"/>
                </a:lnTo>
                <a:lnTo>
                  <a:pt x="246" y="1140"/>
                </a:lnTo>
                <a:lnTo>
                  <a:pt x="235" y="1140"/>
                </a:lnTo>
                <a:lnTo>
                  <a:pt x="227" y="1140"/>
                </a:lnTo>
                <a:lnTo>
                  <a:pt x="220" y="1137"/>
                </a:lnTo>
                <a:lnTo>
                  <a:pt x="216" y="1134"/>
                </a:lnTo>
                <a:lnTo>
                  <a:pt x="211" y="1129"/>
                </a:lnTo>
                <a:lnTo>
                  <a:pt x="211" y="1123"/>
                </a:lnTo>
                <a:lnTo>
                  <a:pt x="211" y="1075"/>
                </a:lnTo>
                <a:lnTo>
                  <a:pt x="211" y="1071"/>
                </a:lnTo>
                <a:lnTo>
                  <a:pt x="216" y="1066"/>
                </a:lnTo>
                <a:lnTo>
                  <a:pt x="220" y="1063"/>
                </a:lnTo>
                <a:lnTo>
                  <a:pt x="227" y="1059"/>
                </a:lnTo>
                <a:lnTo>
                  <a:pt x="235" y="1059"/>
                </a:lnTo>
                <a:close/>
                <a:moveTo>
                  <a:pt x="141" y="885"/>
                </a:moveTo>
                <a:lnTo>
                  <a:pt x="160" y="906"/>
                </a:lnTo>
                <a:lnTo>
                  <a:pt x="94" y="979"/>
                </a:lnTo>
                <a:lnTo>
                  <a:pt x="76" y="958"/>
                </a:lnTo>
                <a:lnTo>
                  <a:pt x="141" y="885"/>
                </a:lnTo>
                <a:close/>
                <a:moveTo>
                  <a:pt x="435" y="884"/>
                </a:moveTo>
                <a:lnTo>
                  <a:pt x="501" y="957"/>
                </a:lnTo>
                <a:lnTo>
                  <a:pt x="482" y="977"/>
                </a:lnTo>
                <a:lnTo>
                  <a:pt x="416" y="904"/>
                </a:lnTo>
                <a:lnTo>
                  <a:pt x="435" y="884"/>
                </a:lnTo>
                <a:close/>
                <a:moveTo>
                  <a:pt x="94" y="730"/>
                </a:moveTo>
                <a:lnTo>
                  <a:pt x="94" y="760"/>
                </a:lnTo>
                <a:lnTo>
                  <a:pt x="0" y="760"/>
                </a:lnTo>
                <a:lnTo>
                  <a:pt x="0" y="733"/>
                </a:lnTo>
                <a:lnTo>
                  <a:pt x="0" y="730"/>
                </a:lnTo>
                <a:lnTo>
                  <a:pt x="94" y="730"/>
                </a:lnTo>
                <a:close/>
                <a:moveTo>
                  <a:pt x="576" y="729"/>
                </a:moveTo>
                <a:lnTo>
                  <a:pt x="576" y="759"/>
                </a:lnTo>
                <a:lnTo>
                  <a:pt x="482" y="759"/>
                </a:lnTo>
                <a:lnTo>
                  <a:pt x="482" y="729"/>
                </a:lnTo>
                <a:lnTo>
                  <a:pt x="576" y="729"/>
                </a:lnTo>
                <a:close/>
                <a:moveTo>
                  <a:pt x="285" y="603"/>
                </a:moveTo>
                <a:lnTo>
                  <a:pt x="259" y="607"/>
                </a:lnTo>
                <a:lnTo>
                  <a:pt x="232" y="615"/>
                </a:lnTo>
                <a:lnTo>
                  <a:pt x="208" y="627"/>
                </a:lnTo>
                <a:lnTo>
                  <a:pt x="187" y="645"/>
                </a:lnTo>
                <a:lnTo>
                  <a:pt x="170" y="665"/>
                </a:lnTo>
                <a:lnTo>
                  <a:pt x="157" y="691"/>
                </a:lnTo>
                <a:lnTo>
                  <a:pt x="149" y="716"/>
                </a:lnTo>
                <a:lnTo>
                  <a:pt x="146" y="743"/>
                </a:lnTo>
                <a:lnTo>
                  <a:pt x="149" y="771"/>
                </a:lnTo>
                <a:lnTo>
                  <a:pt x="157" y="798"/>
                </a:lnTo>
                <a:lnTo>
                  <a:pt x="171" y="822"/>
                </a:lnTo>
                <a:lnTo>
                  <a:pt x="189" y="844"/>
                </a:lnTo>
                <a:lnTo>
                  <a:pt x="211" y="862"/>
                </a:lnTo>
                <a:lnTo>
                  <a:pt x="216" y="865"/>
                </a:lnTo>
                <a:lnTo>
                  <a:pt x="225" y="873"/>
                </a:lnTo>
                <a:lnTo>
                  <a:pt x="232" y="884"/>
                </a:lnTo>
                <a:lnTo>
                  <a:pt x="233" y="896"/>
                </a:lnTo>
                <a:lnTo>
                  <a:pt x="233" y="1012"/>
                </a:lnTo>
                <a:lnTo>
                  <a:pt x="333" y="1012"/>
                </a:lnTo>
                <a:lnTo>
                  <a:pt x="333" y="898"/>
                </a:lnTo>
                <a:lnTo>
                  <a:pt x="335" y="885"/>
                </a:lnTo>
                <a:lnTo>
                  <a:pt x="341" y="874"/>
                </a:lnTo>
                <a:lnTo>
                  <a:pt x="350" y="866"/>
                </a:lnTo>
                <a:lnTo>
                  <a:pt x="355" y="863"/>
                </a:lnTo>
                <a:lnTo>
                  <a:pt x="379" y="846"/>
                </a:lnTo>
                <a:lnTo>
                  <a:pt x="398" y="824"/>
                </a:lnTo>
                <a:lnTo>
                  <a:pt x="412" y="800"/>
                </a:lnTo>
                <a:lnTo>
                  <a:pt x="420" y="773"/>
                </a:lnTo>
                <a:lnTo>
                  <a:pt x="423" y="743"/>
                </a:lnTo>
                <a:lnTo>
                  <a:pt x="420" y="716"/>
                </a:lnTo>
                <a:lnTo>
                  <a:pt x="412" y="691"/>
                </a:lnTo>
                <a:lnTo>
                  <a:pt x="400" y="665"/>
                </a:lnTo>
                <a:lnTo>
                  <a:pt x="382" y="645"/>
                </a:lnTo>
                <a:lnTo>
                  <a:pt x="362" y="627"/>
                </a:lnTo>
                <a:lnTo>
                  <a:pt x="338" y="615"/>
                </a:lnTo>
                <a:lnTo>
                  <a:pt x="312" y="607"/>
                </a:lnTo>
                <a:lnTo>
                  <a:pt x="285" y="603"/>
                </a:lnTo>
                <a:close/>
                <a:moveTo>
                  <a:pt x="285" y="564"/>
                </a:moveTo>
                <a:lnTo>
                  <a:pt x="320" y="567"/>
                </a:lnTo>
                <a:lnTo>
                  <a:pt x="352" y="578"/>
                </a:lnTo>
                <a:lnTo>
                  <a:pt x="384" y="594"/>
                </a:lnTo>
                <a:lnTo>
                  <a:pt x="411" y="616"/>
                </a:lnTo>
                <a:lnTo>
                  <a:pt x="433" y="643"/>
                </a:lnTo>
                <a:lnTo>
                  <a:pt x="449" y="675"/>
                </a:lnTo>
                <a:lnTo>
                  <a:pt x="458" y="708"/>
                </a:lnTo>
                <a:lnTo>
                  <a:pt x="463" y="743"/>
                </a:lnTo>
                <a:lnTo>
                  <a:pt x="458" y="781"/>
                </a:lnTo>
                <a:lnTo>
                  <a:pt x="447" y="816"/>
                </a:lnTo>
                <a:lnTo>
                  <a:pt x="430" y="847"/>
                </a:lnTo>
                <a:lnTo>
                  <a:pt x="406" y="874"/>
                </a:lnTo>
                <a:lnTo>
                  <a:pt x="376" y="898"/>
                </a:lnTo>
                <a:lnTo>
                  <a:pt x="374" y="898"/>
                </a:lnTo>
                <a:lnTo>
                  <a:pt x="373" y="900"/>
                </a:lnTo>
                <a:lnTo>
                  <a:pt x="373" y="1018"/>
                </a:lnTo>
                <a:lnTo>
                  <a:pt x="368" y="1036"/>
                </a:lnTo>
                <a:lnTo>
                  <a:pt x="357" y="1047"/>
                </a:lnTo>
                <a:lnTo>
                  <a:pt x="341" y="1052"/>
                </a:lnTo>
                <a:lnTo>
                  <a:pt x="225" y="1052"/>
                </a:lnTo>
                <a:lnTo>
                  <a:pt x="209" y="1047"/>
                </a:lnTo>
                <a:lnTo>
                  <a:pt x="198" y="1036"/>
                </a:lnTo>
                <a:lnTo>
                  <a:pt x="193" y="1018"/>
                </a:lnTo>
                <a:lnTo>
                  <a:pt x="193" y="898"/>
                </a:lnTo>
                <a:lnTo>
                  <a:pt x="192" y="896"/>
                </a:lnTo>
                <a:lnTo>
                  <a:pt x="190" y="895"/>
                </a:lnTo>
                <a:lnTo>
                  <a:pt x="162" y="873"/>
                </a:lnTo>
                <a:lnTo>
                  <a:pt x="138" y="846"/>
                </a:lnTo>
                <a:lnTo>
                  <a:pt x="122" y="814"/>
                </a:lnTo>
                <a:lnTo>
                  <a:pt x="111" y="779"/>
                </a:lnTo>
                <a:lnTo>
                  <a:pt x="108" y="743"/>
                </a:lnTo>
                <a:lnTo>
                  <a:pt x="113" y="702"/>
                </a:lnTo>
                <a:lnTo>
                  <a:pt x="125" y="664"/>
                </a:lnTo>
                <a:lnTo>
                  <a:pt x="146" y="630"/>
                </a:lnTo>
                <a:lnTo>
                  <a:pt x="174" y="603"/>
                </a:lnTo>
                <a:lnTo>
                  <a:pt x="206" y="581"/>
                </a:lnTo>
                <a:lnTo>
                  <a:pt x="244" y="569"/>
                </a:lnTo>
                <a:lnTo>
                  <a:pt x="285" y="564"/>
                </a:lnTo>
                <a:close/>
                <a:moveTo>
                  <a:pt x="94" y="512"/>
                </a:moveTo>
                <a:lnTo>
                  <a:pt x="160" y="584"/>
                </a:lnTo>
                <a:lnTo>
                  <a:pt x="141" y="605"/>
                </a:lnTo>
                <a:lnTo>
                  <a:pt x="75" y="532"/>
                </a:lnTo>
                <a:lnTo>
                  <a:pt x="94" y="512"/>
                </a:lnTo>
                <a:close/>
                <a:moveTo>
                  <a:pt x="482" y="510"/>
                </a:moveTo>
                <a:lnTo>
                  <a:pt x="501" y="531"/>
                </a:lnTo>
                <a:lnTo>
                  <a:pt x="435" y="603"/>
                </a:lnTo>
                <a:lnTo>
                  <a:pt x="416" y="583"/>
                </a:lnTo>
                <a:lnTo>
                  <a:pt x="482" y="510"/>
                </a:lnTo>
                <a:close/>
                <a:moveTo>
                  <a:pt x="301" y="428"/>
                </a:moveTo>
                <a:lnTo>
                  <a:pt x="301" y="532"/>
                </a:lnTo>
                <a:lnTo>
                  <a:pt x="274" y="532"/>
                </a:lnTo>
                <a:lnTo>
                  <a:pt x="274" y="429"/>
                </a:lnTo>
                <a:lnTo>
                  <a:pt x="301" y="428"/>
                </a:lnTo>
                <a:close/>
                <a:moveTo>
                  <a:pt x="764" y="273"/>
                </a:moveTo>
                <a:lnTo>
                  <a:pt x="798" y="273"/>
                </a:lnTo>
                <a:lnTo>
                  <a:pt x="815" y="301"/>
                </a:lnTo>
                <a:lnTo>
                  <a:pt x="798" y="331"/>
                </a:lnTo>
                <a:lnTo>
                  <a:pt x="764" y="331"/>
                </a:lnTo>
                <a:lnTo>
                  <a:pt x="747" y="301"/>
                </a:lnTo>
                <a:lnTo>
                  <a:pt x="764" y="273"/>
                </a:lnTo>
                <a:close/>
                <a:moveTo>
                  <a:pt x="918" y="257"/>
                </a:moveTo>
                <a:lnTo>
                  <a:pt x="937" y="257"/>
                </a:lnTo>
                <a:lnTo>
                  <a:pt x="955" y="265"/>
                </a:lnTo>
                <a:lnTo>
                  <a:pt x="967" y="277"/>
                </a:lnTo>
                <a:lnTo>
                  <a:pt x="974" y="295"/>
                </a:lnTo>
                <a:lnTo>
                  <a:pt x="1061" y="743"/>
                </a:lnTo>
                <a:lnTo>
                  <a:pt x="1061" y="762"/>
                </a:lnTo>
                <a:lnTo>
                  <a:pt x="1053" y="778"/>
                </a:lnTo>
                <a:lnTo>
                  <a:pt x="1040" y="790"/>
                </a:lnTo>
                <a:lnTo>
                  <a:pt x="1023" y="798"/>
                </a:lnTo>
                <a:lnTo>
                  <a:pt x="1004" y="798"/>
                </a:lnTo>
                <a:lnTo>
                  <a:pt x="986" y="790"/>
                </a:lnTo>
                <a:lnTo>
                  <a:pt x="974" y="778"/>
                </a:lnTo>
                <a:lnTo>
                  <a:pt x="967" y="760"/>
                </a:lnTo>
                <a:lnTo>
                  <a:pt x="936" y="602"/>
                </a:lnTo>
                <a:lnTo>
                  <a:pt x="936" y="1297"/>
                </a:lnTo>
                <a:lnTo>
                  <a:pt x="823" y="881"/>
                </a:lnTo>
                <a:lnTo>
                  <a:pt x="763" y="881"/>
                </a:lnTo>
                <a:lnTo>
                  <a:pt x="630" y="1297"/>
                </a:lnTo>
                <a:lnTo>
                  <a:pt x="630" y="355"/>
                </a:lnTo>
                <a:lnTo>
                  <a:pt x="268" y="355"/>
                </a:lnTo>
                <a:lnTo>
                  <a:pt x="249" y="352"/>
                </a:lnTo>
                <a:lnTo>
                  <a:pt x="233" y="341"/>
                </a:lnTo>
                <a:lnTo>
                  <a:pt x="224" y="326"/>
                </a:lnTo>
                <a:lnTo>
                  <a:pt x="219" y="307"/>
                </a:lnTo>
                <a:lnTo>
                  <a:pt x="224" y="288"/>
                </a:lnTo>
                <a:lnTo>
                  <a:pt x="233" y="274"/>
                </a:lnTo>
                <a:lnTo>
                  <a:pt x="249" y="263"/>
                </a:lnTo>
                <a:lnTo>
                  <a:pt x="268" y="260"/>
                </a:lnTo>
                <a:lnTo>
                  <a:pt x="630" y="260"/>
                </a:lnTo>
                <a:lnTo>
                  <a:pt x="630" y="258"/>
                </a:lnTo>
                <a:lnTo>
                  <a:pt x="706" y="258"/>
                </a:lnTo>
                <a:lnTo>
                  <a:pt x="761" y="417"/>
                </a:lnTo>
                <a:lnTo>
                  <a:pt x="768" y="337"/>
                </a:lnTo>
                <a:lnTo>
                  <a:pt x="799" y="337"/>
                </a:lnTo>
                <a:lnTo>
                  <a:pt x="806" y="406"/>
                </a:lnTo>
                <a:lnTo>
                  <a:pt x="848" y="258"/>
                </a:lnTo>
                <a:lnTo>
                  <a:pt x="912" y="258"/>
                </a:lnTo>
                <a:lnTo>
                  <a:pt x="918" y="257"/>
                </a:lnTo>
                <a:close/>
                <a:moveTo>
                  <a:pt x="766" y="0"/>
                </a:moveTo>
                <a:lnTo>
                  <a:pt x="796" y="5"/>
                </a:lnTo>
                <a:lnTo>
                  <a:pt x="825" y="18"/>
                </a:lnTo>
                <a:lnTo>
                  <a:pt x="848" y="38"/>
                </a:lnTo>
                <a:lnTo>
                  <a:pt x="866" y="65"/>
                </a:lnTo>
                <a:lnTo>
                  <a:pt x="877" y="97"/>
                </a:lnTo>
                <a:lnTo>
                  <a:pt x="882" y="132"/>
                </a:lnTo>
                <a:lnTo>
                  <a:pt x="877" y="168"/>
                </a:lnTo>
                <a:lnTo>
                  <a:pt x="866" y="198"/>
                </a:lnTo>
                <a:lnTo>
                  <a:pt x="848" y="225"/>
                </a:lnTo>
                <a:lnTo>
                  <a:pt x="825" y="246"/>
                </a:lnTo>
                <a:lnTo>
                  <a:pt x="796" y="260"/>
                </a:lnTo>
                <a:lnTo>
                  <a:pt x="766" y="265"/>
                </a:lnTo>
                <a:lnTo>
                  <a:pt x="734" y="260"/>
                </a:lnTo>
                <a:lnTo>
                  <a:pt x="707" y="246"/>
                </a:lnTo>
                <a:lnTo>
                  <a:pt x="684" y="225"/>
                </a:lnTo>
                <a:lnTo>
                  <a:pt x="666" y="198"/>
                </a:lnTo>
                <a:lnTo>
                  <a:pt x="653" y="168"/>
                </a:lnTo>
                <a:lnTo>
                  <a:pt x="650" y="132"/>
                </a:lnTo>
                <a:lnTo>
                  <a:pt x="653" y="97"/>
                </a:lnTo>
                <a:lnTo>
                  <a:pt x="666" y="65"/>
                </a:lnTo>
                <a:lnTo>
                  <a:pt x="684" y="38"/>
                </a:lnTo>
                <a:lnTo>
                  <a:pt x="707" y="18"/>
                </a:lnTo>
                <a:lnTo>
                  <a:pt x="734" y="5"/>
                </a:lnTo>
                <a:lnTo>
                  <a:pt x="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5" name="Freeform 8"/>
          <p:cNvSpPr>
            <a:spLocks noEditPoints="1"/>
          </p:cNvSpPr>
          <p:nvPr/>
        </p:nvSpPr>
        <p:spPr bwMode="auto">
          <a:xfrm>
            <a:off x="6845300" y="2235200"/>
            <a:ext cx="668338" cy="511175"/>
          </a:xfrm>
          <a:custGeom>
            <a:avLst/>
            <a:gdLst>
              <a:gd name="T0" fmla="*/ 148640 w 1232"/>
              <a:gd name="T1" fmla="*/ 436448 h 944"/>
              <a:gd name="T2" fmla="*/ 193124 w 1232"/>
              <a:gd name="T3" fmla="*/ 439156 h 944"/>
              <a:gd name="T4" fmla="*/ 250084 w 1232"/>
              <a:gd name="T5" fmla="*/ 428867 h 944"/>
              <a:gd name="T6" fmla="*/ 249542 w 1232"/>
              <a:gd name="T7" fmla="*/ 360097 h 944"/>
              <a:gd name="T8" fmla="*/ 310300 w 1232"/>
              <a:gd name="T9" fmla="*/ 307571 h 944"/>
              <a:gd name="T10" fmla="*/ 206143 w 1232"/>
              <a:gd name="T11" fmla="*/ 367136 h 944"/>
              <a:gd name="T12" fmla="*/ 249542 w 1232"/>
              <a:gd name="T13" fmla="*/ 307571 h 944"/>
              <a:gd name="T14" fmla="*/ 133993 w 1232"/>
              <a:gd name="T15" fmla="*/ 344393 h 944"/>
              <a:gd name="T16" fmla="*/ 170339 w 1232"/>
              <a:gd name="T17" fmla="*/ 307571 h 944"/>
              <a:gd name="T18" fmla="*/ 91679 w 1232"/>
              <a:gd name="T19" fmla="*/ 346559 h 944"/>
              <a:gd name="T20" fmla="*/ 89510 w 1232"/>
              <a:gd name="T21" fmla="*/ 307571 h 944"/>
              <a:gd name="T22" fmla="*/ 292398 w 1232"/>
              <a:gd name="T23" fmla="*/ 511175 h 944"/>
              <a:gd name="T24" fmla="*/ 355326 w 1232"/>
              <a:gd name="T25" fmla="*/ 355765 h 944"/>
              <a:gd name="T26" fmla="*/ 379195 w 1232"/>
              <a:gd name="T27" fmla="*/ 319484 h 944"/>
              <a:gd name="T28" fmla="*/ 393842 w 1232"/>
              <a:gd name="T29" fmla="*/ 283745 h 944"/>
              <a:gd name="T30" fmla="*/ 324947 w 1232"/>
              <a:gd name="T31" fmla="*/ 284828 h 944"/>
              <a:gd name="T32" fmla="*/ 288058 w 1232"/>
              <a:gd name="T33" fmla="*/ 229596 h 944"/>
              <a:gd name="T34" fmla="*/ 261476 w 1232"/>
              <a:gd name="T35" fmla="*/ 257753 h 944"/>
              <a:gd name="T36" fmla="*/ 103072 w 1232"/>
              <a:gd name="T37" fmla="*/ 257753 h 944"/>
              <a:gd name="T38" fmla="*/ 100359 w 1232"/>
              <a:gd name="T39" fmla="*/ 229596 h 944"/>
              <a:gd name="T40" fmla="*/ 82457 w 1232"/>
              <a:gd name="T41" fmla="*/ 284828 h 944"/>
              <a:gd name="T42" fmla="*/ 281006 w 1232"/>
              <a:gd name="T43" fmla="*/ 151620 h 944"/>
              <a:gd name="T44" fmla="*/ 336881 w 1232"/>
              <a:gd name="T45" fmla="*/ 187900 h 944"/>
              <a:gd name="T46" fmla="*/ 193124 w 1232"/>
              <a:gd name="T47" fmla="*/ 151620 h 944"/>
              <a:gd name="T48" fmla="*/ 256052 w 1232"/>
              <a:gd name="T49" fmla="*/ 151620 h 944"/>
              <a:gd name="T50" fmla="*/ 100359 w 1232"/>
              <a:gd name="T51" fmla="*/ 206311 h 944"/>
              <a:gd name="T52" fmla="*/ 38516 w 1232"/>
              <a:gd name="T53" fmla="*/ 151620 h 944"/>
              <a:gd name="T54" fmla="*/ 75405 w 1232"/>
              <a:gd name="T55" fmla="*/ 206311 h 944"/>
              <a:gd name="T56" fmla="*/ 423136 w 1232"/>
              <a:gd name="T57" fmla="*/ 130501 h 944"/>
              <a:gd name="T58" fmla="*/ 423136 w 1232"/>
              <a:gd name="T59" fmla="*/ 130501 h 944"/>
              <a:gd name="T60" fmla="*/ 274496 w 1232"/>
              <a:gd name="T61" fmla="*/ 128335 h 944"/>
              <a:gd name="T62" fmla="*/ 266359 w 1232"/>
              <a:gd name="T63" fmla="*/ 86640 h 944"/>
              <a:gd name="T64" fmla="*/ 80830 w 1232"/>
              <a:gd name="T65" fmla="*/ 98553 h 944"/>
              <a:gd name="T66" fmla="*/ 97104 w 1232"/>
              <a:gd name="T67" fmla="*/ 108841 h 944"/>
              <a:gd name="T68" fmla="*/ 193124 w 1232"/>
              <a:gd name="T69" fmla="*/ 128335 h 944"/>
              <a:gd name="T70" fmla="*/ 219163 w 1232"/>
              <a:gd name="T71" fmla="*/ 79059 h 944"/>
              <a:gd name="T72" fmla="*/ 157320 w 1232"/>
              <a:gd name="T73" fmla="*/ 69312 h 944"/>
              <a:gd name="T74" fmla="*/ 115006 w 1232"/>
              <a:gd name="T75" fmla="*/ 128335 h 944"/>
              <a:gd name="T76" fmla="*/ 193124 w 1232"/>
              <a:gd name="T77" fmla="*/ 36822 h 944"/>
              <a:gd name="T78" fmla="*/ 267444 w 1232"/>
              <a:gd name="T79" fmla="*/ 58482 h 944"/>
              <a:gd name="T80" fmla="*/ 339594 w 1232"/>
              <a:gd name="T81" fmla="*/ 128335 h 944"/>
              <a:gd name="T82" fmla="*/ 351528 w 1232"/>
              <a:gd name="T83" fmla="*/ 151620 h 944"/>
              <a:gd name="T84" fmla="*/ 364548 w 1232"/>
              <a:gd name="T85" fmla="*/ 229596 h 944"/>
              <a:gd name="T86" fmla="*/ 352613 w 1232"/>
              <a:gd name="T87" fmla="*/ 284828 h 944"/>
              <a:gd name="T88" fmla="*/ 324947 w 1232"/>
              <a:gd name="T89" fmla="*/ 329773 h 944"/>
              <a:gd name="T90" fmla="*/ 244117 w 1232"/>
              <a:gd name="T91" fmla="*/ 388255 h 944"/>
              <a:gd name="T92" fmla="*/ 170339 w 1232"/>
              <a:gd name="T93" fmla="*/ 399626 h 944"/>
              <a:gd name="T94" fmla="*/ 97104 w 1232"/>
              <a:gd name="T95" fmla="*/ 377966 h 944"/>
              <a:gd name="T96" fmla="*/ 23869 w 1232"/>
              <a:gd name="T97" fmla="*/ 307571 h 944"/>
              <a:gd name="T98" fmla="*/ 12477 w 1232"/>
              <a:gd name="T99" fmla="*/ 284828 h 944"/>
              <a:gd name="T100" fmla="*/ 0 w 1232"/>
              <a:gd name="T101" fmla="*/ 206311 h 944"/>
              <a:gd name="T102" fmla="*/ 10850 w 1232"/>
              <a:gd name="T103" fmla="*/ 151620 h 944"/>
              <a:gd name="T104" fmla="*/ 38516 w 1232"/>
              <a:gd name="T105" fmla="*/ 107217 h 944"/>
              <a:gd name="T106" fmla="*/ 120431 w 1232"/>
              <a:gd name="T107" fmla="*/ 48193 h 944"/>
              <a:gd name="T108" fmla="*/ 566894 w 1232"/>
              <a:gd name="T109" fmla="*/ 0 h 944"/>
              <a:gd name="T110" fmla="*/ 566894 w 1232"/>
              <a:gd name="T111" fmla="*/ 0 h 94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232" h="944">
                <a:moveTo>
                  <a:pt x="461" y="792"/>
                </a:moveTo>
                <a:lnTo>
                  <a:pt x="461" y="944"/>
                </a:lnTo>
                <a:lnTo>
                  <a:pt x="274" y="944"/>
                </a:lnTo>
                <a:lnTo>
                  <a:pt x="274" y="806"/>
                </a:lnTo>
                <a:lnTo>
                  <a:pt x="295" y="809"/>
                </a:lnTo>
                <a:lnTo>
                  <a:pt x="304" y="811"/>
                </a:lnTo>
                <a:lnTo>
                  <a:pt x="314" y="811"/>
                </a:lnTo>
                <a:lnTo>
                  <a:pt x="356" y="811"/>
                </a:lnTo>
                <a:lnTo>
                  <a:pt x="368" y="811"/>
                </a:lnTo>
                <a:lnTo>
                  <a:pt x="377" y="809"/>
                </a:lnTo>
                <a:lnTo>
                  <a:pt x="420" y="803"/>
                </a:lnTo>
                <a:lnTo>
                  <a:pt x="461" y="792"/>
                </a:lnTo>
                <a:close/>
                <a:moveTo>
                  <a:pt x="506" y="568"/>
                </a:moveTo>
                <a:lnTo>
                  <a:pt x="493" y="605"/>
                </a:lnTo>
                <a:lnTo>
                  <a:pt x="477" y="636"/>
                </a:lnTo>
                <a:lnTo>
                  <a:pt x="460" y="665"/>
                </a:lnTo>
                <a:lnTo>
                  <a:pt x="491" y="646"/>
                </a:lnTo>
                <a:lnTo>
                  <a:pt x="521" y="624"/>
                </a:lnTo>
                <a:lnTo>
                  <a:pt x="548" y="598"/>
                </a:lnTo>
                <a:lnTo>
                  <a:pt x="572" y="568"/>
                </a:lnTo>
                <a:lnTo>
                  <a:pt x="506" y="568"/>
                </a:lnTo>
                <a:close/>
                <a:moveTo>
                  <a:pt x="356" y="568"/>
                </a:moveTo>
                <a:lnTo>
                  <a:pt x="356" y="689"/>
                </a:lnTo>
                <a:lnTo>
                  <a:pt x="380" y="678"/>
                </a:lnTo>
                <a:lnTo>
                  <a:pt x="404" y="660"/>
                </a:lnTo>
                <a:lnTo>
                  <a:pt x="425" y="636"/>
                </a:lnTo>
                <a:lnTo>
                  <a:pt x="444" y="605"/>
                </a:lnTo>
                <a:lnTo>
                  <a:pt x="460" y="568"/>
                </a:lnTo>
                <a:lnTo>
                  <a:pt x="356" y="568"/>
                </a:lnTo>
                <a:close/>
                <a:moveTo>
                  <a:pt x="212" y="568"/>
                </a:moveTo>
                <a:lnTo>
                  <a:pt x="228" y="605"/>
                </a:lnTo>
                <a:lnTo>
                  <a:pt x="247" y="636"/>
                </a:lnTo>
                <a:lnTo>
                  <a:pt x="268" y="660"/>
                </a:lnTo>
                <a:lnTo>
                  <a:pt x="290" y="678"/>
                </a:lnTo>
                <a:lnTo>
                  <a:pt x="314" y="689"/>
                </a:lnTo>
                <a:lnTo>
                  <a:pt x="314" y="568"/>
                </a:lnTo>
                <a:lnTo>
                  <a:pt x="212" y="568"/>
                </a:lnTo>
                <a:close/>
                <a:moveTo>
                  <a:pt x="98" y="568"/>
                </a:moveTo>
                <a:lnTo>
                  <a:pt x="131" y="608"/>
                </a:lnTo>
                <a:lnTo>
                  <a:pt x="169" y="640"/>
                </a:lnTo>
                <a:lnTo>
                  <a:pt x="212" y="665"/>
                </a:lnTo>
                <a:lnTo>
                  <a:pt x="195" y="636"/>
                </a:lnTo>
                <a:lnTo>
                  <a:pt x="179" y="605"/>
                </a:lnTo>
                <a:lnTo>
                  <a:pt x="165" y="568"/>
                </a:lnTo>
                <a:lnTo>
                  <a:pt x="98" y="568"/>
                </a:lnTo>
                <a:close/>
                <a:moveTo>
                  <a:pt x="726" y="524"/>
                </a:moveTo>
                <a:lnTo>
                  <a:pt x="726" y="944"/>
                </a:lnTo>
                <a:lnTo>
                  <a:pt x="539" y="944"/>
                </a:lnTo>
                <a:lnTo>
                  <a:pt x="539" y="757"/>
                </a:lnTo>
                <a:lnTo>
                  <a:pt x="582" y="728"/>
                </a:lnTo>
                <a:lnTo>
                  <a:pt x="620" y="695"/>
                </a:lnTo>
                <a:lnTo>
                  <a:pt x="655" y="657"/>
                </a:lnTo>
                <a:lnTo>
                  <a:pt x="685" y="616"/>
                </a:lnTo>
                <a:lnTo>
                  <a:pt x="688" y="609"/>
                </a:lnTo>
                <a:lnTo>
                  <a:pt x="693" y="603"/>
                </a:lnTo>
                <a:lnTo>
                  <a:pt x="699" y="590"/>
                </a:lnTo>
                <a:lnTo>
                  <a:pt x="715" y="559"/>
                </a:lnTo>
                <a:lnTo>
                  <a:pt x="720" y="546"/>
                </a:lnTo>
                <a:lnTo>
                  <a:pt x="723" y="533"/>
                </a:lnTo>
                <a:lnTo>
                  <a:pt x="726" y="524"/>
                </a:lnTo>
                <a:close/>
                <a:moveTo>
                  <a:pt x="531" y="424"/>
                </a:moveTo>
                <a:lnTo>
                  <a:pt x="528" y="476"/>
                </a:lnTo>
                <a:lnTo>
                  <a:pt x="518" y="526"/>
                </a:lnTo>
                <a:lnTo>
                  <a:pt x="599" y="526"/>
                </a:lnTo>
                <a:lnTo>
                  <a:pt x="612" y="492"/>
                </a:lnTo>
                <a:lnTo>
                  <a:pt x="621" y="459"/>
                </a:lnTo>
                <a:lnTo>
                  <a:pt x="626" y="424"/>
                </a:lnTo>
                <a:lnTo>
                  <a:pt x="531" y="424"/>
                </a:lnTo>
                <a:close/>
                <a:moveTo>
                  <a:pt x="356" y="424"/>
                </a:moveTo>
                <a:lnTo>
                  <a:pt x="356" y="526"/>
                </a:lnTo>
                <a:lnTo>
                  <a:pt x="472" y="526"/>
                </a:lnTo>
                <a:lnTo>
                  <a:pt x="482" y="476"/>
                </a:lnTo>
                <a:lnTo>
                  <a:pt x="485" y="424"/>
                </a:lnTo>
                <a:lnTo>
                  <a:pt x="356" y="424"/>
                </a:lnTo>
                <a:close/>
                <a:moveTo>
                  <a:pt x="185" y="424"/>
                </a:moveTo>
                <a:lnTo>
                  <a:pt x="190" y="476"/>
                </a:lnTo>
                <a:lnTo>
                  <a:pt x="199" y="526"/>
                </a:lnTo>
                <a:lnTo>
                  <a:pt x="314" y="526"/>
                </a:lnTo>
                <a:lnTo>
                  <a:pt x="314" y="424"/>
                </a:lnTo>
                <a:lnTo>
                  <a:pt x="185" y="424"/>
                </a:lnTo>
                <a:close/>
                <a:moveTo>
                  <a:pt x="46" y="424"/>
                </a:moveTo>
                <a:lnTo>
                  <a:pt x="54" y="476"/>
                </a:lnTo>
                <a:lnTo>
                  <a:pt x="71" y="526"/>
                </a:lnTo>
                <a:lnTo>
                  <a:pt x="152" y="526"/>
                </a:lnTo>
                <a:lnTo>
                  <a:pt x="144" y="476"/>
                </a:lnTo>
                <a:lnTo>
                  <a:pt x="139" y="424"/>
                </a:lnTo>
                <a:lnTo>
                  <a:pt x="46" y="424"/>
                </a:lnTo>
                <a:close/>
                <a:moveTo>
                  <a:pt x="518" y="280"/>
                </a:moveTo>
                <a:lnTo>
                  <a:pt x="528" y="329"/>
                </a:lnTo>
                <a:lnTo>
                  <a:pt x="531" y="381"/>
                </a:lnTo>
                <a:lnTo>
                  <a:pt x="626" y="381"/>
                </a:lnTo>
                <a:lnTo>
                  <a:pt x="621" y="347"/>
                </a:lnTo>
                <a:lnTo>
                  <a:pt x="612" y="313"/>
                </a:lnTo>
                <a:lnTo>
                  <a:pt x="599" y="280"/>
                </a:lnTo>
                <a:lnTo>
                  <a:pt x="518" y="280"/>
                </a:lnTo>
                <a:close/>
                <a:moveTo>
                  <a:pt x="356" y="280"/>
                </a:moveTo>
                <a:lnTo>
                  <a:pt x="356" y="381"/>
                </a:lnTo>
                <a:lnTo>
                  <a:pt x="485" y="381"/>
                </a:lnTo>
                <a:lnTo>
                  <a:pt x="482" y="329"/>
                </a:lnTo>
                <a:lnTo>
                  <a:pt x="472" y="280"/>
                </a:lnTo>
                <a:lnTo>
                  <a:pt x="356" y="280"/>
                </a:lnTo>
                <a:close/>
                <a:moveTo>
                  <a:pt x="199" y="280"/>
                </a:moveTo>
                <a:lnTo>
                  <a:pt x="190" y="329"/>
                </a:lnTo>
                <a:lnTo>
                  <a:pt x="185" y="381"/>
                </a:lnTo>
                <a:lnTo>
                  <a:pt x="314" y="381"/>
                </a:lnTo>
                <a:lnTo>
                  <a:pt x="314" y="280"/>
                </a:lnTo>
                <a:lnTo>
                  <a:pt x="199" y="280"/>
                </a:lnTo>
                <a:close/>
                <a:moveTo>
                  <a:pt x="71" y="280"/>
                </a:moveTo>
                <a:lnTo>
                  <a:pt x="58" y="313"/>
                </a:lnTo>
                <a:lnTo>
                  <a:pt x="50" y="347"/>
                </a:lnTo>
                <a:lnTo>
                  <a:pt x="46" y="381"/>
                </a:lnTo>
                <a:lnTo>
                  <a:pt x="139" y="381"/>
                </a:lnTo>
                <a:lnTo>
                  <a:pt x="144" y="329"/>
                </a:lnTo>
                <a:lnTo>
                  <a:pt x="152" y="280"/>
                </a:lnTo>
                <a:lnTo>
                  <a:pt x="71" y="280"/>
                </a:lnTo>
                <a:close/>
                <a:moveTo>
                  <a:pt x="780" y="241"/>
                </a:moveTo>
                <a:lnTo>
                  <a:pt x="967" y="241"/>
                </a:lnTo>
                <a:lnTo>
                  <a:pt x="967" y="944"/>
                </a:lnTo>
                <a:lnTo>
                  <a:pt x="780" y="944"/>
                </a:lnTo>
                <a:lnTo>
                  <a:pt x="780" y="241"/>
                </a:lnTo>
                <a:close/>
                <a:moveTo>
                  <a:pt x="460" y="141"/>
                </a:moveTo>
                <a:lnTo>
                  <a:pt x="477" y="169"/>
                </a:lnTo>
                <a:lnTo>
                  <a:pt x="493" y="201"/>
                </a:lnTo>
                <a:lnTo>
                  <a:pt x="506" y="237"/>
                </a:lnTo>
                <a:lnTo>
                  <a:pt x="572" y="237"/>
                </a:lnTo>
                <a:lnTo>
                  <a:pt x="548" y="207"/>
                </a:lnTo>
                <a:lnTo>
                  <a:pt x="521" y="182"/>
                </a:lnTo>
                <a:lnTo>
                  <a:pt x="491" y="160"/>
                </a:lnTo>
                <a:lnTo>
                  <a:pt x="460" y="141"/>
                </a:lnTo>
                <a:close/>
                <a:moveTo>
                  <a:pt x="212" y="141"/>
                </a:moveTo>
                <a:lnTo>
                  <a:pt x="179" y="160"/>
                </a:lnTo>
                <a:lnTo>
                  <a:pt x="149" y="182"/>
                </a:lnTo>
                <a:lnTo>
                  <a:pt x="122" y="207"/>
                </a:lnTo>
                <a:lnTo>
                  <a:pt x="98" y="237"/>
                </a:lnTo>
                <a:lnTo>
                  <a:pt x="165" y="237"/>
                </a:lnTo>
                <a:lnTo>
                  <a:pt x="179" y="201"/>
                </a:lnTo>
                <a:lnTo>
                  <a:pt x="195" y="169"/>
                </a:lnTo>
                <a:lnTo>
                  <a:pt x="212" y="141"/>
                </a:lnTo>
                <a:close/>
                <a:moveTo>
                  <a:pt x="356" y="117"/>
                </a:moveTo>
                <a:lnTo>
                  <a:pt x="356" y="237"/>
                </a:lnTo>
                <a:lnTo>
                  <a:pt x="460" y="237"/>
                </a:lnTo>
                <a:lnTo>
                  <a:pt x="444" y="201"/>
                </a:lnTo>
                <a:lnTo>
                  <a:pt x="425" y="169"/>
                </a:lnTo>
                <a:lnTo>
                  <a:pt x="404" y="146"/>
                </a:lnTo>
                <a:lnTo>
                  <a:pt x="380" y="128"/>
                </a:lnTo>
                <a:lnTo>
                  <a:pt x="356" y="117"/>
                </a:lnTo>
                <a:close/>
                <a:moveTo>
                  <a:pt x="314" y="117"/>
                </a:moveTo>
                <a:lnTo>
                  <a:pt x="290" y="128"/>
                </a:lnTo>
                <a:lnTo>
                  <a:pt x="268" y="146"/>
                </a:lnTo>
                <a:lnTo>
                  <a:pt x="247" y="169"/>
                </a:lnTo>
                <a:lnTo>
                  <a:pt x="228" y="201"/>
                </a:lnTo>
                <a:lnTo>
                  <a:pt x="212" y="237"/>
                </a:lnTo>
                <a:lnTo>
                  <a:pt x="314" y="237"/>
                </a:lnTo>
                <a:lnTo>
                  <a:pt x="314" y="117"/>
                </a:lnTo>
                <a:close/>
                <a:moveTo>
                  <a:pt x="314" y="68"/>
                </a:moveTo>
                <a:lnTo>
                  <a:pt x="356" y="68"/>
                </a:lnTo>
                <a:lnTo>
                  <a:pt x="356" y="70"/>
                </a:lnTo>
                <a:lnTo>
                  <a:pt x="404" y="76"/>
                </a:lnTo>
                <a:lnTo>
                  <a:pt x="450" y="89"/>
                </a:lnTo>
                <a:lnTo>
                  <a:pt x="493" y="108"/>
                </a:lnTo>
                <a:lnTo>
                  <a:pt x="533" y="131"/>
                </a:lnTo>
                <a:lnTo>
                  <a:pt x="569" y="161"/>
                </a:lnTo>
                <a:lnTo>
                  <a:pt x="599" y="198"/>
                </a:lnTo>
                <a:lnTo>
                  <a:pt x="626" y="237"/>
                </a:lnTo>
                <a:lnTo>
                  <a:pt x="628" y="237"/>
                </a:lnTo>
                <a:lnTo>
                  <a:pt x="634" y="248"/>
                </a:lnTo>
                <a:lnTo>
                  <a:pt x="650" y="280"/>
                </a:lnTo>
                <a:lnTo>
                  <a:pt x="648" y="280"/>
                </a:lnTo>
                <a:lnTo>
                  <a:pt x="663" y="329"/>
                </a:lnTo>
                <a:lnTo>
                  <a:pt x="671" y="381"/>
                </a:lnTo>
                <a:lnTo>
                  <a:pt x="672" y="381"/>
                </a:lnTo>
                <a:lnTo>
                  <a:pt x="672" y="424"/>
                </a:lnTo>
                <a:lnTo>
                  <a:pt x="671" y="424"/>
                </a:lnTo>
                <a:lnTo>
                  <a:pt x="663" y="476"/>
                </a:lnTo>
                <a:lnTo>
                  <a:pt x="648" y="526"/>
                </a:lnTo>
                <a:lnTo>
                  <a:pt x="650" y="526"/>
                </a:lnTo>
                <a:lnTo>
                  <a:pt x="634" y="557"/>
                </a:lnTo>
                <a:lnTo>
                  <a:pt x="628" y="568"/>
                </a:lnTo>
                <a:lnTo>
                  <a:pt x="626" y="568"/>
                </a:lnTo>
                <a:lnTo>
                  <a:pt x="599" y="609"/>
                </a:lnTo>
                <a:lnTo>
                  <a:pt x="569" y="644"/>
                </a:lnTo>
                <a:lnTo>
                  <a:pt x="533" y="674"/>
                </a:lnTo>
                <a:lnTo>
                  <a:pt x="493" y="698"/>
                </a:lnTo>
                <a:lnTo>
                  <a:pt x="450" y="717"/>
                </a:lnTo>
                <a:lnTo>
                  <a:pt x="404" y="730"/>
                </a:lnTo>
                <a:lnTo>
                  <a:pt x="356" y="736"/>
                </a:lnTo>
                <a:lnTo>
                  <a:pt x="356" y="738"/>
                </a:lnTo>
                <a:lnTo>
                  <a:pt x="314" y="738"/>
                </a:lnTo>
                <a:lnTo>
                  <a:pt x="314" y="736"/>
                </a:lnTo>
                <a:lnTo>
                  <a:pt x="266" y="730"/>
                </a:lnTo>
                <a:lnTo>
                  <a:pt x="222" y="717"/>
                </a:lnTo>
                <a:lnTo>
                  <a:pt x="179" y="698"/>
                </a:lnTo>
                <a:lnTo>
                  <a:pt x="139" y="674"/>
                </a:lnTo>
                <a:lnTo>
                  <a:pt x="103" y="644"/>
                </a:lnTo>
                <a:lnTo>
                  <a:pt x="71" y="609"/>
                </a:lnTo>
                <a:lnTo>
                  <a:pt x="44" y="568"/>
                </a:lnTo>
                <a:lnTo>
                  <a:pt x="38" y="557"/>
                </a:lnTo>
                <a:lnTo>
                  <a:pt x="20" y="526"/>
                </a:lnTo>
                <a:lnTo>
                  <a:pt x="23" y="526"/>
                </a:lnTo>
                <a:lnTo>
                  <a:pt x="8" y="476"/>
                </a:lnTo>
                <a:lnTo>
                  <a:pt x="1" y="424"/>
                </a:lnTo>
                <a:lnTo>
                  <a:pt x="0" y="424"/>
                </a:lnTo>
                <a:lnTo>
                  <a:pt x="0" y="381"/>
                </a:lnTo>
                <a:lnTo>
                  <a:pt x="1" y="381"/>
                </a:lnTo>
                <a:lnTo>
                  <a:pt x="8" y="329"/>
                </a:lnTo>
                <a:lnTo>
                  <a:pt x="23" y="280"/>
                </a:lnTo>
                <a:lnTo>
                  <a:pt x="20" y="280"/>
                </a:lnTo>
                <a:lnTo>
                  <a:pt x="38" y="248"/>
                </a:lnTo>
                <a:lnTo>
                  <a:pt x="44" y="237"/>
                </a:lnTo>
                <a:lnTo>
                  <a:pt x="71" y="198"/>
                </a:lnTo>
                <a:lnTo>
                  <a:pt x="103" y="161"/>
                </a:lnTo>
                <a:lnTo>
                  <a:pt x="139" y="131"/>
                </a:lnTo>
                <a:lnTo>
                  <a:pt x="179" y="108"/>
                </a:lnTo>
                <a:lnTo>
                  <a:pt x="222" y="89"/>
                </a:lnTo>
                <a:lnTo>
                  <a:pt x="266" y="76"/>
                </a:lnTo>
                <a:lnTo>
                  <a:pt x="314" y="70"/>
                </a:lnTo>
                <a:lnTo>
                  <a:pt x="314" y="68"/>
                </a:lnTo>
                <a:close/>
                <a:moveTo>
                  <a:pt x="1045" y="0"/>
                </a:moveTo>
                <a:lnTo>
                  <a:pt x="1232" y="0"/>
                </a:lnTo>
                <a:lnTo>
                  <a:pt x="1232" y="944"/>
                </a:lnTo>
                <a:lnTo>
                  <a:pt x="1045" y="944"/>
                </a:lnTo>
                <a:lnTo>
                  <a:pt x="104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>
            <a:off x="9069388" y="2214563"/>
            <a:ext cx="555625" cy="552450"/>
          </a:xfrm>
          <a:custGeom>
            <a:avLst/>
            <a:gdLst>
              <a:gd name="T0" fmla="*/ 319988 w 1021"/>
              <a:gd name="T1" fmla="*/ 358713 h 1018"/>
              <a:gd name="T2" fmla="*/ 319444 w 1021"/>
              <a:gd name="T3" fmla="*/ 510121 h 1018"/>
              <a:gd name="T4" fmla="*/ 321076 w 1021"/>
              <a:gd name="T5" fmla="*/ 511749 h 1018"/>
              <a:gd name="T6" fmla="*/ 446786 w 1021"/>
              <a:gd name="T7" fmla="*/ 511206 h 1018"/>
              <a:gd name="T8" fmla="*/ 447874 w 1021"/>
              <a:gd name="T9" fmla="*/ 359798 h 1018"/>
              <a:gd name="T10" fmla="*/ 446241 w 1021"/>
              <a:gd name="T11" fmla="*/ 358713 h 1018"/>
              <a:gd name="T12" fmla="*/ 148566 w 1021"/>
              <a:gd name="T13" fmla="*/ 358713 h 1018"/>
              <a:gd name="T14" fmla="*/ 145845 w 1021"/>
              <a:gd name="T15" fmla="*/ 359798 h 1018"/>
              <a:gd name="T16" fmla="*/ 131151 w 1021"/>
              <a:gd name="T17" fmla="*/ 374993 h 1018"/>
              <a:gd name="T18" fmla="*/ 131151 w 1021"/>
              <a:gd name="T19" fmla="*/ 422749 h 1018"/>
              <a:gd name="T20" fmla="*/ 131151 w 1021"/>
              <a:gd name="T21" fmla="*/ 424377 h 1018"/>
              <a:gd name="T22" fmla="*/ 146933 w 1021"/>
              <a:gd name="T23" fmla="*/ 439030 h 1018"/>
              <a:gd name="T24" fmla="*/ 228018 w 1021"/>
              <a:gd name="T25" fmla="*/ 439030 h 1018"/>
              <a:gd name="T26" fmla="*/ 229651 w 1021"/>
              <a:gd name="T27" fmla="*/ 439030 h 1018"/>
              <a:gd name="T28" fmla="*/ 244889 w 1021"/>
              <a:gd name="T29" fmla="*/ 423292 h 1018"/>
              <a:gd name="T30" fmla="*/ 244889 w 1021"/>
              <a:gd name="T31" fmla="*/ 376078 h 1018"/>
              <a:gd name="T32" fmla="*/ 244344 w 1021"/>
              <a:gd name="T33" fmla="*/ 373365 h 1018"/>
              <a:gd name="T34" fmla="*/ 228563 w 1021"/>
              <a:gd name="T35" fmla="*/ 358713 h 1018"/>
              <a:gd name="T36" fmla="*/ 148566 w 1021"/>
              <a:gd name="T37" fmla="*/ 358713 h 1018"/>
              <a:gd name="T38" fmla="*/ 484879 w 1021"/>
              <a:gd name="T39" fmla="*/ 269713 h 1018"/>
              <a:gd name="T40" fmla="*/ 485968 w 1021"/>
              <a:gd name="T41" fmla="*/ 270256 h 1018"/>
              <a:gd name="T42" fmla="*/ 485968 w 1021"/>
              <a:gd name="T43" fmla="*/ 552450 h 1018"/>
              <a:gd name="T44" fmla="*/ 69657 w 1021"/>
              <a:gd name="T45" fmla="*/ 552450 h 1018"/>
              <a:gd name="T46" fmla="*/ 69113 w 1021"/>
              <a:gd name="T47" fmla="*/ 551365 h 1018"/>
              <a:gd name="T48" fmla="*/ 69113 w 1021"/>
              <a:gd name="T49" fmla="*/ 269713 h 1018"/>
              <a:gd name="T50" fmla="*/ 426106 w 1021"/>
              <a:gd name="T51" fmla="*/ 0 h 1018"/>
              <a:gd name="T52" fmla="*/ 426106 w 1021"/>
              <a:gd name="T53" fmla="*/ 122646 h 1018"/>
              <a:gd name="T54" fmla="*/ 428827 w 1021"/>
              <a:gd name="T55" fmla="*/ 126988 h 1018"/>
              <a:gd name="T56" fmla="*/ 555625 w 1021"/>
              <a:gd name="T57" fmla="*/ 230097 h 1018"/>
              <a:gd name="T58" fmla="*/ 555081 w 1021"/>
              <a:gd name="T59" fmla="*/ 230640 h 1018"/>
              <a:gd name="T60" fmla="*/ 1633 w 1021"/>
              <a:gd name="T61" fmla="*/ 230640 h 1018"/>
              <a:gd name="T62" fmla="*/ 0 w 1021"/>
              <a:gd name="T63" fmla="*/ 230640 h 1018"/>
              <a:gd name="T64" fmla="*/ 544 w 1021"/>
              <a:gd name="T65" fmla="*/ 229012 h 1018"/>
              <a:gd name="T66" fmla="*/ 261214 w 1021"/>
              <a:gd name="T67" fmla="*/ 16823 h 1018"/>
              <a:gd name="T68" fmla="*/ 266656 w 1021"/>
              <a:gd name="T69" fmla="*/ 15195 h 1018"/>
              <a:gd name="T70" fmla="*/ 290601 w 1021"/>
              <a:gd name="T71" fmla="*/ 16280 h 1018"/>
              <a:gd name="T72" fmla="*/ 294955 w 1021"/>
              <a:gd name="T73" fmla="*/ 17908 h 1018"/>
              <a:gd name="T74" fmla="*/ 368421 w 1021"/>
              <a:gd name="T75" fmla="*/ 77061 h 1018"/>
              <a:gd name="T76" fmla="*/ 371142 w 1021"/>
              <a:gd name="T77" fmla="*/ 75433 h 1018"/>
              <a:gd name="T78" fmla="*/ 426106 w 1021"/>
              <a:gd name="T79" fmla="*/ 0 h 101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021" h="1018">
                <a:moveTo>
                  <a:pt x="590" y="661"/>
                </a:moveTo>
                <a:lnTo>
                  <a:pt x="588" y="661"/>
                </a:lnTo>
                <a:lnTo>
                  <a:pt x="587" y="663"/>
                </a:lnTo>
                <a:lnTo>
                  <a:pt x="587" y="940"/>
                </a:lnTo>
                <a:lnTo>
                  <a:pt x="588" y="942"/>
                </a:lnTo>
                <a:lnTo>
                  <a:pt x="590" y="943"/>
                </a:lnTo>
                <a:lnTo>
                  <a:pt x="820" y="943"/>
                </a:lnTo>
                <a:lnTo>
                  <a:pt x="821" y="942"/>
                </a:lnTo>
                <a:lnTo>
                  <a:pt x="823" y="940"/>
                </a:lnTo>
                <a:lnTo>
                  <a:pt x="823" y="663"/>
                </a:lnTo>
                <a:lnTo>
                  <a:pt x="821" y="661"/>
                </a:lnTo>
                <a:lnTo>
                  <a:pt x="820" y="661"/>
                </a:lnTo>
                <a:lnTo>
                  <a:pt x="590" y="661"/>
                </a:lnTo>
                <a:close/>
                <a:moveTo>
                  <a:pt x="273" y="661"/>
                </a:moveTo>
                <a:lnTo>
                  <a:pt x="270" y="661"/>
                </a:lnTo>
                <a:lnTo>
                  <a:pt x="268" y="663"/>
                </a:lnTo>
                <a:lnTo>
                  <a:pt x="241" y="688"/>
                </a:lnTo>
                <a:lnTo>
                  <a:pt x="241" y="691"/>
                </a:lnTo>
                <a:lnTo>
                  <a:pt x="241" y="693"/>
                </a:lnTo>
                <a:lnTo>
                  <a:pt x="241" y="779"/>
                </a:lnTo>
                <a:lnTo>
                  <a:pt x="241" y="780"/>
                </a:lnTo>
                <a:lnTo>
                  <a:pt x="241" y="782"/>
                </a:lnTo>
                <a:lnTo>
                  <a:pt x="268" y="809"/>
                </a:lnTo>
                <a:lnTo>
                  <a:pt x="270" y="809"/>
                </a:lnTo>
                <a:lnTo>
                  <a:pt x="273" y="809"/>
                </a:lnTo>
                <a:lnTo>
                  <a:pt x="419" y="809"/>
                </a:lnTo>
                <a:lnTo>
                  <a:pt x="420" y="809"/>
                </a:lnTo>
                <a:lnTo>
                  <a:pt x="422" y="809"/>
                </a:lnTo>
                <a:lnTo>
                  <a:pt x="449" y="782"/>
                </a:lnTo>
                <a:lnTo>
                  <a:pt x="450" y="780"/>
                </a:lnTo>
                <a:lnTo>
                  <a:pt x="450" y="779"/>
                </a:lnTo>
                <a:lnTo>
                  <a:pt x="450" y="693"/>
                </a:lnTo>
                <a:lnTo>
                  <a:pt x="450" y="691"/>
                </a:lnTo>
                <a:lnTo>
                  <a:pt x="449" y="688"/>
                </a:lnTo>
                <a:lnTo>
                  <a:pt x="422" y="663"/>
                </a:lnTo>
                <a:lnTo>
                  <a:pt x="420" y="661"/>
                </a:lnTo>
                <a:lnTo>
                  <a:pt x="419" y="661"/>
                </a:lnTo>
                <a:lnTo>
                  <a:pt x="273" y="661"/>
                </a:lnTo>
                <a:close/>
                <a:moveTo>
                  <a:pt x="128" y="497"/>
                </a:moveTo>
                <a:lnTo>
                  <a:pt x="891" y="497"/>
                </a:lnTo>
                <a:lnTo>
                  <a:pt x="893" y="497"/>
                </a:lnTo>
                <a:lnTo>
                  <a:pt x="893" y="498"/>
                </a:lnTo>
                <a:lnTo>
                  <a:pt x="893" y="1016"/>
                </a:lnTo>
                <a:lnTo>
                  <a:pt x="893" y="1018"/>
                </a:lnTo>
                <a:lnTo>
                  <a:pt x="891" y="1018"/>
                </a:lnTo>
                <a:lnTo>
                  <a:pt x="128" y="1018"/>
                </a:lnTo>
                <a:lnTo>
                  <a:pt x="127" y="1018"/>
                </a:lnTo>
                <a:lnTo>
                  <a:pt x="127" y="1016"/>
                </a:lnTo>
                <a:lnTo>
                  <a:pt x="127" y="498"/>
                </a:lnTo>
                <a:lnTo>
                  <a:pt x="127" y="497"/>
                </a:lnTo>
                <a:lnTo>
                  <a:pt x="128" y="497"/>
                </a:lnTo>
                <a:close/>
                <a:moveTo>
                  <a:pt x="783" y="0"/>
                </a:moveTo>
                <a:lnTo>
                  <a:pt x="783" y="223"/>
                </a:lnTo>
                <a:lnTo>
                  <a:pt x="783" y="226"/>
                </a:lnTo>
                <a:lnTo>
                  <a:pt x="787" y="231"/>
                </a:lnTo>
                <a:lnTo>
                  <a:pt x="788" y="234"/>
                </a:lnTo>
                <a:lnTo>
                  <a:pt x="1020" y="422"/>
                </a:lnTo>
                <a:lnTo>
                  <a:pt x="1021" y="424"/>
                </a:lnTo>
                <a:lnTo>
                  <a:pt x="1021" y="425"/>
                </a:lnTo>
                <a:lnTo>
                  <a:pt x="1020" y="425"/>
                </a:lnTo>
                <a:lnTo>
                  <a:pt x="1018" y="425"/>
                </a:lnTo>
                <a:lnTo>
                  <a:pt x="3" y="425"/>
                </a:lnTo>
                <a:lnTo>
                  <a:pt x="0" y="425"/>
                </a:lnTo>
                <a:lnTo>
                  <a:pt x="0" y="424"/>
                </a:lnTo>
                <a:lnTo>
                  <a:pt x="1" y="422"/>
                </a:lnTo>
                <a:lnTo>
                  <a:pt x="477" y="33"/>
                </a:lnTo>
                <a:lnTo>
                  <a:pt x="480" y="31"/>
                </a:lnTo>
                <a:lnTo>
                  <a:pt x="485" y="30"/>
                </a:lnTo>
                <a:lnTo>
                  <a:pt x="490" y="28"/>
                </a:lnTo>
                <a:lnTo>
                  <a:pt x="531" y="28"/>
                </a:lnTo>
                <a:lnTo>
                  <a:pt x="534" y="30"/>
                </a:lnTo>
                <a:lnTo>
                  <a:pt x="539" y="31"/>
                </a:lnTo>
                <a:lnTo>
                  <a:pt x="542" y="33"/>
                </a:lnTo>
                <a:lnTo>
                  <a:pt x="674" y="140"/>
                </a:lnTo>
                <a:lnTo>
                  <a:pt x="677" y="142"/>
                </a:lnTo>
                <a:lnTo>
                  <a:pt x="680" y="140"/>
                </a:lnTo>
                <a:lnTo>
                  <a:pt x="682" y="139"/>
                </a:lnTo>
                <a:lnTo>
                  <a:pt x="715" y="3"/>
                </a:lnTo>
                <a:lnTo>
                  <a:pt x="7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7" name="矩形 15"/>
          <p:cNvSpPr>
            <a:spLocks noChangeArrowheads="1"/>
          </p:cNvSpPr>
          <p:nvPr/>
        </p:nvSpPr>
        <p:spPr bwMode="auto">
          <a:xfrm>
            <a:off x="1982788" y="5370513"/>
            <a:ext cx="8342312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 bwMode="auto">
          <a:xfrm>
            <a:off x="1828800" y="2871002"/>
            <a:ext cx="1925185" cy="156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文字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4049938" y="2891638"/>
            <a:ext cx="1925185" cy="154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 bwMode="auto">
          <a:xfrm>
            <a:off x="6163128" y="2891639"/>
            <a:ext cx="1925185" cy="154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 bwMode="auto">
          <a:xfrm>
            <a:off x="8399915" y="2895947"/>
            <a:ext cx="1925185" cy="154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</a:t>
            </a:r>
            <a:endParaRPr lang="en-US" altLang="zh-CN" sz="14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555976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21" name="文本框 20"/>
            <p:cNvSpPr txBox="1"/>
            <p:nvPr/>
          </p:nvSpPr>
          <p:spPr>
            <a:xfrm>
              <a:off x="1345398" y="235380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可行性分析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cxnSp>
        <p:nvCxnSpPr>
          <p:cNvPr id="47" name="直接连接符 46"/>
          <p:cNvCxnSpPr/>
          <p:nvPr/>
        </p:nvCxnSpPr>
        <p:spPr>
          <a:xfrm>
            <a:off x="1371909" y="2884106"/>
            <a:ext cx="3075859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252204" y="2884106"/>
            <a:ext cx="3075859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7994519" y="4144849"/>
            <a:ext cx="3075859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7252204" y="5342980"/>
            <a:ext cx="3073552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1371909" y="5342980"/>
            <a:ext cx="3168199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719841" y="4139701"/>
            <a:ext cx="3075859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21"/>
          <p:cNvSpPr txBox="1"/>
          <p:nvPr/>
        </p:nvSpPr>
        <p:spPr>
          <a:xfrm>
            <a:off x="7418907" y="2274639"/>
            <a:ext cx="290684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这里可以输入一下简单的概括性的内容文字，用户可以在投影机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2"/>
          <p:cNvSpPr txBox="1"/>
          <p:nvPr/>
        </p:nvSpPr>
        <p:spPr>
          <a:xfrm>
            <a:off x="8079025" y="3468847"/>
            <a:ext cx="290684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这里可以输入一下简单的概括性的内容文字，用户可以在投影机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23"/>
          <p:cNvSpPr txBox="1"/>
          <p:nvPr/>
        </p:nvSpPr>
        <p:spPr>
          <a:xfrm>
            <a:off x="7418907" y="4666977"/>
            <a:ext cx="290684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这里可以输入一下简单的概括性的内容文字，用户可以在投影机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25"/>
          <p:cNvSpPr txBox="1"/>
          <p:nvPr/>
        </p:nvSpPr>
        <p:spPr>
          <a:xfrm>
            <a:off x="1452944" y="2270277"/>
            <a:ext cx="290684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这里可以输入一下简单的概括性的内容文字，用户可以在投影机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6"/>
          <p:cNvSpPr txBox="1"/>
          <p:nvPr/>
        </p:nvSpPr>
        <p:spPr>
          <a:xfrm>
            <a:off x="804347" y="3519604"/>
            <a:ext cx="290684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这里可以输入一下简单的概括性的内容文字，用户可以在投影机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28"/>
          <p:cNvSpPr txBox="1"/>
          <p:nvPr/>
        </p:nvSpPr>
        <p:spPr>
          <a:xfrm>
            <a:off x="1445336" y="4661722"/>
            <a:ext cx="290684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这里可以输入一下简单的概括性的内容文字，用户可以在投影机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4390222" y="1788173"/>
            <a:ext cx="1572459" cy="1391621"/>
            <a:chOff x="4390222" y="1788173"/>
            <a:chExt cx="1572459" cy="1391621"/>
          </a:xfrm>
          <a:effectLst/>
        </p:grpSpPr>
        <p:sp>
          <p:nvSpPr>
            <p:cNvPr id="60" name="任意多边形 59"/>
            <p:cNvSpPr/>
            <p:nvPr/>
          </p:nvSpPr>
          <p:spPr>
            <a:xfrm rot="9000000">
              <a:off x="4390222" y="1788173"/>
              <a:ext cx="1572459" cy="1391621"/>
            </a:xfrm>
            <a:custGeom>
              <a:avLst/>
              <a:gdLst>
                <a:gd name="connsiteX0" fmla="*/ 28988 w 3761891"/>
                <a:gd name="connsiteY0" fmla="*/ 1549518 h 3329262"/>
                <a:gd name="connsiteX1" fmla="*/ 857080 w 3761891"/>
                <a:gd name="connsiteY1" fmla="*/ 115221 h 3329262"/>
                <a:gd name="connsiteX2" fmla="*/ 913826 w 3761891"/>
                <a:gd name="connsiteY2" fmla="*/ 50888 h 3329262"/>
                <a:gd name="connsiteX3" fmla="*/ 929030 w 3761891"/>
                <a:gd name="connsiteY3" fmla="*/ 43468 h 3329262"/>
                <a:gd name="connsiteX4" fmla="*/ 953509 w 3761891"/>
                <a:gd name="connsiteY4" fmla="*/ 26073 h 3329262"/>
                <a:gd name="connsiteX5" fmla="*/ 1056478 w 3761891"/>
                <a:gd name="connsiteY5" fmla="*/ 0 h 3329262"/>
                <a:gd name="connsiteX6" fmla="*/ 2712663 w 3761891"/>
                <a:gd name="connsiteY6" fmla="*/ 0 h 3329262"/>
                <a:gd name="connsiteX7" fmla="*/ 2796749 w 3761891"/>
                <a:gd name="connsiteY7" fmla="*/ 16976 h 3329262"/>
                <a:gd name="connsiteX8" fmla="*/ 2821386 w 3761891"/>
                <a:gd name="connsiteY8" fmla="*/ 33587 h 3329262"/>
                <a:gd name="connsiteX9" fmla="*/ 2848078 w 3761891"/>
                <a:gd name="connsiteY9" fmla="*/ 46612 h 3329262"/>
                <a:gd name="connsiteX10" fmla="*/ 2904822 w 3761891"/>
                <a:gd name="connsiteY10" fmla="*/ 110945 h 3329262"/>
                <a:gd name="connsiteX11" fmla="*/ 3732914 w 3761891"/>
                <a:gd name="connsiteY11" fmla="*/ 1545242 h 3329262"/>
                <a:gd name="connsiteX12" fmla="*/ 3761354 w 3761891"/>
                <a:gd name="connsiteY12" fmla="*/ 1668288 h 3329262"/>
                <a:gd name="connsiteX13" fmla="*/ 3759241 w 3761891"/>
                <a:gd name="connsiteY13" fmla="*/ 1680884 h 3329262"/>
                <a:gd name="connsiteX14" fmla="*/ 3760171 w 3761891"/>
                <a:gd name="connsiteY14" fmla="*/ 1694227 h 3329262"/>
                <a:gd name="connsiteX15" fmla="*/ 3732830 w 3761891"/>
                <a:gd name="connsiteY15" fmla="*/ 1775536 h 3329262"/>
                <a:gd name="connsiteX16" fmla="*/ 2904738 w 3761891"/>
                <a:gd name="connsiteY16" fmla="*/ 3209833 h 3329262"/>
                <a:gd name="connsiteX17" fmla="*/ 2847993 w 3761891"/>
                <a:gd name="connsiteY17" fmla="*/ 3274166 h 3329262"/>
                <a:gd name="connsiteX18" fmla="*/ 2842511 w 3761891"/>
                <a:gd name="connsiteY18" fmla="*/ 3276841 h 3329262"/>
                <a:gd name="connsiteX19" fmla="*/ 2823691 w 3761891"/>
                <a:gd name="connsiteY19" fmla="*/ 3292368 h 3329262"/>
                <a:gd name="connsiteX20" fmla="*/ 2702910 w 3761891"/>
                <a:gd name="connsiteY20" fmla="*/ 3329262 h 3329262"/>
                <a:gd name="connsiteX21" fmla="*/ 1046726 w 3761891"/>
                <a:gd name="connsiteY21" fmla="*/ 3329262 h 3329262"/>
                <a:gd name="connsiteX22" fmla="*/ 893974 w 3761891"/>
                <a:gd name="connsiteY22" fmla="*/ 3265990 h 3329262"/>
                <a:gd name="connsiteX23" fmla="*/ 883550 w 3761891"/>
                <a:gd name="connsiteY23" fmla="*/ 3250529 h 3329262"/>
                <a:gd name="connsiteX24" fmla="*/ 882566 w 3761891"/>
                <a:gd name="connsiteY24" fmla="*/ 3249619 h 3329262"/>
                <a:gd name="connsiteX25" fmla="*/ 856997 w 3761891"/>
                <a:gd name="connsiteY25" fmla="*/ 3214110 h 3329262"/>
                <a:gd name="connsiteX26" fmla="*/ 28905 w 3761891"/>
                <a:gd name="connsiteY26" fmla="*/ 1779812 h 3329262"/>
                <a:gd name="connsiteX27" fmla="*/ 0 w 3761891"/>
                <a:gd name="connsiteY27" fmla="*/ 1677601 h 3329262"/>
                <a:gd name="connsiteX28" fmla="*/ 2825 w 3761891"/>
                <a:gd name="connsiteY28" fmla="*/ 1647714 h 3329262"/>
                <a:gd name="connsiteX29" fmla="*/ 1647 w 3761891"/>
                <a:gd name="connsiteY29" fmla="*/ 1630828 h 3329262"/>
                <a:gd name="connsiteX30" fmla="*/ 28988 w 3761891"/>
                <a:gd name="connsiteY30" fmla="*/ 1549518 h 332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61891" h="3329262">
                  <a:moveTo>
                    <a:pt x="28988" y="1549518"/>
                  </a:moveTo>
                  <a:lnTo>
                    <a:pt x="857080" y="115221"/>
                  </a:lnTo>
                  <a:cubicBezTo>
                    <a:pt x="871994" y="89390"/>
                    <a:pt x="891436" y="67805"/>
                    <a:pt x="913826" y="50888"/>
                  </a:cubicBezTo>
                  <a:lnTo>
                    <a:pt x="929030" y="43468"/>
                  </a:lnTo>
                  <a:lnTo>
                    <a:pt x="953509" y="26073"/>
                  </a:lnTo>
                  <a:cubicBezTo>
                    <a:pt x="984118" y="9445"/>
                    <a:pt x="1019195" y="0"/>
                    <a:pt x="1056478" y="0"/>
                  </a:cubicBezTo>
                  <a:lnTo>
                    <a:pt x="2712663" y="0"/>
                  </a:lnTo>
                  <a:cubicBezTo>
                    <a:pt x="2742490" y="0"/>
                    <a:pt x="2770904" y="6045"/>
                    <a:pt x="2796749" y="16976"/>
                  </a:cubicBezTo>
                  <a:lnTo>
                    <a:pt x="2821386" y="33587"/>
                  </a:lnTo>
                  <a:lnTo>
                    <a:pt x="2848078" y="46612"/>
                  </a:lnTo>
                  <a:cubicBezTo>
                    <a:pt x="2870467" y="63528"/>
                    <a:pt x="2889909" y="85114"/>
                    <a:pt x="2904822" y="110945"/>
                  </a:cubicBezTo>
                  <a:lnTo>
                    <a:pt x="3732914" y="1545242"/>
                  </a:lnTo>
                  <a:cubicBezTo>
                    <a:pt x="3755284" y="1583988"/>
                    <a:pt x="3764287" y="1626784"/>
                    <a:pt x="3761354" y="1668288"/>
                  </a:cubicBezTo>
                  <a:lnTo>
                    <a:pt x="3759241" y="1680884"/>
                  </a:lnTo>
                  <a:lnTo>
                    <a:pt x="3760171" y="1694227"/>
                  </a:lnTo>
                  <a:cubicBezTo>
                    <a:pt x="3756715" y="1722074"/>
                    <a:pt x="3747743" y="1749705"/>
                    <a:pt x="3732830" y="1775536"/>
                  </a:cubicBezTo>
                  <a:lnTo>
                    <a:pt x="2904738" y="3209833"/>
                  </a:lnTo>
                  <a:cubicBezTo>
                    <a:pt x="2889824" y="3235664"/>
                    <a:pt x="2870382" y="3257249"/>
                    <a:pt x="2847993" y="3274166"/>
                  </a:cubicBezTo>
                  <a:lnTo>
                    <a:pt x="2842511" y="3276841"/>
                  </a:lnTo>
                  <a:lnTo>
                    <a:pt x="2823691" y="3292368"/>
                  </a:lnTo>
                  <a:cubicBezTo>
                    <a:pt x="2789213" y="3315661"/>
                    <a:pt x="2747650" y="3329261"/>
                    <a:pt x="2702910" y="3329262"/>
                  </a:cubicBezTo>
                  <a:lnTo>
                    <a:pt x="1046726" y="3329262"/>
                  </a:lnTo>
                  <a:cubicBezTo>
                    <a:pt x="987073" y="3329262"/>
                    <a:pt x="933067" y="3305083"/>
                    <a:pt x="893974" y="3265990"/>
                  </a:cubicBezTo>
                  <a:lnTo>
                    <a:pt x="883550" y="3250529"/>
                  </a:lnTo>
                  <a:lnTo>
                    <a:pt x="882566" y="3249619"/>
                  </a:lnTo>
                  <a:cubicBezTo>
                    <a:pt x="873042" y="3238879"/>
                    <a:pt x="864454" y="3227025"/>
                    <a:pt x="856997" y="3214110"/>
                  </a:cubicBezTo>
                  <a:lnTo>
                    <a:pt x="28905" y="1779812"/>
                  </a:lnTo>
                  <a:cubicBezTo>
                    <a:pt x="10263" y="1747524"/>
                    <a:pt x="904" y="1712423"/>
                    <a:pt x="0" y="1677601"/>
                  </a:cubicBezTo>
                  <a:lnTo>
                    <a:pt x="2825" y="1647714"/>
                  </a:lnTo>
                  <a:lnTo>
                    <a:pt x="1647" y="1630828"/>
                  </a:lnTo>
                  <a:cubicBezTo>
                    <a:pt x="5103" y="1602980"/>
                    <a:pt x="14075" y="1575349"/>
                    <a:pt x="28988" y="1549518"/>
                  </a:cubicBezTo>
                  <a:close/>
                </a:path>
              </a:pathLst>
            </a:custGeom>
            <a:solidFill>
              <a:srgbClr val="E9548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61" name="Group 4"/>
            <p:cNvGrpSpPr>
              <a:grpSpLocks noChangeAspect="1"/>
            </p:cNvGrpSpPr>
            <p:nvPr/>
          </p:nvGrpSpPr>
          <p:grpSpPr bwMode="auto">
            <a:xfrm rot="5400000" flipH="1">
              <a:off x="4961425" y="2066857"/>
              <a:ext cx="430052" cy="859456"/>
              <a:chOff x="1" y="0"/>
              <a:chExt cx="2653" cy="5302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62" name="Freeform 5"/>
              <p:cNvSpPr>
                <a:spLocks/>
              </p:cNvSpPr>
              <p:nvPr/>
            </p:nvSpPr>
            <p:spPr bwMode="auto">
              <a:xfrm>
                <a:off x="1" y="0"/>
                <a:ext cx="2653" cy="2301"/>
              </a:xfrm>
              <a:custGeom>
                <a:avLst/>
                <a:gdLst>
                  <a:gd name="T0" fmla="*/ 1083 w 1120"/>
                  <a:gd name="T1" fmla="*/ 574 h 973"/>
                  <a:gd name="T2" fmla="*/ 1083 w 1120"/>
                  <a:gd name="T3" fmla="*/ 442 h 973"/>
                  <a:gd name="T4" fmla="*/ 950 w 1120"/>
                  <a:gd name="T5" fmla="*/ 442 h 973"/>
                  <a:gd name="T6" fmla="*/ 694 w 1120"/>
                  <a:gd name="T7" fmla="*/ 631 h 973"/>
                  <a:gd name="T8" fmla="*/ 694 w 1120"/>
                  <a:gd name="T9" fmla="*/ 141 h 973"/>
                  <a:gd name="T10" fmla="*/ 555 w 1120"/>
                  <a:gd name="T11" fmla="*/ 0 h 973"/>
                  <a:gd name="T12" fmla="*/ 416 w 1120"/>
                  <a:gd name="T13" fmla="*/ 141 h 973"/>
                  <a:gd name="T14" fmla="*/ 416 w 1120"/>
                  <a:gd name="T15" fmla="*/ 640 h 973"/>
                  <a:gd name="T16" fmla="*/ 161 w 1120"/>
                  <a:gd name="T17" fmla="*/ 446 h 973"/>
                  <a:gd name="T18" fmla="*/ 28 w 1120"/>
                  <a:gd name="T19" fmla="*/ 446 h 973"/>
                  <a:gd name="T20" fmla="*/ 0 w 1120"/>
                  <a:gd name="T21" fmla="*/ 512 h 973"/>
                  <a:gd name="T22" fmla="*/ 28 w 1120"/>
                  <a:gd name="T23" fmla="*/ 579 h 973"/>
                  <a:gd name="T24" fmla="*/ 552 w 1120"/>
                  <a:gd name="T25" fmla="*/ 973 h 973"/>
                  <a:gd name="T26" fmla="*/ 1083 w 1120"/>
                  <a:gd name="T27" fmla="*/ 574 h 9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20" h="973">
                    <a:moveTo>
                      <a:pt x="1083" y="574"/>
                    </a:moveTo>
                    <a:cubicBezTo>
                      <a:pt x="1120" y="537"/>
                      <a:pt x="1120" y="478"/>
                      <a:pt x="1083" y="442"/>
                    </a:cubicBezTo>
                    <a:cubicBezTo>
                      <a:pt x="1046" y="405"/>
                      <a:pt x="987" y="405"/>
                      <a:pt x="950" y="442"/>
                    </a:cubicBezTo>
                    <a:cubicBezTo>
                      <a:pt x="694" y="631"/>
                      <a:pt x="694" y="631"/>
                      <a:pt x="694" y="631"/>
                    </a:cubicBezTo>
                    <a:cubicBezTo>
                      <a:pt x="694" y="141"/>
                      <a:pt x="694" y="141"/>
                      <a:pt x="694" y="141"/>
                    </a:cubicBezTo>
                    <a:cubicBezTo>
                      <a:pt x="694" y="63"/>
                      <a:pt x="631" y="0"/>
                      <a:pt x="555" y="0"/>
                    </a:cubicBezTo>
                    <a:cubicBezTo>
                      <a:pt x="478" y="0"/>
                      <a:pt x="416" y="63"/>
                      <a:pt x="416" y="141"/>
                    </a:cubicBezTo>
                    <a:cubicBezTo>
                      <a:pt x="416" y="640"/>
                      <a:pt x="416" y="640"/>
                      <a:pt x="416" y="640"/>
                    </a:cubicBezTo>
                    <a:cubicBezTo>
                      <a:pt x="161" y="446"/>
                      <a:pt x="161" y="446"/>
                      <a:pt x="161" y="446"/>
                    </a:cubicBezTo>
                    <a:cubicBezTo>
                      <a:pt x="124" y="409"/>
                      <a:pt x="65" y="409"/>
                      <a:pt x="28" y="446"/>
                    </a:cubicBezTo>
                    <a:cubicBezTo>
                      <a:pt x="9" y="464"/>
                      <a:pt x="0" y="488"/>
                      <a:pt x="0" y="512"/>
                    </a:cubicBezTo>
                    <a:cubicBezTo>
                      <a:pt x="0" y="536"/>
                      <a:pt x="9" y="560"/>
                      <a:pt x="28" y="579"/>
                    </a:cubicBezTo>
                    <a:cubicBezTo>
                      <a:pt x="552" y="973"/>
                      <a:pt x="552" y="973"/>
                      <a:pt x="552" y="973"/>
                    </a:cubicBezTo>
                    <a:cubicBezTo>
                      <a:pt x="1083" y="574"/>
                      <a:pt x="1083" y="574"/>
                      <a:pt x="1083" y="57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63" name="Freeform 6"/>
              <p:cNvSpPr>
                <a:spLocks/>
              </p:cNvSpPr>
              <p:nvPr/>
            </p:nvSpPr>
            <p:spPr bwMode="auto">
              <a:xfrm>
                <a:off x="1" y="2999"/>
                <a:ext cx="2653" cy="2303"/>
              </a:xfrm>
              <a:custGeom>
                <a:avLst/>
                <a:gdLst>
                  <a:gd name="T0" fmla="*/ 1083 w 1120"/>
                  <a:gd name="T1" fmla="*/ 396 h 974"/>
                  <a:gd name="T2" fmla="*/ 1083 w 1120"/>
                  <a:gd name="T3" fmla="*/ 528 h 974"/>
                  <a:gd name="T4" fmla="*/ 950 w 1120"/>
                  <a:gd name="T5" fmla="*/ 528 h 974"/>
                  <a:gd name="T6" fmla="*/ 694 w 1120"/>
                  <a:gd name="T7" fmla="*/ 342 h 974"/>
                  <a:gd name="T8" fmla="*/ 694 w 1120"/>
                  <a:gd name="T9" fmla="*/ 833 h 974"/>
                  <a:gd name="T10" fmla="*/ 555 w 1120"/>
                  <a:gd name="T11" fmla="*/ 974 h 974"/>
                  <a:gd name="T12" fmla="*/ 416 w 1120"/>
                  <a:gd name="T13" fmla="*/ 833 h 974"/>
                  <a:gd name="T14" fmla="*/ 416 w 1120"/>
                  <a:gd name="T15" fmla="*/ 353 h 974"/>
                  <a:gd name="T16" fmla="*/ 161 w 1120"/>
                  <a:gd name="T17" fmla="*/ 531 h 974"/>
                  <a:gd name="T18" fmla="*/ 28 w 1120"/>
                  <a:gd name="T19" fmla="*/ 531 h 974"/>
                  <a:gd name="T20" fmla="*/ 0 w 1120"/>
                  <a:gd name="T21" fmla="*/ 464 h 974"/>
                  <a:gd name="T22" fmla="*/ 28 w 1120"/>
                  <a:gd name="T23" fmla="*/ 398 h 974"/>
                  <a:gd name="T24" fmla="*/ 552 w 1120"/>
                  <a:gd name="T25" fmla="*/ 0 h 974"/>
                  <a:gd name="T26" fmla="*/ 1083 w 1120"/>
                  <a:gd name="T27" fmla="*/ 396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20" h="974">
                    <a:moveTo>
                      <a:pt x="1083" y="396"/>
                    </a:moveTo>
                    <a:cubicBezTo>
                      <a:pt x="1120" y="433"/>
                      <a:pt x="1120" y="492"/>
                      <a:pt x="1083" y="528"/>
                    </a:cubicBezTo>
                    <a:cubicBezTo>
                      <a:pt x="1046" y="565"/>
                      <a:pt x="987" y="565"/>
                      <a:pt x="950" y="528"/>
                    </a:cubicBezTo>
                    <a:cubicBezTo>
                      <a:pt x="694" y="342"/>
                      <a:pt x="694" y="342"/>
                      <a:pt x="694" y="342"/>
                    </a:cubicBezTo>
                    <a:cubicBezTo>
                      <a:pt x="694" y="833"/>
                      <a:pt x="694" y="833"/>
                      <a:pt x="694" y="833"/>
                    </a:cubicBezTo>
                    <a:cubicBezTo>
                      <a:pt x="694" y="911"/>
                      <a:pt x="631" y="974"/>
                      <a:pt x="555" y="974"/>
                    </a:cubicBezTo>
                    <a:cubicBezTo>
                      <a:pt x="478" y="974"/>
                      <a:pt x="416" y="911"/>
                      <a:pt x="416" y="833"/>
                    </a:cubicBezTo>
                    <a:cubicBezTo>
                      <a:pt x="416" y="353"/>
                      <a:pt x="416" y="353"/>
                      <a:pt x="416" y="353"/>
                    </a:cubicBezTo>
                    <a:cubicBezTo>
                      <a:pt x="161" y="531"/>
                      <a:pt x="161" y="531"/>
                      <a:pt x="161" y="531"/>
                    </a:cubicBezTo>
                    <a:cubicBezTo>
                      <a:pt x="124" y="567"/>
                      <a:pt x="65" y="567"/>
                      <a:pt x="28" y="531"/>
                    </a:cubicBezTo>
                    <a:cubicBezTo>
                      <a:pt x="9" y="512"/>
                      <a:pt x="0" y="488"/>
                      <a:pt x="0" y="464"/>
                    </a:cubicBezTo>
                    <a:cubicBezTo>
                      <a:pt x="0" y="440"/>
                      <a:pt x="9" y="416"/>
                      <a:pt x="28" y="398"/>
                    </a:cubicBezTo>
                    <a:cubicBezTo>
                      <a:pt x="552" y="0"/>
                      <a:pt x="552" y="0"/>
                      <a:pt x="552" y="0"/>
                    </a:cubicBezTo>
                    <a:cubicBezTo>
                      <a:pt x="1083" y="396"/>
                      <a:pt x="1083" y="396"/>
                      <a:pt x="1083" y="3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5800895" y="1788173"/>
            <a:ext cx="1572459" cy="1391621"/>
            <a:chOff x="5800895" y="1788173"/>
            <a:chExt cx="1572459" cy="1391621"/>
          </a:xfrm>
          <a:effectLst/>
        </p:grpSpPr>
        <p:sp>
          <p:nvSpPr>
            <p:cNvPr id="65" name="任意多边形 64"/>
            <p:cNvSpPr/>
            <p:nvPr/>
          </p:nvSpPr>
          <p:spPr>
            <a:xfrm rot="9000000">
              <a:off x="5800895" y="1788173"/>
              <a:ext cx="1572459" cy="1391621"/>
            </a:xfrm>
            <a:custGeom>
              <a:avLst/>
              <a:gdLst>
                <a:gd name="connsiteX0" fmla="*/ 28988 w 3761891"/>
                <a:gd name="connsiteY0" fmla="*/ 1549518 h 3329262"/>
                <a:gd name="connsiteX1" fmla="*/ 857080 w 3761891"/>
                <a:gd name="connsiteY1" fmla="*/ 115221 h 3329262"/>
                <a:gd name="connsiteX2" fmla="*/ 913826 w 3761891"/>
                <a:gd name="connsiteY2" fmla="*/ 50888 h 3329262"/>
                <a:gd name="connsiteX3" fmla="*/ 929030 w 3761891"/>
                <a:gd name="connsiteY3" fmla="*/ 43468 h 3329262"/>
                <a:gd name="connsiteX4" fmla="*/ 953509 w 3761891"/>
                <a:gd name="connsiteY4" fmla="*/ 26073 h 3329262"/>
                <a:gd name="connsiteX5" fmla="*/ 1056478 w 3761891"/>
                <a:gd name="connsiteY5" fmla="*/ 0 h 3329262"/>
                <a:gd name="connsiteX6" fmla="*/ 2712663 w 3761891"/>
                <a:gd name="connsiteY6" fmla="*/ 0 h 3329262"/>
                <a:gd name="connsiteX7" fmla="*/ 2796749 w 3761891"/>
                <a:gd name="connsiteY7" fmla="*/ 16976 h 3329262"/>
                <a:gd name="connsiteX8" fmla="*/ 2821386 w 3761891"/>
                <a:gd name="connsiteY8" fmla="*/ 33587 h 3329262"/>
                <a:gd name="connsiteX9" fmla="*/ 2848078 w 3761891"/>
                <a:gd name="connsiteY9" fmla="*/ 46612 h 3329262"/>
                <a:gd name="connsiteX10" fmla="*/ 2904822 w 3761891"/>
                <a:gd name="connsiteY10" fmla="*/ 110945 h 3329262"/>
                <a:gd name="connsiteX11" fmla="*/ 3732914 w 3761891"/>
                <a:gd name="connsiteY11" fmla="*/ 1545242 h 3329262"/>
                <a:gd name="connsiteX12" fmla="*/ 3761354 w 3761891"/>
                <a:gd name="connsiteY12" fmla="*/ 1668288 h 3329262"/>
                <a:gd name="connsiteX13" fmla="*/ 3759241 w 3761891"/>
                <a:gd name="connsiteY13" fmla="*/ 1680884 h 3329262"/>
                <a:gd name="connsiteX14" fmla="*/ 3760171 w 3761891"/>
                <a:gd name="connsiteY14" fmla="*/ 1694227 h 3329262"/>
                <a:gd name="connsiteX15" fmla="*/ 3732830 w 3761891"/>
                <a:gd name="connsiteY15" fmla="*/ 1775536 h 3329262"/>
                <a:gd name="connsiteX16" fmla="*/ 2904738 w 3761891"/>
                <a:gd name="connsiteY16" fmla="*/ 3209833 h 3329262"/>
                <a:gd name="connsiteX17" fmla="*/ 2847993 w 3761891"/>
                <a:gd name="connsiteY17" fmla="*/ 3274166 h 3329262"/>
                <a:gd name="connsiteX18" fmla="*/ 2842511 w 3761891"/>
                <a:gd name="connsiteY18" fmla="*/ 3276841 h 3329262"/>
                <a:gd name="connsiteX19" fmla="*/ 2823691 w 3761891"/>
                <a:gd name="connsiteY19" fmla="*/ 3292368 h 3329262"/>
                <a:gd name="connsiteX20" fmla="*/ 2702910 w 3761891"/>
                <a:gd name="connsiteY20" fmla="*/ 3329262 h 3329262"/>
                <a:gd name="connsiteX21" fmla="*/ 1046726 w 3761891"/>
                <a:gd name="connsiteY21" fmla="*/ 3329262 h 3329262"/>
                <a:gd name="connsiteX22" fmla="*/ 893974 w 3761891"/>
                <a:gd name="connsiteY22" fmla="*/ 3265990 h 3329262"/>
                <a:gd name="connsiteX23" fmla="*/ 883550 w 3761891"/>
                <a:gd name="connsiteY23" fmla="*/ 3250529 h 3329262"/>
                <a:gd name="connsiteX24" fmla="*/ 882566 w 3761891"/>
                <a:gd name="connsiteY24" fmla="*/ 3249619 h 3329262"/>
                <a:gd name="connsiteX25" fmla="*/ 856997 w 3761891"/>
                <a:gd name="connsiteY25" fmla="*/ 3214110 h 3329262"/>
                <a:gd name="connsiteX26" fmla="*/ 28905 w 3761891"/>
                <a:gd name="connsiteY26" fmla="*/ 1779812 h 3329262"/>
                <a:gd name="connsiteX27" fmla="*/ 0 w 3761891"/>
                <a:gd name="connsiteY27" fmla="*/ 1677601 h 3329262"/>
                <a:gd name="connsiteX28" fmla="*/ 2825 w 3761891"/>
                <a:gd name="connsiteY28" fmla="*/ 1647714 h 3329262"/>
                <a:gd name="connsiteX29" fmla="*/ 1647 w 3761891"/>
                <a:gd name="connsiteY29" fmla="*/ 1630828 h 3329262"/>
                <a:gd name="connsiteX30" fmla="*/ 28988 w 3761891"/>
                <a:gd name="connsiteY30" fmla="*/ 1549518 h 332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61891" h="3329262">
                  <a:moveTo>
                    <a:pt x="28988" y="1549518"/>
                  </a:moveTo>
                  <a:lnTo>
                    <a:pt x="857080" y="115221"/>
                  </a:lnTo>
                  <a:cubicBezTo>
                    <a:pt x="871994" y="89390"/>
                    <a:pt x="891436" y="67805"/>
                    <a:pt x="913826" y="50888"/>
                  </a:cubicBezTo>
                  <a:lnTo>
                    <a:pt x="929030" y="43468"/>
                  </a:lnTo>
                  <a:lnTo>
                    <a:pt x="953509" y="26073"/>
                  </a:lnTo>
                  <a:cubicBezTo>
                    <a:pt x="984118" y="9445"/>
                    <a:pt x="1019195" y="0"/>
                    <a:pt x="1056478" y="0"/>
                  </a:cubicBezTo>
                  <a:lnTo>
                    <a:pt x="2712663" y="0"/>
                  </a:lnTo>
                  <a:cubicBezTo>
                    <a:pt x="2742490" y="0"/>
                    <a:pt x="2770904" y="6045"/>
                    <a:pt x="2796749" y="16976"/>
                  </a:cubicBezTo>
                  <a:lnTo>
                    <a:pt x="2821386" y="33587"/>
                  </a:lnTo>
                  <a:lnTo>
                    <a:pt x="2848078" y="46612"/>
                  </a:lnTo>
                  <a:cubicBezTo>
                    <a:pt x="2870467" y="63528"/>
                    <a:pt x="2889909" y="85114"/>
                    <a:pt x="2904822" y="110945"/>
                  </a:cubicBezTo>
                  <a:lnTo>
                    <a:pt x="3732914" y="1545242"/>
                  </a:lnTo>
                  <a:cubicBezTo>
                    <a:pt x="3755284" y="1583988"/>
                    <a:pt x="3764287" y="1626784"/>
                    <a:pt x="3761354" y="1668288"/>
                  </a:cubicBezTo>
                  <a:lnTo>
                    <a:pt x="3759241" y="1680884"/>
                  </a:lnTo>
                  <a:lnTo>
                    <a:pt x="3760171" y="1694227"/>
                  </a:lnTo>
                  <a:cubicBezTo>
                    <a:pt x="3756715" y="1722074"/>
                    <a:pt x="3747743" y="1749705"/>
                    <a:pt x="3732830" y="1775536"/>
                  </a:cubicBezTo>
                  <a:lnTo>
                    <a:pt x="2904738" y="3209833"/>
                  </a:lnTo>
                  <a:cubicBezTo>
                    <a:pt x="2889824" y="3235664"/>
                    <a:pt x="2870382" y="3257249"/>
                    <a:pt x="2847993" y="3274166"/>
                  </a:cubicBezTo>
                  <a:lnTo>
                    <a:pt x="2842511" y="3276841"/>
                  </a:lnTo>
                  <a:lnTo>
                    <a:pt x="2823691" y="3292368"/>
                  </a:lnTo>
                  <a:cubicBezTo>
                    <a:pt x="2789213" y="3315661"/>
                    <a:pt x="2747650" y="3329261"/>
                    <a:pt x="2702910" y="3329262"/>
                  </a:cubicBezTo>
                  <a:lnTo>
                    <a:pt x="1046726" y="3329262"/>
                  </a:lnTo>
                  <a:cubicBezTo>
                    <a:pt x="987073" y="3329262"/>
                    <a:pt x="933067" y="3305083"/>
                    <a:pt x="893974" y="3265990"/>
                  </a:cubicBezTo>
                  <a:lnTo>
                    <a:pt x="883550" y="3250529"/>
                  </a:lnTo>
                  <a:lnTo>
                    <a:pt x="882566" y="3249619"/>
                  </a:lnTo>
                  <a:cubicBezTo>
                    <a:pt x="873042" y="3238879"/>
                    <a:pt x="864454" y="3227025"/>
                    <a:pt x="856997" y="3214110"/>
                  </a:cubicBezTo>
                  <a:lnTo>
                    <a:pt x="28905" y="1779812"/>
                  </a:lnTo>
                  <a:cubicBezTo>
                    <a:pt x="10263" y="1747524"/>
                    <a:pt x="904" y="1712423"/>
                    <a:pt x="0" y="1677601"/>
                  </a:cubicBezTo>
                  <a:lnTo>
                    <a:pt x="2825" y="1647714"/>
                  </a:lnTo>
                  <a:lnTo>
                    <a:pt x="1647" y="1630828"/>
                  </a:lnTo>
                  <a:cubicBezTo>
                    <a:pt x="5103" y="1602980"/>
                    <a:pt x="14075" y="1575349"/>
                    <a:pt x="28988" y="1549518"/>
                  </a:cubicBezTo>
                  <a:close/>
                </a:path>
              </a:pathLst>
            </a:custGeom>
            <a:solidFill>
              <a:srgbClr val="427A9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6202532" y="2163258"/>
              <a:ext cx="824522" cy="666652"/>
              <a:chOff x="5485048" y="2935026"/>
              <a:chExt cx="1221904" cy="987948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67" name="Freeform 6"/>
              <p:cNvSpPr/>
              <p:nvPr/>
            </p:nvSpPr>
            <p:spPr bwMode="auto">
              <a:xfrm>
                <a:off x="5595586" y="3347220"/>
                <a:ext cx="379243" cy="436459"/>
              </a:xfrm>
              <a:custGeom>
                <a:avLst/>
                <a:gdLst>
                  <a:gd name="T0" fmla="*/ 474 w 474"/>
                  <a:gd name="T1" fmla="*/ 459 h 545"/>
                  <a:gd name="T2" fmla="*/ 340 w 474"/>
                  <a:gd name="T3" fmla="*/ 523 h 545"/>
                  <a:gd name="T4" fmla="*/ 66 w 474"/>
                  <a:gd name="T5" fmla="*/ 501 h 545"/>
                  <a:gd name="T6" fmla="*/ 13 w 474"/>
                  <a:gd name="T7" fmla="*/ 468 h 545"/>
                  <a:gd name="T8" fmla="*/ 13 w 474"/>
                  <a:gd name="T9" fmla="*/ 441 h 545"/>
                  <a:gd name="T10" fmla="*/ 68 w 474"/>
                  <a:gd name="T11" fmla="*/ 406 h 545"/>
                  <a:gd name="T12" fmla="*/ 141 w 474"/>
                  <a:gd name="T13" fmla="*/ 380 h 545"/>
                  <a:gd name="T14" fmla="*/ 177 w 474"/>
                  <a:gd name="T15" fmla="*/ 331 h 545"/>
                  <a:gd name="T16" fmla="*/ 163 w 474"/>
                  <a:gd name="T17" fmla="*/ 267 h 545"/>
                  <a:gd name="T18" fmla="*/ 133 w 474"/>
                  <a:gd name="T19" fmla="*/ 176 h 545"/>
                  <a:gd name="T20" fmla="*/ 142 w 474"/>
                  <a:gd name="T21" fmla="*/ 64 h 545"/>
                  <a:gd name="T22" fmla="*/ 198 w 474"/>
                  <a:gd name="T23" fmla="*/ 9 h 545"/>
                  <a:gd name="T24" fmla="*/ 295 w 474"/>
                  <a:gd name="T25" fmla="*/ 20 h 545"/>
                  <a:gd name="T26" fmla="*/ 341 w 474"/>
                  <a:gd name="T27" fmla="*/ 96 h 545"/>
                  <a:gd name="T28" fmla="*/ 344 w 474"/>
                  <a:gd name="T29" fmla="*/ 168 h 545"/>
                  <a:gd name="T30" fmla="*/ 311 w 474"/>
                  <a:gd name="T31" fmla="*/ 278 h 545"/>
                  <a:gd name="T32" fmla="*/ 332 w 474"/>
                  <a:gd name="T33" fmla="*/ 379 h 545"/>
                  <a:gd name="T34" fmla="*/ 394 w 474"/>
                  <a:gd name="T35" fmla="*/ 400 h 545"/>
                  <a:gd name="T36" fmla="*/ 474 w 474"/>
                  <a:gd name="T37" fmla="*/ 459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74" h="545">
                    <a:moveTo>
                      <a:pt x="474" y="459"/>
                    </a:moveTo>
                    <a:cubicBezTo>
                      <a:pt x="434" y="495"/>
                      <a:pt x="389" y="512"/>
                      <a:pt x="340" y="523"/>
                    </a:cubicBezTo>
                    <a:cubicBezTo>
                      <a:pt x="246" y="545"/>
                      <a:pt x="154" y="542"/>
                      <a:pt x="66" y="501"/>
                    </a:cubicBezTo>
                    <a:cubicBezTo>
                      <a:pt x="47" y="492"/>
                      <a:pt x="31" y="479"/>
                      <a:pt x="13" y="468"/>
                    </a:cubicBezTo>
                    <a:cubicBezTo>
                      <a:pt x="0" y="459"/>
                      <a:pt x="1" y="449"/>
                      <a:pt x="13" y="441"/>
                    </a:cubicBezTo>
                    <a:cubicBezTo>
                      <a:pt x="30" y="429"/>
                      <a:pt x="48" y="415"/>
                      <a:pt x="68" y="406"/>
                    </a:cubicBezTo>
                    <a:cubicBezTo>
                      <a:pt x="91" y="396"/>
                      <a:pt x="116" y="389"/>
                      <a:pt x="141" y="380"/>
                    </a:cubicBezTo>
                    <a:cubicBezTo>
                      <a:pt x="164" y="372"/>
                      <a:pt x="176" y="356"/>
                      <a:pt x="177" y="331"/>
                    </a:cubicBezTo>
                    <a:cubicBezTo>
                      <a:pt x="177" y="308"/>
                      <a:pt x="175" y="289"/>
                      <a:pt x="163" y="267"/>
                    </a:cubicBezTo>
                    <a:cubicBezTo>
                      <a:pt x="147" y="240"/>
                      <a:pt x="135" y="207"/>
                      <a:pt x="133" y="176"/>
                    </a:cubicBezTo>
                    <a:cubicBezTo>
                      <a:pt x="130" y="139"/>
                      <a:pt x="135" y="101"/>
                      <a:pt x="142" y="64"/>
                    </a:cubicBezTo>
                    <a:cubicBezTo>
                      <a:pt x="148" y="35"/>
                      <a:pt x="168" y="14"/>
                      <a:pt x="198" y="9"/>
                    </a:cubicBezTo>
                    <a:cubicBezTo>
                      <a:pt x="231" y="4"/>
                      <a:pt x="264" y="0"/>
                      <a:pt x="295" y="20"/>
                    </a:cubicBezTo>
                    <a:cubicBezTo>
                      <a:pt x="323" y="38"/>
                      <a:pt x="341" y="62"/>
                      <a:pt x="341" y="96"/>
                    </a:cubicBezTo>
                    <a:cubicBezTo>
                      <a:pt x="340" y="120"/>
                      <a:pt x="341" y="144"/>
                      <a:pt x="344" y="168"/>
                    </a:cubicBezTo>
                    <a:cubicBezTo>
                      <a:pt x="348" y="207"/>
                      <a:pt x="335" y="246"/>
                      <a:pt x="311" y="278"/>
                    </a:cubicBezTo>
                    <a:cubicBezTo>
                      <a:pt x="288" y="308"/>
                      <a:pt x="298" y="364"/>
                      <a:pt x="332" y="379"/>
                    </a:cubicBezTo>
                    <a:cubicBezTo>
                      <a:pt x="352" y="387"/>
                      <a:pt x="373" y="394"/>
                      <a:pt x="394" y="400"/>
                    </a:cubicBezTo>
                    <a:cubicBezTo>
                      <a:pt x="429" y="409"/>
                      <a:pt x="451" y="433"/>
                      <a:pt x="474" y="45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68" name="Freeform 7"/>
              <p:cNvSpPr/>
              <p:nvPr/>
            </p:nvSpPr>
            <p:spPr bwMode="auto">
              <a:xfrm>
                <a:off x="6044326" y="3487414"/>
                <a:ext cx="381040" cy="435560"/>
              </a:xfrm>
              <a:custGeom>
                <a:avLst/>
                <a:gdLst>
                  <a:gd name="T0" fmla="*/ 476 w 476"/>
                  <a:gd name="T1" fmla="*/ 459 h 544"/>
                  <a:gd name="T2" fmla="*/ 348 w 476"/>
                  <a:gd name="T3" fmla="*/ 520 h 544"/>
                  <a:gd name="T4" fmla="*/ 59 w 476"/>
                  <a:gd name="T5" fmla="*/ 494 h 544"/>
                  <a:gd name="T6" fmla="*/ 20 w 476"/>
                  <a:gd name="T7" fmla="*/ 470 h 544"/>
                  <a:gd name="T8" fmla="*/ 20 w 476"/>
                  <a:gd name="T9" fmla="*/ 435 h 544"/>
                  <a:gd name="T10" fmla="*/ 74 w 476"/>
                  <a:gd name="T11" fmla="*/ 403 h 544"/>
                  <a:gd name="T12" fmla="*/ 140 w 476"/>
                  <a:gd name="T13" fmla="*/ 380 h 544"/>
                  <a:gd name="T14" fmla="*/ 178 w 476"/>
                  <a:gd name="T15" fmla="*/ 325 h 544"/>
                  <a:gd name="T16" fmla="*/ 162 w 476"/>
                  <a:gd name="T17" fmla="*/ 261 h 544"/>
                  <a:gd name="T18" fmla="*/ 136 w 476"/>
                  <a:gd name="T19" fmla="*/ 181 h 544"/>
                  <a:gd name="T20" fmla="*/ 145 w 476"/>
                  <a:gd name="T21" fmla="*/ 60 h 544"/>
                  <a:gd name="T22" fmla="*/ 206 w 476"/>
                  <a:gd name="T23" fmla="*/ 7 h 544"/>
                  <a:gd name="T24" fmla="*/ 320 w 476"/>
                  <a:gd name="T25" fmla="*/ 36 h 544"/>
                  <a:gd name="T26" fmla="*/ 342 w 476"/>
                  <a:gd name="T27" fmla="*/ 98 h 544"/>
                  <a:gd name="T28" fmla="*/ 347 w 476"/>
                  <a:gd name="T29" fmla="*/ 163 h 544"/>
                  <a:gd name="T30" fmla="*/ 344 w 476"/>
                  <a:gd name="T31" fmla="*/ 198 h 544"/>
                  <a:gd name="T32" fmla="*/ 308 w 476"/>
                  <a:gd name="T33" fmla="*/ 283 h 544"/>
                  <a:gd name="T34" fmla="*/ 332 w 476"/>
                  <a:gd name="T35" fmla="*/ 376 h 544"/>
                  <a:gd name="T36" fmla="*/ 392 w 476"/>
                  <a:gd name="T37" fmla="*/ 397 h 544"/>
                  <a:gd name="T38" fmla="*/ 476 w 476"/>
                  <a:gd name="T39" fmla="*/ 459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76" h="544">
                    <a:moveTo>
                      <a:pt x="476" y="459"/>
                    </a:moveTo>
                    <a:cubicBezTo>
                      <a:pt x="438" y="491"/>
                      <a:pt x="395" y="509"/>
                      <a:pt x="348" y="520"/>
                    </a:cubicBezTo>
                    <a:cubicBezTo>
                      <a:pt x="249" y="544"/>
                      <a:pt x="152" y="541"/>
                      <a:pt x="59" y="494"/>
                    </a:cubicBezTo>
                    <a:cubicBezTo>
                      <a:pt x="45" y="488"/>
                      <a:pt x="32" y="479"/>
                      <a:pt x="20" y="470"/>
                    </a:cubicBezTo>
                    <a:cubicBezTo>
                      <a:pt x="1" y="455"/>
                      <a:pt x="0" y="450"/>
                      <a:pt x="20" y="435"/>
                    </a:cubicBezTo>
                    <a:cubicBezTo>
                      <a:pt x="36" y="423"/>
                      <a:pt x="55" y="412"/>
                      <a:pt x="74" y="403"/>
                    </a:cubicBezTo>
                    <a:cubicBezTo>
                      <a:pt x="95" y="393"/>
                      <a:pt x="118" y="388"/>
                      <a:pt x="140" y="380"/>
                    </a:cubicBezTo>
                    <a:cubicBezTo>
                      <a:pt x="169" y="369"/>
                      <a:pt x="178" y="356"/>
                      <a:pt x="178" y="325"/>
                    </a:cubicBezTo>
                    <a:cubicBezTo>
                      <a:pt x="179" y="302"/>
                      <a:pt x="175" y="282"/>
                      <a:pt x="162" y="261"/>
                    </a:cubicBezTo>
                    <a:cubicBezTo>
                      <a:pt x="148" y="238"/>
                      <a:pt x="137" y="209"/>
                      <a:pt x="136" y="181"/>
                    </a:cubicBezTo>
                    <a:cubicBezTo>
                      <a:pt x="134" y="141"/>
                      <a:pt x="137" y="99"/>
                      <a:pt x="145" y="60"/>
                    </a:cubicBezTo>
                    <a:cubicBezTo>
                      <a:pt x="151" y="32"/>
                      <a:pt x="173" y="12"/>
                      <a:pt x="206" y="7"/>
                    </a:cubicBezTo>
                    <a:cubicBezTo>
                      <a:pt x="249" y="0"/>
                      <a:pt x="288" y="4"/>
                      <a:pt x="320" y="36"/>
                    </a:cubicBezTo>
                    <a:cubicBezTo>
                      <a:pt x="337" y="54"/>
                      <a:pt x="342" y="74"/>
                      <a:pt x="342" y="98"/>
                    </a:cubicBezTo>
                    <a:cubicBezTo>
                      <a:pt x="342" y="120"/>
                      <a:pt x="346" y="141"/>
                      <a:pt x="347" y="163"/>
                    </a:cubicBezTo>
                    <a:cubicBezTo>
                      <a:pt x="347" y="174"/>
                      <a:pt x="347" y="187"/>
                      <a:pt x="344" y="198"/>
                    </a:cubicBezTo>
                    <a:cubicBezTo>
                      <a:pt x="336" y="228"/>
                      <a:pt x="331" y="259"/>
                      <a:pt x="308" y="283"/>
                    </a:cubicBezTo>
                    <a:cubicBezTo>
                      <a:pt x="287" y="304"/>
                      <a:pt x="302" y="363"/>
                      <a:pt x="332" y="376"/>
                    </a:cubicBezTo>
                    <a:cubicBezTo>
                      <a:pt x="351" y="384"/>
                      <a:pt x="372" y="390"/>
                      <a:pt x="392" y="397"/>
                    </a:cubicBezTo>
                    <a:cubicBezTo>
                      <a:pt x="433" y="411"/>
                      <a:pt x="447" y="421"/>
                      <a:pt x="476" y="45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69" name="Freeform 8"/>
              <p:cNvSpPr/>
              <p:nvPr/>
            </p:nvSpPr>
            <p:spPr bwMode="auto">
              <a:xfrm>
                <a:off x="5952361" y="2935026"/>
                <a:ext cx="376846" cy="462820"/>
              </a:xfrm>
              <a:custGeom>
                <a:avLst/>
                <a:gdLst>
                  <a:gd name="T0" fmla="*/ 0 w 471"/>
                  <a:gd name="T1" fmla="*/ 461 h 578"/>
                  <a:gd name="T2" fmla="*/ 61 w 471"/>
                  <a:gd name="T3" fmla="*/ 414 h 578"/>
                  <a:gd name="T4" fmla="*/ 133 w 471"/>
                  <a:gd name="T5" fmla="*/ 390 h 578"/>
                  <a:gd name="T6" fmla="*/ 166 w 471"/>
                  <a:gd name="T7" fmla="*/ 280 h 578"/>
                  <a:gd name="T8" fmla="*/ 133 w 471"/>
                  <a:gd name="T9" fmla="*/ 180 h 578"/>
                  <a:gd name="T10" fmla="*/ 141 w 471"/>
                  <a:gd name="T11" fmla="*/ 68 h 578"/>
                  <a:gd name="T12" fmla="*/ 184 w 471"/>
                  <a:gd name="T13" fmla="*/ 19 h 578"/>
                  <a:gd name="T14" fmla="*/ 317 w 471"/>
                  <a:gd name="T15" fmla="*/ 45 h 578"/>
                  <a:gd name="T16" fmla="*/ 338 w 471"/>
                  <a:gd name="T17" fmla="*/ 129 h 578"/>
                  <a:gd name="T18" fmla="*/ 342 w 471"/>
                  <a:gd name="T19" fmla="*/ 167 h 578"/>
                  <a:gd name="T20" fmla="*/ 344 w 471"/>
                  <a:gd name="T21" fmla="*/ 185 h 578"/>
                  <a:gd name="T22" fmla="*/ 304 w 471"/>
                  <a:gd name="T23" fmla="*/ 291 h 578"/>
                  <a:gd name="T24" fmla="*/ 333 w 471"/>
                  <a:gd name="T25" fmla="*/ 386 h 578"/>
                  <a:gd name="T26" fmla="*/ 399 w 471"/>
                  <a:gd name="T27" fmla="*/ 409 h 578"/>
                  <a:gd name="T28" fmla="*/ 471 w 471"/>
                  <a:gd name="T29" fmla="*/ 464 h 578"/>
                  <a:gd name="T30" fmla="*/ 0 w 471"/>
                  <a:gd name="T31" fmla="*/ 461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1" h="578">
                    <a:moveTo>
                      <a:pt x="0" y="461"/>
                    </a:moveTo>
                    <a:cubicBezTo>
                      <a:pt x="17" y="439"/>
                      <a:pt x="37" y="423"/>
                      <a:pt x="61" y="414"/>
                    </a:cubicBezTo>
                    <a:cubicBezTo>
                      <a:pt x="85" y="405"/>
                      <a:pt x="109" y="398"/>
                      <a:pt x="133" y="390"/>
                    </a:cubicBezTo>
                    <a:cubicBezTo>
                      <a:pt x="178" y="373"/>
                      <a:pt x="190" y="321"/>
                      <a:pt x="166" y="280"/>
                    </a:cubicBezTo>
                    <a:cubicBezTo>
                      <a:pt x="148" y="250"/>
                      <a:pt x="130" y="213"/>
                      <a:pt x="133" y="180"/>
                    </a:cubicBezTo>
                    <a:cubicBezTo>
                      <a:pt x="135" y="143"/>
                      <a:pt x="131" y="105"/>
                      <a:pt x="141" y="68"/>
                    </a:cubicBezTo>
                    <a:cubicBezTo>
                      <a:pt x="147" y="45"/>
                      <a:pt x="163" y="28"/>
                      <a:pt x="184" y="19"/>
                    </a:cubicBezTo>
                    <a:cubicBezTo>
                      <a:pt x="227" y="0"/>
                      <a:pt x="284" y="12"/>
                      <a:pt x="317" y="45"/>
                    </a:cubicBezTo>
                    <a:cubicBezTo>
                      <a:pt x="341" y="69"/>
                      <a:pt x="340" y="98"/>
                      <a:pt x="338" y="129"/>
                    </a:cubicBezTo>
                    <a:cubicBezTo>
                      <a:pt x="338" y="142"/>
                      <a:pt x="341" y="154"/>
                      <a:pt x="342" y="167"/>
                    </a:cubicBezTo>
                    <a:cubicBezTo>
                      <a:pt x="343" y="173"/>
                      <a:pt x="345" y="179"/>
                      <a:pt x="344" y="185"/>
                    </a:cubicBezTo>
                    <a:cubicBezTo>
                      <a:pt x="337" y="223"/>
                      <a:pt x="331" y="261"/>
                      <a:pt x="304" y="291"/>
                    </a:cubicBezTo>
                    <a:cubicBezTo>
                      <a:pt x="283" y="315"/>
                      <a:pt x="302" y="373"/>
                      <a:pt x="333" y="386"/>
                    </a:cubicBezTo>
                    <a:cubicBezTo>
                      <a:pt x="355" y="395"/>
                      <a:pt x="377" y="402"/>
                      <a:pt x="399" y="409"/>
                    </a:cubicBezTo>
                    <a:cubicBezTo>
                      <a:pt x="431" y="417"/>
                      <a:pt x="451" y="441"/>
                      <a:pt x="471" y="464"/>
                    </a:cubicBezTo>
                    <a:cubicBezTo>
                      <a:pt x="381" y="557"/>
                      <a:pt x="113" y="578"/>
                      <a:pt x="0" y="46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70" name="Freeform 9"/>
              <p:cNvSpPr/>
              <p:nvPr/>
            </p:nvSpPr>
            <p:spPr bwMode="auto">
              <a:xfrm>
                <a:off x="5485048" y="2994339"/>
                <a:ext cx="467313" cy="512247"/>
              </a:xfrm>
              <a:custGeom>
                <a:avLst/>
                <a:gdLst>
                  <a:gd name="T0" fmla="*/ 353 w 584"/>
                  <a:gd name="T1" fmla="*/ 364 h 640"/>
                  <a:gd name="T2" fmla="*/ 331 w 584"/>
                  <a:gd name="T3" fmla="*/ 261 h 640"/>
                  <a:gd name="T4" fmla="*/ 146 w 584"/>
                  <a:gd name="T5" fmla="*/ 404 h 640"/>
                  <a:gd name="T6" fmla="*/ 127 w 584"/>
                  <a:gd name="T7" fmla="*/ 640 h 640"/>
                  <a:gd name="T8" fmla="*/ 100 w 584"/>
                  <a:gd name="T9" fmla="*/ 601 h 640"/>
                  <a:gd name="T10" fmla="*/ 192 w 584"/>
                  <a:gd name="T11" fmla="*/ 132 h 640"/>
                  <a:gd name="T12" fmla="*/ 279 w 584"/>
                  <a:gd name="T13" fmla="*/ 92 h 640"/>
                  <a:gd name="T14" fmla="*/ 292 w 584"/>
                  <a:gd name="T15" fmla="*/ 71 h 640"/>
                  <a:gd name="T16" fmla="*/ 276 w 584"/>
                  <a:gd name="T17" fmla="*/ 0 h 640"/>
                  <a:gd name="T18" fmla="*/ 584 w 584"/>
                  <a:gd name="T19" fmla="*/ 123 h 640"/>
                  <a:gd name="T20" fmla="*/ 353 w 584"/>
                  <a:gd name="T21" fmla="*/ 36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4" h="640">
                    <a:moveTo>
                      <a:pt x="353" y="364"/>
                    </a:moveTo>
                    <a:cubicBezTo>
                      <a:pt x="345" y="328"/>
                      <a:pt x="338" y="297"/>
                      <a:pt x="331" y="261"/>
                    </a:cubicBezTo>
                    <a:cubicBezTo>
                      <a:pt x="246" y="281"/>
                      <a:pt x="185" y="329"/>
                      <a:pt x="146" y="404"/>
                    </a:cubicBezTo>
                    <a:cubicBezTo>
                      <a:pt x="107" y="479"/>
                      <a:pt x="106" y="558"/>
                      <a:pt x="127" y="640"/>
                    </a:cubicBezTo>
                    <a:cubicBezTo>
                      <a:pt x="118" y="627"/>
                      <a:pt x="108" y="615"/>
                      <a:pt x="100" y="601"/>
                    </a:cubicBezTo>
                    <a:cubicBezTo>
                      <a:pt x="0" y="446"/>
                      <a:pt x="42" y="232"/>
                      <a:pt x="192" y="132"/>
                    </a:cubicBezTo>
                    <a:cubicBezTo>
                      <a:pt x="218" y="115"/>
                      <a:pt x="249" y="104"/>
                      <a:pt x="279" y="92"/>
                    </a:cubicBezTo>
                    <a:cubicBezTo>
                      <a:pt x="290" y="88"/>
                      <a:pt x="295" y="83"/>
                      <a:pt x="292" y="71"/>
                    </a:cubicBezTo>
                    <a:cubicBezTo>
                      <a:pt x="286" y="49"/>
                      <a:pt x="282" y="27"/>
                      <a:pt x="276" y="0"/>
                    </a:cubicBezTo>
                    <a:cubicBezTo>
                      <a:pt x="380" y="42"/>
                      <a:pt x="480" y="82"/>
                      <a:pt x="584" y="123"/>
                    </a:cubicBezTo>
                    <a:cubicBezTo>
                      <a:pt x="507" y="204"/>
                      <a:pt x="432" y="282"/>
                      <a:pt x="353" y="3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71" name="Freeform 10"/>
              <p:cNvSpPr/>
              <p:nvPr/>
            </p:nvSpPr>
            <p:spPr bwMode="auto">
              <a:xfrm>
                <a:off x="6386123" y="3088101"/>
                <a:ext cx="320829" cy="550591"/>
              </a:xfrm>
              <a:custGeom>
                <a:avLst/>
                <a:gdLst>
                  <a:gd name="T0" fmla="*/ 267 w 401"/>
                  <a:gd name="T1" fmla="*/ 518 h 688"/>
                  <a:gd name="T2" fmla="*/ 338 w 401"/>
                  <a:gd name="T3" fmla="*/ 569 h 688"/>
                  <a:gd name="T4" fmla="*/ 33 w 401"/>
                  <a:gd name="T5" fmla="*/ 688 h 688"/>
                  <a:gd name="T6" fmla="*/ 33 w 401"/>
                  <a:gd name="T7" fmla="*/ 356 h 688"/>
                  <a:gd name="T8" fmla="*/ 120 w 401"/>
                  <a:gd name="T9" fmla="*/ 416 h 688"/>
                  <a:gd name="T10" fmla="*/ 155 w 401"/>
                  <a:gd name="T11" fmla="*/ 181 h 688"/>
                  <a:gd name="T12" fmla="*/ 0 w 401"/>
                  <a:gd name="T13" fmla="*/ 0 h 688"/>
                  <a:gd name="T14" fmla="*/ 267 w 401"/>
                  <a:gd name="T15" fmla="*/ 51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1" h="688">
                    <a:moveTo>
                      <a:pt x="267" y="518"/>
                    </a:moveTo>
                    <a:cubicBezTo>
                      <a:pt x="290" y="535"/>
                      <a:pt x="313" y="551"/>
                      <a:pt x="338" y="569"/>
                    </a:cubicBezTo>
                    <a:cubicBezTo>
                      <a:pt x="234" y="609"/>
                      <a:pt x="134" y="649"/>
                      <a:pt x="33" y="688"/>
                    </a:cubicBezTo>
                    <a:cubicBezTo>
                      <a:pt x="33" y="578"/>
                      <a:pt x="33" y="470"/>
                      <a:pt x="33" y="356"/>
                    </a:cubicBezTo>
                    <a:cubicBezTo>
                      <a:pt x="65" y="378"/>
                      <a:pt x="92" y="396"/>
                      <a:pt x="120" y="416"/>
                    </a:cubicBezTo>
                    <a:cubicBezTo>
                      <a:pt x="169" y="341"/>
                      <a:pt x="180" y="264"/>
                      <a:pt x="155" y="181"/>
                    </a:cubicBezTo>
                    <a:cubicBezTo>
                      <a:pt x="131" y="100"/>
                      <a:pt x="77" y="42"/>
                      <a:pt x="0" y="0"/>
                    </a:cubicBezTo>
                    <a:cubicBezTo>
                      <a:pt x="265" y="28"/>
                      <a:pt x="401" y="323"/>
                      <a:pt x="267" y="5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518162" y="3011505"/>
            <a:ext cx="1572459" cy="1391621"/>
            <a:chOff x="6518162" y="3011505"/>
            <a:chExt cx="1572459" cy="1391621"/>
          </a:xfrm>
          <a:effectLst/>
        </p:grpSpPr>
        <p:sp>
          <p:nvSpPr>
            <p:cNvPr id="73" name="任意多边形 72"/>
            <p:cNvSpPr/>
            <p:nvPr/>
          </p:nvSpPr>
          <p:spPr>
            <a:xfrm rot="9000000">
              <a:off x="6518162" y="3011505"/>
              <a:ext cx="1572459" cy="1391621"/>
            </a:xfrm>
            <a:custGeom>
              <a:avLst/>
              <a:gdLst>
                <a:gd name="connsiteX0" fmla="*/ 28988 w 3761891"/>
                <a:gd name="connsiteY0" fmla="*/ 1549518 h 3329262"/>
                <a:gd name="connsiteX1" fmla="*/ 857080 w 3761891"/>
                <a:gd name="connsiteY1" fmla="*/ 115221 h 3329262"/>
                <a:gd name="connsiteX2" fmla="*/ 913826 w 3761891"/>
                <a:gd name="connsiteY2" fmla="*/ 50888 h 3329262"/>
                <a:gd name="connsiteX3" fmla="*/ 929030 w 3761891"/>
                <a:gd name="connsiteY3" fmla="*/ 43468 h 3329262"/>
                <a:gd name="connsiteX4" fmla="*/ 953509 w 3761891"/>
                <a:gd name="connsiteY4" fmla="*/ 26073 h 3329262"/>
                <a:gd name="connsiteX5" fmla="*/ 1056478 w 3761891"/>
                <a:gd name="connsiteY5" fmla="*/ 0 h 3329262"/>
                <a:gd name="connsiteX6" fmla="*/ 2712663 w 3761891"/>
                <a:gd name="connsiteY6" fmla="*/ 0 h 3329262"/>
                <a:gd name="connsiteX7" fmla="*/ 2796749 w 3761891"/>
                <a:gd name="connsiteY7" fmla="*/ 16976 h 3329262"/>
                <a:gd name="connsiteX8" fmla="*/ 2821386 w 3761891"/>
                <a:gd name="connsiteY8" fmla="*/ 33587 h 3329262"/>
                <a:gd name="connsiteX9" fmla="*/ 2848078 w 3761891"/>
                <a:gd name="connsiteY9" fmla="*/ 46612 h 3329262"/>
                <a:gd name="connsiteX10" fmla="*/ 2904822 w 3761891"/>
                <a:gd name="connsiteY10" fmla="*/ 110945 h 3329262"/>
                <a:gd name="connsiteX11" fmla="*/ 3732914 w 3761891"/>
                <a:gd name="connsiteY11" fmla="*/ 1545242 h 3329262"/>
                <a:gd name="connsiteX12" fmla="*/ 3761354 w 3761891"/>
                <a:gd name="connsiteY12" fmla="*/ 1668288 h 3329262"/>
                <a:gd name="connsiteX13" fmla="*/ 3759241 w 3761891"/>
                <a:gd name="connsiteY13" fmla="*/ 1680884 h 3329262"/>
                <a:gd name="connsiteX14" fmla="*/ 3760171 w 3761891"/>
                <a:gd name="connsiteY14" fmla="*/ 1694227 h 3329262"/>
                <a:gd name="connsiteX15" fmla="*/ 3732830 w 3761891"/>
                <a:gd name="connsiteY15" fmla="*/ 1775536 h 3329262"/>
                <a:gd name="connsiteX16" fmla="*/ 2904738 w 3761891"/>
                <a:gd name="connsiteY16" fmla="*/ 3209833 h 3329262"/>
                <a:gd name="connsiteX17" fmla="*/ 2847993 w 3761891"/>
                <a:gd name="connsiteY17" fmla="*/ 3274166 h 3329262"/>
                <a:gd name="connsiteX18" fmla="*/ 2842511 w 3761891"/>
                <a:gd name="connsiteY18" fmla="*/ 3276841 h 3329262"/>
                <a:gd name="connsiteX19" fmla="*/ 2823691 w 3761891"/>
                <a:gd name="connsiteY19" fmla="*/ 3292368 h 3329262"/>
                <a:gd name="connsiteX20" fmla="*/ 2702910 w 3761891"/>
                <a:gd name="connsiteY20" fmla="*/ 3329262 h 3329262"/>
                <a:gd name="connsiteX21" fmla="*/ 1046726 w 3761891"/>
                <a:gd name="connsiteY21" fmla="*/ 3329262 h 3329262"/>
                <a:gd name="connsiteX22" fmla="*/ 893974 w 3761891"/>
                <a:gd name="connsiteY22" fmla="*/ 3265990 h 3329262"/>
                <a:gd name="connsiteX23" fmla="*/ 883550 w 3761891"/>
                <a:gd name="connsiteY23" fmla="*/ 3250529 h 3329262"/>
                <a:gd name="connsiteX24" fmla="*/ 882566 w 3761891"/>
                <a:gd name="connsiteY24" fmla="*/ 3249619 h 3329262"/>
                <a:gd name="connsiteX25" fmla="*/ 856997 w 3761891"/>
                <a:gd name="connsiteY25" fmla="*/ 3214110 h 3329262"/>
                <a:gd name="connsiteX26" fmla="*/ 28905 w 3761891"/>
                <a:gd name="connsiteY26" fmla="*/ 1779812 h 3329262"/>
                <a:gd name="connsiteX27" fmla="*/ 0 w 3761891"/>
                <a:gd name="connsiteY27" fmla="*/ 1677601 h 3329262"/>
                <a:gd name="connsiteX28" fmla="*/ 2825 w 3761891"/>
                <a:gd name="connsiteY28" fmla="*/ 1647714 h 3329262"/>
                <a:gd name="connsiteX29" fmla="*/ 1647 w 3761891"/>
                <a:gd name="connsiteY29" fmla="*/ 1630828 h 3329262"/>
                <a:gd name="connsiteX30" fmla="*/ 28988 w 3761891"/>
                <a:gd name="connsiteY30" fmla="*/ 1549518 h 332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61891" h="3329262">
                  <a:moveTo>
                    <a:pt x="28988" y="1549518"/>
                  </a:moveTo>
                  <a:lnTo>
                    <a:pt x="857080" y="115221"/>
                  </a:lnTo>
                  <a:cubicBezTo>
                    <a:pt x="871994" y="89390"/>
                    <a:pt x="891436" y="67805"/>
                    <a:pt x="913826" y="50888"/>
                  </a:cubicBezTo>
                  <a:lnTo>
                    <a:pt x="929030" y="43468"/>
                  </a:lnTo>
                  <a:lnTo>
                    <a:pt x="953509" y="26073"/>
                  </a:lnTo>
                  <a:cubicBezTo>
                    <a:pt x="984118" y="9445"/>
                    <a:pt x="1019195" y="0"/>
                    <a:pt x="1056478" y="0"/>
                  </a:cubicBezTo>
                  <a:lnTo>
                    <a:pt x="2712663" y="0"/>
                  </a:lnTo>
                  <a:cubicBezTo>
                    <a:pt x="2742490" y="0"/>
                    <a:pt x="2770904" y="6045"/>
                    <a:pt x="2796749" y="16976"/>
                  </a:cubicBezTo>
                  <a:lnTo>
                    <a:pt x="2821386" y="33587"/>
                  </a:lnTo>
                  <a:lnTo>
                    <a:pt x="2848078" y="46612"/>
                  </a:lnTo>
                  <a:cubicBezTo>
                    <a:pt x="2870467" y="63528"/>
                    <a:pt x="2889909" y="85114"/>
                    <a:pt x="2904822" y="110945"/>
                  </a:cubicBezTo>
                  <a:lnTo>
                    <a:pt x="3732914" y="1545242"/>
                  </a:lnTo>
                  <a:cubicBezTo>
                    <a:pt x="3755284" y="1583988"/>
                    <a:pt x="3764287" y="1626784"/>
                    <a:pt x="3761354" y="1668288"/>
                  </a:cubicBezTo>
                  <a:lnTo>
                    <a:pt x="3759241" y="1680884"/>
                  </a:lnTo>
                  <a:lnTo>
                    <a:pt x="3760171" y="1694227"/>
                  </a:lnTo>
                  <a:cubicBezTo>
                    <a:pt x="3756715" y="1722074"/>
                    <a:pt x="3747743" y="1749705"/>
                    <a:pt x="3732830" y="1775536"/>
                  </a:cubicBezTo>
                  <a:lnTo>
                    <a:pt x="2904738" y="3209833"/>
                  </a:lnTo>
                  <a:cubicBezTo>
                    <a:pt x="2889824" y="3235664"/>
                    <a:pt x="2870382" y="3257249"/>
                    <a:pt x="2847993" y="3274166"/>
                  </a:cubicBezTo>
                  <a:lnTo>
                    <a:pt x="2842511" y="3276841"/>
                  </a:lnTo>
                  <a:lnTo>
                    <a:pt x="2823691" y="3292368"/>
                  </a:lnTo>
                  <a:cubicBezTo>
                    <a:pt x="2789213" y="3315661"/>
                    <a:pt x="2747650" y="3329261"/>
                    <a:pt x="2702910" y="3329262"/>
                  </a:cubicBezTo>
                  <a:lnTo>
                    <a:pt x="1046726" y="3329262"/>
                  </a:lnTo>
                  <a:cubicBezTo>
                    <a:pt x="987073" y="3329262"/>
                    <a:pt x="933067" y="3305083"/>
                    <a:pt x="893974" y="3265990"/>
                  </a:cubicBezTo>
                  <a:lnTo>
                    <a:pt x="883550" y="3250529"/>
                  </a:lnTo>
                  <a:lnTo>
                    <a:pt x="882566" y="3249619"/>
                  </a:lnTo>
                  <a:cubicBezTo>
                    <a:pt x="873042" y="3238879"/>
                    <a:pt x="864454" y="3227025"/>
                    <a:pt x="856997" y="3214110"/>
                  </a:cubicBezTo>
                  <a:lnTo>
                    <a:pt x="28905" y="1779812"/>
                  </a:lnTo>
                  <a:cubicBezTo>
                    <a:pt x="10263" y="1747524"/>
                    <a:pt x="904" y="1712423"/>
                    <a:pt x="0" y="1677601"/>
                  </a:cubicBezTo>
                  <a:lnTo>
                    <a:pt x="2825" y="1647714"/>
                  </a:lnTo>
                  <a:lnTo>
                    <a:pt x="1647" y="1630828"/>
                  </a:lnTo>
                  <a:cubicBezTo>
                    <a:pt x="5103" y="1602980"/>
                    <a:pt x="14075" y="1575349"/>
                    <a:pt x="28988" y="1549518"/>
                  </a:cubicBezTo>
                  <a:close/>
                </a:path>
              </a:pathLst>
            </a:custGeom>
            <a:solidFill>
              <a:srgbClr val="5193B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999446" y="3434228"/>
              <a:ext cx="609890" cy="586963"/>
              <a:chOff x="273050" y="165100"/>
              <a:chExt cx="8066088" cy="7762875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75" name="Freeform 6"/>
              <p:cNvSpPr>
                <a:spLocks/>
              </p:cNvSpPr>
              <p:nvPr/>
            </p:nvSpPr>
            <p:spPr bwMode="auto">
              <a:xfrm>
                <a:off x="441325" y="247650"/>
                <a:ext cx="7751763" cy="7658100"/>
              </a:xfrm>
              <a:custGeom>
                <a:avLst/>
                <a:gdLst>
                  <a:gd name="T0" fmla="*/ 1054 w 2064"/>
                  <a:gd name="T1" fmla="*/ 22 h 2039"/>
                  <a:gd name="T2" fmla="*/ 1035 w 2064"/>
                  <a:gd name="T3" fmla="*/ 31 h 2039"/>
                  <a:gd name="T4" fmla="*/ 706 w 2064"/>
                  <a:gd name="T5" fmla="*/ 268 h 2039"/>
                  <a:gd name="T6" fmla="*/ 669 w 2064"/>
                  <a:gd name="T7" fmla="*/ 338 h 2039"/>
                  <a:gd name="T8" fmla="*/ 674 w 2064"/>
                  <a:gd name="T9" fmla="*/ 373 h 2039"/>
                  <a:gd name="T10" fmla="*/ 668 w 2064"/>
                  <a:gd name="T11" fmla="*/ 424 h 2039"/>
                  <a:gd name="T12" fmla="*/ 620 w 2064"/>
                  <a:gd name="T13" fmla="*/ 470 h 2039"/>
                  <a:gd name="T14" fmla="*/ 635 w 2064"/>
                  <a:gd name="T15" fmla="*/ 486 h 2039"/>
                  <a:gd name="T16" fmla="*/ 968 w 2064"/>
                  <a:gd name="T17" fmla="*/ 818 h 2039"/>
                  <a:gd name="T18" fmla="*/ 995 w 2064"/>
                  <a:gd name="T19" fmla="*/ 829 h 2039"/>
                  <a:gd name="T20" fmla="*/ 1055 w 2064"/>
                  <a:gd name="T21" fmla="*/ 855 h 2039"/>
                  <a:gd name="T22" fmla="*/ 1429 w 2064"/>
                  <a:gd name="T23" fmla="*/ 1210 h 2039"/>
                  <a:gd name="T24" fmla="*/ 2021 w 2064"/>
                  <a:gd name="T25" fmla="*/ 1772 h 2039"/>
                  <a:gd name="T26" fmla="*/ 2023 w 2064"/>
                  <a:gd name="T27" fmla="*/ 1892 h 2039"/>
                  <a:gd name="T28" fmla="*/ 1911 w 2064"/>
                  <a:gd name="T29" fmla="*/ 2004 h 2039"/>
                  <a:gd name="T30" fmla="*/ 1799 w 2064"/>
                  <a:gd name="T31" fmla="*/ 2003 h 2039"/>
                  <a:gd name="T32" fmla="*/ 879 w 2064"/>
                  <a:gd name="T33" fmla="*/ 1033 h 2039"/>
                  <a:gd name="T34" fmla="*/ 852 w 2064"/>
                  <a:gd name="T35" fmla="*/ 967 h 2039"/>
                  <a:gd name="T36" fmla="*/ 846 w 2064"/>
                  <a:gd name="T37" fmla="*/ 949 h 2039"/>
                  <a:gd name="T38" fmla="*/ 498 w 2064"/>
                  <a:gd name="T39" fmla="*/ 601 h 2039"/>
                  <a:gd name="T40" fmla="*/ 491 w 2064"/>
                  <a:gd name="T41" fmla="*/ 597 h 2039"/>
                  <a:gd name="T42" fmla="*/ 448 w 2064"/>
                  <a:gd name="T43" fmla="*/ 643 h 2039"/>
                  <a:gd name="T44" fmla="*/ 395 w 2064"/>
                  <a:gd name="T45" fmla="*/ 652 h 2039"/>
                  <a:gd name="T46" fmla="*/ 360 w 2064"/>
                  <a:gd name="T47" fmla="*/ 659 h 2039"/>
                  <a:gd name="T48" fmla="*/ 303 w 2064"/>
                  <a:gd name="T49" fmla="*/ 715 h 2039"/>
                  <a:gd name="T50" fmla="*/ 299 w 2064"/>
                  <a:gd name="T51" fmla="*/ 755 h 2039"/>
                  <a:gd name="T52" fmla="*/ 295 w 2064"/>
                  <a:gd name="T53" fmla="*/ 796 h 2039"/>
                  <a:gd name="T54" fmla="*/ 216 w 2064"/>
                  <a:gd name="T55" fmla="*/ 875 h 2039"/>
                  <a:gd name="T56" fmla="*/ 167 w 2064"/>
                  <a:gd name="T57" fmla="*/ 875 h 2039"/>
                  <a:gd name="T58" fmla="*/ 16 w 2064"/>
                  <a:gd name="T59" fmla="*/ 723 h 2039"/>
                  <a:gd name="T60" fmla="*/ 16 w 2064"/>
                  <a:gd name="T61" fmla="*/ 673 h 2039"/>
                  <a:gd name="T62" fmla="*/ 92 w 2064"/>
                  <a:gd name="T63" fmla="*/ 597 h 2039"/>
                  <a:gd name="T64" fmla="*/ 137 w 2064"/>
                  <a:gd name="T65" fmla="*/ 592 h 2039"/>
                  <a:gd name="T66" fmla="*/ 170 w 2064"/>
                  <a:gd name="T67" fmla="*/ 590 h 2039"/>
                  <a:gd name="T68" fmla="*/ 235 w 2064"/>
                  <a:gd name="T69" fmla="*/ 526 h 2039"/>
                  <a:gd name="T70" fmla="*/ 236 w 2064"/>
                  <a:gd name="T71" fmla="*/ 492 h 2039"/>
                  <a:gd name="T72" fmla="*/ 240 w 2064"/>
                  <a:gd name="T73" fmla="*/ 449 h 2039"/>
                  <a:gd name="T74" fmla="*/ 245 w 2064"/>
                  <a:gd name="T75" fmla="*/ 443 h 2039"/>
                  <a:gd name="T76" fmla="*/ 516 w 2064"/>
                  <a:gd name="T77" fmla="*/ 174 h 2039"/>
                  <a:gd name="T78" fmla="*/ 939 w 2064"/>
                  <a:gd name="T79" fmla="*/ 0 h 2039"/>
                  <a:gd name="T80" fmla="*/ 1035 w 2064"/>
                  <a:gd name="T81" fmla="*/ 11 h 2039"/>
                  <a:gd name="T82" fmla="*/ 1053 w 2064"/>
                  <a:gd name="T83" fmla="*/ 16 h 2039"/>
                  <a:gd name="T84" fmla="*/ 1054 w 2064"/>
                  <a:gd name="T85" fmla="*/ 22 h 20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64" h="2039">
                    <a:moveTo>
                      <a:pt x="1054" y="22"/>
                    </a:moveTo>
                    <a:cubicBezTo>
                      <a:pt x="1048" y="25"/>
                      <a:pt x="1042" y="29"/>
                      <a:pt x="1035" y="31"/>
                    </a:cubicBezTo>
                    <a:cubicBezTo>
                      <a:pt x="902" y="77"/>
                      <a:pt x="793" y="158"/>
                      <a:pt x="706" y="268"/>
                    </a:cubicBezTo>
                    <a:cubicBezTo>
                      <a:pt x="689" y="288"/>
                      <a:pt x="678" y="313"/>
                      <a:pt x="669" y="338"/>
                    </a:cubicBezTo>
                    <a:cubicBezTo>
                      <a:pt x="665" y="348"/>
                      <a:pt x="669" y="363"/>
                      <a:pt x="674" y="373"/>
                    </a:cubicBezTo>
                    <a:cubicBezTo>
                      <a:pt x="684" y="394"/>
                      <a:pt x="684" y="407"/>
                      <a:pt x="668" y="424"/>
                    </a:cubicBezTo>
                    <a:cubicBezTo>
                      <a:pt x="653" y="439"/>
                      <a:pt x="637" y="454"/>
                      <a:pt x="620" y="470"/>
                    </a:cubicBezTo>
                    <a:cubicBezTo>
                      <a:pt x="626" y="477"/>
                      <a:pt x="631" y="482"/>
                      <a:pt x="635" y="486"/>
                    </a:cubicBezTo>
                    <a:cubicBezTo>
                      <a:pt x="746" y="597"/>
                      <a:pt x="857" y="708"/>
                      <a:pt x="968" y="818"/>
                    </a:cubicBezTo>
                    <a:cubicBezTo>
                      <a:pt x="974" y="825"/>
                      <a:pt x="986" y="829"/>
                      <a:pt x="995" y="829"/>
                    </a:cubicBezTo>
                    <a:cubicBezTo>
                      <a:pt x="1019" y="829"/>
                      <a:pt x="1038" y="839"/>
                      <a:pt x="1055" y="855"/>
                    </a:cubicBezTo>
                    <a:cubicBezTo>
                      <a:pt x="1180" y="974"/>
                      <a:pt x="1305" y="1092"/>
                      <a:pt x="1429" y="1210"/>
                    </a:cubicBezTo>
                    <a:cubicBezTo>
                      <a:pt x="1627" y="1397"/>
                      <a:pt x="1824" y="1585"/>
                      <a:pt x="2021" y="1772"/>
                    </a:cubicBezTo>
                    <a:cubicBezTo>
                      <a:pt x="2063" y="1812"/>
                      <a:pt x="2064" y="1851"/>
                      <a:pt x="2023" y="1892"/>
                    </a:cubicBezTo>
                    <a:cubicBezTo>
                      <a:pt x="1986" y="1929"/>
                      <a:pt x="1949" y="1967"/>
                      <a:pt x="1911" y="2004"/>
                    </a:cubicBezTo>
                    <a:cubicBezTo>
                      <a:pt x="1876" y="2039"/>
                      <a:pt x="1834" y="2039"/>
                      <a:pt x="1799" y="2003"/>
                    </a:cubicBezTo>
                    <a:cubicBezTo>
                      <a:pt x="1492" y="1680"/>
                      <a:pt x="1186" y="1356"/>
                      <a:pt x="879" y="1033"/>
                    </a:cubicBezTo>
                    <a:cubicBezTo>
                      <a:pt x="861" y="1014"/>
                      <a:pt x="850" y="993"/>
                      <a:pt x="852" y="967"/>
                    </a:cubicBezTo>
                    <a:cubicBezTo>
                      <a:pt x="853" y="961"/>
                      <a:pt x="850" y="953"/>
                      <a:pt x="846" y="949"/>
                    </a:cubicBezTo>
                    <a:cubicBezTo>
                      <a:pt x="730" y="833"/>
                      <a:pt x="614" y="717"/>
                      <a:pt x="498" y="601"/>
                    </a:cubicBezTo>
                    <a:cubicBezTo>
                      <a:pt x="497" y="601"/>
                      <a:pt x="496" y="600"/>
                      <a:pt x="491" y="597"/>
                    </a:cubicBezTo>
                    <a:cubicBezTo>
                      <a:pt x="477" y="612"/>
                      <a:pt x="463" y="628"/>
                      <a:pt x="448" y="643"/>
                    </a:cubicBezTo>
                    <a:cubicBezTo>
                      <a:pt x="429" y="663"/>
                      <a:pt x="421" y="662"/>
                      <a:pt x="395" y="652"/>
                    </a:cubicBezTo>
                    <a:cubicBezTo>
                      <a:pt x="385" y="649"/>
                      <a:pt x="368" y="652"/>
                      <a:pt x="360" y="659"/>
                    </a:cubicBezTo>
                    <a:cubicBezTo>
                      <a:pt x="339" y="675"/>
                      <a:pt x="321" y="695"/>
                      <a:pt x="303" y="715"/>
                    </a:cubicBezTo>
                    <a:cubicBezTo>
                      <a:pt x="292" y="726"/>
                      <a:pt x="288" y="740"/>
                      <a:pt x="299" y="755"/>
                    </a:cubicBezTo>
                    <a:cubicBezTo>
                      <a:pt x="310" y="770"/>
                      <a:pt x="306" y="784"/>
                      <a:pt x="295" y="796"/>
                    </a:cubicBezTo>
                    <a:cubicBezTo>
                      <a:pt x="269" y="823"/>
                      <a:pt x="243" y="850"/>
                      <a:pt x="216" y="875"/>
                    </a:cubicBezTo>
                    <a:cubicBezTo>
                      <a:pt x="201" y="889"/>
                      <a:pt x="181" y="889"/>
                      <a:pt x="167" y="875"/>
                    </a:cubicBezTo>
                    <a:cubicBezTo>
                      <a:pt x="116" y="825"/>
                      <a:pt x="66" y="774"/>
                      <a:pt x="16" y="723"/>
                    </a:cubicBezTo>
                    <a:cubicBezTo>
                      <a:pt x="0" y="708"/>
                      <a:pt x="1" y="689"/>
                      <a:pt x="16" y="673"/>
                    </a:cubicBezTo>
                    <a:cubicBezTo>
                      <a:pt x="41" y="647"/>
                      <a:pt x="66" y="622"/>
                      <a:pt x="92" y="597"/>
                    </a:cubicBezTo>
                    <a:cubicBezTo>
                      <a:pt x="105" y="584"/>
                      <a:pt x="119" y="581"/>
                      <a:pt x="137" y="592"/>
                    </a:cubicBezTo>
                    <a:cubicBezTo>
                      <a:pt x="146" y="596"/>
                      <a:pt x="163" y="596"/>
                      <a:pt x="170" y="590"/>
                    </a:cubicBezTo>
                    <a:cubicBezTo>
                      <a:pt x="193" y="571"/>
                      <a:pt x="216" y="549"/>
                      <a:pt x="235" y="526"/>
                    </a:cubicBezTo>
                    <a:cubicBezTo>
                      <a:pt x="241" y="519"/>
                      <a:pt x="240" y="501"/>
                      <a:pt x="236" y="492"/>
                    </a:cubicBezTo>
                    <a:cubicBezTo>
                      <a:pt x="227" y="475"/>
                      <a:pt x="230" y="462"/>
                      <a:pt x="240" y="449"/>
                    </a:cubicBezTo>
                    <a:cubicBezTo>
                      <a:pt x="241" y="447"/>
                      <a:pt x="243" y="445"/>
                      <a:pt x="245" y="443"/>
                    </a:cubicBezTo>
                    <a:cubicBezTo>
                      <a:pt x="335" y="354"/>
                      <a:pt x="424" y="262"/>
                      <a:pt x="516" y="174"/>
                    </a:cubicBezTo>
                    <a:cubicBezTo>
                      <a:pt x="634" y="62"/>
                      <a:pt x="775" y="0"/>
                      <a:pt x="939" y="0"/>
                    </a:cubicBezTo>
                    <a:cubicBezTo>
                      <a:pt x="971" y="0"/>
                      <a:pt x="1003" y="7"/>
                      <a:pt x="1035" y="11"/>
                    </a:cubicBezTo>
                    <a:cubicBezTo>
                      <a:pt x="1041" y="11"/>
                      <a:pt x="1047" y="14"/>
                      <a:pt x="1053" y="16"/>
                    </a:cubicBezTo>
                    <a:cubicBezTo>
                      <a:pt x="1053" y="18"/>
                      <a:pt x="1054" y="20"/>
                      <a:pt x="1054" y="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76" name="Freeform 7"/>
              <p:cNvSpPr>
                <a:spLocks/>
              </p:cNvSpPr>
              <p:nvPr/>
            </p:nvSpPr>
            <p:spPr bwMode="auto">
              <a:xfrm>
                <a:off x="273050" y="4295775"/>
                <a:ext cx="3778250" cy="3632200"/>
              </a:xfrm>
              <a:custGeom>
                <a:avLst/>
                <a:gdLst>
                  <a:gd name="T0" fmla="*/ 835 w 1006"/>
                  <a:gd name="T1" fmla="*/ 0 h 967"/>
                  <a:gd name="T2" fmla="*/ 1006 w 1006"/>
                  <a:gd name="T3" fmla="*/ 181 h 967"/>
                  <a:gd name="T4" fmla="*/ 986 w 1006"/>
                  <a:gd name="T5" fmla="*/ 193 h 967"/>
                  <a:gd name="T6" fmla="*/ 741 w 1006"/>
                  <a:gd name="T7" fmla="*/ 437 h 967"/>
                  <a:gd name="T8" fmla="*/ 735 w 1006"/>
                  <a:gd name="T9" fmla="*/ 468 h 967"/>
                  <a:gd name="T10" fmla="*/ 475 w 1006"/>
                  <a:gd name="T11" fmla="*/ 955 h 967"/>
                  <a:gd name="T12" fmla="*/ 300 w 1006"/>
                  <a:gd name="T13" fmla="*/ 944 h 967"/>
                  <a:gd name="T14" fmla="*/ 288 w 1006"/>
                  <a:gd name="T15" fmla="*/ 891 h 967"/>
                  <a:gd name="T16" fmla="*/ 455 w 1006"/>
                  <a:gd name="T17" fmla="*/ 724 h 967"/>
                  <a:gd name="T18" fmla="*/ 454 w 1006"/>
                  <a:gd name="T19" fmla="*/ 651 h 967"/>
                  <a:gd name="T20" fmla="*/ 355 w 1006"/>
                  <a:gd name="T21" fmla="*/ 552 h 967"/>
                  <a:gd name="T22" fmla="*/ 291 w 1006"/>
                  <a:gd name="T23" fmla="*/ 552 h 967"/>
                  <a:gd name="T24" fmla="*/ 121 w 1006"/>
                  <a:gd name="T25" fmla="*/ 722 h 967"/>
                  <a:gd name="T26" fmla="*/ 66 w 1006"/>
                  <a:gd name="T27" fmla="*/ 709 h 967"/>
                  <a:gd name="T28" fmla="*/ 352 w 1006"/>
                  <a:gd name="T29" fmla="*/ 252 h 967"/>
                  <a:gd name="T30" fmla="*/ 545 w 1006"/>
                  <a:gd name="T31" fmla="*/ 277 h 967"/>
                  <a:gd name="T32" fmla="*/ 573 w 1006"/>
                  <a:gd name="T33" fmla="*/ 271 h 967"/>
                  <a:gd name="T34" fmla="*/ 823 w 1006"/>
                  <a:gd name="T35" fmla="*/ 20 h 967"/>
                  <a:gd name="T36" fmla="*/ 835 w 1006"/>
                  <a:gd name="T37" fmla="*/ 0 h 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6" h="967">
                    <a:moveTo>
                      <a:pt x="835" y="0"/>
                    </a:moveTo>
                    <a:cubicBezTo>
                      <a:pt x="894" y="62"/>
                      <a:pt x="947" y="119"/>
                      <a:pt x="1006" y="181"/>
                    </a:cubicBezTo>
                    <a:cubicBezTo>
                      <a:pt x="999" y="185"/>
                      <a:pt x="992" y="188"/>
                      <a:pt x="986" y="193"/>
                    </a:cubicBezTo>
                    <a:cubicBezTo>
                      <a:pt x="905" y="274"/>
                      <a:pt x="823" y="356"/>
                      <a:pt x="741" y="437"/>
                    </a:cubicBezTo>
                    <a:cubicBezTo>
                      <a:pt x="731" y="447"/>
                      <a:pt x="730" y="454"/>
                      <a:pt x="735" y="468"/>
                    </a:cubicBezTo>
                    <a:cubicBezTo>
                      <a:pt x="821" y="677"/>
                      <a:pt x="696" y="910"/>
                      <a:pt x="475" y="955"/>
                    </a:cubicBezTo>
                    <a:cubicBezTo>
                      <a:pt x="416" y="967"/>
                      <a:pt x="357" y="962"/>
                      <a:pt x="300" y="944"/>
                    </a:cubicBezTo>
                    <a:cubicBezTo>
                      <a:pt x="268" y="933"/>
                      <a:pt x="264" y="915"/>
                      <a:pt x="288" y="891"/>
                    </a:cubicBezTo>
                    <a:cubicBezTo>
                      <a:pt x="343" y="835"/>
                      <a:pt x="399" y="780"/>
                      <a:pt x="455" y="724"/>
                    </a:cubicBezTo>
                    <a:cubicBezTo>
                      <a:pt x="482" y="697"/>
                      <a:pt x="482" y="679"/>
                      <a:pt x="454" y="651"/>
                    </a:cubicBezTo>
                    <a:cubicBezTo>
                      <a:pt x="421" y="618"/>
                      <a:pt x="388" y="585"/>
                      <a:pt x="355" y="552"/>
                    </a:cubicBezTo>
                    <a:cubicBezTo>
                      <a:pt x="333" y="530"/>
                      <a:pt x="313" y="530"/>
                      <a:pt x="291" y="552"/>
                    </a:cubicBezTo>
                    <a:cubicBezTo>
                      <a:pt x="234" y="609"/>
                      <a:pt x="178" y="665"/>
                      <a:pt x="121" y="722"/>
                    </a:cubicBezTo>
                    <a:cubicBezTo>
                      <a:pt x="95" y="747"/>
                      <a:pt x="78" y="743"/>
                      <a:pt x="66" y="709"/>
                    </a:cubicBezTo>
                    <a:cubicBezTo>
                      <a:pt x="0" y="505"/>
                      <a:pt x="139" y="283"/>
                      <a:pt x="352" y="252"/>
                    </a:cubicBezTo>
                    <a:cubicBezTo>
                      <a:pt x="419" y="243"/>
                      <a:pt x="483" y="250"/>
                      <a:pt x="545" y="277"/>
                    </a:cubicBezTo>
                    <a:cubicBezTo>
                      <a:pt x="557" y="282"/>
                      <a:pt x="564" y="280"/>
                      <a:pt x="573" y="271"/>
                    </a:cubicBezTo>
                    <a:cubicBezTo>
                      <a:pt x="656" y="187"/>
                      <a:pt x="739" y="104"/>
                      <a:pt x="823" y="20"/>
                    </a:cubicBezTo>
                    <a:cubicBezTo>
                      <a:pt x="828" y="15"/>
                      <a:pt x="830" y="8"/>
                      <a:pt x="83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77" name="Freeform 8"/>
              <p:cNvSpPr>
                <a:spLocks/>
              </p:cNvSpPr>
              <p:nvPr/>
            </p:nvSpPr>
            <p:spPr bwMode="auto">
              <a:xfrm>
                <a:off x="4595813" y="165100"/>
                <a:ext cx="3743325" cy="3590925"/>
              </a:xfrm>
              <a:custGeom>
                <a:avLst/>
                <a:gdLst>
                  <a:gd name="T0" fmla="*/ 171 w 997"/>
                  <a:gd name="T1" fmla="*/ 956 h 956"/>
                  <a:gd name="T2" fmla="*/ 0 w 997"/>
                  <a:gd name="T3" fmla="*/ 793 h 956"/>
                  <a:gd name="T4" fmla="*/ 15 w 997"/>
                  <a:gd name="T5" fmla="*/ 777 h 956"/>
                  <a:gd name="T6" fmla="*/ 254 w 997"/>
                  <a:gd name="T7" fmla="*/ 538 h 956"/>
                  <a:gd name="T8" fmla="*/ 262 w 997"/>
                  <a:gd name="T9" fmla="*/ 506 h 956"/>
                  <a:gd name="T10" fmla="*/ 607 w 997"/>
                  <a:gd name="T11" fmla="*/ 14 h 956"/>
                  <a:gd name="T12" fmla="*/ 695 w 997"/>
                  <a:gd name="T13" fmla="*/ 30 h 956"/>
                  <a:gd name="T14" fmla="*/ 709 w 997"/>
                  <a:gd name="T15" fmla="*/ 83 h 956"/>
                  <a:gd name="T16" fmla="*/ 542 w 997"/>
                  <a:gd name="T17" fmla="*/ 250 h 956"/>
                  <a:gd name="T18" fmla="*/ 543 w 997"/>
                  <a:gd name="T19" fmla="*/ 323 h 956"/>
                  <a:gd name="T20" fmla="*/ 642 w 997"/>
                  <a:gd name="T21" fmla="*/ 422 h 956"/>
                  <a:gd name="T22" fmla="*/ 706 w 997"/>
                  <a:gd name="T23" fmla="*/ 422 h 956"/>
                  <a:gd name="T24" fmla="*/ 876 w 997"/>
                  <a:gd name="T25" fmla="*/ 252 h 956"/>
                  <a:gd name="T26" fmla="*/ 930 w 997"/>
                  <a:gd name="T27" fmla="*/ 265 h 956"/>
                  <a:gd name="T28" fmla="*/ 645 w 997"/>
                  <a:gd name="T29" fmla="*/ 722 h 956"/>
                  <a:gd name="T30" fmla="*/ 452 w 997"/>
                  <a:gd name="T31" fmla="*/ 697 h 956"/>
                  <a:gd name="T32" fmla="*/ 424 w 997"/>
                  <a:gd name="T33" fmla="*/ 703 h 956"/>
                  <a:gd name="T34" fmla="*/ 188 w 997"/>
                  <a:gd name="T35" fmla="*/ 939 h 956"/>
                  <a:gd name="T36" fmla="*/ 171 w 997"/>
                  <a:gd name="T37" fmla="*/ 956 h 9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97" h="956">
                    <a:moveTo>
                      <a:pt x="171" y="956"/>
                    </a:moveTo>
                    <a:cubicBezTo>
                      <a:pt x="114" y="902"/>
                      <a:pt x="58" y="848"/>
                      <a:pt x="0" y="793"/>
                    </a:cubicBezTo>
                    <a:cubicBezTo>
                      <a:pt x="6" y="787"/>
                      <a:pt x="10" y="782"/>
                      <a:pt x="15" y="777"/>
                    </a:cubicBezTo>
                    <a:cubicBezTo>
                      <a:pt x="95" y="697"/>
                      <a:pt x="174" y="617"/>
                      <a:pt x="254" y="538"/>
                    </a:cubicBezTo>
                    <a:cubicBezTo>
                      <a:pt x="265" y="528"/>
                      <a:pt x="268" y="520"/>
                      <a:pt x="262" y="506"/>
                    </a:cubicBezTo>
                    <a:cubicBezTo>
                      <a:pt x="161" y="265"/>
                      <a:pt x="347" y="0"/>
                      <a:pt x="607" y="14"/>
                    </a:cubicBezTo>
                    <a:cubicBezTo>
                      <a:pt x="637" y="15"/>
                      <a:pt x="667" y="22"/>
                      <a:pt x="695" y="30"/>
                    </a:cubicBezTo>
                    <a:cubicBezTo>
                      <a:pt x="729" y="39"/>
                      <a:pt x="733" y="59"/>
                      <a:pt x="709" y="83"/>
                    </a:cubicBezTo>
                    <a:cubicBezTo>
                      <a:pt x="653" y="139"/>
                      <a:pt x="598" y="194"/>
                      <a:pt x="542" y="250"/>
                    </a:cubicBezTo>
                    <a:cubicBezTo>
                      <a:pt x="515" y="277"/>
                      <a:pt x="515" y="295"/>
                      <a:pt x="543" y="323"/>
                    </a:cubicBezTo>
                    <a:cubicBezTo>
                      <a:pt x="576" y="356"/>
                      <a:pt x="609" y="389"/>
                      <a:pt x="642" y="422"/>
                    </a:cubicBezTo>
                    <a:cubicBezTo>
                      <a:pt x="664" y="444"/>
                      <a:pt x="684" y="444"/>
                      <a:pt x="706" y="422"/>
                    </a:cubicBezTo>
                    <a:cubicBezTo>
                      <a:pt x="763" y="365"/>
                      <a:pt x="819" y="308"/>
                      <a:pt x="876" y="252"/>
                    </a:cubicBezTo>
                    <a:cubicBezTo>
                      <a:pt x="901" y="226"/>
                      <a:pt x="919" y="231"/>
                      <a:pt x="930" y="265"/>
                    </a:cubicBezTo>
                    <a:cubicBezTo>
                      <a:pt x="997" y="469"/>
                      <a:pt x="858" y="691"/>
                      <a:pt x="645" y="722"/>
                    </a:cubicBezTo>
                    <a:cubicBezTo>
                      <a:pt x="578" y="731"/>
                      <a:pt x="514" y="724"/>
                      <a:pt x="452" y="697"/>
                    </a:cubicBezTo>
                    <a:cubicBezTo>
                      <a:pt x="440" y="692"/>
                      <a:pt x="433" y="694"/>
                      <a:pt x="424" y="703"/>
                    </a:cubicBezTo>
                    <a:cubicBezTo>
                      <a:pt x="346" y="782"/>
                      <a:pt x="267" y="861"/>
                      <a:pt x="188" y="939"/>
                    </a:cubicBezTo>
                    <a:cubicBezTo>
                      <a:pt x="183" y="945"/>
                      <a:pt x="178" y="949"/>
                      <a:pt x="171" y="95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>
            <a:off x="5800895" y="4234837"/>
            <a:ext cx="1572459" cy="1391621"/>
            <a:chOff x="5800895" y="4234837"/>
            <a:chExt cx="1572459" cy="1391621"/>
          </a:xfrm>
          <a:effectLst/>
        </p:grpSpPr>
        <p:sp>
          <p:nvSpPr>
            <p:cNvPr id="79" name="任意多边形 78"/>
            <p:cNvSpPr/>
            <p:nvPr/>
          </p:nvSpPr>
          <p:spPr>
            <a:xfrm rot="9000000">
              <a:off x="5800895" y="4234837"/>
              <a:ext cx="1572459" cy="1391621"/>
            </a:xfrm>
            <a:custGeom>
              <a:avLst/>
              <a:gdLst>
                <a:gd name="connsiteX0" fmla="*/ 28988 w 3761891"/>
                <a:gd name="connsiteY0" fmla="*/ 1549518 h 3329262"/>
                <a:gd name="connsiteX1" fmla="*/ 857080 w 3761891"/>
                <a:gd name="connsiteY1" fmla="*/ 115221 h 3329262"/>
                <a:gd name="connsiteX2" fmla="*/ 913826 w 3761891"/>
                <a:gd name="connsiteY2" fmla="*/ 50888 h 3329262"/>
                <a:gd name="connsiteX3" fmla="*/ 929030 w 3761891"/>
                <a:gd name="connsiteY3" fmla="*/ 43468 h 3329262"/>
                <a:gd name="connsiteX4" fmla="*/ 953509 w 3761891"/>
                <a:gd name="connsiteY4" fmla="*/ 26073 h 3329262"/>
                <a:gd name="connsiteX5" fmla="*/ 1056478 w 3761891"/>
                <a:gd name="connsiteY5" fmla="*/ 0 h 3329262"/>
                <a:gd name="connsiteX6" fmla="*/ 2712663 w 3761891"/>
                <a:gd name="connsiteY6" fmla="*/ 0 h 3329262"/>
                <a:gd name="connsiteX7" fmla="*/ 2796749 w 3761891"/>
                <a:gd name="connsiteY7" fmla="*/ 16976 h 3329262"/>
                <a:gd name="connsiteX8" fmla="*/ 2821386 w 3761891"/>
                <a:gd name="connsiteY8" fmla="*/ 33587 h 3329262"/>
                <a:gd name="connsiteX9" fmla="*/ 2848078 w 3761891"/>
                <a:gd name="connsiteY9" fmla="*/ 46612 h 3329262"/>
                <a:gd name="connsiteX10" fmla="*/ 2904822 w 3761891"/>
                <a:gd name="connsiteY10" fmla="*/ 110945 h 3329262"/>
                <a:gd name="connsiteX11" fmla="*/ 3732914 w 3761891"/>
                <a:gd name="connsiteY11" fmla="*/ 1545242 h 3329262"/>
                <a:gd name="connsiteX12" fmla="*/ 3761354 w 3761891"/>
                <a:gd name="connsiteY12" fmla="*/ 1668288 h 3329262"/>
                <a:gd name="connsiteX13" fmla="*/ 3759241 w 3761891"/>
                <a:gd name="connsiteY13" fmla="*/ 1680884 h 3329262"/>
                <a:gd name="connsiteX14" fmla="*/ 3760171 w 3761891"/>
                <a:gd name="connsiteY14" fmla="*/ 1694227 h 3329262"/>
                <a:gd name="connsiteX15" fmla="*/ 3732830 w 3761891"/>
                <a:gd name="connsiteY15" fmla="*/ 1775536 h 3329262"/>
                <a:gd name="connsiteX16" fmla="*/ 2904738 w 3761891"/>
                <a:gd name="connsiteY16" fmla="*/ 3209833 h 3329262"/>
                <a:gd name="connsiteX17" fmla="*/ 2847993 w 3761891"/>
                <a:gd name="connsiteY17" fmla="*/ 3274166 h 3329262"/>
                <a:gd name="connsiteX18" fmla="*/ 2842511 w 3761891"/>
                <a:gd name="connsiteY18" fmla="*/ 3276841 h 3329262"/>
                <a:gd name="connsiteX19" fmla="*/ 2823691 w 3761891"/>
                <a:gd name="connsiteY19" fmla="*/ 3292368 h 3329262"/>
                <a:gd name="connsiteX20" fmla="*/ 2702910 w 3761891"/>
                <a:gd name="connsiteY20" fmla="*/ 3329262 h 3329262"/>
                <a:gd name="connsiteX21" fmla="*/ 1046726 w 3761891"/>
                <a:gd name="connsiteY21" fmla="*/ 3329262 h 3329262"/>
                <a:gd name="connsiteX22" fmla="*/ 893974 w 3761891"/>
                <a:gd name="connsiteY22" fmla="*/ 3265990 h 3329262"/>
                <a:gd name="connsiteX23" fmla="*/ 883550 w 3761891"/>
                <a:gd name="connsiteY23" fmla="*/ 3250529 h 3329262"/>
                <a:gd name="connsiteX24" fmla="*/ 882566 w 3761891"/>
                <a:gd name="connsiteY24" fmla="*/ 3249619 h 3329262"/>
                <a:gd name="connsiteX25" fmla="*/ 856997 w 3761891"/>
                <a:gd name="connsiteY25" fmla="*/ 3214110 h 3329262"/>
                <a:gd name="connsiteX26" fmla="*/ 28905 w 3761891"/>
                <a:gd name="connsiteY26" fmla="*/ 1779812 h 3329262"/>
                <a:gd name="connsiteX27" fmla="*/ 0 w 3761891"/>
                <a:gd name="connsiteY27" fmla="*/ 1677601 h 3329262"/>
                <a:gd name="connsiteX28" fmla="*/ 2825 w 3761891"/>
                <a:gd name="connsiteY28" fmla="*/ 1647714 h 3329262"/>
                <a:gd name="connsiteX29" fmla="*/ 1647 w 3761891"/>
                <a:gd name="connsiteY29" fmla="*/ 1630828 h 3329262"/>
                <a:gd name="connsiteX30" fmla="*/ 28988 w 3761891"/>
                <a:gd name="connsiteY30" fmla="*/ 1549518 h 332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61891" h="3329262">
                  <a:moveTo>
                    <a:pt x="28988" y="1549518"/>
                  </a:moveTo>
                  <a:lnTo>
                    <a:pt x="857080" y="115221"/>
                  </a:lnTo>
                  <a:cubicBezTo>
                    <a:pt x="871994" y="89390"/>
                    <a:pt x="891436" y="67805"/>
                    <a:pt x="913826" y="50888"/>
                  </a:cubicBezTo>
                  <a:lnTo>
                    <a:pt x="929030" y="43468"/>
                  </a:lnTo>
                  <a:lnTo>
                    <a:pt x="953509" y="26073"/>
                  </a:lnTo>
                  <a:cubicBezTo>
                    <a:pt x="984118" y="9445"/>
                    <a:pt x="1019195" y="0"/>
                    <a:pt x="1056478" y="0"/>
                  </a:cubicBezTo>
                  <a:lnTo>
                    <a:pt x="2712663" y="0"/>
                  </a:lnTo>
                  <a:cubicBezTo>
                    <a:pt x="2742490" y="0"/>
                    <a:pt x="2770904" y="6045"/>
                    <a:pt x="2796749" y="16976"/>
                  </a:cubicBezTo>
                  <a:lnTo>
                    <a:pt x="2821386" y="33587"/>
                  </a:lnTo>
                  <a:lnTo>
                    <a:pt x="2848078" y="46612"/>
                  </a:lnTo>
                  <a:cubicBezTo>
                    <a:pt x="2870467" y="63528"/>
                    <a:pt x="2889909" y="85114"/>
                    <a:pt x="2904822" y="110945"/>
                  </a:cubicBezTo>
                  <a:lnTo>
                    <a:pt x="3732914" y="1545242"/>
                  </a:lnTo>
                  <a:cubicBezTo>
                    <a:pt x="3755284" y="1583988"/>
                    <a:pt x="3764287" y="1626784"/>
                    <a:pt x="3761354" y="1668288"/>
                  </a:cubicBezTo>
                  <a:lnTo>
                    <a:pt x="3759241" y="1680884"/>
                  </a:lnTo>
                  <a:lnTo>
                    <a:pt x="3760171" y="1694227"/>
                  </a:lnTo>
                  <a:cubicBezTo>
                    <a:pt x="3756715" y="1722074"/>
                    <a:pt x="3747743" y="1749705"/>
                    <a:pt x="3732830" y="1775536"/>
                  </a:cubicBezTo>
                  <a:lnTo>
                    <a:pt x="2904738" y="3209833"/>
                  </a:lnTo>
                  <a:cubicBezTo>
                    <a:pt x="2889824" y="3235664"/>
                    <a:pt x="2870382" y="3257249"/>
                    <a:pt x="2847993" y="3274166"/>
                  </a:cubicBezTo>
                  <a:lnTo>
                    <a:pt x="2842511" y="3276841"/>
                  </a:lnTo>
                  <a:lnTo>
                    <a:pt x="2823691" y="3292368"/>
                  </a:lnTo>
                  <a:cubicBezTo>
                    <a:pt x="2789213" y="3315661"/>
                    <a:pt x="2747650" y="3329261"/>
                    <a:pt x="2702910" y="3329262"/>
                  </a:cubicBezTo>
                  <a:lnTo>
                    <a:pt x="1046726" y="3329262"/>
                  </a:lnTo>
                  <a:cubicBezTo>
                    <a:pt x="987073" y="3329262"/>
                    <a:pt x="933067" y="3305083"/>
                    <a:pt x="893974" y="3265990"/>
                  </a:cubicBezTo>
                  <a:lnTo>
                    <a:pt x="883550" y="3250529"/>
                  </a:lnTo>
                  <a:lnTo>
                    <a:pt x="882566" y="3249619"/>
                  </a:lnTo>
                  <a:cubicBezTo>
                    <a:pt x="873042" y="3238879"/>
                    <a:pt x="864454" y="3227025"/>
                    <a:pt x="856997" y="3214110"/>
                  </a:cubicBezTo>
                  <a:lnTo>
                    <a:pt x="28905" y="1779812"/>
                  </a:lnTo>
                  <a:cubicBezTo>
                    <a:pt x="10263" y="1747524"/>
                    <a:pt x="904" y="1712423"/>
                    <a:pt x="0" y="1677601"/>
                  </a:cubicBezTo>
                  <a:lnTo>
                    <a:pt x="2825" y="1647714"/>
                  </a:lnTo>
                  <a:lnTo>
                    <a:pt x="1647" y="1630828"/>
                  </a:lnTo>
                  <a:cubicBezTo>
                    <a:pt x="5103" y="1602980"/>
                    <a:pt x="14075" y="1575349"/>
                    <a:pt x="28988" y="1549518"/>
                  </a:cubicBezTo>
                  <a:close/>
                </a:path>
              </a:pathLst>
            </a:custGeom>
            <a:solidFill>
              <a:srgbClr val="418E9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80" name="组合 79"/>
            <p:cNvGrpSpPr/>
            <p:nvPr/>
          </p:nvGrpSpPr>
          <p:grpSpPr>
            <a:xfrm>
              <a:off x="6188744" y="4686082"/>
              <a:ext cx="786558" cy="505974"/>
              <a:chOff x="655638" y="788988"/>
              <a:chExt cx="6742112" cy="433705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81" name="Freeform 6"/>
              <p:cNvSpPr>
                <a:spLocks/>
              </p:cNvSpPr>
              <p:nvPr/>
            </p:nvSpPr>
            <p:spPr bwMode="auto">
              <a:xfrm>
                <a:off x="1914525" y="788988"/>
                <a:ext cx="4202113" cy="4337050"/>
              </a:xfrm>
              <a:custGeom>
                <a:avLst/>
                <a:gdLst>
                  <a:gd name="T0" fmla="*/ 8 w 1119"/>
                  <a:gd name="T1" fmla="*/ 1154 h 1154"/>
                  <a:gd name="T2" fmla="*/ 216 w 1119"/>
                  <a:gd name="T3" fmla="*/ 887 h 1154"/>
                  <a:gd name="T4" fmla="*/ 369 w 1119"/>
                  <a:gd name="T5" fmla="*/ 851 h 1154"/>
                  <a:gd name="T6" fmla="*/ 419 w 1119"/>
                  <a:gd name="T7" fmla="*/ 784 h 1154"/>
                  <a:gd name="T8" fmla="*/ 419 w 1119"/>
                  <a:gd name="T9" fmla="*/ 764 h 1154"/>
                  <a:gd name="T10" fmla="*/ 397 w 1119"/>
                  <a:gd name="T11" fmla="*/ 688 h 1154"/>
                  <a:gd name="T12" fmla="*/ 367 w 1119"/>
                  <a:gd name="T13" fmla="*/ 597 h 1154"/>
                  <a:gd name="T14" fmla="*/ 362 w 1119"/>
                  <a:gd name="T15" fmla="*/ 556 h 1154"/>
                  <a:gd name="T16" fmla="*/ 327 w 1119"/>
                  <a:gd name="T17" fmla="*/ 519 h 1154"/>
                  <a:gd name="T18" fmla="*/ 305 w 1119"/>
                  <a:gd name="T19" fmla="*/ 436 h 1154"/>
                  <a:gd name="T20" fmla="*/ 324 w 1119"/>
                  <a:gd name="T21" fmla="*/ 381 h 1154"/>
                  <a:gd name="T22" fmla="*/ 309 w 1119"/>
                  <a:gd name="T23" fmla="*/ 195 h 1154"/>
                  <a:gd name="T24" fmla="*/ 509 w 1119"/>
                  <a:gd name="T25" fmla="*/ 7 h 1154"/>
                  <a:gd name="T26" fmla="*/ 663 w 1119"/>
                  <a:gd name="T27" fmla="*/ 19 h 1154"/>
                  <a:gd name="T28" fmla="*/ 821 w 1119"/>
                  <a:gd name="T29" fmla="*/ 233 h 1154"/>
                  <a:gd name="T30" fmla="*/ 801 w 1119"/>
                  <a:gd name="T31" fmla="*/ 381 h 1154"/>
                  <a:gd name="T32" fmla="*/ 821 w 1119"/>
                  <a:gd name="T33" fmla="*/ 432 h 1154"/>
                  <a:gd name="T34" fmla="*/ 794 w 1119"/>
                  <a:gd name="T35" fmla="*/ 530 h 1154"/>
                  <a:gd name="T36" fmla="*/ 769 w 1119"/>
                  <a:gd name="T37" fmla="*/ 559 h 1154"/>
                  <a:gd name="T38" fmla="*/ 765 w 1119"/>
                  <a:gd name="T39" fmla="*/ 556 h 1154"/>
                  <a:gd name="T40" fmla="*/ 753 w 1119"/>
                  <a:gd name="T41" fmla="*/ 630 h 1154"/>
                  <a:gd name="T42" fmla="*/ 716 w 1119"/>
                  <a:gd name="T43" fmla="*/ 706 h 1154"/>
                  <a:gd name="T44" fmla="*/ 706 w 1119"/>
                  <a:gd name="T45" fmla="*/ 733 h 1154"/>
                  <a:gd name="T46" fmla="*/ 710 w 1119"/>
                  <a:gd name="T47" fmla="*/ 806 h 1154"/>
                  <a:gd name="T48" fmla="*/ 740 w 1119"/>
                  <a:gd name="T49" fmla="*/ 844 h 1154"/>
                  <a:gd name="T50" fmla="*/ 871 w 1119"/>
                  <a:gd name="T51" fmla="*/ 878 h 1154"/>
                  <a:gd name="T52" fmla="*/ 1088 w 1119"/>
                  <a:gd name="T53" fmla="*/ 1023 h 1154"/>
                  <a:gd name="T54" fmla="*/ 1119 w 1119"/>
                  <a:gd name="T55" fmla="*/ 1154 h 1154"/>
                  <a:gd name="T56" fmla="*/ 8 w 1119"/>
                  <a:gd name="T57" fmla="*/ 1154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19" h="1154">
                    <a:moveTo>
                      <a:pt x="8" y="1154"/>
                    </a:moveTo>
                    <a:cubicBezTo>
                      <a:pt x="0" y="1032"/>
                      <a:pt x="92" y="915"/>
                      <a:pt x="216" y="887"/>
                    </a:cubicBezTo>
                    <a:cubicBezTo>
                      <a:pt x="267" y="875"/>
                      <a:pt x="318" y="863"/>
                      <a:pt x="369" y="851"/>
                    </a:cubicBezTo>
                    <a:cubicBezTo>
                      <a:pt x="405" y="843"/>
                      <a:pt x="420" y="820"/>
                      <a:pt x="419" y="784"/>
                    </a:cubicBezTo>
                    <a:cubicBezTo>
                      <a:pt x="418" y="778"/>
                      <a:pt x="419" y="771"/>
                      <a:pt x="419" y="764"/>
                    </a:cubicBezTo>
                    <a:cubicBezTo>
                      <a:pt x="424" y="736"/>
                      <a:pt x="419" y="711"/>
                      <a:pt x="397" y="688"/>
                    </a:cubicBezTo>
                    <a:cubicBezTo>
                      <a:pt x="374" y="664"/>
                      <a:pt x="373" y="629"/>
                      <a:pt x="367" y="597"/>
                    </a:cubicBezTo>
                    <a:cubicBezTo>
                      <a:pt x="365" y="584"/>
                      <a:pt x="364" y="570"/>
                      <a:pt x="362" y="556"/>
                    </a:cubicBezTo>
                    <a:cubicBezTo>
                      <a:pt x="339" y="554"/>
                      <a:pt x="332" y="538"/>
                      <a:pt x="327" y="519"/>
                    </a:cubicBezTo>
                    <a:cubicBezTo>
                      <a:pt x="320" y="491"/>
                      <a:pt x="311" y="464"/>
                      <a:pt x="305" y="436"/>
                    </a:cubicBezTo>
                    <a:cubicBezTo>
                      <a:pt x="301" y="415"/>
                      <a:pt x="300" y="393"/>
                      <a:pt x="324" y="381"/>
                    </a:cubicBezTo>
                    <a:cubicBezTo>
                      <a:pt x="305" y="320"/>
                      <a:pt x="298" y="257"/>
                      <a:pt x="309" y="195"/>
                    </a:cubicBezTo>
                    <a:cubicBezTo>
                      <a:pt x="326" y="96"/>
                      <a:pt x="408" y="21"/>
                      <a:pt x="509" y="7"/>
                    </a:cubicBezTo>
                    <a:cubicBezTo>
                      <a:pt x="562" y="0"/>
                      <a:pt x="613" y="1"/>
                      <a:pt x="663" y="19"/>
                    </a:cubicBezTo>
                    <a:cubicBezTo>
                      <a:pt x="758" y="52"/>
                      <a:pt x="818" y="132"/>
                      <a:pt x="821" y="233"/>
                    </a:cubicBezTo>
                    <a:cubicBezTo>
                      <a:pt x="822" y="283"/>
                      <a:pt x="819" y="333"/>
                      <a:pt x="801" y="381"/>
                    </a:cubicBezTo>
                    <a:cubicBezTo>
                      <a:pt x="824" y="391"/>
                      <a:pt x="826" y="412"/>
                      <a:pt x="821" y="432"/>
                    </a:cubicBezTo>
                    <a:cubicBezTo>
                      <a:pt x="814" y="465"/>
                      <a:pt x="806" y="498"/>
                      <a:pt x="794" y="530"/>
                    </a:cubicBezTo>
                    <a:cubicBezTo>
                      <a:pt x="791" y="541"/>
                      <a:pt x="778" y="550"/>
                      <a:pt x="769" y="559"/>
                    </a:cubicBezTo>
                    <a:cubicBezTo>
                      <a:pt x="768" y="558"/>
                      <a:pt x="766" y="557"/>
                      <a:pt x="765" y="556"/>
                    </a:cubicBezTo>
                    <a:cubicBezTo>
                      <a:pt x="761" y="580"/>
                      <a:pt x="757" y="605"/>
                      <a:pt x="753" y="630"/>
                    </a:cubicBezTo>
                    <a:cubicBezTo>
                      <a:pt x="748" y="659"/>
                      <a:pt x="735" y="684"/>
                      <a:pt x="716" y="706"/>
                    </a:cubicBezTo>
                    <a:cubicBezTo>
                      <a:pt x="710" y="713"/>
                      <a:pt x="706" y="724"/>
                      <a:pt x="706" y="733"/>
                    </a:cubicBezTo>
                    <a:cubicBezTo>
                      <a:pt x="706" y="757"/>
                      <a:pt x="709" y="782"/>
                      <a:pt x="710" y="806"/>
                    </a:cubicBezTo>
                    <a:cubicBezTo>
                      <a:pt x="711" y="827"/>
                      <a:pt x="722" y="839"/>
                      <a:pt x="740" y="844"/>
                    </a:cubicBezTo>
                    <a:cubicBezTo>
                      <a:pt x="783" y="856"/>
                      <a:pt x="826" y="871"/>
                      <a:pt x="871" y="878"/>
                    </a:cubicBezTo>
                    <a:cubicBezTo>
                      <a:pt x="965" y="895"/>
                      <a:pt x="1041" y="937"/>
                      <a:pt x="1088" y="1023"/>
                    </a:cubicBezTo>
                    <a:cubicBezTo>
                      <a:pt x="1110" y="1063"/>
                      <a:pt x="1119" y="1107"/>
                      <a:pt x="1119" y="1154"/>
                    </a:cubicBezTo>
                    <a:cubicBezTo>
                      <a:pt x="749" y="1154"/>
                      <a:pt x="379" y="1154"/>
                      <a:pt x="8" y="11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5264150" y="1517650"/>
                <a:ext cx="2133600" cy="2890838"/>
              </a:xfrm>
              <a:custGeom>
                <a:avLst/>
                <a:gdLst>
                  <a:gd name="T0" fmla="*/ 568 w 568"/>
                  <a:gd name="T1" fmla="*/ 769 h 769"/>
                  <a:gd name="T2" fmla="*/ 544 w 568"/>
                  <a:gd name="T3" fmla="*/ 769 h 769"/>
                  <a:gd name="T4" fmla="*/ 270 w 568"/>
                  <a:gd name="T5" fmla="*/ 769 h 769"/>
                  <a:gd name="T6" fmla="*/ 237 w 568"/>
                  <a:gd name="T7" fmla="*/ 752 h 769"/>
                  <a:gd name="T8" fmla="*/ 40 w 568"/>
                  <a:gd name="T9" fmla="*/ 630 h 769"/>
                  <a:gd name="T10" fmla="*/ 20 w 568"/>
                  <a:gd name="T11" fmla="*/ 628 h 769"/>
                  <a:gd name="T12" fmla="*/ 42 w 568"/>
                  <a:gd name="T13" fmla="*/ 597 h 769"/>
                  <a:gd name="T14" fmla="*/ 107 w 568"/>
                  <a:gd name="T15" fmla="*/ 579 h 769"/>
                  <a:gd name="T16" fmla="*/ 136 w 568"/>
                  <a:gd name="T17" fmla="*/ 539 h 769"/>
                  <a:gd name="T18" fmla="*/ 135 w 568"/>
                  <a:gd name="T19" fmla="*/ 506 h 769"/>
                  <a:gd name="T20" fmla="*/ 0 w 568"/>
                  <a:gd name="T21" fmla="*/ 468 h 769"/>
                  <a:gd name="T22" fmla="*/ 39 w 568"/>
                  <a:gd name="T23" fmla="*/ 250 h 769"/>
                  <a:gd name="T24" fmla="*/ 39 w 568"/>
                  <a:gd name="T25" fmla="*/ 200 h 769"/>
                  <a:gd name="T26" fmla="*/ 46 w 568"/>
                  <a:gd name="T27" fmla="*/ 144 h 769"/>
                  <a:gd name="T28" fmla="*/ 209 w 568"/>
                  <a:gd name="T29" fmla="*/ 2 h 769"/>
                  <a:gd name="T30" fmla="*/ 289 w 568"/>
                  <a:gd name="T31" fmla="*/ 7 h 769"/>
                  <a:gd name="T32" fmla="*/ 415 w 568"/>
                  <a:gd name="T33" fmla="*/ 150 h 769"/>
                  <a:gd name="T34" fmla="*/ 420 w 568"/>
                  <a:gd name="T35" fmla="*/ 238 h 769"/>
                  <a:gd name="T36" fmla="*/ 419 w 568"/>
                  <a:gd name="T37" fmla="*/ 334 h 769"/>
                  <a:gd name="T38" fmla="*/ 457 w 568"/>
                  <a:gd name="T39" fmla="*/ 468 h 769"/>
                  <a:gd name="T40" fmla="*/ 323 w 568"/>
                  <a:gd name="T41" fmla="*/ 502 h 769"/>
                  <a:gd name="T42" fmla="*/ 325 w 568"/>
                  <a:gd name="T43" fmla="*/ 560 h 769"/>
                  <a:gd name="T44" fmla="*/ 351 w 568"/>
                  <a:gd name="T45" fmla="*/ 581 h 769"/>
                  <a:gd name="T46" fmla="*/ 447 w 568"/>
                  <a:gd name="T47" fmla="*/ 609 h 769"/>
                  <a:gd name="T48" fmla="*/ 565 w 568"/>
                  <a:gd name="T49" fmla="*/ 746 h 769"/>
                  <a:gd name="T50" fmla="*/ 568 w 568"/>
                  <a:gd name="T51" fmla="*/ 769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68" h="769">
                    <a:moveTo>
                      <a:pt x="568" y="769"/>
                    </a:moveTo>
                    <a:cubicBezTo>
                      <a:pt x="558" y="769"/>
                      <a:pt x="551" y="769"/>
                      <a:pt x="544" y="769"/>
                    </a:cubicBezTo>
                    <a:cubicBezTo>
                      <a:pt x="452" y="769"/>
                      <a:pt x="361" y="769"/>
                      <a:pt x="270" y="769"/>
                    </a:cubicBezTo>
                    <a:cubicBezTo>
                      <a:pt x="254" y="769"/>
                      <a:pt x="247" y="765"/>
                      <a:pt x="237" y="752"/>
                    </a:cubicBezTo>
                    <a:cubicBezTo>
                      <a:pt x="188" y="685"/>
                      <a:pt x="126" y="637"/>
                      <a:pt x="40" y="630"/>
                    </a:cubicBezTo>
                    <a:cubicBezTo>
                      <a:pt x="33" y="629"/>
                      <a:pt x="27" y="628"/>
                      <a:pt x="20" y="628"/>
                    </a:cubicBezTo>
                    <a:cubicBezTo>
                      <a:pt x="14" y="607"/>
                      <a:pt x="28" y="602"/>
                      <a:pt x="42" y="597"/>
                    </a:cubicBezTo>
                    <a:cubicBezTo>
                      <a:pt x="63" y="591"/>
                      <a:pt x="85" y="584"/>
                      <a:pt x="107" y="579"/>
                    </a:cubicBezTo>
                    <a:cubicBezTo>
                      <a:pt x="129" y="574"/>
                      <a:pt x="138" y="561"/>
                      <a:pt x="136" y="539"/>
                    </a:cubicBezTo>
                    <a:cubicBezTo>
                      <a:pt x="134" y="528"/>
                      <a:pt x="135" y="518"/>
                      <a:pt x="135" y="506"/>
                    </a:cubicBezTo>
                    <a:cubicBezTo>
                      <a:pt x="88" y="499"/>
                      <a:pt x="42" y="498"/>
                      <a:pt x="0" y="468"/>
                    </a:cubicBezTo>
                    <a:cubicBezTo>
                      <a:pt x="46" y="401"/>
                      <a:pt x="40" y="325"/>
                      <a:pt x="39" y="250"/>
                    </a:cubicBezTo>
                    <a:cubicBezTo>
                      <a:pt x="39" y="233"/>
                      <a:pt x="38" y="216"/>
                      <a:pt x="39" y="200"/>
                    </a:cubicBezTo>
                    <a:cubicBezTo>
                      <a:pt x="41" y="181"/>
                      <a:pt x="42" y="162"/>
                      <a:pt x="46" y="144"/>
                    </a:cubicBezTo>
                    <a:cubicBezTo>
                      <a:pt x="64" y="56"/>
                      <a:pt x="120" y="7"/>
                      <a:pt x="209" y="2"/>
                    </a:cubicBezTo>
                    <a:cubicBezTo>
                      <a:pt x="236" y="0"/>
                      <a:pt x="263" y="2"/>
                      <a:pt x="289" y="7"/>
                    </a:cubicBezTo>
                    <a:cubicBezTo>
                      <a:pt x="359" y="22"/>
                      <a:pt x="403" y="73"/>
                      <a:pt x="415" y="150"/>
                    </a:cubicBezTo>
                    <a:cubicBezTo>
                      <a:pt x="419" y="179"/>
                      <a:pt x="419" y="209"/>
                      <a:pt x="420" y="238"/>
                    </a:cubicBezTo>
                    <a:cubicBezTo>
                      <a:pt x="420" y="270"/>
                      <a:pt x="419" y="302"/>
                      <a:pt x="419" y="334"/>
                    </a:cubicBezTo>
                    <a:cubicBezTo>
                      <a:pt x="419" y="381"/>
                      <a:pt x="427" y="427"/>
                      <a:pt x="457" y="468"/>
                    </a:cubicBezTo>
                    <a:cubicBezTo>
                      <a:pt x="417" y="497"/>
                      <a:pt x="371" y="497"/>
                      <a:pt x="323" y="502"/>
                    </a:cubicBezTo>
                    <a:cubicBezTo>
                      <a:pt x="323" y="521"/>
                      <a:pt x="321" y="541"/>
                      <a:pt x="325" y="560"/>
                    </a:cubicBezTo>
                    <a:cubicBezTo>
                      <a:pt x="327" y="569"/>
                      <a:pt x="341" y="578"/>
                      <a:pt x="351" y="581"/>
                    </a:cubicBezTo>
                    <a:cubicBezTo>
                      <a:pt x="382" y="592"/>
                      <a:pt x="414" y="601"/>
                      <a:pt x="447" y="609"/>
                    </a:cubicBezTo>
                    <a:cubicBezTo>
                      <a:pt x="517" y="628"/>
                      <a:pt x="550" y="679"/>
                      <a:pt x="565" y="746"/>
                    </a:cubicBezTo>
                    <a:cubicBezTo>
                      <a:pt x="566" y="752"/>
                      <a:pt x="566" y="759"/>
                      <a:pt x="568" y="76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655638" y="1484313"/>
                <a:ext cx="2133600" cy="2924175"/>
              </a:xfrm>
              <a:custGeom>
                <a:avLst/>
                <a:gdLst>
                  <a:gd name="T0" fmla="*/ 245 w 568"/>
                  <a:gd name="T1" fmla="*/ 511 h 778"/>
                  <a:gd name="T2" fmla="*/ 112 w 568"/>
                  <a:gd name="T3" fmla="*/ 478 h 778"/>
                  <a:gd name="T4" fmla="*/ 151 w 568"/>
                  <a:gd name="T5" fmla="*/ 318 h 778"/>
                  <a:gd name="T6" fmla="*/ 153 w 568"/>
                  <a:gd name="T7" fmla="*/ 171 h 778"/>
                  <a:gd name="T8" fmla="*/ 366 w 568"/>
                  <a:gd name="T9" fmla="*/ 12 h 778"/>
                  <a:gd name="T10" fmla="*/ 526 w 568"/>
                  <a:gd name="T11" fmla="*/ 178 h 778"/>
                  <a:gd name="T12" fmla="*/ 529 w 568"/>
                  <a:gd name="T13" fmla="*/ 275 h 778"/>
                  <a:gd name="T14" fmla="*/ 568 w 568"/>
                  <a:gd name="T15" fmla="*/ 476 h 778"/>
                  <a:gd name="T16" fmla="*/ 434 w 568"/>
                  <a:gd name="T17" fmla="*/ 514 h 778"/>
                  <a:gd name="T18" fmla="*/ 435 w 568"/>
                  <a:gd name="T19" fmla="*/ 564 h 778"/>
                  <a:gd name="T20" fmla="*/ 450 w 568"/>
                  <a:gd name="T21" fmla="*/ 582 h 778"/>
                  <a:gd name="T22" fmla="*/ 514 w 568"/>
                  <a:gd name="T23" fmla="*/ 603 h 778"/>
                  <a:gd name="T24" fmla="*/ 540 w 568"/>
                  <a:gd name="T25" fmla="*/ 612 h 778"/>
                  <a:gd name="T26" fmla="*/ 550 w 568"/>
                  <a:gd name="T27" fmla="*/ 630 h 778"/>
                  <a:gd name="T28" fmla="*/ 534 w 568"/>
                  <a:gd name="T29" fmla="*/ 638 h 778"/>
                  <a:gd name="T30" fmla="*/ 326 w 568"/>
                  <a:gd name="T31" fmla="*/ 769 h 778"/>
                  <a:gd name="T32" fmla="*/ 313 w 568"/>
                  <a:gd name="T33" fmla="*/ 778 h 778"/>
                  <a:gd name="T34" fmla="*/ 7 w 568"/>
                  <a:gd name="T35" fmla="*/ 778 h 778"/>
                  <a:gd name="T36" fmla="*/ 3 w 568"/>
                  <a:gd name="T37" fmla="*/ 776 h 778"/>
                  <a:gd name="T38" fmla="*/ 102 w 568"/>
                  <a:gd name="T39" fmla="*/ 626 h 778"/>
                  <a:gd name="T40" fmla="*/ 186 w 568"/>
                  <a:gd name="T41" fmla="*/ 601 h 778"/>
                  <a:gd name="T42" fmla="*/ 245 w 568"/>
                  <a:gd name="T43" fmla="*/ 511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68" h="778">
                    <a:moveTo>
                      <a:pt x="245" y="511"/>
                    </a:moveTo>
                    <a:cubicBezTo>
                      <a:pt x="199" y="507"/>
                      <a:pt x="153" y="506"/>
                      <a:pt x="112" y="478"/>
                    </a:cubicBezTo>
                    <a:cubicBezTo>
                      <a:pt x="148" y="429"/>
                      <a:pt x="151" y="374"/>
                      <a:pt x="151" y="318"/>
                    </a:cubicBezTo>
                    <a:cubicBezTo>
                      <a:pt x="150" y="269"/>
                      <a:pt x="147" y="219"/>
                      <a:pt x="153" y="171"/>
                    </a:cubicBezTo>
                    <a:cubicBezTo>
                      <a:pt x="168" y="44"/>
                      <a:pt x="253" y="0"/>
                      <a:pt x="366" y="12"/>
                    </a:cubicBezTo>
                    <a:cubicBezTo>
                      <a:pt x="463" y="22"/>
                      <a:pt x="517" y="80"/>
                      <a:pt x="526" y="178"/>
                    </a:cubicBezTo>
                    <a:cubicBezTo>
                      <a:pt x="529" y="210"/>
                      <a:pt x="530" y="243"/>
                      <a:pt x="529" y="275"/>
                    </a:cubicBezTo>
                    <a:cubicBezTo>
                      <a:pt x="528" y="345"/>
                      <a:pt x="527" y="414"/>
                      <a:pt x="568" y="476"/>
                    </a:cubicBezTo>
                    <a:cubicBezTo>
                      <a:pt x="528" y="506"/>
                      <a:pt x="481" y="508"/>
                      <a:pt x="434" y="514"/>
                    </a:cubicBezTo>
                    <a:cubicBezTo>
                      <a:pt x="434" y="531"/>
                      <a:pt x="433" y="548"/>
                      <a:pt x="435" y="564"/>
                    </a:cubicBezTo>
                    <a:cubicBezTo>
                      <a:pt x="436" y="571"/>
                      <a:pt x="443" y="580"/>
                      <a:pt x="450" y="582"/>
                    </a:cubicBezTo>
                    <a:cubicBezTo>
                      <a:pt x="471" y="590"/>
                      <a:pt x="493" y="596"/>
                      <a:pt x="514" y="603"/>
                    </a:cubicBezTo>
                    <a:cubicBezTo>
                      <a:pt x="523" y="605"/>
                      <a:pt x="533" y="607"/>
                      <a:pt x="540" y="612"/>
                    </a:cubicBezTo>
                    <a:cubicBezTo>
                      <a:pt x="545" y="616"/>
                      <a:pt x="547" y="624"/>
                      <a:pt x="550" y="630"/>
                    </a:cubicBezTo>
                    <a:cubicBezTo>
                      <a:pt x="545" y="633"/>
                      <a:pt x="540" y="637"/>
                      <a:pt x="534" y="638"/>
                    </a:cubicBezTo>
                    <a:cubicBezTo>
                      <a:pt x="441" y="645"/>
                      <a:pt x="377" y="696"/>
                      <a:pt x="326" y="769"/>
                    </a:cubicBezTo>
                    <a:cubicBezTo>
                      <a:pt x="323" y="773"/>
                      <a:pt x="317" y="778"/>
                      <a:pt x="313" y="778"/>
                    </a:cubicBezTo>
                    <a:cubicBezTo>
                      <a:pt x="211" y="778"/>
                      <a:pt x="109" y="778"/>
                      <a:pt x="7" y="778"/>
                    </a:cubicBezTo>
                    <a:cubicBezTo>
                      <a:pt x="6" y="778"/>
                      <a:pt x="4" y="777"/>
                      <a:pt x="3" y="776"/>
                    </a:cubicBezTo>
                    <a:cubicBezTo>
                      <a:pt x="0" y="717"/>
                      <a:pt x="47" y="644"/>
                      <a:pt x="102" y="626"/>
                    </a:cubicBezTo>
                    <a:cubicBezTo>
                      <a:pt x="130" y="617"/>
                      <a:pt x="158" y="608"/>
                      <a:pt x="186" y="601"/>
                    </a:cubicBezTo>
                    <a:cubicBezTo>
                      <a:pt x="247" y="585"/>
                      <a:pt x="253" y="576"/>
                      <a:pt x="245" y="5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383339" y="4209952"/>
            <a:ext cx="1572459" cy="1391621"/>
            <a:chOff x="4373714" y="4209952"/>
            <a:chExt cx="1572459" cy="1391621"/>
          </a:xfrm>
          <a:effectLst/>
        </p:grpSpPr>
        <p:sp>
          <p:nvSpPr>
            <p:cNvPr id="85" name="任意多边形 84"/>
            <p:cNvSpPr/>
            <p:nvPr/>
          </p:nvSpPr>
          <p:spPr>
            <a:xfrm rot="9000000">
              <a:off x="4373714" y="4209952"/>
              <a:ext cx="1572459" cy="1391621"/>
            </a:xfrm>
            <a:custGeom>
              <a:avLst/>
              <a:gdLst>
                <a:gd name="connsiteX0" fmla="*/ 28988 w 3761891"/>
                <a:gd name="connsiteY0" fmla="*/ 1549518 h 3329262"/>
                <a:gd name="connsiteX1" fmla="*/ 857080 w 3761891"/>
                <a:gd name="connsiteY1" fmla="*/ 115221 h 3329262"/>
                <a:gd name="connsiteX2" fmla="*/ 913826 w 3761891"/>
                <a:gd name="connsiteY2" fmla="*/ 50888 h 3329262"/>
                <a:gd name="connsiteX3" fmla="*/ 929030 w 3761891"/>
                <a:gd name="connsiteY3" fmla="*/ 43468 h 3329262"/>
                <a:gd name="connsiteX4" fmla="*/ 953509 w 3761891"/>
                <a:gd name="connsiteY4" fmla="*/ 26073 h 3329262"/>
                <a:gd name="connsiteX5" fmla="*/ 1056478 w 3761891"/>
                <a:gd name="connsiteY5" fmla="*/ 0 h 3329262"/>
                <a:gd name="connsiteX6" fmla="*/ 2712663 w 3761891"/>
                <a:gd name="connsiteY6" fmla="*/ 0 h 3329262"/>
                <a:gd name="connsiteX7" fmla="*/ 2796749 w 3761891"/>
                <a:gd name="connsiteY7" fmla="*/ 16976 h 3329262"/>
                <a:gd name="connsiteX8" fmla="*/ 2821386 w 3761891"/>
                <a:gd name="connsiteY8" fmla="*/ 33587 h 3329262"/>
                <a:gd name="connsiteX9" fmla="*/ 2848078 w 3761891"/>
                <a:gd name="connsiteY9" fmla="*/ 46612 h 3329262"/>
                <a:gd name="connsiteX10" fmla="*/ 2904822 w 3761891"/>
                <a:gd name="connsiteY10" fmla="*/ 110945 h 3329262"/>
                <a:gd name="connsiteX11" fmla="*/ 3732914 w 3761891"/>
                <a:gd name="connsiteY11" fmla="*/ 1545242 h 3329262"/>
                <a:gd name="connsiteX12" fmla="*/ 3761354 w 3761891"/>
                <a:gd name="connsiteY12" fmla="*/ 1668288 h 3329262"/>
                <a:gd name="connsiteX13" fmla="*/ 3759241 w 3761891"/>
                <a:gd name="connsiteY13" fmla="*/ 1680884 h 3329262"/>
                <a:gd name="connsiteX14" fmla="*/ 3760171 w 3761891"/>
                <a:gd name="connsiteY14" fmla="*/ 1694227 h 3329262"/>
                <a:gd name="connsiteX15" fmla="*/ 3732830 w 3761891"/>
                <a:gd name="connsiteY15" fmla="*/ 1775536 h 3329262"/>
                <a:gd name="connsiteX16" fmla="*/ 2904738 w 3761891"/>
                <a:gd name="connsiteY16" fmla="*/ 3209833 h 3329262"/>
                <a:gd name="connsiteX17" fmla="*/ 2847993 w 3761891"/>
                <a:gd name="connsiteY17" fmla="*/ 3274166 h 3329262"/>
                <a:gd name="connsiteX18" fmla="*/ 2842511 w 3761891"/>
                <a:gd name="connsiteY18" fmla="*/ 3276841 h 3329262"/>
                <a:gd name="connsiteX19" fmla="*/ 2823691 w 3761891"/>
                <a:gd name="connsiteY19" fmla="*/ 3292368 h 3329262"/>
                <a:gd name="connsiteX20" fmla="*/ 2702910 w 3761891"/>
                <a:gd name="connsiteY20" fmla="*/ 3329262 h 3329262"/>
                <a:gd name="connsiteX21" fmla="*/ 1046726 w 3761891"/>
                <a:gd name="connsiteY21" fmla="*/ 3329262 h 3329262"/>
                <a:gd name="connsiteX22" fmla="*/ 893974 w 3761891"/>
                <a:gd name="connsiteY22" fmla="*/ 3265990 h 3329262"/>
                <a:gd name="connsiteX23" fmla="*/ 883550 w 3761891"/>
                <a:gd name="connsiteY23" fmla="*/ 3250529 h 3329262"/>
                <a:gd name="connsiteX24" fmla="*/ 882566 w 3761891"/>
                <a:gd name="connsiteY24" fmla="*/ 3249619 h 3329262"/>
                <a:gd name="connsiteX25" fmla="*/ 856997 w 3761891"/>
                <a:gd name="connsiteY25" fmla="*/ 3214110 h 3329262"/>
                <a:gd name="connsiteX26" fmla="*/ 28905 w 3761891"/>
                <a:gd name="connsiteY26" fmla="*/ 1779812 h 3329262"/>
                <a:gd name="connsiteX27" fmla="*/ 0 w 3761891"/>
                <a:gd name="connsiteY27" fmla="*/ 1677601 h 3329262"/>
                <a:gd name="connsiteX28" fmla="*/ 2825 w 3761891"/>
                <a:gd name="connsiteY28" fmla="*/ 1647714 h 3329262"/>
                <a:gd name="connsiteX29" fmla="*/ 1647 w 3761891"/>
                <a:gd name="connsiteY29" fmla="*/ 1630828 h 3329262"/>
                <a:gd name="connsiteX30" fmla="*/ 28988 w 3761891"/>
                <a:gd name="connsiteY30" fmla="*/ 1549518 h 332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61891" h="3329262">
                  <a:moveTo>
                    <a:pt x="28988" y="1549518"/>
                  </a:moveTo>
                  <a:lnTo>
                    <a:pt x="857080" y="115221"/>
                  </a:lnTo>
                  <a:cubicBezTo>
                    <a:pt x="871994" y="89390"/>
                    <a:pt x="891436" y="67805"/>
                    <a:pt x="913826" y="50888"/>
                  </a:cubicBezTo>
                  <a:lnTo>
                    <a:pt x="929030" y="43468"/>
                  </a:lnTo>
                  <a:lnTo>
                    <a:pt x="953509" y="26073"/>
                  </a:lnTo>
                  <a:cubicBezTo>
                    <a:pt x="984118" y="9445"/>
                    <a:pt x="1019195" y="0"/>
                    <a:pt x="1056478" y="0"/>
                  </a:cubicBezTo>
                  <a:lnTo>
                    <a:pt x="2712663" y="0"/>
                  </a:lnTo>
                  <a:cubicBezTo>
                    <a:pt x="2742490" y="0"/>
                    <a:pt x="2770904" y="6045"/>
                    <a:pt x="2796749" y="16976"/>
                  </a:cubicBezTo>
                  <a:lnTo>
                    <a:pt x="2821386" y="33587"/>
                  </a:lnTo>
                  <a:lnTo>
                    <a:pt x="2848078" y="46612"/>
                  </a:lnTo>
                  <a:cubicBezTo>
                    <a:pt x="2870467" y="63528"/>
                    <a:pt x="2889909" y="85114"/>
                    <a:pt x="2904822" y="110945"/>
                  </a:cubicBezTo>
                  <a:lnTo>
                    <a:pt x="3732914" y="1545242"/>
                  </a:lnTo>
                  <a:cubicBezTo>
                    <a:pt x="3755284" y="1583988"/>
                    <a:pt x="3764287" y="1626784"/>
                    <a:pt x="3761354" y="1668288"/>
                  </a:cubicBezTo>
                  <a:lnTo>
                    <a:pt x="3759241" y="1680884"/>
                  </a:lnTo>
                  <a:lnTo>
                    <a:pt x="3760171" y="1694227"/>
                  </a:lnTo>
                  <a:cubicBezTo>
                    <a:pt x="3756715" y="1722074"/>
                    <a:pt x="3747743" y="1749705"/>
                    <a:pt x="3732830" y="1775536"/>
                  </a:cubicBezTo>
                  <a:lnTo>
                    <a:pt x="2904738" y="3209833"/>
                  </a:lnTo>
                  <a:cubicBezTo>
                    <a:pt x="2889824" y="3235664"/>
                    <a:pt x="2870382" y="3257249"/>
                    <a:pt x="2847993" y="3274166"/>
                  </a:cubicBezTo>
                  <a:lnTo>
                    <a:pt x="2842511" y="3276841"/>
                  </a:lnTo>
                  <a:lnTo>
                    <a:pt x="2823691" y="3292368"/>
                  </a:lnTo>
                  <a:cubicBezTo>
                    <a:pt x="2789213" y="3315661"/>
                    <a:pt x="2747650" y="3329261"/>
                    <a:pt x="2702910" y="3329262"/>
                  </a:cubicBezTo>
                  <a:lnTo>
                    <a:pt x="1046726" y="3329262"/>
                  </a:lnTo>
                  <a:cubicBezTo>
                    <a:pt x="987073" y="3329262"/>
                    <a:pt x="933067" y="3305083"/>
                    <a:pt x="893974" y="3265990"/>
                  </a:cubicBezTo>
                  <a:lnTo>
                    <a:pt x="883550" y="3250529"/>
                  </a:lnTo>
                  <a:lnTo>
                    <a:pt x="882566" y="3249619"/>
                  </a:lnTo>
                  <a:cubicBezTo>
                    <a:pt x="873042" y="3238879"/>
                    <a:pt x="864454" y="3227025"/>
                    <a:pt x="856997" y="3214110"/>
                  </a:cubicBezTo>
                  <a:lnTo>
                    <a:pt x="28905" y="1779812"/>
                  </a:lnTo>
                  <a:cubicBezTo>
                    <a:pt x="10263" y="1747524"/>
                    <a:pt x="904" y="1712423"/>
                    <a:pt x="0" y="1677601"/>
                  </a:cubicBezTo>
                  <a:lnTo>
                    <a:pt x="2825" y="1647714"/>
                  </a:lnTo>
                  <a:lnTo>
                    <a:pt x="1647" y="1630828"/>
                  </a:lnTo>
                  <a:cubicBezTo>
                    <a:pt x="5103" y="1602980"/>
                    <a:pt x="14075" y="1575349"/>
                    <a:pt x="28988" y="1549518"/>
                  </a:cubicBezTo>
                  <a:close/>
                </a:path>
              </a:pathLst>
            </a:custGeom>
            <a:solidFill>
              <a:srgbClr val="DB84B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6" name="Freeform 53"/>
            <p:cNvSpPr>
              <a:spLocks noEditPoints="1"/>
            </p:cNvSpPr>
            <p:nvPr/>
          </p:nvSpPr>
          <p:spPr bwMode="auto">
            <a:xfrm>
              <a:off x="4933382" y="4678453"/>
              <a:ext cx="462548" cy="454620"/>
            </a:xfrm>
            <a:custGeom>
              <a:avLst/>
              <a:gdLst>
                <a:gd name="T0" fmla="*/ 243 w 713"/>
                <a:gd name="T1" fmla="*/ 215 h 701"/>
                <a:gd name="T2" fmla="*/ 230 w 713"/>
                <a:gd name="T3" fmla="*/ 227 h 701"/>
                <a:gd name="T4" fmla="*/ 230 w 713"/>
                <a:gd name="T5" fmla="*/ 688 h 701"/>
                <a:gd name="T6" fmla="*/ 243 w 713"/>
                <a:gd name="T7" fmla="*/ 701 h 701"/>
                <a:gd name="T8" fmla="*/ 255 w 713"/>
                <a:gd name="T9" fmla="*/ 688 h 701"/>
                <a:gd name="T10" fmla="*/ 255 w 713"/>
                <a:gd name="T11" fmla="*/ 227 h 701"/>
                <a:gd name="T12" fmla="*/ 243 w 713"/>
                <a:gd name="T13" fmla="*/ 215 h 701"/>
                <a:gd name="T14" fmla="*/ 14 w 713"/>
                <a:gd name="T15" fmla="*/ 406 h 701"/>
                <a:gd name="T16" fmla="*/ 1 w 713"/>
                <a:gd name="T17" fmla="*/ 418 h 701"/>
                <a:gd name="T18" fmla="*/ 1 w 713"/>
                <a:gd name="T19" fmla="*/ 688 h 701"/>
                <a:gd name="T20" fmla="*/ 14 w 713"/>
                <a:gd name="T21" fmla="*/ 701 h 701"/>
                <a:gd name="T22" fmla="*/ 26 w 713"/>
                <a:gd name="T23" fmla="*/ 688 h 701"/>
                <a:gd name="T24" fmla="*/ 26 w 713"/>
                <a:gd name="T25" fmla="*/ 418 h 701"/>
                <a:gd name="T26" fmla="*/ 14 w 713"/>
                <a:gd name="T27" fmla="*/ 406 h 701"/>
                <a:gd name="T28" fmla="*/ 701 w 713"/>
                <a:gd name="T29" fmla="*/ 249 h 701"/>
                <a:gd name="T30" fmla="*/ 688 w 713"/>
                <a:gd name="T31" fmla="*/ 262 h 701"/>
                <a:gd name="T32" fmla="*/ 688 w 713"/>
                <a:gd name="T33" fmla="*/ 688 h 701"/>
                <a:gd name="T34" fmla="*/ 701 w 713"/>
                <a:gd name="T35" fmla="*/ 701 h 701"/>
                <a:gd name="T36" fmla="*/ 713 w 713"/>
                <a:gd name="T37" fmla="*/ 688 h 701"/>
                <a:gd name="T38" fmla="*/ 713 w 713"/>
                <a:gd name="T39" fmla="*/ 262 h 701"/>
                <a:gd name="T40" fmla="*/ 701 w 713"/>
                <a:gd name="T41" fmla="*/ 249 h 701"/>
                <a:gd name="T42" fmla="*/ 697 w 713"/>
                <a:gd name="T43" fmla="*/ 107 h 701"/>
                <a:gd name="T44" fmla="*/ 709 w 713"/>
                <a:gd name="T45" fmla="*/ 94 h 701"/>
                <a:gd name="T46" fmla="*/ 708 w 713"/>
                <a:gd name="T47" fmla="*/ 13 h 701"/>
                <a:gd name="T48" fmla="*/ 704 w 713"/>
                <a:gd name="T49" fmla="*/ 3 h 701"/>
                <a:gd name="T50" fmla="*/ 695 w 713"/>
                <a:gd name="T51" fmla="*/ 0 h 701"/>
                <a:gd name="T52" fmla="*/ 613 w 713"/>
                <a:gd name="T53" fmla="*/ 7 h 701"/>
                <a:gd name="T54" fmla="*/ 602 w 713"/>
                <a:gd name="T55" fmla="*/ 21 h 701"/>
                <a:gd name="T56" fmla="*/ 615 w 713"/>
                <a:gd name="T57" fmla="*/ 32 h 701"/>
                <a:gd name="T58" fmla="*/ 665 w 713"/>
                <a:gd name="T59" fmla="*/ 28 h 701"/>
                <a:gd name="T60" fmla="*/ 472 w 713"/>
                <a:gd name="T61" fmla="*/ 240 h 701"/>
                <a:gd name="T62" fmla="*/ 251 w 713"/>
                <a:gd name="T63" fmla="*/ 24 h 701"/>
                <a:gd name="T64" fmla="*/ 234 w 713"/>
                <a:gd name="T65" fmla="*/ 24 h 701"/>
                <a:gd name="T66" fmla="*/ 6 w 713"/>
                <a:gd name="T67" fmla="*/ 232 h 701"/>
                <a:gd name="T68" fmla="*/ 5 w 713"/>
                <a:gd name="T69" fmla="*/ 250 h 701"/>
                <a:gd name="T70" fmla="*/ 23 w 713"/>
                <a:gd name="T71" fmla="*/ 251 h 701"/>
                <a:gd name="T72" fmla="*/ 242 w 713"/>
                <a:gd name="T73" fmla="*/ 50 h 701"/>
                <a:gd name="T74" fmla="*/ 463 w 713"/>
                <a:gd name="T75" fmla="*/ 268 h 701"/>
                <a:gd name="T76" fmla="*/ 472 w 713"/>
                <a:gd name="T77" fmla="*/ 271 h 701"/>
                <a:gd name="T78" fmla="*/ 473 w 713"/>
                <a:gd name="T79" fmla="*/ 271 h 701"/>
                <a:gd name="T80" fmla="*/ 482 w 713"/>
                <a:gd name="T81" fmla="*/ 267 h 701"/>
                <a:gd name="T82" fmla="*/ 683 w 713"/>
                <a:gd name="T83" fmla="*/ 45 h 701"/>
                <a:gd name="T84" fmla="*/ 684 w 713"/>
                <a:gd name="T85" fmla="*/ 94 h 701"/>
                <a:gd name="T86" fmla="*/ 697 w 713"/>
                <a:gd name="T87" fmla="*/ 107 h 701"/>
                <a:gd name="T88" fmla="*/ 697 w 713"/>
                <a:gd name="T89" fmla="*/ 107 h 701"/>
                <a:gd name="T90" fmla="*/ 472 w 713"/>
                <a:gd name="T91" fmla="*/ 405 h 701"/>
                <a:gd name="T92" fmla="*/ 459 w 713"/>
                <a:gd name="T93" fmla="*/ 418 h 701"/>
                <a:gd name="T94" fmla="*/ 459 w 713"/>
                <a:gd name="T95" fmla="*/ 688 h 701"/>
                <a:gd name="T96" fmla="*/ 472 w 713"/>
                <a:gd name="T97" fmla="*/ 701 h 701"/>
                <a:gd name="T98" fmla="*/ 484 w 713"/>
                <a:gd name="T99" fmla="*/ 688 h 701"/>
                <a:gd name="T100" fmla="*/ 484 w 713"/>
                <a:gd name="T101" fmla="*/ 418 h 701"/>
                <a:gd name="T102" fmla="*/ 472 w 713"/>
                <a:gd name="T103" fmla="*/ 405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3" h="701">
                  <a:moveTo>
                    <a:pt x="243" y="215"/>
                  </a:moveTo>
                  <a:cubicBezTo>
                    <a:pt x="236" y="215"/>
                    <a:pt x="230" y="220"/>
                    <a:pt x="230" y="227"/>
                  </a:cubicBezTo>
                  <a:cubicBezTo>
                    <a:pt x="230" y="688"/>
                    <a:pt x="230" y="688"/>
                    <a:pt x="230" y="688"/>
                  </a:cubicBezTo>
                  <a:cubicBezTo>
                    <a:pt x="230" y="695"/>
                    <a:pt x="236" y="701"/>
                    <a:pt x="243" y="701"/>
                  </a:cubicBezTo>
                  <a:cubicBezTo>
                    <a:pt x="250" y="701"/>
                    <a:pt x="255" y="695"/>
                    <a:pt x="255" y="688"/>
                  </a:cubicBezTo>
                  <a:cubicBezTo>
                    <a:pt x="255" y="227"/>
                    <a:pt x="255" y="227"/>
                    <a:pt x="255" y="227"/>
                  </a:cubicBezTo>
                  <a:cubicBezTo>
                    <a:pt x="255" y="220"/>
                    <a:pt x="250" y="215"/>
                    <a:pt x="243" y="215"/>
                  </a:cubicBezTo>
                  <a:close/>
                  <a:moveTo>
                    <a:pt x="14" y="406"/>
                  </a:moveTo>
                  <a:cubicBezTo>
                    <a:pt x="7" y="406"/>
                    <a:pt x="1" y="411"/>
                    <a:pt x="1" y="418"/>
                  </a:cubicBezTo>
                  <a:cubicBezTo>
                    <a:pt x="1" y="688"/>
                    <a:pt x="1" y="688"/>
                    <a:pt x="1" y="688"/>
                  </a:cubicBezTo>
                  <a:cubicBezTo>
                    <a:pt x="1" y="695"/>
                    <a:pt x="7" y="701"/>
                    <a:pt x="14" y="701"/>
                  </a:cubicBezTo>
                  <a:cubicBezTo>
                    <a:pt x="21" y="701"/>
                    <a:pt x="26" y="695"/>
                    <a:pt x="26" y="688"/>
                  </a:cubicBezTo>
                  <a:cubicBezTo>
                    <a:pt x="26" y="418"/>
                    <a:pt x="26" y="418"/>
                    <a:pt x="26" y="418"/>
                  </a:cubicBezTo>
                  <a:cubicBezTo>
                    <a:pt x="26" y="411"/>
                    <a:pt x="21" y="406"/>
                    <a:pt x="14" y="406"/>
                  </a:cubicBezTo>
                  <a:close/>
                  <a:moveTo>
                    <a:pt x="701" y="249"/>
                  </a:moveTo>
                  <a:cubicBezTo>
                    <a:pt x="694" y="249"/>
                    <a:pt x="688" y="255"/>
                    <a:pt x="688" y="262"/>
                  </a:cubicBezTo>
                  <a:cubicBezTo>
                    <a:pt x="688" y="688"/>
                    <a:pt x="688" y="688"/>
                    <a:pt x="688" y="688"/>
                  </a:cubicBezTo>
                  <a:cubicBezTo>
                    <a:pt x="688" y="695"/>
                    <a:pt x="694" y="701"/>
                    <a:pt x="701" y="701"/>
                  </a:cubicBezTo>
                  <a:cubicBezTo>
                    <a:pt x="707" y="701"/>
                    <a:pt x="713" y="695"/>
                    <a:pt x="713" y="688"/>
                  </a:cubicBezTo>
                  <a:cubicBezTo>
                    <a:pt x="713" y="262"/>
                    <a:pt x="713" y="262"/>
                    <a:pt x="713" y="262"/>
                  </a:cubicBezTo>
                  <a:cubicBezTo>
                    <a:pt x="713" y="255"/>
                    <a:pt x="707" y="249"/>
                    <a:pt x="701" y="249"/>
                  </a:cubicBezTo>
                  <a:close/>
                  <a:moveTo>
                    <a:pt x="697" y="107"/>
                  </a:moveTo>
                  <a:cubicBezTo>
                    <a:pt x="704" y="107"/>
                    <a:pt x="709" y="101"/>
                    <a:pt x="709" y="94"/>
                  </a:cubicBezTo>
                  <a:cubicBezTo>
                    <a:pt x="708" y="13"/>
                    <a:pt x="708" y="13"/>
                    <a:pt x="708" y="13"/>
                  </a:cubicBezTo>
                  <a:cubicBezTo>
                    <a:pt x="708" y="9"/>
                    <a:pt x="707" y="6"/>
                    <a:pt x="704" y="3"/>
                  </a:cubicBezTo>
                  <a:cubicBezTo>
                    <a:pt x="702" y="1"/>
                    <a:pt x="698" y="0"/>
                    <a:pt x="695" y="0"/>
                  </a:cubicBezTo>
                  <a:cubicBezTo>
                    <a:pt x="613" y="7"/>
                    <a:pt x="613" y="7"/>
                    <a:pt x="613" y="7"/>
                  </a:cubicBezTo>
                  <a:cubicBezTo>
                    <a:pt x="606" y="8"/>
                    <a:pt x="601" y="14"/>
                    <a:pt x="602" y="21"/>
                  </a:cubicBezTo>
                  <a:cubicBezTo>
                    <a:pt x="602" y="28"/>
                    <a:pt x="609" y="33"/>
                    <a:pt x="615" y="32"/>
                  </a:cubicBezTo>
                  <a:cubicBezTo>
                    <a:pt x="665" y="28"/>
                    <a:pt x="665" y="28"/>
                    <a:pt x="665" y="28"/>
                  </a:cubicBezTo>
                  <a:cubicBezTo>
                    <a:pt x="472" y="240"/>
                    <a:pt x="472" y="240"/>
                    <a:pt x="472" y="240"/>
                  </a:cubicBezTo>
                  <a:cubicBezTo>
                    <a:pt x="251" y="24"/>
                    <a:pt x="251" y="24"/>
                    <a:pt x="251" y="24"/>
                  </a:cubicBezTo>
                  <a:cubicBezTo>
                    <a:pt x="246" y="19"/>
                    <a:pt x="238" y="19"/>
                    <a:pt x="234" y="24"/>
                  </a:cubicBezTo>
                  <a:cubicBezTo>
                    <a:pt x="6" y="232"/>
                    <a:pt x="6" y="232"/>
                    <a:pt x="6" y="232"/>
                  </a:cubicBezTo>
                  <a:cubicBezTo>
                    <a:pt x="1" y="237"/>
                    <a:pt x="0" y="245"/>
                    <a:pt x="5" y="250"/>
                  </a:cubicBezTo>
                  <a:cubicBezTo>
                    <a:pt x="10" y="255"/>
                    <a:pt x="17" y="255"/>
                    <a:pt x="23" y="251"/>
                  </a:cubicBezTo>
                  <a:cubicBezTo>
                    <a:pt x="242" y="50"/>
                    <a:pt x="242" y="50"/>
                    <a:pt x="242" y="50"/>
                  </a:cubicBezTo>
                  <a:cubicBezTo>
                    <a:pt x="463" y="268"/>
                    <a:pt x="463" y="268"/>
                    <a:pt x="463" y="268"/>
                  </a:cubicBezTo>
                  <a:cubicBezTo>
                    <a:pt x="466" y="270"/>
                    <a:pt x="469" y="271"/>
                    <a:pt x="472" y="271"/>
                  </a:cubicBezTo>
                  <a:cubicBezTo>
                    <a:pt x="473" y="271"/>
                    <a:pt x="473" y="271"/>
                    <a:pt x="473" y="271"/>
                  </a:cubicBezTo>
                  <a:cubicBezTo>
                    <a:pt x="476" y="271"/>
                    <a:pt x="479" y="270"/>
                    <a:pt x="482" y="267"/>
                  </a:cubicBezTo>
                  <a:cubicBezTo>
                    <a:pt x="683" y="45"/>
                    <a:pt x="683" y="45"/>
                    <a:pt x="683" y="45"/>
                  </a:cubicBezTo>
                  <a:cubicBezTo>
                    <a:pt x="684" y="94"/>
                    <a:pt x="684" y="94"/>
                    <a:pt x="684" y="94"/>
                  </a:cubicBezTo>
                  <a:cubicBezTo>
                    <a:pt x="684" y="101"/>
                    <a:pt x="690" y="107"/>
                    <a:pt x="697" y="107"/>
                  </a:cubicBezTo>
                  <a:cubicBezTo>
                    <a:pt x="697" y="107"/>
                    <a:pt x="697" y="107"/>
                    <a:pt x="697" y="107"/>
                  </a:cubicBezTo>
                  <a:close/>
                  <a:moveTo>
                    <a:pt x="472" y="405"/>
                  </a:moveTo>
                  <a:cubicBezTo>
                    <a:pt x="465" y="405"/>
                    <a:pt x="459" y="411"/>
                    <a:pt x="459" y="418"/>
                  </a:cubicBezTo>
                  <a:cubicBezTo>
                    <a:pt x="459" y="688"/>
                    <a:pt x="459" y="688"/>
                    <a:pt x="459" y="688"/>
                  </a:cubicBezTo>
                  <a:cubicBezTo>
                    <a:pt x="459" y="695"/>
                    <a:pt x="465" y="701"/>
                    <a:pt x="472" y="701"/>
                  </a:cubicBezTo>
                  <a:cubicBezTo>
                    <a:pt x="479" y="701"/>
                    <a:pt x="484" y="695"/>
                    <a:pt x="484" y="688"/>
                  </a:cubicBezTo>
                  <a:cubicBezTo>
                    <a:pt x="484" y="418"/>
                    <a:pt x="484" y="418"/>
                    <a:pt x="484" y="418"/>
                  </a:cubicBezTo>
                  <a:cubicBezTo>
                    <a:pt x="484" y="411"/>
                    <a:pt x="479" y="405"/>
                    <a:pt x="472" y="405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696212" y="3011504"/>
            <a:ext cx="1572459" cy="1391621"/>
            <a:chOff x="3656447" y="3011505"/>
            <a:chExt cx="1572459" cy="1391621"/>
          </a:xfrm>
          <a:effectLst/>
        </p:grpSpPr>
        <p:sp>
          <p:nvSpPr>
            <p:cNvPr id="88" name="任意多边形 87"/>
            <p:cNvSpPr/>
            <p:nvPr/>
          </p:nvSpPr>
          <p:spPr>
            <a:xfrm rot="9000000">
              <a:off x="3656447" y="3011505"/>
              <a:ext cx="1572459" cy="1391621"/>
            </a:xfrm>
            <a:custGeom>
              <a:avLst/>
              <a:gdLst>
                <a:gd name="connsiteX0" fmla="*/ 28988 w 3761891"/>
                <a:gd name="connsiteY0" fmla="*/ 1549518 h 3329262"/>
                <a:gd name="connsiteX1" fmla="*/ 857080 w 3761891"/>
                <a:gd name="connsiteY1" fmla="*/ 115221 h 3329262"/>
                <a:gd name="connsiteX2" fmla="*/ 913826 w 3761891"/>
                <a:gd name="connsiteY2" fmla="*/ 50888 h 3329262"/>
                <a:gd name="connsiteX3" fmla="*/ 929030 w 3761891"/>
                <a:gd name="connsiteY3" fmla="*/ 43468 h 3329262"/>
                <a:gd name="connsiteX4" fmla="*/ 953509 w 3761891"/>
                <a:gd name="connsiteY4" fmla="*/ 26073 h 3329262"/>
                <a:gd name="connsiteX5" fmla="*/ 1056478 w 3761891"/>
                <a:gd name="connsiteY5" fmla="*/ 0 h 3329262"/>
                <a:gd name="connsiteX6" fmla="*/ 2712663 w 3761891"/>
                <a:gd name="connsiteY6" fmla="*/ 0 h 3329262"/>
                <a:gd name="connsiteX7" fmla="*/ 2796749 w 3761891"/>
                <a:gd name="connsiteY7" fmla="*/ 16976 h 3329262"/>
                <a:gd name="connsiteX8" fmla="*/ 2821386 w 3761891"/>
                <a:gd name="connsiteY8" fmla="*/ 33587 h 3329262"/>
                <a:gd name="connsiteX9" fmla="*/ 2848078 w 3761891"/>
                <a:gd name="connsiteY9" fmla="*/ 46612 h 3329262"/>
                <a:gd name="connsiteX10" fmla="*/ 2904822 w 3761891"/>
                <a:gd name="connsiteY10" fmla="*/ 110945 h 3329262"/>
                <a:gd name="connsiteX11" fmla="*/ 3732914 w 3761891"/>
                <a:gd name="connsiteY11" fmla="*/ 1545242 h 3329262"/>
                <a:gd name="connsiteX12" fmla="*/ 3761354 w 3761891"/>
                <a:gd name="connsiteY12" fmla="*/ 1668288 h 3329262"/>
                <a:gd name="connsiteX13" fmla="*/ 3759241 w 3761891"/>
                <a:gd name="connsiteY13" fmla="*/ 1680884 h 3329262"/>
                <a:gd name="connsiteX14" fmla="*/ 3760171 w 3761891"/>
                <a:gd name="connsiteY14" fmla="*/ 1694227 h 3329262"/>
                <a:gd name="connsiteX15" fmla="*/ 3732830 w 3761891"/>
                <a:gd name="connsiteY15" fmla="*/ 1775536 h 3329262"/>
                <a:gd name="connsiteX16" fmla="*/ 2904738 w 3761891"/>
                <a:gd name="connsiteY16" fmla="*/ 3209833 h 3329262"/>
                <a:gd name="connsiteX17" fmla="*/ 2847993 w 3761891"/>
                <a:gd name="connsiteY17" fmla="*/ 3274166 h 3329262"/>
                <a:gd name="connsiteX18" fmla="*/ 2842511 w 3761891"/>
                <a:gd name="connsiteY18" fmla="*/ 3276841 h 3329262"/>
                <a:gd name="connsiteX19" fmla="*/ 2823691 w 3761891"/>
                <a:gd name="connsiteY19" fmla="*/ 3292368 h 3329262"/>
                <a:gd name="connsiteX20" fmla="*/ 2702910 w 3761891"/>
                <a:gd name="connsiteY20" fmla="*/ 3329262 h 3329262"/>
                <a:gd name="connsiteX21" fmla="*/ 1046726 w 3761891"/>
                <a:gd name="connsiteY21" fmla="*/ 3329262 h 3329262"/>
                <a:gd name="connsiteX22" fmla="*/ 893974 w 3761891"/>
                <a:gd name="connsiteY22" fmla="*/ 3265990 h 3329262"/>
                <a:gd name="connsiteX23" fmla="*/ 883550 w 3761891"/>
                <a:gd name="connsiteY23" fmla="*/ 3250529 h 3329262"/>
                <a:gd name="connsiteX24" fmla="*/ 882566 w 3761891"/>
                <a:gd name="connsiteY24" fmla="*/ 3249619 h 3329262"/>
                <a:gd name="connsiteX25" fmla="*/ 856997 w 3761891"/>
                <a:gd name="connsiteY25" fmla="*/ 3214110 h 3329262"/>
                <a:gd name="connsiteX26" fmla="*/ 28905 w 3761891"/>
                <a:gd name="connsiteY26" fmla="*/ 1779812 h 3329262"/>
                <a:gd name="connsiteX27" fmla="*/ 0 w 3761891"/>
                <a:gd name="connsiteY27" fmla="*/ 1677601 h 3329262"/>
                <a:gd name="connsiteX28" fmla="*/ 2825 w 3761891"/>
                <a:gd name="connsiteY28" fmla="*/ 1647714 h 3329262"/>
                <a:gd name="connsiteX29" fmla="*/ 1647 w 3761891"/>
                <a:gd name="connsiteY29" fmla="*/ 1630828 h 3329262"/>
                <a:gd name="connsiteX30" fmla="*/ 28988 w 3761891"/>
                <a:gd name="connsiteY30" fmla="*/ 1549518 h 332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61891" h="3329262">
                  <a:moveTo>
                    <a:pt x="28988" y="1549518"/>
                  </a:moveTo>
                  <a:lnTo>
                    <a:pt x="857080" y="115221"/>
                  </a:lnTo>
                  <a:cubicBezTo>
                    <a:pt x="871994" y="89390"/>
                    <a:pt x="891436" y="67805"/>
                    <a:pt x="913826" y="50888"/>
                  </a:cubicBezTo>
                  <a:lnTo>
                    <a:pt x="929030" y="43468"/>
                  </a:lnTo>
                  <a:lnTo>
                    <a:pt x="953509" y="26073"/>
                  </a:lnTo>
                  <a:cubicBezTo>
                    <a:pt x="984118" y="9445"/>
                    <a:pt x="1019195" y="0"/>
                    <a:pt x="1056478" y="0"/>
                  </a:cubicBezTo>
                  <a:lnTo>
                    <a:pt x="2712663" y="0"/>
                  </a:lnTo>
                  <a:cubicBezTo>
                    <a:pt x="2742490" y="0"/>
                    <a:pt x="2770904" y="6045"/>
                    <a:pt x="2796749" y="16976"/>
                  </a:cubicBezTo>
                  <a:lnTo>
                    <a:pt x="2821386" y="33587"/>
                  </a:lnTo>
                  <a:lnTo>
                    <a:pt x="2848078" y="46612"/>
                  </a:lnTo>
                  <a:cubicBezTo>
                    <a:pt x="2870467" y="63528"/>
                    <a:pt x="2889909" y="85114"/>
                    <a:pt x="2904822" y="110945"/>
                  </a:cubicBezTo>
                  <a:lnTo>
                    <a:pt x="3732914" y="1545242"/>
                  </a:lnTo>
                  <a:cubicBezTo>
                    <a:pt x="3755284" y="1583988"/>
                    <a:pt x="3764287" y="1626784"/>
                    <a:pt x="3761354" y="1668288"/>
                  </a:cubicBezTo>
                  <a:lnTo>
                    <a:pt x="3759241" y="1680884"/>
                  </a:lnTo>
                  <a:lnTo>
                    <a:pt x="3760171" y="1694227"/>
                  </a:lnTo>
                  <a:cubicBezTo>
                    <a:pt x="3756715" y="1722074"/>
                    <a:pt x="3747743" y="1749705"/>
                    <a:pt x="3732830" y="1775536"/>
                  </a:cubicBezTo>
                  <a:lnTo>
                    <a:pt x="2904738" y="3209833"/>
                  </a:lnTo>
                  <a:cubicBezTo>
                    <a:pt x="2889824" y="3235664"/>
                    <a:pt x="2870382" y="3257249"/>
                    <a:pt x="2847993" y="3274166"/>
                  </a:cubicBezTo>
                  <a:lnTo>
                    <a:pt x="2842511" y="3276841"/>
                  </a:lnTo>
                  <a:lnTo>
                    <a:pt x="2823691" y="3292368"/>
                  </a:lnTo>
                  <a:cubicBezTo>
                    <a:pt x="2789213" y="3315661"/>
                    <a:pt x="2747650" y="3329261"/>
                    <a:pt x="2702910" y="3329262"/>
                  </a:cubicBezTo>
                  <a:lnTo>
                    <a:pt x="1046726" y="3329262"/>
                  </a:lnTo>
                  <a:cubicBezTo>
                    <a:pt x="987073" y="3329262"/>
                    <a:pt x="933067" y="3305083"/>
                    <a:pt x="893974" y="3265990"/>
                  </a:cubicBezTo>
                  <a:lnTo>
                    <a:pt x="883550" y="3250529"/>
                  </a:lnTo>
                  <a:lnTo>
                    <a:pt x="882566" y="3249619"/>
                  </a:lnTo>
                  <a:cubicBezTo>
                    <a:pt x="873042" y="3238879"/>
                    <a:pt x="864454" y="3227025"/>
                    <a:pt x="856997" y="3214110"/>
                  </a:cubicBezTo>
                  <a:lnTo>
                    <a:pt x="28905" y="1779812"/>
                  </a:lnTo>
                  <a:cubicBezTo>
                    <a:pt x="10263" y="1747524"/>
                    <a:pt x="904" y="1712423"/>
                    <a:pt x="0" y="1677601"/>
                  </a:cubicBezTo>
                  <a:lnTo>
                    <a:pt x="2825" y="1647714"/>
                  </a:lnTo>
                  <a:lnTo>
                    <a:pt x="1647" y="1630828"/>
                  </a:lnTo>
                  <a:cubicBezTo>
                    <a:pt x="5103" y="1602980"/>
                    <a:pt x="14075" y="1575349"/>
                    <a:pt x="28988" y="1549518"/>
                  </a:cubicBezTo>
                  <a:close/>
                </a:path>
              </a:pathLst>
            </a:custGeom>
            <a:solidFill>
              <a:srgbClr val="AD3C9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9" name="Freeform 37"/>
            <p:cNvSpPr>
              <a:spLocks noEditPoints="1"/>
            </p:cNvSpPr>
            <p:nvPr/>
          </p:nvSpPr>
          <p:spPr bwMode="auto">
            <a:xfrm>
              <a:off x="4027574" y="3465475"/>
              <a:ext cx="801777" cy="483681"/>
            </a:xfrm>
            <a:custGeom>
              <a:avLst/>
              <a:gdLst>
                <a:gd name="T0" fmla="*/ 349 w 698"/>
                <a:gd name="T1" fmla="*/ 0 h 420"/>
                <a:gd name="T2" fmla="*/ 0 w 698"/>
                <a:gd name="T3" fmla="*/ 210 h 420"/>
                <a:gd name="T4" fmla="*/ 349 w 698"/>
                <a:gd name="T5" fmla="*/ 420 h 420"/>
                <a:gd name="T6" fmla="*/ 698 w 698"/>
                <a:gd name="T7" fmla="*/ 212 h 420"/>
                <a:gd name="T8" fmla="*/ 349 w 698"/>
                <a:gd name="T9" fmla="*/ 0 h 420"/>
                <a:gd name="T10" fmla="*/ 349 w 698"/>
                <a:gd name="T11" fmla="*/ 396 h 420"/>
                <a:gd name="T12" fmla="*/ 32 w 698"/>
                <a:gd name="T13" fmla="*/ 210 h 420"/>
                <a:gd name="T14" fmla="*/ 349 w 698"/>
                <a:gd name="T15" fmla="*/ 24 h 420"/>
                <a:gd name="T16" fmla="*/ 667 w 698"/>
                <a:gd name="T17" fmla="*/ 211 h 420"/>
                <a:gd name="T18" fmla="*/ 349 w 698"/>
                <a:gd name="T19" fmla="*/ 396 h 420"/>
                <a:gd name="T20" fmla="*/ 349 w 698"/>
                <a:gd name="T21" fmla="*/ 70 h 420"/>
                <a:gd name="T22" fmla="*/ 210 w 698"/>
                <a:gd name="T23" fmla="*/ 210 h 420"/>
                <a:gd name="T24" fmla="*/ 349 w 698"/>
                <a:gd name="T25" fmla="*/ 350 h 420"/>
                <a:gd name="T26" fmla="*/ 489 w 698"/>
                <a:gd name="T27" fmla="*/ 210 h 420"/>
                <a:gd name="T28" fmla="*/ 349 w 698"/>
                <a:gd name="T29" fmla="*/ 70 h 420"/>
                <a:gd name="T30" fmla="*/ 349 w 698"/>
                <a:gd name="T31" fmla="*/ 326 h 420"/>
                <a:gd name="T32" fmla="*/ 233 w 698"/>
                <a:gd name="T33" fmla="*/ 210 h 420"/>
                <a:gd name="T34" fmla="*/ 349 w 698"/>
                <a:gd name="T35" fmla="*/ 94 h 420"/>
                <a:gd name="T36" fmla="*/ 466 w 698"/>
                <a:gd name="T37" fmla="*/ 210 h 420"/>
                <a:gd name="T38" fmla="*/ 349 w 698"/>
                <a:gd name="T39" fmla="*/ 326 h 420"/>
                <a:gd name="T40" fmla="*/ 349 w 698"/>
                <a:gd name="T41" fmla="*/ 129 h 420"/>
                <a:gd name="T42" fmla="*/ 268 w 698"/>
                <a:gd name="T43" fmla="*/ 210 h 420"/>
                <a:gd name="T44" fmla="*/ 349 w 698"/>
                <a:gd name="T45" fmla="*/ 292 h 420"/>
                <a:gd name="T46" fmla="*/ 431 w 698"/>
                <a:gd name="T47" fmla="*/ 210 h 420"/>
                <a:gd name="T48" fmla="*/ 349 w 698"/>
                <a:gd name="T49" fmla="*/ 129 h 420"/>
                <a:gd name="T50" fmla="*/ 349 w 698"/>
                <a:gd name="T51" fmla="*/ 268 h 420"/>
                <a:gd name="T52" fmla="*/ 291 w 698"/>
                <a:gd name="T53" fmla="*/ 210 h 420"/>
                <a:gd name="T54" fmla="*/ 349 w 698"/>
                <a:gd name="T55" fmla="*/ 152 h 420"/>
                <a:gd name="T56" fmla="*/ 407 w 698"/>
                <a:gd name="T57" fmla="*/ 210 h 420"/>
                <a:gd name="T58" fmla="*/ 349 w 698"/>
                <a:gd name="T59" fmla="*/ 268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98" h="420">
                  <a:moveTo>
                    <a:pt x="349" y="0"/>
                  </a:moveTo>
                  <a:cubicBezTo>
                    <a:pt x="222" y="0"/>
                    <a:pt x="122" y="80"/>
                    <a:pt x="0" y="210"/>
                  </a:cubicBezTo>
                  <a:cubicBezTo>
                    <a:pt x="105" y="321"/>
                    <a:pt x="194" y="420"/>
                    <a:pt x="349" y="420"/>
                  </a:cubicBezTo>
                  <a:cubicBezTo>
                    <a:pt x="505" y="420"/>
                    <a:pt x="619" y="294"/>
                    <a:pt x="698" y="212"/>
                  </a:cubicBezTo>
                  <a:cubicBezTo>
                    <a:pt x="617" y="116"/>
                    <a:pt x="503" y="0"/>
                    <a:pt x="349" y="0"/>
                  </a:cubicBezTo>
                  <a:close/>
                  <a:moveTo>
                    <a:pt x="349" y="396"/>
                  </a:moveTo>
                  <a:cubicBezTo>
                    <a:pt x="211" y="396"/>
                    <a:pt x="128" y="311"/>
                    <a:pt x="32" y="210"/>
                  </a:cubicBezTo>
                  <a:cubicBezTo>
                    <a:pt x="146" y="92"/>
                    <a:pt x="236" y="24"/>
                    <a:pt x="349" y="24"/>
                  </a:cubicBezTo>
                  <a:cubicBezTo>
                    <a:pt x="484" y="24"/>
                    <a:pt x="589" y="121"/>
                    <a:pt x="667" y="211"/>
                  </a:cubicBezTo>
                  <a:cubicBezTo>
                    <a:pt x="590" y="292"/>
                    <a:pt x="486" y="396"/>
                    <a:pt x="349" y="396"/>
                  </a:cubicBezTo>
                  <a:close/>
                  <a:moveTo>
                    <a:pt x="349" y="70"/>
                  </a:moveTo>
                  <a:cubicBezTo>
                    <a:pt x="272" y="70"/>
                    <a:pt x="210" y="133"/>
                    <a:pt x="210" y="210"/>
                  </a:cubicBezTo>
                  <a:cubicBezTo>
                    <a:pt x="210" y="287"/>
                    <a:pt x="272" y="350"/>
                    <a:pt x="349" y="350"/>
                  </a:cubicBezTo>
                  <a:cubicBezTo>
                    <a:pt x="426" y="350"/>
                    <a:pt x="489" y="287"/>
                    <a:pt x="489" y="210"/>
                  </a:cubicBezTo>
                  <a:cubicBezTo>
                    <a:pt x="489" y="133"/>
                    <a:pt x="426" y="70"/>
                    <a:pt x="349" y="70"/>
                  </a:cubicBezTo>
                  <a:close/>
                  <a:moveTo>
                    <a:pt x="349" y="326"/>
                  </a:moveTo>
                  <a:cubicBezTo>
                    <a:pt x="285" y="326"/>
                    <a:pt x="233" y="274"/>
                    <a:pt x="233" y="210"/>
                  </a:cubicBezTo>
                  <a:cubicBezTo>
                    <a:pt x="233" y="146"/>
                    <a:pt x="285" y="94"/>
                    <a:pt x="349" y="94"/>
                  </a:cubicBezTo>
                  <a:cubicBezTo>
                    <a:pt x="413" y="94"/>
                    <a:pt x="466" y="146"/>
                    <a:pt x="466" y="210"/>
                  </a:cubicBezTo>
                  <a:cubicBezTo>
                    <a:pt x="466" y="274"/>
                    <a:pt x="413" y="326"/>
                    <a:pt x="349" y="326"/>
                  </a:cubicBezTo>
                  <a:close/>
                  <a:moveTo>
                    <a:pt x="349" y="129"/>
                  </a:moveTo>
                  <a:cubicBezTo>
                    <a:pt x="304" y="129"/>
                    <a:pt x="268" y="165"/>
                    <a:pt x="268" y="210"/>
                  </a:cubicBezTo>
                  <a:cubicBezTo>
                    <a:pt x="268" y="255"/>
                    <a:pt x="304" y="292"/>
                    <a:pt x="349" y="292"/>
                  </a:cubicBezTo>
                  <a:cubicBezTo>
                    <a:pt x="394" y="292"/>
                    <a:pt x="431" y="255"/>
                    <a:pt x="431" y="210"/>
                  </a:cubicBezTo>
                  <a:cubicBezTo>
                    <a:pt x="431" y="165"/>
                    <a:pt x="394" y="129"/>
                    <a:pt x="349" y="129"/>
                  </a:cubicBezTo>
                  <a:close/>
                  <a:moveTo>
                    <a:pt x="349" y="268"/>
                  </a:moveTo>
                  <a:cubicBezTo>
                    <a:pt x="317" y="268"/>
                    <a:pt x="291" y="242"/>
                    <a:pt x="291" y="210"/>
                  </a:cubicBezTo>
                  <a:cubicBezTo>
                    <a:pt x="291" y="178"/>
                    <a:pt x="317" y="152"/>
                    <a:pt x="349" y="152"/>
                  </a:cubicBezTo>
                  <a:cubicBezTo>
                    <a:pt x="381" y="152"/>
                    <a:pt x="407" y="178"/>
                    <a:pt x="407" y="210"/>
                  </a:cubicBezTo>
                  <a:cubicBezTo>
                    <a:pt x="407" y="242"/>
                    <a:pt x="381" y="268"/>
                    <a:pt x="349" y="268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2639336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21" name="文本框 20"/>
            <p:cNvSpPr txBox="1"/>
            <p:nvPr/>
          </p:nvSpPr>
          <p:spPr>
            <a:xfrm>
              <a:off x="1345398" y="235380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可行性分析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5" name="MH_SubTitle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019085" y="1470570"/>
            <a:ext cx="34655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 smtClean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竞争市场分析</a:t>
            </a:r>
            <a:endParaRPr lang="en-US" altLang="zh-CN" sz="20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Text_1"/>
          <p:cNvSpPr/>
          <p:nvPr>
            <p:custDataLst>
              <p:tags r:id="rId2"/>
            </p:custDataLst>
          </p:nvPr>
        </p:nvSpPr>
        <p:spPr>
          <a:xfrm>
            <a:off x="3019084" y="1891257"/>
            <a:ext cx="2590800" cy="966788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此处添加内容详细文本描述，建议与标题相关并符合整体语言风格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.</a:t>
            </a:r>
          </a:p>
        </p:txBody>
      </p:sp>
      <p:sp>
        <p:nvSpPr>
          <p:cNvPr id="7" name="MH_SubTitle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189199" y="4725893"/>
            <a:ext cx="34655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 smtClean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</a:t>
            </a:r>
            <a:endParaRPr lang="en-US" altLang="zh-CN" sz="20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Text_3"/>
          <p:cNvSpPr/>
          <p:nvPr>
            <p:custDataLst>
              <p:tags r:id="rId4"/>
            </p:custDataLst>
          </p:nvPr>
        </p:nvSpPr>
        <p:spPr>
          <a:xfrm>
            <a:off x="5189198" y="5146582"/>
            <a:ext cx="2590800" cy="966787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此处添加内容详细文本描述，建议与标题相关并符合整体语言风格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.</a:t>
            </a:r>
          </a:p>
        </p:txBody>
      </p:sp>
      <p:sp>
        <p:nvSpPr>
          <p:cNvPr id="9" name="MH_Text_2"/>
          <p:cNvSpPr/>
          <p:nvPr>
            <p:custDataLst>
              <p:tags r:id="rId5"/>
            </p:custDataLst>
          </p:nvPr>
        </p:nvSpPr>
        <p:spPr>
          <a:xfrm>
            <a:off x="1389032" y="5161314"/>
            <a:ext cx="2589212" cy="9652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此处添加内容详细文本描述，建议与标题相关并符合整体语言风格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.</a:t>
            </a:r>
          </a:p>
        </p:txBody>
      </p:sp>
      <p:sp>
        <p:nvSpPr>
          <p:cNvPr id="10" name="MH_SubTitle_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473264" y="4773482"/>
            <a:ext cx="34655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 smtClean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项目定位</a:t>
            </a:r>
            <a:endParaRPr lang="en-US" altLang="zh-CN" sz="20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608114" y="1470570"/>
            <a:ext cx="34655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 smtClean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宏观市场分析</a:t>
            </a:r>
            <a:endParaRPr lang="en-US" altLang="zh-CN" sz="20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Text_1"/>
          <p:cNvSpPr/>
          <p:nvPr>
            <p:custDataLst>
              <p:tags r:id="rId8"/>
            </p:custDataLst>
          </p:nvPr>
        </p:nvSpPr>
        <p:spPr>
          <a:xfrm>
            <a:off x="6608113" y="1891257"/>
            <a:ext cx="2590800" cy="966788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此处添加内容详细文本描述，建议与标题相关并符合整体语言风格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.</a:t>
            </a:r>
          </a:p>
        </p:txBody>
      </p:sp>
      <p:sp>
        <p:nvSpPr>
          <p:cNvPr id="13" name="MH_SubTitle_1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8511305" y="4725895"/>
            <a:ext cx="34655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商圈</a:t>
            </a:r>
            <a:r>
              <a:rPr lang="zh-CN" altLang="en-US" sz="2000" b="1" dirty="0" smtClean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endParaRPr lang="en-US" altLang="zh-CN" sz="20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Text_1"/>
          <p:cNvSpPr/>
          <p:nvPr>
            <p:custDataLst>
              <p:tags r:id="rId10"/>
            </p:custDataLst>
          </p:nvPr>
        </p:nvSpPr>
        <p:spPr>
          <a:xfrm>
            <a:off x="8511304" y="5146582"/>
            <a:ext cx="2590800" cy="966788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此处添加内容详细文本描述，建议与标题相关并符合整体语言风格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57035" y="2749641"/>
            <a:ext cx="8079178" cy="1755463"/>
            <a:chOff x="2072217" y="2784566"/>
            <a:chExt cx="8079178" cy="1755463"/>
          </a:xfrm>
        </p:grpSpPr>
        <p:grpSp>
          <p:nvGrpSpPr>
            <p:cNvPr id="16" name="组合 15"/>
            <p:cNvGrpSpPr/>
            <p:nvPr/>
          </p:nvGrpSpPr>
          <p:grpSpPr>
            <a:xfrm rot="5400000">
              <a:off x="3400676" y="1456107"/>
              <a:ext cx="1755463" cy="4412381"/>
              <a:chOff x="3018147" y="1912938"/>
              <a:chExt cx="1350962" cy="3395662"/>
            </a:xfrm>
          </p:grpSpPr>
          <p:sp>
            <p:nvSpPr>
              <p:cNvPr id="33" name="MH_Other_1"/>
              <p:cNvSpPr/>
              <p:nvPr>
                <p:custDataLst>
                  <p:tags r:id="rId18"/>
                </p:custDataLst>
              </p:nvPr>
            </p:nvSpPr>
            <p:spPr>
              <a:xfrm>
                <a:off x="3403909" y="1912938"/>
                <a:ext cx="577850" cy="3395662"/>
              </a:xfrm>
              <a:custGeom>
                <a:avLst/>
                <a:gdLst>
                  <a:gd name="connsiteX0" fmla="*/ 286341 w 572682"/>
                  <a:gd name="connsiteY0" fmla="*/ 0 h 3360921"/>
                  <a:gd name="connsiteX1" fmla="*/ 572682 w 572682"/>
                  <a:gd name="connsiteY1" fmla="*/ 286341 h 3360921"/>
                  <a:gd name="connsiteX2" fmla="*/ 488815 w 572682"/>
                  <a:gd name="connsiteY2" fmla="*/ 488815 h 3360921"/>
                  <a:gd name="connsiteX3" fmla="*/ 452012 w 572682"/>
                  <a:gd name="connsiteY3" fmla="*/ 513628 h 3360921"/>
                  <a:gd name="connsiteX4" fmla="*/ 452012 w 572682"/>
                  <a:gd name="connsiteY4" fmla="*/ 1449520 h 3360921"/>
                  <a:gd name="connsiteX5" fmla="*/ 488815 w 572682"/>
                  <a:gd name="connsiteY5" fmla="*/ 1474333 h 3360921"/>
                  <a:gd name="connsiteX6" fmla="*/ 572682 w 572682"/>
                  <a:gd name="connsiteY6" fmla="*/ 1676807 h 3360921"/>
                  <a:gd name="connsiteX7" fmla="*/ 488815 w 572682"/>
                  <a:gd name="connsiteY7" fmla="*/ 1879281 h 3360921"/>
                  <a:gd name="connsiteX8" fmla="*/ 452012 w 572682"/>
                  <a:gd name="connsiteY8" fmla="*/ 1904094 h 3360921"/>
                  <a:gd name="connsiteX9" fmla="*/ 452012 w 572682"/>
                  <a:gd name="connsiteY9" fmla="*/ 2847293 h 3360921"/>
                  <a:gd name="connsiteX10" fmla="*/ 488815 w 572682"/>
                  <a:gd name="connsiteY10" fmla="*/ 2872106 h 3360921"/>
                  <a:gd name="connsiteX11" fmla="*/ 572682 w 572682"/>
                  <a:gd name="connsiteY11" fmla="*/ 3074580 h 3360921"/>
                  <a:gd name="connsiteX12" fmla="*/ 286341 w 572682"/>
                  <a:gd name="connsiteY12" fmla="*/ 3360921 h 3360921"/>
                  <a:gd name="connsiteX13" fmla="*/ 0 w 572682"/>
                  <a:gd name="connsiteY13" fmla="*/ 3074580 h 3360921"/>
                  <a:gd name="connsiteX14" fmla="*/ 83868 w 572682"/>
                  <a:gd name="connsiteY14" fmla="*/ 2872106 h 3360921"/>
                  <a:gd name="connsiteX15" fmla="*/ 120669 w 572682"/>
                  <a:gd name="connsiteY15" fmla="*/ 2847294 h 3360921"/>
                  <a:gd name="connsiteX16" fmla="*/ 120669 w 572682"/>
                  <a:gd name="connsiteY16" fmla="*/ 1904093 h 3360921"/>
                  <a:gd name="connsiteX17" fmla="*/ 83868 w 572682"/>
                  <a:gd name="connsiteY17" fmla="*/ 1879281 h 3360921"/>
                  <a:gd name="connsiteX18" fmla="*/ 0 w 572682"/>
                  <a:gd name="connsiteY18" fmla="*/ 1676807 h 3360921"/>
                  <a:gd name="connsiteX19" fmla="*/ 83868 w 572682"/>
                  <a:gd name="connsiteY19" fmla="*/ 1474333 h 3360921"/>
                  <a:gd name="connsiteX20" fmla="*/ 120669 w 572682"/>
                  <a:gd name="connsiteY20" fmla="*/ 1449521 h 3360921"/>
                  <a:gd name="connsiteX21" fmla="*/ 120669 w 572682"/>
                  <a:gd name="connsiteY21" fmla="*/ 513627 h 3360921"/>
                  <a:gd name="connsiteX22" fmla="*/ 83868 w 572682"/>
                  <a:gd name="connsiteY22" fmla="*/ 488815 h 3360921"/>
                  <a:gd name="connsiteX23" fmla="*/ 0 w 572682"/>
                  <a:gd name="connsiteY23" fmla="*/ 286341 h 3360921"/>
                  <a:gd name="connsiteX24" fmla="*/ 286341 w 572682"/>
                  <a:gd name="connsiteY24" fmla="*/ 0 h 3360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72682" h="3360921">
                    <a:moveTo>
                      <a:pt x="286341" y="0"/>
                    </a:moveTo>
                    <a:cubicBezTo>
                      <a:pt x="444483" y="0"/>
                      <a:pt x="572682" y="128199"/>
                      <a:pt x="572682" y="286341"/>
                    </a:cubicBezTo>
                    <a:cubicBezTo>
                      <a:pt x="572682" y="365412"/>
                      <a:pt x="540632" y="436997"/>
                      <a:pt x="488815" y="488815"/>
                    </a:cubicBezTo>
                    <a:lnTo>
                      <a:pt x="452012" y="513628"/>
                    </a:lnTo>
                    <a:lnTo>
                      <a:pt x="452012" y="1449520"/>
                    </a:lnTo>
                    <a:lnTo>
                      <a:pt x="488815" y="1474333"/>
                    </a:lnTo>
                    <a:cubicBezTo>
                      <a:pt x="540632" y="1526151"/>
                      <a:pt x="572682" y="1597736"/>
                      <a:pt x="572682" y="1676807"/>
                    </a:cubicBezTo>
                    <a:cubicBezTo>
                      <a:pt x="572682" y="1755878"/>
                      <a:pt x="540632" y="1827463"/>
                      <a:pt x="488815" y="1879281"/>
                    </a:cubicBezTo>
                    <a:lnTo>
                      <a:pt x="452012" y="1904094"/>
                    </a:lnTo>
                    <a:lnTo>
                      <a:pt x="452012" y="2847293"/>
                    </a:lnTo>
                    <a:lnTo>
                      <a:pt x="488815" y="2872106"/>
                    </a:lnTo>
                    <a:cubicBezTo>
                      <a:pt x="540632" y="2923924"/>
                      <a:pt x="572682" y="2995509"/>
                      <a:pt x="572682" y="3074580"/>
                    </a:cubicBezTo>
                    <a:cubicBezTo>
                      <a:pt x="572682" y="3232722"/>
                      <a:pt x="444483" y="3360921"/>
                      <a:pt x="286341" y="3360921"/>
                    </a:cubicBezTo>
                    <a:cubicBezTo>
                      <a:pt x="128199" y="3360921"/>
                      <a:pt x="0" y="3232722"/>
                      <a:pt x="0" y="3074580"/>
                    </a:cubicBezTo>
                    <a:cubicBezTo>
                      <a:pt x="0" y="2995509"/>
                      <a:pt x="32050" y="2923924"/>
                      <a:pt x="83868" y="2872106"/>
                    </a:cubicBezTo>
                    <a:lnTo>
                      <a:pt x="120669" y="2847294"/>
                    </a:lnTo>
                    <a:lnTo>
                      <a:pt x="120669" y="1904093"/>
                    </a:lnTo>
                    <a:lnTo>
                      <a:pt x="83868" y="1879281"/>
                    </a:lnTo>
                    <a:cubicBezTo>
                      <a:pt x="32050" y="1827463"/>
                      <a:pt x="0" y="1755878"/>
                      <a:pt x="0" y="1676807"/>
                    </a:cubicBezTo>
                    <a:cubicBezTo>
                      <a:pt x="0" y="1597736"/>
                      <a:pt x="32050" y="1526151"/>
                      <a:pt x="83868" y="1474333"/>
                    </a:cubicBezTo>
                    <a:lnTo>
                      <a:pt x="120669" y="1449521"/>
                    </a:lnTo>
                    <a:lnTo>
                      <a:pt x="120669" y="513627"/>
                    </a:lnTo>
                    <a:lnTo>
                      <a:pt x="83868" y="488815"/>
                    </a:lnTo>
                    <a:cubicBezTo>
                      <a:pt x="32050" y="436997"/>
                      <a:pt x="0" y="365412"/>
                      <a:pt x="0" y="286341"/>
                    </a:cubicBezTo>
                    <a:cubicBezTo>
                      <a:pt x="0" y="128199"/>
                      <a:pt x="128199" y="0"/>
                      <a:pt x="286341" y="0"/>
                    </a:cubicBezTo>
                    <a:close/>
                  </a:path>
                </a:pathLst>
              </a:custGeom>
              <a:solidFill>
                <a:srgbClr val="DB84B5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MH_Other_2"/>
              <p:cNvSpPr/>
              <p:nvPr>
                <p:custDataLst>
                  <p:tags r:id="rId19"/>
                </p:custDataLst>
              </p:nvPr>
            </p:nvSpPr>
            <p:spPr>
              <a:xfrm>
                <a:off x="3503830" y="2012605"/>
                <a:ext cx="378012" cy="3780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MH_Other_3"/>
              <p:cNvSpPr/>
              <p:nvPr>
                <p:custDataLst>
                  <p:tags r:id="rId20"/>
                </p:custDataLst>
              </p:nvPr>
            </p:nvSpPr>
            <p:spPr>
              <a:xfrm>
                <a:off x="3503830" y="4829591"/>
                <a:ext cx="378012" cy="3780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MH_Other_4"/>
              <p:cNvSpPr/>
              <p:nvPr>
                <p:custDataLst>
                  <p:tags r:id="rId21"/>
                </p:custDataLst>
              </p:nvPr>
            </p:nvSpPr>
            <p:spPr>
              <a:xfrm>
                <a:off x="3503830" y="3417406"/>
                <a:ext cx="378012" cy="3780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MH_Other_5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4089709" y="2090738"/>
                <a:ext cx="279400" cy="220662"/>
              </a:xfrm>
              <a:custGeom>
                <a:avLst/>
                <a:gdLst>
                  <a:gd name="T0" fmla="*/ 457481883 w 5616"/>
                  <a:gd name="T1" fmla="*/ 457857528 h 4433"/>
                  <a:gd name="T2" fmla="*/ 457481883 w 5616"/>
                  <a:gd name="T3" fmla="*/ 457857528 h 4433"/>
                  <a:gd name="T4" fmla="*/ 457481883 w 5616"/>
                  <a:gd name="T5" fmla="*/ 457857528 h 4433"/>
                  <a:gd name="T6" fmla="*/ 457481883 w 5616"/>
                  <a:gd name="T7" fmla="*/ 457857528 h 4433"/>
                  <a:gd name="T8" fmla="*/ 457481883 w 5616"/>
                  <a:gd name="T9" fmla="*/ 457857528 h 4433"/>
                  <a:gd name="T10" fmla="*/ 457481883 w 5616"/>
                  <a:gd name="T11" fmla="*/ 457857528 h 4433"/>
                  <a:gd name="T12" fmla="*/ 457481883 w 5616"/>
                  <a:gd name="T13" fmla="*/ 457857528 h 4433"/>
                  <a:gd name="T14" fmla="*/ 457481883 w 5616"/>
                  <a:gd name="T15" fmla="*/ 457857528 h 4433"/>
                  <a:gd name="T16" fmla="*/ 457481883 w 5616"/>
                  <a:gd name="T17" fmla="*/ 457857528 h 4433"/>
                  <a:gd name="T18" fmla="*/ 457481883 w 5616"/>
                  <a:gd name="T19" fmla="*/ 457857528 h 4433"/>
                  <a:gd name="T20" fmla="*/ 457481883 w 5616"/>
                  <a:gd name="T21" fmla="*/ 457857528 h 4433"/>
                  <a:gd name="T22" fmla="*/ 457481883 w 5616"/>
                  <a:gd name="T23" fmla="*/ 457857528 h 4433"/>
                  <a:gd name="T24" fmla="*/ 457481883 w 5616"/>
                  <a:gd name="T25" fmla="*/ 457857528 h 4433"/>
                  <a:gd name="T26" fmla="*/ 457481883 w 5616"/>
                  <a:gd name="T27" fmla="*/ 457857528 h 443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616" h="4433">
                    <a:moveTo>
                      <a:pt x="1854" y="1391"/>
                    </a:moveTo>
                    <a:lnTo>
                      <a:pt x="0" y="983"/>
                    </a:lnTo>
                    <a:lnTo>
                      <a:pt x="346" y="2217"/>
                    </a:lnTo>
                    <a:lnTo>
                      <a:pt x="0" y="3451"/>
                    </a:lnTo>
                    <a:lnTo>
                      <a:pt x="1854" y="3043"/>
                    </a:lnTo>
                    <a:lnTo>
                      <a:pt x="2116" y="2217"/>
                    </a:lnTo>
                    <a:lnTo>
                      <a:pt x="1854" y="1391"/>
                    </a:lnTo>
                    <a:close/>
                    <a:moveTo>
                      <a:pt x="5616" y="2217"/>
                    </a:moveTo>
                    <a:lnTo>
                      <a:pt x="1777" y="0"/>
                    </a:lnTo>
                    <a:lnTo>
                      <a:pt x="2481" y="2217"/>
                    </a:lnTo>
                    <a:lnTo>
                      <a:pt x="1777" y="4433"/>
                    </a:lnTo>
                    <a:lnTo>
                      <a:pt x="5616" y="2217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MH_Other_6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auto">
              <a:xfrm flipH="1">
                <a:off x="3018147" y="3498851"/>
                <a:ext cx="279400" cy="219075"/>
              </a:xfrm>
              <a:custGeom>
                <a:avLst/>
                <a:gdLst>
                  <a:gd name="T0" fmla="*/ 457481883 w 5616"/>
                  <a:gd name="T1" fmla="*/ 457857528 h 4433"/>
                  <a:gd name="T2" fmla="*/ 457481883 w 5616"/>
                  <a:gd name="T3" fmla="*/ 457857528 h 4433"/>
                  <a:gd name="T4" fmla="*/ 457481883 w 5616"/>
                  <a:gd name="T5" fmla="*/ 457857528 h 4433"/>
                  <a:gd name="T6" fmla="*/ 457481883 w 5616"/>
                  <a:gd name="T7" fmla="*/ 457857528 h 4433"/>
                  <a:gd name="T8" fmla="*/ 457481883 w 5616"/>
                  <a:gd name="T9" fmla="*/ 457857528 h 4433"/>
                  <a:gd name="T10" fmla="*/ 457481883 w 5616"/>
                  <a:gd name="T11" fmla="*/ 457857528 h 4433"/>
                  <a:gd name="T12" fmla="*/ 457481883 w 5616"/>
                  <a:gd name="T13" fmla="*/ 457857528 h 4433"/>
                  <a:gd name="T14" fmla="*/ 457481883 w 5616"/>
                  <a:gd name="T15" fmla="*/ 457857528 h 4433"/>
                  <a:gd name="T16" fmla="*/ 457481883 w 5616"/>
                  <a:gd name="T17" fmla="*/ 457857528 h 4433"/>
                  <a:gd name="T18" fmla="*/ 457481883 w 5616"/>
                  <a:gd name="T19" fmla="*/ 457857528 h 4433"/>
                  <a:gd name="T20" fmla="*/ 457481883 w 5616"/>
                  <a:gd name="T21" fmla="*/ 457857528 h 4433"/>
                  <a:gd name="T22" fmla="*/ 457481883 w 5616"/>
                  <a:gd name="T23" fmla="*/ 457857528 h 4433"/>
                  <a:gd name="T24" fmla="*/ 457481883 w 5616"/>
                  <a:gd name="T25" fmla="*/ 457857528 h 4433"/>
                  <a:gd name="T26" fmla="*/ 457481883 w 5616"/>
                  <a:gd name="T27" fmla="*/ 457857528 h 443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616" h="4433">
                    <a:moveTo>
                      <a:pt x="1854" y="1391"/>
                    </a:moveTo>
                    <a:lnTo>
                      <a:pt x="0" y="983"/>
                    </a:lnTo>
                    <a:lnTo>
                      <a:pt x="346" y="2217"/>
                    </a:lnTo>
                    <a:lnTo>
                      <a:pt x="0" y="3451"/>
                    </a:lnTo>
                    <a:lnTo>
                      <a:pt x="1854" y="3043"/>
                    </a:lnTo>
                    <a:lnTo>
                      <a:pt x="2116" y="2217"/>
                    </a:lnTo>
                    <a:lnTo>
                      <a:pt x="1854" y="1391"/>
                    </a:lnTo>
                    <a:close/>
                    <a:moveTo>
                      <a:pt x="5616" y="2217"/>
                    </a:moveTo>
                    <a:lnTo>
                      <a:pt x="1777" y="0"/>
                    </a:lnTo>
                    <a:lnTo>
                      <a:pt x="2481" y="2217"/>
                    </a:lnTo>
                    <a:lnTo>
                      <a:pt x="1777" y="4433"/>
                    </a:lnTo>
                    <a:lnTo>
                      <a:pt x="5616" y="2217"/>
                    </a:lnTo>
                    <a:close/>
                  </a:path>
                </a:pathLst>
              </a:custGeom>
              <a:solidFill>
                <a:srgbClr val="427A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MH_Other_7"/>
              <p:cNvSpPr>
                <a:spLocks noChangeAspect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4089709" y="4908551"/>
                <a:ext cx="279400" cy="220663"/>
              </a:xfrm>
              <a:custGeom>
                <a:avLst/>
                <a:gdLst>
                  <a:gd name="T0" fmla="*/ 457481883 w 5616"/>
                  <a:gd name="T1" fmla="*/ 457857528 h 4433"/>
                  <a:gd name="T2" fmla="*/ 457481883 w 5616"/>
                  <a:gd name="T3" fmla="*/ 457857528 h 4433"/>
                  <a:gd name="T4" fmla="*/ 457481883 w 5616"/>
                  <a:gd name="T5" fmla="*/ 457857528 h 4433"/>
                  <a:gd name="T6" fmla="*/ 457481883 w 5616"/>
                  <a:gd name="T7" fmla="*/ 457857528 h 4433"/>
                  <a:gd name="T8" fmla="*/ 457481883 w 5616"/>
                  <a:gd name="T9" fmla="*/ 457857528 h 4433"/>
                  <a:gd name="T10" fmla="*/ 457481883 w 5616"/>
                  <a:gd name="T11" fmla="*/ 457857528 h 4433"/>
                  <a:gd name="T12" fmla="*/ 457481883 w 5616"/>
                  <a:gd name="T13" fmla="*/ 457857528 h 4433"/>
                  <a:gd name="T14" fmla="*/ 457481883 w 5616"/>
                  <a:gd name="T15" fmla="*/ 457857528 h 4433"/>
                  <a:gd name="T16" fmla="*/ 457481883 w 5616"/>
                  <a:gd name="T17" fmla="*/ 457857528 h 4433"/>
                  <a:gd name="T18" fmla="*/ 457481883 w 5616"/>
                  <a:gd name="T19" fmla="*/ 457857528 h 4433"/>
                  <a:gd name="T20" fmla="*/ 457481883 w 5616"/>
                  <a:gd name="T21" fmla="*/ 457857528 h 4433"/>
                  <a:gd name="T22" fmla="*/ 457481883 w 5616"/>
                  <a:gd name="T23" fmla="*/ 457857528 h 4433"/>
                  <a:gd name="T24" fmla="*/ 457481883 w 5616"/>
                  <a:gd name="T25" fmla="*/ 457857528 h 4433"/>
                  <a:gd name="T26" fmla="*/ 457481883 w 5616"/>
                  <a:gd name="T27" fmla="*/ 457857528 h 443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616" h="4433">
                    <a:moveTo>
                      <a:pt x="1854" y="1391"/>
                    </a:moveTo>
                    <a:lnTo>
                      <a:pt x="0" y="983"/>
                    </a:lnTo>
                    <a:lnTo>
                      <a:pt x="346" y="2217"/>
                    </a:lnTo>
                    <a:lnTo>
                      <a:pt x="0" y="3451"/>
                    </a:lnTo>
                    <a:lnTo>
                      <a:pt x="1854" y="3043"/>
                    </a:lnTo>
                    <a:lnTo>
                      <a:pt x="2116" y="2217"/>
                    </a:lnTo>
                    <a:lnTo>
                      <a:pt x="1854" y="1391"/>
                    </a:lnTo>
                    <a:close/>
                    <a:moveTo>
                      <a:pt x="5616" y="2217"/>
                    </a:moveTo>
                    <a:lnTo>
                      <a:pt x="1777" y="0"/>
                    </a:lnTo>
                    <a:lnTo>
                      <a:pt x="2481" y="2217"/>
                    </a:lnTo>
                    <a:lnTo>
                      <a:pt x="1777" y="4433"/>
                    </a:lnTo>
                    <a:lnTo>
                      <a:pt x="5616" y="2217"/>
                    </a:lnTo>
                    <a:close/>
                  </a:path>
                </a:pathLst>
              </a:custGeom>
              <a:solidFill>
                <a:srgbClr val="5193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 rot="5400000">
              <a:off x="7067473" y="1456107"/>
              <a:ext cx="1755463" cy="4412381"/>
              <a:chOff x="3018147" y="1912938"/>
              <a:chExt cx="1350962" cy="3395662"/>
            </a:xfrm>
          </p:grpSpPr>
          <p:sp>
            <p:nvSpPr>
              <p:cNvPr id="26" name="MH_Other_1"/>
              <p:cNvSpPr/>
              <p:nvPr>
                <p:custDataLst>
                  <p:tags r:id="rId11"/>
                </p:custDataLst>
              </p:nvPr>
            </p:nvSpPr>
            <p:spPr>
              <a:xfrm>
                <a:off x="3403909" y="1912938"/>
                <a:ext cx="577850" cy="3395662"/>
              </a:xfrm>
              <a:custGeom>
                <a:avLst/>
                <a:gdLst>
                  <a:gd name="connsiteX0" fmla="*/ 286341 w 572682"/>
                  <a:gd name="connsiteY0" fmla="*/ 0 h 3360921"/>
                  <a:gd name="connsiteX1" fmla="*/ 572682 w 572682"/>
                  <a:gd name="connsiteY1" fmla="*/ 286341 h 3360921"/>
                  <a:gd name="connsiteX2" fmla="*/ 488815 w 572682"/>
                  <a:gd name="connsiteY2" fmla="*/ 488815 h 3360921"/>
                  <a:gd name="connsiteX3" fmla="*/ 452012 w 572682"/>
                  <a:gd name="connsiteY3" fmla="*/ 513628 h 3360921"/>
                  <a:gd name="connsiteX4" fmla="*/ 452012 w 572682"/>
                  <a:gd name="connsiteY4" fmla="*/ 1449520 h 3360921"/>
                  <a:gd name="connsiteX5" fmla="*/ 488815 w 572682"/>
                  <a:gd name="connsiteY5" fmla="*/ 1474333 h 3360921"/>
                  <a:gd name="connsiteX6" fmla="*/ 572682 w 572682"/>
                  <a:gd name="connsiteY6" fmla="*/ 1676807 h 3360921"/>
                  <a:gd name="connsiteX7" fmla="*/ 488815 w 572682"/>
                  <a:gd name="connsiteY7" fmla="*/ 1879281 h 3360921"/>
                  <a:gd name="connsiteX8" fmla="*/ 452012 w 572682"/>
                  <a:gd name="connsiteY8" fmla="*/ 1904094 h 3360921"/>
                  <a:gd name="connsiteX9" fmla="*/ 452012 w 572682"/>
                  <a:gd name="connsiteY9" fmla="*/ 2847293 h 3360921"/>
                  <a:gd name="connsiteX10" fmla="*/ 488815 w 572682"/>
                  <a:gd name="connsiteY10" fmla="*/ 2872106 h 3360921"/>
                  <a:gd name="connsiteX11" fmla="*/ 572682 w 572682"/>
                  <a:gd name="connsiteY11" fmla="*/ 3074580 h 3360921"/>
                  <a:gd name="connsiteX12" fmla="*/ 286341 w 572682"/>
                  <a:gd name="connsiteY12" fmla="*/ 3360921 h 3360921"/>
                  <a:gd name="connsiteX13" fmla="*/ 0 w 572682"/>
                  <a:gd name="connsiteY13" fmla="*/ 3074580 h 3360921"/>
                  <a:gd name="connsiteX14" fmla="*/ 83868 w 572682"/>
                  <a:gd name="connsiteY14" fmla="*/ 2872106 h 3360921"/>
                  <a:gd name="connsiteX15" fmla="*/ 120669 w 572682"/>
                  <a:gd name="connsiteY15" fmla="*/ 2847294 h 3360921"/>
                  <a:gd name="connsiteX16" fmla="*/ 120669 w 572682"/>
                  <a:gd name="connsiteY16" fmla="*/ 1904093 h 3360921"/>
                  <a:gd name="connsiteX17" fmla="*/ 83868 w 572682"/>
                  <a:gd name="connsiteY17" fmla="*/ 1879281 h 3360921"/>
                  <a:gd name="connsiteX18" fmla="*/ 0 w 572682"/>
                  <a:gd name="connsiteY18" fmla="*/ 1676807 h 3360921"/>
                  <a:gd name="connsiteX19" fmla="*/ 83868 w 572682"/>
                  <a:gd name="connsiteY19" fmla="*/ 1474333 h 3360921"/>
                  <a:gd name="connsiteX20" fmla="*/ 120669 w 572682"/>
                  <a:gd name="connsiteY20" fmla="*/ 1449521 h 3360921"/>
                  <a:gd name="connsiteX21" fmla="*/ 120669 w 572682"/>
                  <a:gd name="connsiteY21" fmla="*/ 513627 h 3360921"/>
                  <a:gd name="connsiteX22" fmla="*/ 83868 w 572682"/>
                  <a:gd name="connsiteY22" fmla="*/ 488815 h 3360921"/>
                  <a:gd name="connsiteX23" fmla="*/ 0 w 572682"/>
                  <a:gd name="connsiteY23" fmla="*/ 286341 h 3360921"/>
                  <a:gd name="connsiteX24" fmla="*/ 286341 w 572682"/>
                  <a:gd name="connsiteY24" fmla="*/ 0 h 3360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72682" h="3360921">
                    <a:moveTo>
                      <a:pt x="286341" y="0"/>
                    </a:moveTo>
                    <a:cubicBezTo>
                      <a:pt x="444483" y="0"/>
                      <a:pt x="572682" y="128199"/>
                      <a:pt x="572682" y="286341"/>
                    </a:cubicBezTo>
                    <a:cubicBezTo>
                      <a:pt x="572682" y="365412"/>
                      <a:pt x="540632" y="436997"/>
                      <a:pt x="488815" y="488815"/>
                    </a:cubicBezTo>
                    <a:lnTo>
                      <a:pt x="452012" y="513628"/>
                    </a:lnTo>
                    <a:lnTo>
                      <a:pt x="452012" y="1449520"/>
                    </a:lnTo>
                    <a:lnTo>
                      <a:pt x="488815" y="1474333"/>
                    </a:lnTo>
                    <a:cubicBezTo>
                      <a:pt x="540632" y="1526151"/>
                      <a:pt x="572682" y="1597736"/>
                      <a:pt x="572682" y="1676807"/>
                    </a:cubicBezTo>
                    <a:cubicBezTo>
                      <a:pt x="572682" y="1755878"/>
                      <a:pt x="540632" y="1827463"/>
                      <a:pt x="488815" y="1879281"/>
                    </a:cubicBezTo>
                    <a:lnTo>
                      <a:pt x="452012" y="1904094"/>
                    </a:lnTo>
                    <a:lnTo>
                      <a:pt x="452012" y="2847293"/>
                    </a:lnTo>
                    <a:lnTo>
                      <a:pt x="488815" y="2872106"/>
                    </a:lnTo>
                    <a:cubicBezTo>
                      <a:pt x="540632" y="2923924"/>
                      <a:pt x="572682" y="2995509"/>
                      <a:pt x="572682" y="3074580"/>
                    </a:cubicBezTo>
                    <a:cubicBezTo>
                      <a:pt x="572682" y="3232722"/>
                      <a:pt x="444483" y="3360921"/>
                      <a:pt x="286341" y="3360921"/>
                    </a:cubicBezTo>
                    <a:cubicBezTo>
                      <a:pt x="128199" y="3360921"/>
                      <a:pt x="0" y="3232722"/>
                      <a:pt x="0" y="3074580"/>
                    </a:cubicBezTo>
                    <a:cubicBezTo>
                      <a:pt x="0" y="2995509"/>
                      <a:pt x="32050" y="2923924"/>
                      <a:pt x="83868" y="2872106"/>
                    </a:cubicBezTo>
                    <a:lnTo>
                      <a:pt x="120669" y="2847294"/>
                    </a:lnTo>
                    <a:lnTo>
                      <a:pt x="120669" y="1904093"/>
                    </a:lnTo>
                    <a:lnTo>
                      <a:pt x="83868" y="1879281"/>
                    </a:lnTo>
                    <a:cubicBezTo>
                      <a:pt x="32050" y="1827463"/>
                      <a:pt x="0" y="1755878"/>
                      <a:pt x="0" y="1676807"/>
                    </a:cubicBezTo>
                    <a:cubicBezTo>
                      <a:pt x="0" y="1597736"/>
                      <a:pt x="32050" y="1526151"/>
                      <a:pt x="83868" y="1474333"/>
                    </a:cubicBezTo>
                    <a:lnTo>
                      <a:pt x="120669" y="1449521"/>
                    </a:lnTo>
                    <a:lnTo>
                      <a:pt x="120669" y="513627"/>
                    </a:lnTo>
                    <a:lnTo>
                      <a:pt x="83868" y="488815"/>
                    </a:lnTo>
                    <a:cubicBezTo>
                      <a:pt x="32050" y="436997"/>
                      <a:pt x="0" y="365412"/>
                      <a:pt x="0" y="286341"/>
                    </a:cubicBezTo>
                    <a:cubicBezTo>
                      <a:pt x="0" y="128199"/>
                      <a:pt x="128199" y="0"/>
                      <a:pt x="286341" y="0"/>
                    </a:cubicBezTo>
                    <a:close/>
                  </a:path>
                </a:pathLst>
              </a:custGeom>
              <a:solidFill>
                <a:srgbClr val="DB84B5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MH_Other_2"/>
              <p:cNvSpPr/>
              <p:nvPr>
                <p:custDataLst>
                  <p:tags r:id="rId12"/>
                </p:custDataLst>
              </p:nvPr>
            </p:nvSpPr>
            <p:spPr>
              <a:xfrm>
                <a:off x="3503830" y="2012605"/>
                <a:ext cx="378012" cy="3780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MH_Other_3"/>
              <p:cNvSpPr/>
              <p:nvPr>
                <p:custDataLst>
                  <p:tags r:id="rId13"/>
                </p:custDataLst>
              </p:nvPr>
            </p:nvSpPr>
            <p:spPr>
              <a:xfrm>
                <a:off x="3503830" y="4829591"/>
                <a:ext cx="378012" cy="3780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MH_Other_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503830" y="3417406"/>
                <a:ext cx="378012" cy="3780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MH_Other_5"/>
              <p:cNvSpPr>
                <a:spLocks noChangeAspect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089709" y="2090738"/>
                <a:ext cx="279400" cy="220662"/>
              </a:xfrm>
              <a:custGeom>
                <a:avLst/>
                <a:gdLst>
                  <a:gd name="T0" fmla="*/ 457481883 w 5616"/>
                  <a:gd name="T1" fmla="*/ 457857528 h 4433"/>
                  <a:gd name="T2" fmla="*/ 457481883 w 5616"/>
                  <a:gd name="T3" fmla="*/ 457857528 h 4433"/>
                  <a:gd name="T4" fmla="*/ 457481883 w 5616"/>
                  <a:gd name="T5" fmla="*/ 457857528 h 4433"/>
                  <a:gd name="T6" fmla="*/ 457481883 w 5616"/>
                  <a:gd name="T7" fmla="*/ 457857528 h 4433"/>
                  <a:gd name="T8" fmla="*/ 457481883 w 5616"/>
                  <a:gd name="T9" fmla="*/ 457857528 h 4433"/>
                  <a:gd name="T10" fmla="*/ 457481883 w 5616"/>
                  <a:gd name="T11" fmla="*/ 457857528 h 4433"/>
                  <a:gd name="T12" fmla="*/ 457481883 w 5616"/>
                  <a:gd name="T13" fmla="*/ 457857528 h 4433"/>
                  <a:gd name="T14" fmla="*/ 457481883 w 5616"/>
                  <a:gd name="T15" fmla="*/ 457857528 h 4433"/>
                  <a:gd name="T16" fmla="*/ 457481883 w 5616"/>
                  <a:gd name="T17" fmla="*/ 457857528 h 4433"/>
                  <a:gd name="T18" fmla="*/ 457481883 w 5616"/>
                  <a:gd name="T19" fmla="*/ 457857528 h 4433"/>
                  <a:gd name="T20" fmla="*/ 457481883 w 5616"/>
                  <a:gd name="T21" fmla="*/ 457857528 h 4433"/>
                  <a:gd name="T22" fmla="*/ 457481883 w 5616"/>
                  <a:gd name="T23" fmla="*/ 457857528 h 4433"/>
                  <a:gd name="T24" fmla="*/ 457481883 w 5616"/>
                  <a:gd name="T25" fmla="*/ 457857528 h 4433"/>
                  <a:gd name="T26" fmla="*/ 457481883 w 5616"/>
                  <a:gd name="T27" fmla="*/ 457857528 h 443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616" h="4433">
                    <a:moveTo>
                      <a:pt x="1854" y="1391"/>
                    </a:moveTo>
                    <a:lnTo>
                      <a:pt x="0" y="983"/>
                    </a:lnTo>
                    <a:lnTo>
                      <a:pt x="346" y="2217"/>
                    </a:lnTo>
                    <a:lnTo>
                      <a:pt x="0" y="3451"/>
                    </a:lnTo>
                    <a:lnTo>
                      <a:pt x="1854" y="3043"/>
                    </a:lnTo>
                    <a:lnTo>
                      <a:pt x="2116" y="2217"/>
                    </a:lnTo>
                    <a:lnTo>
                      <a:pt x="1854" y="1391"/>
                    </a:lnTo>
                    <a:close/>
                    <a:moveTo>
                      <a:pt x="5616" y="2217"/>
                    </a:moveTo>
                    <a:lnTo>
                      <a:pt x="1777" y="0"/>
                    </a:lnTo>
                    <a:lnTo>
                      <a:pt x="2481" y="2217"/>
                    </a:lnTo>
                    <a:lnTo>
                      <a:pt x="1777" y="4433"/>
                    </a:lnTo>
                    <a:lnTo>
                      <a:pt x="5616" y="2217"/>
                    </a:lnTo>
                    <a:close/>
                  </a:path>
                </a:pathLst>
              </a:custGeom>
              <a:solidFill>
                <a:srgbClr val="E95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MH_Other_6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 flipH="1">
                <a:off x="3018147" y="3498851"/>
                <a:ext cx="279400" cy="219075"/>
              </a:xfrm>
              <a:custGeom>
                <a:avLst/>
                <a:gdLst>
                  <a:gd name="T0" fmla="*/ 457481883 w 5616"/>
                  <a:gd name="T1" fmla="*/ 457857528 h 4433"/>
                  <a:gd name="T2" fmla="*/ 457481883 w 5616"/>
                  <a:gd name="T3" fmla="*/ 457857528 h 4433"/>
                  <a:gd name="T4" fmla="*/ 457481883 w 5616"/>
                  <a:gd name="T5" fmla="*/ 457857528 h 4433"/>
                  <a:gd name="T6" fmla="*/ 457481883 w 5616"/>
                  <a:gd name="T7" fmla="*/ 457857528 h 4433"/>
                  <a:gd name="T8" fmla="*/ 457481883 w 5616"/>
                  <a:gd name="T9" fmla="*/ 457857528 h 4433"/>
                  <a:gd name="T10" fmla="*/ 457481883 w 5616"/>
                  <a:gd name="T11" fmla="*/ 457857528 h 4433"/>
                  <a:gd name="T12" fmla="*/ 457481883 w 5616"/>
                  <a:gd name="T13" fmla="*/ 457857528 h 4433"/>
                  <a:gd name="T14" fmla="*/ 457481883 w 5616"/>
                  <a:gd name="T15" fmla="*/ 457857528 h 4433"/>
                  <a:gd name="T16" fmla="*/ 457481883 w 5616"/>
                  <a:gd name="T17" fmla="*/ 457857528 h 4433"/>
                  <a:gd name="T18" fmla="*/ 457481883 w 5616"/>
                  <a:gd name="T19" fmla="*/ 457857528 h 4433"/>
                  <a:gd name="T20" fmla="*/ 457481883 w 5616"/>
                  <a:gd name="T21" fmla="*/ 457857528 h 4433"/>
                  <a:gd name="T22" fmla="*/ 457481883 w 5616"/>
                  <a:gd name="T23" fmla="*/ 457857528 h 4433"/>
                  <a:gd name="T24" fmla="*/ 457481883 w 5616"/>
                  <a:gd name="T25" fmla="*/ 457857528 h 4433"/>
                  <a:gd name="T26" fmla="*/ 457481883 w 5616"/>
                  <a:gd name="T27" fmla="*/ 457857528 h 443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616" h="4433">
                    <a:moveTo>
                      <a:pt x="1854" y="1391"/>
                    </a:moveTo>
                    <a:lnTo>
                      <a:pt x="0" y="983"/>
                    </a:lnTo>
                    <a:lnTo>
                      <a:pt x="346" y="2217"/>
                    </a:lnTo>
                    <a:lnTo>
                      <a:pt x="0" y="3451"/>
                    </a:lnTo>
                    <a:lnTo>
                      <a:pt x="1854" y="3043"/>
                    </a:lnTo>
                    <a:lnTo>
                      <a:pt x="2116" y="2217"/>
                    </a:lnTo>
                    <a:lnTo>
                      <a:pt x="1854" y="1391"/>
                    </a:lnTo>
                    <a:close/>
                    <a:moveTo>
                      <a:pt x="5616" y="2217"/>
                    </a:moveTo>
                    <a:lnTo>
                      <a:pt x="1777" y="0"/>
                    </a:lnTo>
                    <a:lnTo>
                      <a:pt x="2481" y="2217"/>
                    </a:lnTo>
                    <a:lnTo>
                      <a:pt x="1777" y="4433"/>
                    </a:lnTo>
                    <a:lnTo>
                      <a:pt x="5616" y="2217"/>
                    </a:lnTo>
                    <a:close/>
                  </a:path>
                </a:pathLst>
              </a:custGeom>
              <a:solidFill>
                <a:srgbClr val="427A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MH_Other_7"/>
              <p:cNvSpPr>
                <a:spLocks noChangeAspect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089709" y="4908551"/>
                <a:ext cx="279400" cy="220663"/>
              </a:xfrm>
              <a:custGeom>
                <a:avLst/>
                <a:gdLst>
                  <a:gd name="T0" fmla="*/ 457481883 w 5616"/>
                  <a:gd name="T1" fmla="*/ 457857528 h 4433"/>
                  <a:gd name="T2" fmla="*/ 457481883 w 5616"/>
                  <a:gd name="T3" fmla="*/ 457857528 h 4433"/>
                  <a:gd name="T4" fmla="*/ 457481883 w 5616"/>
                  <a:gd name="T5" fmla="*/ 457857528 h 4433"/>
                  <a:gd name="T6" fmla="*/ 457481883 w 5616"/>
                  <a:gd name="T7" fmla="*/ 457857528 h 4433"/>
                  <a:gd name="T8" fmla="*/ 457481883 w 5616"/>
                  <a:gd name="T9" fmla="*/ 457857528 h 4433"/>
                  <a:gd name="T10" fmla="*/ 457481883 w 5616"/>
                  <a:gd name="T11" fmla="*/ 457857528 h 4433"/>
                  <a:gd name="T12" fmla="*/ 457481883 w 5616"/>
                  <a:gd name="T13" fmla="*/ 457857528 h 4433"/>
                  <a:gd name="T14" fmla="*/ 457481883 w 5616"/>
                  <a:gd name="T15" fmla="*/ 457857528 h 4433"/>
                  <a:gd name="T16" fmla="*/ 457481883 w 5616"/>
                  <a:gd name="T17" fmla="*/ 457857528 h 4433"/>
                  <a:gd name="T18" fmla="*/ 457481883 w 5616"/>
                  <a:gd name="T19" fmla="*/ 457857528 h 4433"/>
                  <a:gd name="T20" fmla="*/ 457481883 w 5616"/>
                  <a:gd name="T21" fmla="*/ 457857528 h 4433"/>
                  <a:gd name="T22" fmla="*/ 457481883 w 5616"/>
                  <a:gd name="T23" fmla="*/ 457857528 h 4433"/>
                  <a:gd name="T24" fmla="*/ 457481883 w 5616"/>
                  <a:gd name="T25" fmla="*/ 457857528 h 4433"/>
                  <a:gd name="T26" fmla="*/ 457481883 w 5616"/>
                  <a:gd name="T27" fmla="*/ 457857528 h 443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616" h="4433">
                    <a:moveTo>
                      <a:pt x="1854" y="1391"/>
                    </a:moveTo>
                    <a:lnTo>
                      <a:pt x="0" y="983"/>
                    </a:lnTo>
                    <a:lnTo>
                      <a:pt x="346" y="2217"/>
                    </a:lnTo>
                    <a:lnTo>
                      <a:pt x="0" y="3451"/>
                    </a:lnTo>
                    <a:lnTo>
                      <a:pt x="1854" y="3043"/>
                    </a:lnTo>
                    <a:lnTo>
                      <a:pt x="2116" y="2217"/>
                    </a:lnTo>
                    <a:lnTo>
                      <a:pt x="1854" y="1391"/>
                    </a:lnTo>
                    <a:close/>
                    <a:moveTo>
                      <a:pt x="5616" y="2217"/>
                    </a:moveTo>
                    <a:lnTo>
                      <a:pt x="1777" y="0"/>
                    </a:lnTo>
                    <a:lnTo>
                      <a:pt x="2481" y="2217"/>
                    </a:lnTo>
                    <a:lnTo>
                      <a:pt x="1777" y="4433"/>
                    </a:lnTo>
                    <a:lnTo>
                      <a:pt x="5616" y="2217"/>
                    </a:lnTo>
                    <a:close/>
                  </a:path>
                </a:pathLst>
              </a:custGeom>
              <a:solidFill>
                <a:srgbClr val="E95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264713" y="3476599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rgbClr val="3F3F3F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4121362" y="3476599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rgbClr val="3F3F3F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952181" y="3491682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rgbClr val="3F3F3F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763299" y="3502410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rgbClr val="3F3F3F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612621" y="3502410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dirty="0">
                <a:solidFill>
                  <a:srgbClr val="3F3F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8555976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42" name="文本框 41"/>
            <p:cNvSpPr txBox="1"/>
            <p:nvPr/>
          </p:nvSpPr>
          <p:spPr>
            <a:xfrm>
              <a:off x="1345398" y="235380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可行性分析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968994" y="2489857"/>
            <a:ext cx="3007561" cy="1276970"/>
            <a:chOff x="2291702" y="1996460"/>
            <a:chExt cx="3007561" cy="1276970"/>
          </a:xfrm>
        </p:grpSpPr>
        <p:sp>
          <p:nvSpPr>
            <p:cNvPr id="45" name="TextBox 11"/>
            <p:cNvSpPr txBox="1"/>
            <p:nvPr/>
          </p:nvSpPr>
          <p:spPr>
            <a:xfrm>
              <a:off x="2291702" y="2336570"/>
              <a:ext cx="3007561" cy="9368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968994" y="4083207"/>
            <a:ext cx="3007561" cy="1276970"/>
            <a:chOff x="2291702" y="1996460"/>
            <a:chExt cx="3007561" cy="1276970"/>
          </a:xfrm>
        </p:grpSpPr>
        <p:sp>
          <p:nvSpPr>
            <p:cNvPr id="48" name="TextBox 11"/>
            <p:cNvSpPr txBox="1"/>
            <p:nvPr/>
          </p:nvSpPr>
          <p:spPr>
            <a:xfrm>
              <a:off x="2291702" y="2336570"/>
              <a:ext cx="3007561" cy="9368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99340" y="2489857"/>
            <a:ext cx="3007561" cy="1276970"/>
            <a:chOff x="2291702" y="1996460"/>
            <a:chExt cx="3007561" cy="1276970"/>
          </a:xfrm>
        </p:grpSpPr>
        <p:sp>
          <p:nvSpPr>
            <p:cNvPr id="51" name="TextBox 11"/>
            <p:cNvSpPr txBox="1"/>
            <p:nvPr/>
          </p:nvSpPr>
          <p:spPr>
            <a:xfrm>
              <a:off x="2291702" y="2336570"/>
              <a:ext cx="3007561" cy="9368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2850228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299340" y="4083207"/>
            <a:ext cx="3007561" cy="1276970"/>
            <a:chOff x="2291702" y="1996460"/>
            <a:chExt cx="3007561" cy="1276970"/>
          </a:xfrm>
        </p:grpSpPr>
        <p:sp>
          <p:nvSpPr>
            <p:cNvPr id="54" name="TextBox 11"/>
            <p:cNvSpPr txBox="1"/>
            <p:nvPr/>
          </p:nvSpPr>
          <p:spPr>
            <a:xfrm>
              <a:off x="2291702" y="2336570"/>
              <a:ext cx="3007561" cy="9368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2850228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84358" y="2213332"/>
            <a:ext cx="3023284" cy="3023999"/>
            <a:chOff x="4584358" y="2213332"/>
            <a:chExt cx="3023284" cy="3023999"/>
          </a:xfrm>
        </p:grpSpPr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6175619" y="2215576"/>
              <a:ext cx="1432023" cy="1732488"/>
            </a:xfrm>
            <a:custGeom>
              <a:avLst/>
              <a:gdLst>
                <a:gd name="T0" fmla="*/ 0 w 539"/>
                <a:gd name="T1" fmla="*/ 322 h 652"/>
                <a:gd name="T2" fmla="*/ 218 w 539"/>
                <a:gd name="T3" fmla="*/ 564 h 652"/>
                <a:gd name="T4" fmla="*/ 379 w 539"/>
                <a:gd name="T5" fmla="*/ 652 h 652"/>
                <a:gd name="T6" fmla="*/ 539 w 539"/>
                <a:gd name="T7" fmla="*/ 564 h 652"/>
                <a:gd name="T8" fmla="*/ 2 w 539"/>
                <a:gd name="T9" fmla="*/ 0 h 652"/>
                <a:gd name="T10" fmla="*/ 89 w 539"/>
                <a:gd name="T11" fmla="*/ 158 h 652"/>
                <a:gd name="T12" fmla="*/ 0 w 539"/>
                <a:gd name="T13" fmla="*/ 322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9" h="652">
                  <a:moveTo>
                    <a:pt x="0" y="322"/>
                  </a:moveTo>
                  <a:cubicBezTo>
                    <a:pt x="122" y="337"/>
                    <a:pt x="216" y="439"/>
                    <a:pt x="218" y="564"/>
                  </a:cubicBezTo>
                  <a:cubicBezTo>
                    <a:pt x="379" y="652"/>
                    <a:pt x="379" y="652"/>
                    <a:pt x="379" y="652"/>
                  </a:cubicBezTo>
                  <a:cubicBezTo>
                    <a:pt x="539" y="564"/>
                    <a:pt x="539" y="564"/>
                    <a:pt x="539" y="564"/>
                  </a:cubicBezTo>
                  <a:cubicBezTo>
                    <a:pt x="536" y="263"/>
                    <a:pt x="300" y="17"/>
                    <a:pt x="2" y="0"/>
                  </a:cubicBezTo>
                  <a:cubicBezTo>
                    <a:pt x="89" y="158"/>
                    <a:pt x="89" y="158"/>
                    <a:pt x="89" y="158"/>
                  </a:cubicBezTo>
                  <a:lnTo>
                    <a:pt x="0" y="322"/>
                  </a:lnTo>
                  <a:close/>
                </a:path>
              </a:pathLst>
            </a:cu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84358" y="2213332"/>
              <a:ext cx="1732557" cy="1431771"/>
            </a:xfrm>
            <a:custGeom>
              <a:avLst/>
              <a:gdLst>
                <a:gd name="T0" fmla="*/ 322 w 652"/>
                <a:gd name="T1" fmla="*/ 539 h 539"/>
                <a:gd name="T2" fmla="*/ 564 w 652"/>
                <a:gd name="T3" fmla="*/ 321 h 539"/>
                <a:gd name="T4" fmla="*/ 652 w 652"/>
                <a:gd name="T5" fmla="*/ 160 h 539"/>
                <a:gd name="T6" fmla="*/ 564 w 652"/>
                <a:gd name="T7" fmla="*/ 0 h 539"/>
                <a:gd name="T8" fmla="*/ 0 w 652"/>
                <a:gd name="T9" fmla="*/ 537 h 539"/>
                <a:gd name="T10" fmla="*/ 159 w 652"/>
                <a:gd name="T11" fmla="*/ 450 h 539"/>
                <a:gd name="T12" fmla="*/ 322 w 652"/>
                <a:gd name="T13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2" h="539">
                  <a:moveTo>
                    <a:pt x="322" y="539"/>
                  </a:moveTo>
                  <a:cubicBezTo>
                    <a:pt x="337" y="417"/>
                    <a:pt x="439" y="323"/>
                    <a:pt x="564" y="321"/>
                  </a:cubicBezTo>
                  <a:cubicBezTo>
                    <a:pt x="652" y="160"/>
                    <a:pt x="652" y="160"/>
                    <a:pt x="652" y="160"/>
                  </a:cubicBezTo>
                  <a:cubicBezTo>
                    <a:pt x="564" y="0"/>
                    <a:pt x="564" y="0"/>
                    <a:pt x="564" y="0"/>
                  </a:cubicBezTo>
                  <a:cubicBezTo>
                    <a:pt x="263" y="3"/>
                    <a:pt x="17" y="239"/>
                    <a:pt x="0" y="537"/>
                  </a:cubicBezTo>
                  <a:cubicBezTo>
                    <a:pt x="159" y="450"/>
                    <a:pt x="159" y="450"/>
                    <a:pt x="159" y="450"/>
                  </a:cubicBezTo>
                  <a:lnTo>
                    <a:pt x="322" y="539"/>
                  </a:lnTo>
                  <a:close/>
                </a:path>
              </a:pathLst>
            </a:cu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872842" y="3807804"/>
              <a:ext cx="1731436" cy="1429527"/>
            </a:xfrm>
            <a:custGeom>
              <a:avLst/>
              <a:gdLst>
                <a:gd name="T0" fmla="*/ 652 w 652"/>
                <a:gd name="T1" fmla="*/ 2 h 538"/>
                <a:gd name="T2" fmla="*/ 494 w 652"/>
                <a:gd name="T3" fmla="*/ 89 h 538"/>
                <a:gd name="T4" fmla="*/ 330 w 652"/>
                <a:gd name="T5" fmla="*/ 0 h 538"/>
                <a:gd name="T6" fmla="*/ 88 w 652"/>
                <a:gd name="T7" fmla="*/ 218 h 538"/>
                <a:gd name="T8" fmla="*/ 0 w 652"/>
                <a:gd name="T9" fmla="*/ 379 h 538"/>
                <a:gd name="T10" fmla="*/ 88 w 652"/>
                <a:gd name="T11" fmla="*/ 538 h 538"/>
                <a:gd name="T12" fmla="*/ 652 w 652"/>
                <a:gd name="T13" fmla="*/ 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2" h="538">
                  <a:moveTo>
                    <a:pt x="652" y="2"/>
                  </a:moveTo>
                  <a:cubicBezTo>
                    <a:pt x="494" y="89"/>
                    <a:pt x="494" y="89"/>
                    <a:pt x="494" y="89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315" y="122"/>
                    <a:pt x="213" y="216"/>
                    <a:pt x="88" y="218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88" y="538"/>
                    <a:pt x="88" y="538"/>
                    <a:pt x="88" y="538"/>
                  </a:cubicBezTo>
                  <a:cubicBezTo>
                    <a:pt x="389" y="536"/>
                    <a:pt x="635" y="300"/>
                    <a:pt x="652" y="2"/>
                  </a:cubicBezTo>
                  <a:close/>
                </a:path>
              </a:pathLst>
            </a:cu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39" name="Freeform: Shape 44"/>
            <p:cNvSpPr>
              <a:spLocks/>
            </p:cNvSpPr>
            <p:nvPr/>
          </p:nvSpPr>
          <p:spPr bwMode="auto">
            <a:xfrm>
              <a:off x="4584358" y="3504843"/>
              <a:ext cx="1429780" cy="1732488"/>
            </a:xfrm>
            <a:custGeom>
              <a:avLst/>
              <a:gdLst>
                <a:gd name="T0" fmla="*/ 538 w 538"/>
                <a:gd name="T1" fmla="*/ 330 h 652"/>
                <a:gd name="T2" fmla="*/ 320 w 538"/>
                <a:gd name="T3" fmla="*/ 88 h 652"/>
                <a:gd name="T4" fmla="*/ 159 w 538"/>
                <a:gd name="T5" fmla="*/ 0 h 652"/>
                <a:gd name="T6" fmla="*/ 0 w 538"/>
                <a:gd name="T7" fmla="*/ 88 h 652"/>
                <a:gd name="T8" fmla="*/ 536 w 538"/>
                <a:gd name="T9" fmla="*/ 652 h 652"/>
                <a:gd name="T10" fmla="*/ 449 w 538"/>
                <a:gd name="T11" fmla="*/ 493 h 652"/>
                <a:gd name="T12" fmla="*/ 538 w 538"/>
                <a:gd name="T13" fmla="*/ 33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8" h="652">
                  <a:moveTo>
                    <a:pt x="538" y="330"/>
                  </a:moveTo>
                  <a:cubicBezTo>
                    <a:pt x="416" y="315"/>
                    <a:pt x="322" y="213"/>
                    <a:pt x="320" y="88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2" y="389"/>
                    <a:pt x="238" y="635"/>
                    <a:pt x="536" y="652"/>
                  </a:cubicBezTo>
                  <a:cubicBezTo>
                    <a:pt x="449" y="493"/>
                    <a:pt x="449" y="493"/>
                    <a:pt x="449" y="493"/>
                  </a:cubicBezTo>
                  <a:lnTo>
                    <a:pt x="538" y="330"/>
                  </a:lnTo>
                  <a:close/>
                </a:path>
              </a:pathLst>
            </a:custGeom>
            <a:gradFill>
              <a:gsLst>
                <a:gs pos="0">
                  <a:srgbClr val="E95487"/>
                </a:gs>
                <a:gs pos="100000">
                  <a:srgbClr val="AD3C9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35" name="Oval 14"/>
            <p:cNvSpPr>
              <a:spLocks noChangeAspect="1"/>
            </p:cNvSpPr>
            <p:nvPr/>
          </p:nvSpPr>
          <p:spPr bwMode="auto">
            <a:xfrm flipV="1">
              <a:off x="5608979" y="3242960"/>
              <a:ext cx="966343" cy="9669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5"/>
            <p:cNvSpPr/>
            <p:nvPr/>
          </p:nvSpPr>
          <p:spPr>
            <a:xfrm>
              <a:off x="5242332" y="2690619"/>
              <a:ext cx="416608" cy="382448"/>
            </a:xfrm>
            <a:custGeom>
              <a:avLst/>
              <a:gdLst>
                <a:gd name="connsiteX0" fmla="*/ 117399 w 337212"/>
                <a:gd name="connsiteY0" fmla="*/ 192088 h 309563"/>
                <a:gd name="connsiteX1" fmla="*/ 130099 w 337212"/>
                <a:gd name="connsiteY1" fmla="*/ 196036 h 309563"/>
                <a:gd name="connsiteX2" fmla="*/ 130099 w 337212"/>
                <a:gd name="connsiteY2" fmla="*/ 278941 h 309563"/>
                <a:gd name="connsiteX3" fmla="*/ 117399 w 337212"/>
                <a:gd name="connsiteY3" fmla="*/ 292101 h 309563"/>
                <a:gd name="connsiteX4" fmla="*/ 176137 w 337212"/>
                <a:gd name="connsiteY4" fmla="*/ 187325 h 309563"/>
                <a:gd name="connsiteX5" fmla="*/ 187250 w 337212"/>
                <a:gd name="connsiteY5" fmla="*/ 191271 h 309563"/>
                <a:gd name="connsiteX6" fmla="*/ 187250 w 337212"/>
                <a:gd name="connsiteY6" fmla="*/ 267562 h 309563"/>
                <a:gd name="connsiteX7" fmla="*/ 176137 w 337212"/>
                <a:gd name="connsiteY7" fmla="*/ 279400 h 309563"/>
                <a:gd name="connsiteX8" fmla="*/ 176137 w 337212"/>
                <a:gd name="connsiteY8" fmla="*/ 187325 h 309563"/>
                <a:gd name="connsiteX9" fmla="*/ 231699 w 337212"/>
                <a:gd name="connsiteY9" fmla="*/ 180975 h 309563"/>
                <a:gd name="connsiteX10" fmla="*/ 239637 w 337212"/>
                <a:gd name="connsiteY10" fmla="*/ 184982 h 309563"/>
                <a:gd name="connsiteX11" fmla="*/ 239637 w 337212"/>
                <a:gd name="connsiteY11" fmla="*/ 254429 h 309563"/>
                <a:gd name="connsiteX12" fmla="*/ 231699 w 337212"/>
                <a:gd name="connsiteY12" fmla="*/ 265113 h 309563"/>
                <a:gd name="connsiteX13" fmla="*/ 277737 w 337212"/>
                <a:gd name="connsiteY13" fmla="*/ 177800 h 309563"/>
                <a:gd name="connsiteX14" fmla="*/ 287262 w 337212"/>
                <a:gd name="connsiteY14" fmla="*/ 180398 h 309563"/>
                <a:gd name="connsiteX15" fmla="*/ 287262 w 337212"/>
                <a:gd name="connsiteY15" fmla="*/ 238847 h 309563"/>
                <a:gd name="connsiteX16" fmla="*/ 277737 w 337212"/>
                <a:gd name="connsiteY16" fmla="*/ 249238 h 309563"/>
                <a:gd name="connsiteX17" fmla="*/ 280912 w 337212"/>
                <a:gd name="connsiteY17" fmla="*/ 92075 h 309563"/>
                <a:gd name="connsiteX18" fmla="*/ 307493 w 337212"/>
                <a:gd name="connsiteY18" fmla="*/ 92075 h 309563"/>
                <a:gd name="connsiteX19" fmla="*/ 315468 w 337212"/>
                <a:gd name="connsiteY19" fmla="*/ 97314 h 309563"/>
                <a:gd name="connsiteX20" fmla="*/ 336733 w 337212"/>
                <a:gd name="connsiteY20" fmla="*/ 158869 h 309563"/>
                <a:gd name="connsiteX21" fmla="*/ 331417 w 337212"/>
                <a:gd name="connsiteY21" fmla="*/ 169347 h 309563"/>
                <a:gd name="connsiteX22" fmla="*/ 320784 w 337212"/>
                <a:gd name="connsiteY22" fmla="*/ 164108 h 309563"/>
                <a:gd name="connsiteX23" fmla="*/ 314139 w 337212"/>
                <a:gd name="connsiteY23" fmla="*/ 145772 h 309563"/>
                <a:gd name="connsiteX24" fmla="*/ 314139 w 337212"/>
                <a:gd name="connsiteY24" fmla="*/ 238761 h 309563"/>
                <a:gd name="connsiteX25" fmla="*/ 304835 w 337212"/>
                <a:gd name="connsiteY25" fmla="*/ 249238 h 309563"/>
                <a:gd name="connsiteX26" fmla="*/ 294203 w 337212"/>
                <a:gd name="connsiteY26" fmla="*/ 238761 h 309563"/>
                <a:gd name="connsiteX27" fmla="*/ 294203 w 337212"/>
                <a:gd name="connsiteY27" fmla="*/ 179824 h 309563"/>
                <a:gd name="connsiteX28" fmla="*/ 288886 w 337212"/>
                <a:gd name="connsiteY28" fmla="*/ 179824 h 309563"/>
                <a:gd name="connsiteX29" fmla="*/ 294203 w 337212"/>
                <a:gd name="connsiteY29" fmla="*/ 178515 h 309563"/>
                <a:gd name="connsiteX30" fmla="*/ 304835 w 337212"/>
                <a:gd name="connsiteY30" fmla="*/ 157560 h 309563"/>
                <a:gd name="connsiteX31" fmla="*/ 280912 w 337212"/>
                <a:gd name="connsiteY31" fmla="*/ 92075 h 309563"/>
                <a:gd name="connsiteX32" fmla="*/ 231699 w 337212"/>
                <a:gd name="connsiteY32" fmla="*/ 82550 h 309563"/>
                <a:gd name="connsiteX33" fmla="*/ 243745 w 337212"/>
                <a:gd name="connsiteY33" fmla="*/ 82550 h 309563"/>
                <a:gd name="connsiteX34" fmla="*/ 262484 w 337212"/>
                <a:gd name="connsiteY34" fmla="*/ 82550 h 309563"/>
                <a:gd name="connsiteX35" fmla="*/ 273192 w 337212"/>
                <a:gd name="connsiteY35" fmla="*/ 89117 h 309563"/>
                <a:gd name="connsiteX36" fmla="*/ 297285 w 337212"/>
                <a:gd name="connsiteY36" fmla="*/ 160041 h 309563"/>
                <a:gd name="connsiteX37" fmla="*/ 291931 w 337212"/>
                <a:gd name="connsiteY37" fmla="*/ 171861 h 309563"/>
                <a:gd name="connsiteX38" fmla="*/ 279885 w 337212"/>
                <a:gd name="connsiteY38" fmla="*/ 166608 h 309563"/>
                <a:gd name="connsiteX39" fmla="*/ 271854 w 337212"/>
                <a:gd name="connsiteY39" fmla="*/ 144280 h 309563"/>
                <a:gd name="connsiteX40" fmla="*/ 271854 w 337212"/>
                <a:gd name="connsiteY40" fmla="*/ 253292 h 309563"/>
                <a:gd name="connsiteX41" fmla="*/ 259807 w 337212"/>
                <a:gd name="connsiteY41" fmla="*/ 265113 h 309563"/>
                <a:gd name="connsiteX42" fmla="*/ 247761 w 337212"/>
                <a:gd name="connsiteY42" fmla="*/ 253292 h 309563"/>
                <a:gd name="connsiteX43" fmla="*/ 247761 w 337212"/>
                <a:gd name="connsiteY43" fmla="*/ 183682 h 309563"/>
                <a:gd name="connsiteX44" fmla="*/ 258469 w 337212"/>
                <a:gd name="connsiteY44" fmla="*/ 160041 h 309563"/>
                <a:gd name="connsiteX45" fmla="*/ 231699 w 337212"/>
                <a:gd name="connsiteY45" fmla="*/ 82550 h 309563"/>
                <a:gd name="connsiteX46" fmla="*/ 177724 w 337212"/>
                <a:gd name="connsiteY46" fmla="*/ 77788 h 309563"/>
                <a:gd name="connsiteX47" fmla="*/ 214510 w 337212"/>
                <a:gd name="connsiteY47" fmla="*/ 77788 h 309563"/>
                <a:gd name="connsiteX48" fmla="*/ 225021 w 337212"/>
                <a:gd name="connsiteY48" fmla="*/ 85643 h 309563"/>
                <a:gd name="connsiteX49" fmla="*/ 252610 w 337212"/>
                <a:gd name="connsiteY49" fmla="*/ 162884 h 309563"/>
                <a:gd name="connsiteX50" fmla="*/ 246041 w 337212"/>
                <a:gd name="connsiteY50" fmla="*/ 175976 h 309563"/>
                <a:gd name="connsiteX51" fmla="*/ 231590 w 337212"/>
                <a:gd name="connsiteY51" fmla="*/ 169430 h 309563"/>
                <a:gd name="connsiteX52" fmla="*/ 223707 w 337212"/>
                <a:gd name="connsiteY52" fmla="*/ 145865 h 309563"/>
                <a:gd name="connsiteX53" fmla="*/ 223707 w 337212"/>
                <a:gd name="connsiteY53" fmla="*/ 266309 h 309563"/>
                <a:gd name="connsiteX54" fmla="*/ 210569 w 337212"/>
                <a:gd name="connsiteY54" fmla="*/ 279401 h 309563"/>
                <a:gd name="connsiteX55" fmla="*/ 198745 w 337212"/>
                <a:gd name="connsiteY55" fmla="*/ 266309 h 309563"/>
                <a:gd name="connsiteX56" fmla="*/ 198745 w 337212"/>
                <a:gd name="connsiteY56" fmla="*/ 189068 h 309563"/>
                <a:gd name="connsiteX57" fmla="*/ 197759 w 337212"/>
                <a:gd name="connsiteY57" fmla="*/ 189068 h 309563"/>
                <a:gd name="connsiteX58" fmla="*/ 194803 w 337212"/>
                <a:gd name="connsiteY58" fmla="*/ 189068 h 309563"/>
                <a:gd name="connsiteX59" fmla="*/ 206628 w 337212"/>
                <a:gd name="connsiteY59" fmla="*/ 178595 h 309563"/>
                <a:gd name="connsiteX60" fmla="*/ 206628 w 337212"/>
                <a:gd name="connsiteY60" fmla="*/ 162884 h 309563"/>
                <a:gd name="connsiteX61" fmla="*/ 177724 w 337212"/>
                <a:gd name="connsiteY61" fmla="*/ 79097 h 309563"/>
                <a:gd name="connsiteX62" fmla="*/ 177724 w 337212"/>
                <a:gd name="connsiteY62" fmla="*/ 77788 h 309563"/>
                <a:gd name="connsiteX63" fmla="*/ 120574 w 337212"/>
                <a:gd name="connsiteY63" fmla="*/ 73025 h 309563"/>
                <a:gd name="connsiteX64" fmla="*/ 157008 w 337212"/>
                <a:gd name="connsiteY64" fmla="*/ 73025 h 309563"/>
                <a:gd name="connsiteX65" fmla="*/ 168720 w 337212"/>
                <a:gd name="connsiteY65" fmla="*/ 80953 h 309563"/>
                <a:gd name="connsiteX66" fmla="*/ 197347 w 337212"/>
                <a:gd name="connsiteY66" fmla="*/ 166840 h 309563"/>
                <a:gd name="connsiteX67" fmla="*/ 190840 w 337212"/>
                <a:gd name="connsiteY67" fmla="*/ 181375 h 309563"/>
                <a:gd name="connsiteX68" fmla="*/ 176527 w 337212"/>
                <a:gd name="connsiteY68" fmla="*/ 173447 h 309563"/>
                <a:gd name="connsiteX69" fmla="*/ 167418 w 337212"/>
                <a:gd name="connsiteY69" fmla="*/ 148341 h 309563"/>
                <a:gd name="connsiteX70" fmla="*/ 167418 w 337212"/>
                <a:gd name="connsiteY70" fmla="*/ 279153 h 309563"/>
                <a:gd name="connsiteX71" fmla="*/ 153105 w 337212"/>
                <a:gd name="connsiteY71" fmla="*/ 293688 h 309563"/>
                <a:gd name="connsiteX72" fmla="*/ 140093 w 337212"/>
                <a:gd name="connsiteY72" fmla="*/ 279153 h 309563"/>
                <a:gd name="connsiteX73" fmla="*/ 140093 w 337212"/>
                <a:gd name="connsiteY73" fmla="*/ 195909 h 309563"/>
                <a:gd name="connsiteX74" fmla="*/ 133586 w 337212"/>
                <a:gd name="connsiteY74" fmla="*/ 195909 h 309563"/>
                <a:gd name="connsiteX75" fmla="*/ 138791 w 337212"/>
                <a:gd name="connsiteY75" fmla="*/ 194588 h 309563"/>
                <a:gd name="connsiteX76" fmla="*/ 151804 w 337212"/>
                <a:gd name="connsiteY76" fmla="*/ 166840 h 309563"/>
                <a:gd name="connsiteX77" fmla="*/ 120574 w 337212"/>
                <a:gd name="connsiteY77" fmla="*/ 73025 h 309563"/>
                <a:gd name="connsiteX78" fmla="*/ 46220 w 337212"/>
                <a:gd name="connsiteY78" fmla="*/ 66675 h 309563"/>
                <a:gd name="connsiteX79" fmla="*/ 72821 w 337212"/>
                <a:gd name="connsiteY79" fmla="*/ 66675 h 309563"/>
                <a:gd name="connsiteX80" fmla="*/ 98092 w 337212"/>
                <a:gd name="connsiteY80" fmla="*/ 66675 h 309563"/>
                <a:gd name="connsiteX81" fmla="*/ 111393 w 337212"/>
                <a:gd name="connsiteY81" fmla="*/ 74595 h 309563"/>
                <a:gd name="connsiteX82" fmla="*/ 143315 w 337212"/>
                <a:gd name="connsiteY82" fmla="*/ 169638 h 309563"/>
                <a:gd name="connsiteX83" fmla="*/ 135334 w 337212"/>
                <a:gd name="connsiteY83" fmla="*/ 185479 h 309563"/>
                <a:gd name="connsiteX84" fmla="*/ 119374 w 337212"/>
                <a:gd name="connsiteY84" fmla="*/ 177559 h 309563"/>
                <a:gd name="connsiteX85" fmla="*/ 108733 w 337212"/>
                <a:gd name="connsiteY85" fmla="*/ 148518 h 309563"/>
                <a:gd name="connsiteX86" fmla="*/ 108733 w 337212"/>
                <a:gd name="connsiteY86" fmla="*/ 295043 h 309563"/>
                <a:gd name="connsiteX87" fmla="*/ 94102 w 337212"/>
                <a:gd name="connsiteY87" fmla="*/ 309563 h 309563"/>
                <a:gd name="connsiteX88" fmla="*/ 78141 w 337212"/>
                <a:gd name="connsiteY88" fmla="*/ 295043 h 309563"/>
                <a:gd name="connsiteX89" fmla="*/ 78141 w 337212"/>
                <a:gd name="connsiteY89" fmla="*/ 202640 h 309563"/>
                <a:gd name="connsiteX90" fmla="*/ 66171 w 337212"/>
                <a:gd name="connsiteY90" fmla="*/ 202640 h 309563"/>
                <a:gd name="connsiteX91" fmla="*/ 66171 w 337212"/>
                <a:gd name="connsiteY91" fmla="*/ 295043 h 309563"/>
                <a:gd name="connsiteX92" fmla="*/ 50210 w 337212"/>
                <a:gd name="connsiteY92" fmla="*/ 309563 h 309563"/>
                <a:gd name="connsiteX93" fmla="*/ 35579 w 337212"/>
                <a:gd name="connsiteY93" fmla="*/ 295043 h 309563"/>
                <a:gd name="connsiteX94" fmla="*/ 35579 w 337212"/>
                <a:gd name="connsiteY94" fmla="*/ 148518 h 309563"/>
                <a:gd name="connsiteX95" fmla="*/ 24938 w 337212"/>
                <a:gd name="connsiteY95" fmla="*/ 177559 h 309563"/>
                <a:gd name="connsiteX96" fmla="*/ 8978 w 337212"/>
                <a:gd name="connsiteY96" fmla="*/ 185479 h 309563"/>
                <a:gd name="connsiteX97" fmla="*/ 997 w 337212"/>
                <a:gd name="connsiteY97" fmla="*/ 169638 h 309563"/>
                <a:gd name="connsiteX98" fmla="*/ 32919 w 337212"/>
                <a:gd name="connsiteY98" fmla="*/ 74595 h 309563"/>
                <a:gd name="connsiteX99" fmla="*/ 46220 w 337212"/>
                <a:gd name="connsiteY99" fmla="*/ 66675 h 309563"/>
                <a:gd name="connsiteX100" fmla="*/ 289643 w 337212"/>
                <a:gd name="connsiteY100" fmla="*/ 49213 h 309563"/>
                <a:gd name="connsiteX101" fmla="*/ 309487 w 337212"/>
                <a:gd name="connsiteY101" fmla="*/ 68263 h 309563"/>
                <a:gd name="connsiteX102" fmla="*/ 289643 w 337212"/>
                <a:gd name="connsiteY102" fmla="*/ 87313 h 309563"/>
                <a:gd name="connsiteX103" fmla="*/ 269799 w 337212"/>
                <a:gd name="connsiteY103" fmla="*/ 68263 h 309563"/>
                <a:gd name="connsiteX104" fmla="*/ 271122 w 337212"/>
                <a:gd name="connsiteY104" fmla="*/ 68263 h 309563"/>
                <a:gd name="connsiteX105" fmla="*/ 272445 w 337212"/>
                <a:gd name="connsiteY105" fmla="*/ 59373 h 309563"/>
                <a:gd name="connsiteX106" fmla="*/ 289643 w 337212"/>
                <a:gd name="connsiteY106" fmla="*/ 49213 h 309563"/>
                <a:gd name="connsiteX107" fmla="*/ 244544 w 337212"/>
                <a:gd name="connsiteY107" fmla="*/ 33338 h 309563"/>
                <a:gd name="connsiteX108" fmla="*/ 266625 w 337212"/>
                <a:gd name="connsiteY108" fmla="*/ 55699 h 309563"/>
                <a:gd name="connsiteX109" fmla="*/ 244544 w 337212"/>
                <a:gd name="connsiteY109" fmla="*/ 79376 h 309563"/>
                <a:gd name="connsiteX110" fmla="*/ 223762 w 337212"/>
                <a:gd name="connsiteY110" fmla="*/ 63592 h 309563"/>
                <a:gd name="connsiteX111" fmla="*/ 226360 w 337212"/>
                <a:gd name="connsiteY111" fmla="*/ 49123 h 309563"/>
                <a:gd name="connsiteX112" fmla="*/ 226360 w 337212"/>
                <a:gd name="connsiteY112" fmla="*/ 43861 h 309563"/>
                <a:gd name="connsiteX113" fmla="*/ 244544 w 337212"/>
                <a:gd name="connsiteY113" fmla="*/ 33338 h 309563"/>
                <a:gd name="connsiteX114" fmla="*/ 192806 w 337212"/>
                <a:gd name="connsiteY114" fmla="*/ 23813 h 309563"/>
                <a:gd name="connsiteX115" fmla="*/ 217412 w 337212"/>
                <a:gd name="connsiteY115" fmla="*/ 48420 h 309563"/>
                <a:gd name="connsiteX116" fmla="*/ 192806 w 337212"/>
                <a:gd name="connsiteY116" fmla="*/ 73026 h 309563"/>
                <a:gd name="connsiteX117" fmla="*/ 168199 w 337212"/>
                <a:gd name="connsiteY117" fmla="*/ 51010 h 309563"/>
                <a:gd name="connsiteX118" fmla="*/ 170789 w 337212"/>
                <a:gd name="connsiteY118" fmla="*/ 39354 h 309563"/>
                <a:gd name="connsiteX119" fmla="*/ 170789 w 337212"/>
                <a:gd name="connsiteY119" fmla="*/ 38059 h 309563"/>
                <a:gd name="connsiteX120" fmla="*/ 192806 w 337212"/>
                <a:gd name="connsiteY120" fmla="*/ 23813 h 309563"/>
                <a:gd name="connsiteX121" fmla="*/ 133275 w 337212"/>
                <a:gd name="connsiteY121" fmla="*/ 12700 h 309563"/>
                <a:gd name="connsiteX122" fmla="*/ 160262 w 337212"/>
                <a:gd name="connsiteY122" fmla="*/ 39029 h 309563"/>
                <a:gd name="connsiteX123" fmla="*/ 133275 w 337212"/>
                <a:gd name="connsiteY123" fmla="*/ 66675 h 309563"/>
                <a:gd name="connsiteX124" fmla="*/ 106287 w 337212"/>
                <a:gd name="connsiteY124" fmla="*/ 48245 h 309563"/>
                <a:gd name="connsiteX125" fmla="*/ 111685 w 337212"/>
                <a:gd name="connsiteY125" fmla="*/ 29814 h 309563"/>
                <a:gd name="connsiteX126" fmla="*/ 110335 w 337212"/>
                <a:gd name="connsiteY126" fmla="*/ 23232 h 309563"/>
                <a:gd name="connsiteX127" fmla="*/ 133275 w 337212"/>
                <a:gd name="connsiteY127" fmla="*/ 12700 h 309563"/>
                <a:gd name="connsiteX128" fmla="*/ 72809 w 337212"/>
                <a:gd name="connsiteY128" fmla="*/ 0 h 309563"/>
                <a:gd name="connsiteX129" fmla="*/ 101525 w 337212"/>
                <a:gd name="connsiteY129" fmla="*/ 30163 h 309563"/>
                <a:gd name="connsiteX130" fmla="*/ 72809 w 337212"/>
                <a:gd name="connsiteY130" fmla="*/ 60325 h 309563"/>
                <a:gd name="connsiteX131" fmla="*/ 42787 w 337212"/>
                <a:gd name="connsiteY131" fmla="*/ 30163 h 309563"/>
                <a:gd name="connsiteX132" fmla="*/ 72809 w 337212"/>
                <a:gd name="connsiteY132" fmla="*/ 0 h 309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337212" h="309563">
                  <a:moveTo>
                    <a:pt x="117399" y="192088"/>
                  </a:moveTo>
                  <a:cubicBezTo>
                    <a:pt x="121632" y="194720"/>
                    <a:pt x="125866" y="196036"/>
                    <a:pt x="130099" y="196036"/>
                  </a:cubicBezTo>
                  <a:cubicBezTo>
                    <a:pt x="130099" y="196036"/>
                    <a:pt x="130099" y="196036"/>
                    <a:pt x="130099" y="278941"/>
                  </a:cubicBezTo>
                  <a:cubicBezTo>
                    <a:pt x="130099" y="285521"/>
                    <a:pt x="124455" y="290785"/>
                    <a:pt x="117399" y="292101"/>
                  </a:cubicBezTo>
                  <a:close/>
                  <a:moveTo>
                    <a:pt x="176137" y="187325"/>
                  </a:moveTo>
                  <a:cubicBezTo>
                    <a:pt x="179841" y="189956"/>
                    <a:pt x="183546" y="191271"/>
                    <a:pt x="187250" y="191271"/>
                  </a:cubicBezTo>
                  <a:cubicBezTo>
                    <a:pt x="187250" y="191271"/>
                    <a:pt x="187250" y="191271"/>
                    <a:pt x="187250" y="267562"/>
                  </a:cubicBezTo>
                  <a:cubicBezTo>
                    <a:pt x="187250" y="274139"/>
                    <a:pt x="182311" y="279400"/>
                    <a:pt x="176137" y="279400"/>
                  </a:cubicBezTo>
                  <a:cubicBezTo>
                    <a:pt x="176137" y="279400"/>
                    <a:pt x="176137" y="279400"/>
                    <a:pt x="176137" y="187325"/>
                  </a:cubicBezTo>
                  <a:close/>
                  <a:moveTo>
                    <a:pt x="231699" y="180975"/>
                  </a:moveTo>
                  <a:cubicBezTo>
                    <a:pt x="233967" y="183646"/>
                    <a:pt x="236235" y="183646"/>
                    <a:pt x="239637" y="184982"/>
                  </a:cubicBezTo>
                  <a:cubicBezTo>
                    <a:pt x="239637" y="184982"/>
                    <a:pt x="239637" y="184982"/>
                    <a:pt x="239637" y="254429"/>
                  </a:cubicBezTo>
                  <a:cubicBezTo>
                    <a:pt x="239637" y="259771"/>
                    <a:pt x="236235" y="263778"/>
                    <a:pt x="231699" y="265113"/>
                  </a:cubicBezTo>
                  <a:close/>
                  <a:moveTo>
                    <a:pt x="277737" y="177800"/>
                  </a:moveTo>
                  <a:cubicBezTo>
                    <a:pt x="280458" y="179099"/>
                    <a:pt x="283180" y="180398"/>
                    <a:pt x="287262" y="180398"/>
                  </a:cubicBezTo>
                  <a:cubicBezTo>
                    <a:pt x="287262" y="180398"/>
                    <a:pt x="287262" y="180398"/>
                    <a:pt x="287262" y="238847"/>
                  </a:cubicBezTo>
                  <a:cubicBezTo>
                    <a:pt x="287262" y="244043"/>
                    <a:pt x="283180" y="247939"/>
                    <a:pt x="277737" y="249238"/>
                  </a:cubicBezTo>
                  <a:close/>
                  <a:moveTo>
                    <a:pt x="280912" y="92075"/>
                  </a:moveTo>
                  <a:cubicBezTo>
                    <a:pt x="282241" y="92075"/>
                    <a:pt x="306164" y="92075"/>
                    <a:pt x="307493" y="92075"/>
                  </a:cubicBezTo>
                  <a:cubicBezTo>
                    <a:pt x="311481" y="92075"/>
                    <a:pt x="314139" y="94694"/>
                    <a:pt x="315468" y="97314"/>
                  </a:cubicBezTo>
                  <a:cubicBezTo>
                    <a:pt x="315468" y="97314"/>
                    <a:pt x="315468" y="97314"/>
                    <a:pt x="336733" y="158869"/>
                  </a:cubicBezTo>
                  <a:cubicBezTo>
                    <a:pt x="338062" y="162798"/>
                    <a:pt x="336733" y="168037"/>
                    <a:pt x="331417" y="169347"/>
                  </a:cubicBezTo>
                  <a:cubicBezTo>
                    <a:pt x="327430" y="170657"/>
                    <a:pt x="322113" y="168037"/>
                    <a:pt x="320784" y="164108"/>
                  </a:cubicBezTo>
                  <a:cubicBezTo>
                    <a:pt x="320784" y="164108"/>
                    <a:pt x="320784" y="164108"/>
                    <a:pt x="314139" y="145772"/>
                  </a:cubicBezTo>
                  <a:cubicBezTo>
                    <a:pt x="314139" y="145772"/>
                    <a:pt x="314139" y="145772"/>
                    <a:pt x="314139" y="238761"/>
                  </a:cubicBezTo>
                  <a:cubicBezTo>
                    <a:pt x="314139" y="243999"/>
                    <a:pt x="310152" y="249238"/>
                    <a:pt x="304835" y="249238"/>
                  </a:cubicBezTo>
                  <a:cubicBezTo>
                    <a:pt x="299519" y="249238"/>
                    <a:pt x="294203" y="243999"/>
                    <a:pt x="294203" y="238761"/>
                  </a:cubicBezTo>
                  <a:cubicBezTo>
                    <a:pt x="294203" y="238761"/>
                    <a:pt x="294203" y="238761"/>
                    <a:pt x="294203" y="179824"/>
                  </a:cubicBezTo>
                  <a:cubicBezTo>
                    <a:pt x="294203" y="179824"/>
                    <a:pt x="294203" y="179824"/>
                    <a:pt x="288886" y="179824"/>
                  </a:cubicBezTo>
                  <a:cubicBezTo>
                    <a:pt x="291545" y="179824"/>
                    <a:pt x="292874" y="179824"/>
                    <a:pt x="294203" y="178515"/>
                  </a:cubicBezTo>
                  <a:cubicBezTo>
                    <a:pt x="302177" y="175895"/>
                    <a:pt x="307493" y="166727"/>
                    <a:pt x="304835" y="157560"/>
                  </a:cubicBezTo>
                  <a:cubicBezTo>
                    <a:pt x="304835" y="157560"/>
                    <a:pt x="304835" y="157560"/>
                    <a:pt x="280912" y="92075"/>
                  </a:cubicBezTo>
                  <a:close/>
                  <a:moveTo>
                    <a:pt x="231699" y="82550"/>
                  </a:moveTo>
                  <a:cubicBezTo>
                    <a:pt x="235715" y="82550"/>
                    <a:pt x="239730" y="82550"/>
                    <a:pt x="243745" y="82550"/>
                  </a:cubicBezTo>
                  <a:cubicBezTo>
                    <a:pt x="253115" y="82550"/>
                    <a:pt x="262484" y="82550"/>
                    <a:pt x="262484" y="82550"/>
                  </a:cubicBezTo>
                  <a:cubicBezTo>
                    <a:pt x="267838" y="82550"/>
                    <a:pt x="271854" y="85177"/>
                    <a:pt x="273192" y="89117"/>
                  </a:cubicBezTo>
                  <a:cubicBezTo>
                    <a:pt x="273192" y="89117"/>
                    <a:pt x="273192" y="89117"/>
                    <a:pt x="297285" y="160041"/>
                  </a:cubicBezTo>
                  <a:cubicBezTo>
                    <a:pt x="299962" y="165294"/>
                    <a:pt x="297285" y="170548"/>
                    <a:pt x="291931" y="171861"/>
                  </a:cubicBezTo>
                  <a:cubicBezTo>
                    <a:pt x="286577" y="174488"/>
                    <a:pt x="281223" y="170548"/>
                    <a:pt x="279885" y="166608"/>
                  </a:cubicBezTo>
                  <a:cubicBezTo>
                    <a:pt x="279885" y="166608"/>
                    <a:pt x="279885" y="166608"/>
                    <a:pt x="271854" y="144280"/>
                  </a:cubicBezTo>
                  <a:cubicBezTo>
                    <a:pt x="271854" y="144280"/>
                    <a:pt x="271854" y="144280"/>
                    <a:pt x="271854" y="253292"/>
                  </a:cubicBezTo>
                  <a:cubicBezTo>
                    <a:pt x="271854" y="259859"/>
                    <a:pt x="266500" y="265113"/>
                    <a:pt x="259807" y="265113"/>
                  </a:cubicBezTo>
                  <a:cubicBezTo>
                    <a:pt x="253115" y="265113"/>
                    <a:pt x="247761" y="259859"/>
                    <a:pt x="247761" y="253292"/>
                  </a:cubicBezTo>
                  <a:cubicBezTo>
                    <a:pt x="247761" y="253292"/>
                    <a:pt x="247761" y="253292"/>
                    <a:pt x="247761" y="183682"/>
                  </a:cubicBezTo>
                  <a:cubicBezTo>
                    <a:pt x="257130" y="179742"/>
                    <a:pt x="262484" y="169235"/>
                    <a:pt x="258469" y="160041"/>
                  </a:cubicBezTo>
                  <a:cubicBezTo>
                    <a:pt x="258469" y="160041"/>
                    <a:pt x="258469" y="160041"/>
                    <a:pt x="231699" y="82550"/>
                  </a:cubicBezTo>
                  <a:close/>
                  <a:moveTo>
                    <a:pt x="177724" y="77788"/>
                  </a:moveTo>
                  <a:cubicBezTo>
                    <a:pt x="177724" y="77788"/>
                    <a:pt x="213196" y="77788"/>
                    <a:pt x="214510" y="77788"/>
                  </a:cubicBezTo>
                  <a:cubicBezTo>
                    <a:pt x="219765" y="77788"/>
                    <a:pt x="223707" y="80406"/>
                    <a:pt x="225021" y="85643"/>
                  </a:cubicBezTo>
                  <a:cubicBezTo>
                    <a:pt x="225021" y="85643"/>
                    <a:pt x="225021" y="85643"/>
                    <a:pt x="252610" y="162884"/>
                  </a:cubicBezTo>
                  <a:cubicBezTo>
                    <a:pt x="253924" y="168121"/>
                    <a:pt x="251296" y="174667"/>
                    <a:pt x="246041" y="175976"/>
                  </a:cubicBezTo>
                  <a:cubicBezTo>
                    <a:pt x="239472" y="178595"/>
                    <a:pt x="234217" y="175976"/>
                    <a:pt x="231590" y="169430"/>
                  </a:cubicBezTo>
                  <a:cubicBezTo>
                    <a:pt x="231590" y="169430"/>
                    <a:pt x="231590" y="169430"/>
                    <a:pt x="223707" y="145865"/>
                  </a:cubicBezTo>
                  <a:cubicBezTo>
                    <a:pt x="223707" y="145865"/>
                    <a:pt x="223707" y="145865"/>
                    <a:pt x="223707" y="266309"/>
                  </a:cubicBezTo>
                  <a:cubicBezTo>
                    <a:pt x="223707" y="272855"/>
                    <a:pt x="218452" y="279401"/>
                    <a:pt x="210569" y="279401"/>
                  </a:cubicBezTo>
                  <a:cubicBezTo>
                    <a:pt x="204000" y="279401"/>
                    <a:pt x="198745" y="272855"/>
                    <a:pt x="198745" y="266309"/>
                  </a:cubicBezTo>
                  <a:cubicBezTo>
                    <a:pt x="198745" y="266309"/>
                    <a:pt x="198745" y="266309"/>
                    <a:pt x="198745" y="189068"/>
                  </a:cubicBezTo>
                  <a:cubicBezTo>
                    <a:pt x="198745" y="189068"/>
                    <a:pt x="198745" y="189068"/>
                    <a:pt x="197759" y="189068"/>
                  </a:cubicBezTo>
                  <a:lnTo>
                    <a:pt x="194803" y="189068"/>
                  </a:lnTo>
                  <a:cubicBezTo>
                    <a:pt x="200059" y="187759"/>
                    <a:pt x="204000" y="183831"/>
                    <a:pt x="206628" y="178595"/>
                  </a:cubicBezTo>
                  <a:cubicBezTo>
                    <a:pt x="209255" y="173358"/>
                    <a:pt x="209255" y="168121"/>
                    <a:pt x="206628" y="162884"/>
                  </a:cubicBezTo>
                  <a:cubicBezTo>
                    <a:pt x="206628" y="162884"/>
                    <a:pt x="206628" y="162884"/>
                    <a:pt x="177724" y="79097"/>
                  </a:cubicBezTo>
                  <a:cubicBezTo>
                    <a:pt x="177724" y="79097"/>
                    <a:pt x="177724" y="77788"/>
                    <a:pt x="177724" y="77788"/>
                  </a:cubicBezTo>
                  <a:close/>
                  <a:moveTo>
                    <a:pt x="120574" y="73025"/>
                  </a:moveTo>
                  <a:cubicBezTo>
                    <a:pt x="120574" y="73025"/>
                    <a:pt x="157008" y="73025"/>
                    <a:pt x="157008" y="73025"/>
                  </a:cubicBezTo>
                  <a:cubicBezTo>
                    <a:pt x="162213" y="73025"/>
                    <a:pt x="167418" y="75668"/>
                    <a:pt x="168720" y="80953"/>
                  </a:cubicBezTo>
                  <a:cubicBezTo>
                    <a:pt x="168720" y="80953"/>
                    <a:pt x="168720" y="80953"/>
                    <a:pt x="197347" y="166840"/>
                  </a:cubicBezTo>
                  <a:cubicBezTo>
                    <a:pt x="199949" y="172125"/>
                    <a:pt x="197347" y="178732"/>
                    <a:pt x="190840" y="181375"/>
                  </a:cubicBezTo>
                  <a:cubicBezTo>
                    <a:pt x="184334" y="184017"/>
                    <a:pt x="177828" y="180053"/>
                    <a:pt x="176527" y="173447"/>
                  </a:cubicBezTo>
                  <a:lnTo>
                    <a:pt x="167418" y="148341"/>
                  </a:lnTo>
                  <a:cubicBezTo>
                    <a:pt x="167418" y="148341"/>
                    <a:pt x="167418" y="148341"/>
                    <a:pt x="167418" y="279153"/>
                  </a:cubicBezTo>
                  <a:cubicBezTo>
                    <a:pt x="167418" y="287081"/>
                    <a:pt x="160912" y="293688"/>
                    <a:pt x="153105" y="293688"/>
                  </a:cubicBezTo>
                  <a:cubicBezTo>
                    <a:pt x="145297" y="293688"/>
                    <a:pt x="140093" y="287081"/>
                    <a:pt x="140093" y="279153"/>
                  </a:cubicBezTo>
                  <a:cubicBezTo>
                    <a:pt x="140093" y="279153"/>
                    <a:pt x="140093" y="279153"/>
                    <a:pt x="140093" y="195909"/>
                  </a:cubicBezTo>
                  <a:cubicBezTo>
                    <a:pt x="140093" y="195909"/>
                    <a:pt x="140093" y="195909"/>
                    <a:pt x="133586" y="195909"/>
                  </a:cubicBezTo>
                  <a:cubicBezTo>
                    <a:pt x="134888" y="195909"/>
                    <a:pt x="136189" y="195909"/>
                    <a:pt x="138791" y="194588"/>
                  </a:cubicBezTo>
                  <a:cubicBezTo>
                    <a:pt x="150502" y="190624"/>
                    <a:pt x="155707" y="177411"/>
                    <a:pt x="151804" y="166840"/>
                  </a:cubicBezTo>
                  <a:cubicBezTo>
                    <a:pt x="151804" y="166840"/>
                    <a:pt x="151804" y="166840"/>
                    <a:pt x="120574" y="73025"/>
                  </a:cubicBezTo>
                  <a:close/>
                  <a:moveTo>
                    <a:pt x="46220" y="66675"/>
                  </a:moveTo>
                  <a:cubicBezTo>
                    <a:pt x="47550" y="66675"/>
                    <a:pt x="59520" y="66675"/>
                    <a:pt x="72821" y="66675"/>
                  </a:cubicBezTo>
                  <a:cubicBezTo>
                    <a:pt x="84792" y="66675"/>
                    <a:pt x="96762" y="66675"/>
                    <a:pt x="98092" y="66675"/>
                  </a:cubicBezTo>
                  <a:cubicBezTo>
                    <a:pt x="103413" y="66675"/>
                    <a:pt x="108733" y="69315"/>
                    <a:pt x="111393" y="74595"/>
                  </a:cubicBezTo>
                  <a:cubicBezTo>
                    <a:pt x="111393" y="74595"/>
                    <a:pt x="111393" y="74595"/>
                    <a:pt x="143315" y="169638"/>
                  </a:cubicBezTo>
                  <a:cubicBezTo>
                    <a:pt x="145975" y="176239"/>
                    <a:pt x="143315" y="184159"/>
                    <a:pt x="135334" y="185479"/>
                  </a:cubicBezTo>
                  <a:cubicBezTo>
                    <a:pt x="128684" y="188119"/>
                    <a:pt x="122034" y="184159"/>
                    <a:pt x="119374" y="177559"/>
                  </a:cubicBezTo>
                  <a:cubicBezTo>
                    <a:pt x="119374" y="177559"/>
                    <a:pt x="119374" y="177559"/>
                    <a:pt x="108733" y="148518"/>
                  </a:cubicBezTo>
                  <a:cubicBezTo>
                    <a:pt x="108733" y="148518"/>
                    <a:pt x="108733" y="148518"/>
                    <a:pt x="108733" y="295043"/>
                  </a:cubicBezTo>
                  <a:cubicBezTo>
                    <a:pt x="108733" y="302963"/>
                    <a:pt x="102083" y="309563"/>
                    <a:pt x="94102" y="309563"/>
                  </a:cubicBezTo>
                  <a:cubicBezTo>
                    <a:pt x="84792" y="309563"/>
                    <a:pt x="78141" y="302963"/>
                    <a:pt x="78141" y="295043"/>
                  </a:cubicBezTo>
                  <a:cubicBezTo>
                    <a:pt x="78141" y="295043"/>
                    <a:pt x="78141" y="295043"/>
                    <a:pt x="78141" y="202640"/>
                  </a:cubicBezTo>
                  <a:cubicBezTo>
                    <a:pt x="78141" y="202640"/>
                    <a:pt x="78141" y="202640"/>
                    <a:pt x="66171" y="202640"/>
                  </a:cubicBezTo>
                  <a:cubicBezTo>
                    <a:pt x="66171" y="202640"/>
                    <a:pt x="66171" y="202640"/>
                    <a:pt x="66171" y="295043"/>
                  </a:cubicBezTo>
                  <a:cubicBezTo>
                    <a:pt x="66171" y="302963"/>
                    <a:pt x="59520" y="309563"/>
                    <a:pt x="50210" y="309563"/>
                  </a:cubicBezTo>
                  <a:cubicBezTo>
                    <a:pt x="42229" y="309563"/>
                    <a:pt x="35579" y="302963"/>
                    <a:pt x="35579" y="295043"/>
                  </a:cubicBezTo>
                  <a:cubicBezTo>
                    <a:pt x="35579" y="295043"/>
                    <a:pt x="35579" y="295043"/>
                    <a:pt x="35579" y="148518"/>
                  </a:cubicBezTo>
                  <a:cubicBezTo>
                    <a:pt x="35579" y="148518"/>
                    <a:pt x="35579" y="148518"/>
                    <a:pt x="24938" y="177559"/>
                  </a:cubicBezTo>
                  <a:cubicBezTo>
                    <a:pt x="22278" y="184159"/>
                    <a:pt x="15628" y="188119"/>
                    <a:pt x="8978" y="185479"/>
                  </a:cubicBezTo>
                  <a:cubicBezTo>
                    <a:pt x="997" y="184159"/>
                    <a:pt x="-1663" y="176239"/>
                    <a:pt x="997" y="169638"/>
                  </a:cubicBezTo>
                  <a:cubicBezTo>
                    <a:pt x="997" y="169638"/>
                    <a:pt x="997" y="169638"/>
                    <a:pt x="32919" y="74595"/>
                  </a:cubicBezTo>
                  <a:cubicBezTo>
                    <a:pt x="35579" y="69315"/>
                    <a:pt x="40899" y="66675"/>
                    <a:pt x="46220" y="66675"/>
                  </a:cubicBezTo>
                  <a:close/>
                  <a:moveTo>
                    <a:pt x="289643" y="49213"/>
                  </a:moveTo>
                  <a:cubicBezTo>
                    <a:pt x="301549" y="49213"/>
                    <a:pt x="309487" y="58103"/>
                    <a:pt x="309487" y="68263"/>
                  </a:cubicBezTo>
                  <a:cubicBezTo>
                    <a:pt x="309487" y="79693"/>
                    <a:pt x="300227" y="87313"/>
                    <a:pt x="289643" y="87313"/>
                  </a:cubicBezTo>
                  <a:cubicBezTo>
                    <a:pt x="280383" y="87313"/>
                    <a:pt x="269799" y="79693"/>
                    <a:pt x="269799" y="68263"/>
                  </a:cubicBezTo>
                  <a:cubicBezTo>
                    <a:pt x="269799" y="68263"/>
                    <a:pt x="271122" y="68263"/>
                    <a:pt x="271122" y="68263"/>
                  </a:cubicBezTo>
                  <a:cubicBezTo>
                    <a:pt x="271122" y="65723"/>
                    <a:pt x="272445" y="63183"/>
                    <a:pt x="272445" y="59373"/>
                  </a:cubicBezTo>
                  <a:cubicBezTo>
                    <a:pt x="276414" y="54293"/>
                    <a:pt x="283028" y="49213"/>
                    <a:pt x="289643" y="49213"/>
                  </a:cubicBezTo>
                  <a:close/>
                  <a:moveTo>
                    <a:pt x="244544" y="33338"/>
                  </a:moveTo>
                  <a:cubicBezTo>
                    <a:pt x="257533" y="33338"/>
                    <a:pt x="266625" y="43861"/>
                    <a:pt x="266625" y="55699"/>
                  </a:cubicBezTo>
                  <a:cubicBezTo>
                    <a:pt x="266625" y="68853"/>
                    <a:pt x="256234" y="79376"/>
                    <a:pt x="244544" y="79376"/>
                  </a:cubicBezTo>
                  <a:cubicBezTo>
                    <a:pt x="235452" y="79376"/>
                    <a:pt x="226360" y="72799"/>
                    <a:pt x="223762" y="63592"/>
                  </a:cubicBezTo>
                  <a:cubicBezTo>
                    <a:pt x="225061" y="59645"/>
                    <a:pt x="226360" y="54384"/>
                    <a:pt x="226360" y="49123"/>
                  </a:cubicBezTo>
                  <a:cubicBezTo>
                    <a:pt x="226360" y="47807"/>
                    <a:pt x="226360" y="46492"/>
                    <a:pt x="226360" y="43861"/>
                  </a:cubicBezTo>
                  <a:cubicBezTo>
                    <a:pt x="230256" y="37284"/>
                    <a:pt x="236751" y="33338"/>
                    <a:pt x="244544" y="33338"/>
                  </a:cubicBezTo>
                  <a:close/>
                  <a:moveTo>
                    <a:pt x="192806" y="23813"/>
                  </a:moveTo>
                  <a:cubicBezTo>
                    <a:pt x="205756" y="23813"/>
                    <a:pt x="217412" y="35469"/>
                    <a:pt x="217412" y="48420"/>
                  </a:cubicBezTo>
                  <a:cubicBezTo>
                    <a:pt x="217412" y="62665"/>
                    <a:pt x="205756" y="73026"/>
                    <a:pt x="192806" y="73026"/>
                  </a:cubicBezTo>
                  <a:cubicBezTo>
                    <a:pt x="179855" y="73026"/>
                    <a:pt x="169494" y="63961"/>
                    <a:pt x="168199" y="51010"/>
                  </a:cubicBezTo>
                  <a:cubicBezTo>
                    <a:pt x="169494" y="48420"/>
                    <a:pt x="170789" y="44534"/>
                    <a:pt x="170789" y="39354"/>
                  </a:cubicBezTo>
                  <a:cubicBezTo>
                    <a:pt x="170789" y="39354"/>
                    <a:pt x="170789" y="39354"/>
                    <a:pt x="170789" y="38059"/>
                  </a:cubicBezTo>
                  <a:cubicBezTo>
                    <a:pt x="174674" y="30288"/>
                    <a:pt x="182445" y="23813"/>
                    <a:pt x="192806" y="23813"/>
                  </a:cubicBezTo>
                  <a:close/>
                  <a:moveTo>
                    <a:pt x="133275" y="12700"/>
                  </a:moveTo>
                  <a:cubicBezTo>
                    <a:pt x="148118" y="12700"/>
                    <a:pt x="160262" y="24548"/>
                    <a:pt x="160262" y="39029"/>
                  </a:cubicBezTo>
                  <a:cubicBezTo>
                    <a:pt x="160262" y="54827"/>
                    <a:pt x="148118" y="66675"/>
                    <a:pt x="133275" y="66675"/>
                  </a:cubicBezTo>
                  <a:cubicBezTo>
                    <a:pt x="121130" y="66675"/>
                    <a:pt x="110335" y="60093"/>
                    <a:pt x="106287" y="48245"/>
                  </a:cubicBezTo>
                  <a:cubicBezTo>
                    <a:pt x="108986" y="42979"/>
                    <a:pt x="111685" y="36396"/>
                    <a:pt x="111685" y="29814"/>
                  </a:cubicBezTo>
                  <a:cubicBezTo>
                    <a:pt x="111685" y="27181"/>
                    <a:pt x="110335" y="25865"/>
                    <a:pt x="110335" y="23232"/>
                  </a:cubicBezTo>
                  <a:cubicBezTo>
                    <a:pt x="115733" y="16649"/>
                    <a:pt x="123829" y="12700"/>
                    <a:pt x="133275" y="12700"/>
                  </a:cubicBezTo>
                  <a:close/>
                  <a:moveTo>
                    <a:pt x="72809" y="0"/>
                  </a:moveTo>
                  <a:cubicBezTo>
                    <a:pt x="88472" y="0"/>
                    <a:pt x="101525" y="14426"/>
                    <a:pt x="101525" y="30163"/>
                  </a:cubicBezTo>
                  <a:cubicBezTo>
                    <a:pt x="101525" y="47211"/>
                    <a:pt x="87167" y="60325"/>
                    <a:pt x="72809" y="60325"/>
                  </a:cubicBezTo>
                  <a:cubicBezTo>
                    <a:pt x="57145" y="60325"/>
                    <a:pt x="42787" y="47211"/>
                    <a:pt x="42787" y="30163"/>
                  </a:cubicBezTo>
                  <a:cubicBezTo>
                    <a:pt x="42787" y="14426"/>
                    <a:pt x="55840" y="0"/>
                    <a:pt x="728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1" name="椭圆 56"/>
            <p:cNvSpPr/>
            <p:nvPr/>
          </p:nvSpPr>
          <p:spPr>
            <a:xfrm>
              <a:off x="6783626" y="2929218"/>
              <a:ext cx="416608" cy="416606"/>
            </a:xfrm>
            <a:custGeom>
              <a:avLst/>
              <a:gdLst>
                <a:gd name="connsiteX0" fmla="*/ 199497 w 331788"/>
                <a:gd name="connsiteY0" fmla="*/ 265112 h 331787"/>
                <a:gd name="connsiteX1" fmla="*/ 209798 w 331788"/>
                <a:gd name="connsiteY1" fmla="*/ 279217 h 331787"/>
                <a:gd name="connsiteX2" fmla="*/ 238126 w 331788"/>
                <a:gd name="connsiteY2" fmla="*/ 315118 h 331787"/>
                <a:gd name="connsiteX3" fmla="*/ 166018 w 331788"/>
                <a:gd name="connsiteY3" fmla="*/ 331787 h 331787"/>
                <a:gd name="connsiteX4" fmla="*/ 122238 w 331788"/>
                <a:gd name="connsiteY4" fmla="*/ 325376 h 331787"/>
                <a:gd name="connsiteX5" fmla="*/ 199497 w 331788"/>
                <a:gd name="connsiteY5" fmla="*/ 265112 h 331787"/>
                <a:gd name="connsiteX6" fmla="*/ 190500 w 331788"/>
                <a:gd name="connsiteY6" fmla="*/ 228600 h 331787"/>
                <a:gd name="connsiteX7" fmla="*/ 201490 w 331788"/>
                <a:gd name="connsiteY7" fmla="*/ 228600 h 331787"/>
                <a:gd name="connsiteX8" fmla="*/ 206375 w 331788"/>
                <a:gd name="connsiteY8" fmla="*/ 236394 h 331787"/>
                <a:gd name="connsiteX9" fmla="*/ 200269 w 331788"/>
                <a:gd name="connsiteY9" fmla="*/ 242888 h 331787"/>
                <a:gd name="connsiteX10" fmla="*/ 190500 w 331788"/>
                <a:gd name="connsiteY10" fmla="*/ 228600 h 331787"/>
                <a:gd name="connsiteX11" fmla="*/ 146452 w 331788"/>
                <a:gd name="connsiteY11" fmla="*/ 228600 h 331787"/>
                <a:gd name="connsiteX12" fmla="*/ 164590 w 331788"/>
                <a:gd name="connsiteY12" fmla="*/ 229897 h 331787"/>
                <a:gd name="connsiteX13" fmla="*/ 165885 w 331788"/>
                <a:gd name="connsiteY13" fmla="*/ 229897 h 331787"/>
                <a:gd name="connsiteX14" fmla="*/ 173659 w 331788"/>
                <a:gd name="connsiteY14" fmla="*/ 229897 h 331787"/>
                <a:gd name="connsiteX15" fmla="*/ 190501 w 331788"/>
                <a:gd name="connsiteY15" fmla="*/ 253240 h 331787"/>
                <a:gd name="connsiteX16" fmla="*/ 103699 w 331788"/>
                <a:gd name="connsiteY16" fmla="*/ 320675 h 331787"/>
                <a:gd name="connsiteX17" fmla="*/ 77788 w 331788"/>
                <a:gd name="connsiteY17" fmla="*/ 306410 h 331787"/>
                <a:gd name="connsiteX18" fmla="*/ 112768 w 331788"/>
                <a:gd name="connsiteY18" fmla="*/ 244162 h 331787"/>
                <a:gd name="connsiteX19" fmla="*/ 121837 w 331788"/>
                <a:gd name="connsiteY19" fmla="*/ 245459 h 331787"/>
                <a:gd name="connsiteX20" fmla="*/ 146452 w 331788"/>
                <a:gd name="connsiteY20" fmla="*/ 228600 h 331787"/>
                <a:gd name="connsiteX21" fmla="*/ 323851 w 331788"/>
                <a:gd name="connsiteY21" fmla="*/ 217487 h 331787"/>
                <a:gd name="connsiteX22" fmla="*/ 249631 w 331788"/>
                <a:gd name="connsiteY22" fmla="*/ 307975 h 331787"/>
                <a:gd name="connsiteX23" fmla="*/ 207963 w 331788"/>
                <a:gd name="connsiteY23" fmla="*/ 253682 h 331787"/>
                <a:gd name="connsiteX24" fmla="*/ 218380 w 331788"/>
                <a:gd name="connsiteY24" fmla="*/ 243341 h 331787"/>
                <a:gd name="connsiteX25" fmla="*/ 227495 w 331788"/>
                <a:gd name="connsiteY25" fmla="*/ 244634 h 331787"/>
                <a:gd name="connsiteX26" fmla="*/ 253537 w 331788"/>
                <a:gd name="connsiteY26" fmla="*/ 225243 h 331787"/>
                <a:gd name="connsiteX27" fmla="*/ 323851 w 331788"/>
                <a:gd name="connsiteY27" fmla="*/ 217487 h 331787"/>
                <a:gd name="connsiteX28" fmla="*/ 3175 w 331788"/>
                <a:gd name="connsiteY28" fmla="*/ 196850 h 331787"/>
                <a:gd name="connsiteX29" fmla="*/ 93642 w 331788"/>
                <a:gd name="connsiteY29" fmla="*/ 222902 h 331787"/>
                <a:gd name="connsiteX30" fmla="*/ 100013 w 331788"/>
                <a:gd name="connsiteY30" fmla="*/ 235927 h 331787"/>
                <a:gd name="connsiteX31" fmla="*/ 65610 w 331788"/>
                <a:gd name="connsiteY31" fmla="*/ 298450 h 331787"/>
                <a:gd name="connsiteX32" fmla="*/ 3175 w 331788"/>
                <a:gd name="connsiteY32" fmla="*/ 196850 h 331787"/>
                <a:gd name="connsiteX33" fmla="*/ 146517 w 331788"/>
                <a:gd name="connsiteY33" fmla="*/ 192087 h 331787"/>
                <a:gd name="connsiteX34" fmla="*/ 163513 w 331788"/>
                <a:gd name="connsiteY34" fmla="*/ 215900 h 331787"/>
                <a:gd name="connsiteX35" fmla="*/ 147825 w 331788"/>
                <a:gd name="connsiteY35" fmla="*/ 214577 h 331787"/>
                <a:gd name="connsiteX36" fmla="*/ 141288 w 331788"/>
                <a:gd name="connsiteY36" fmla="*/ 200025 h 331787"/>
                <a:gd name="connsiteX37" fmla="*/ 146517 w 331788"/>
                <a:gd name="connsiteY37" fmla="*/ 192087 h 331787"/>
                <a:gd name="connsiteX38" fmla="*/ 277877 w 331788"/>
                <a:gd name="connsiteY38" fmla="*/ 160337 h 331787"/>
                <a:gd name="connsiteX39" fmla="*/ 314326 w 331788"/>
                <a:gd name="connsiteY39" fmla="*/ 204624 h 331787"/>
                <a:gd name="connsiteX40" fmla="*/ 253143 w 331788"/>
                <a:gd name="connsiteY40" fmla="*/ 211137 h 331787"/>
                <a:gd name="connsiteX41" fmla="*/ 249238 w 331788"/>
                <a:gd name="connsiteY41" fmla="*/ 203322 h 331787"/>
                <a:gd name="connsiteX42" fmla="*/ 277877 w 331788"/>
                <a:gd name="connsiteY42" fmla="*/ 160337 h 331787"/>
                <a:gd name="connsiteX43" fmla="*/ 290513 w 331788"/>
                <a:gd name="connsiteY43" fmla="*/ 153987 h 331787"/>
                <a:gd name="connsiteX44" fmla="*/ 331788 w 331788"/>
                <a:gd name="connsiteY44" fmla="*/ 167061 h 331787"/>
                <a:gd name="connsiteX45" fmla="*/ 329125 w 331788"/>
                <a:gd name="connsiteY45" fmla="*/ 198437 h 331787"/>
                <a:gd name="connsiteX46" fmla="*/ 290513 w 331788"/>
                <a:gd name="connsiteY46" fmla="*/ 153987 h 331787"/>
                <a:gd name="connsiteX47" fmla="*/ 113341 w 331788"/>
                <a:gd name="connsiteY47" fmla="*/ 139700 h 331787"/>
                <a:gd name="connsiteX48" fmla="*/ 130085 w 331788"/>
                <a:gd name="connsiteY48" fmla="*/ 169324 h 331787"/>
                <a:gd name="connsiteX49" fmla="*/ 136525 w 331788"/>
                <a:gd name="connsiteY49" fmla="*/ 178340 h 331787"/>
                <a:gd name="connsiteX50" fmla="*/ 128797 w 331788"/>
                <a:gd name="connsiteY50" fmla="*/ 191219 h 331787"/>
                <a:gd name="connsiteX51" fmla="*/ 121069 w 331788"/>
                <a:gd name="connsiteY51" fmla="*/ 189932 h 331787"/>
                <a:gd name="connsiteX52" fmla="*/ 95310 w 331788"/>
                <a:gd name="connsiteY52" fmla="*/ 207963 h 331787"/>
                <a:gd name="connsiteX53" fmla="*/ 1288 w 331788"/>
                <a:gd name="connsiteY53" fmla="*/ 179628 h 331787"/>
                <a:gd name="connsiteX54" fmla="*/ 0 w 331788"/>
                <a:gd name="connsiteY54" fmla="*/ 165460 h 331787"/>
                <a:gd name="connsiteX55" fmla="*/ 1288 w 331788"/>
                <a:gd name="connsiteY55" fmla="*/ 151292 h 331787"/>
                <a:gd name="connsiteX56" fmla="*/ 113341 w 331788"/>
                <a:gd name="connsiteY56" fmla="*/ 139700 h 331787"/>
                <a:gd name="connsiteX57" fmla="*/ 186315 w 331788"/>
                <a:gd name="connsiteY57" fmla="*/ 138112 h 331787"/>
                <a:gd name="connsiteX58" fmla="*/ 268288 w 331788"/>
                <a:gd name="connsiteY58" fmla="*/ 149780 h 331787"/>
                <a:gd name="connsiteX59" fmla="*/ 238829 w 331788"/>
                <a:gd name="connsiteY59" fmla="*/ 193860 h 331787"/>
                <a:gd name="connsiteX60" fmla="*/ 227301 w 331788"/>
                <a:gd name="connsiteY60" fmla="*/ 191267 h 331787"/>
                <a:gd name="connsiteX61" fmla="*/ 200404 w 331788"/>
                <a:gd name="connsiteY61" fmla="*/ 214604 h 331787"/>
                <a:gd name="connsiteX62" fmla="*/ 179911 w 331788"/>
                <a:gd name="connsiteY62" fmla="*/ 215900 h 331787"/>
                <a:gd name="connsiteX63" fmla="*/ 155575 w 331788"/>
                <a:gd name="connsiteY63" fmla="*/ 179599 h 331787"/>
                <a:gd name="connsiteX64" fmla="*/ 173507 w 331788"/>
                <a:gd name="connsiteY64" fmla="*/ 154966 h 331787"/>
                <a:gd name="connsiteX65" fmla="*/ 186315 w 331788"/>
                <a:gd name="connsiteY65" fmla="*/ 138112 h 331787"/>
                <a:gd name="connsiteX66" fmla="*/ 168276 w 331788"/>
                <a:gd name="connsiteY66" fmla="*/ 138112 h 331787"/>
                <a:gd name="connsiteX67" fmla="*/ 161661 w 331788"/>
                <a:gd name="connsiteY67" fmla="*/ 145566 h 331787"/>
                <a:gd name="connsiteX68" fmla="*/ 145786 w 331788"/>
                <a:gd name="connsiteY68" fmla="*/ 166687 h 331787"/>
                <a:gd name="connsiteX69" fmla="*/ 141817 w 331788"/>
                <a:gd name="connsiteY69" fmla="*/ 161718 h 331787"/>
                <a:gd name="connsiteX70" fmla="*/ 128588 w 331788"/>
                <a:gd name="connsiteY70" fmla="*/ 139354 h 331787"/>
                <a:gd name="connsiteX71" fmla="*/ 168276 w 331788"/>
                <a:gd name="connsiteY71" fmla="*/ 138112 h 331787"/>
                <a:gd name="connsiteX72" fmla="*/ 220028 w 331788"/>
                <a:gd name="connsiteY72" fmla="*/ 103187 h 331787"/>
                <a:gd name="connsiteX73" fmla="*/ 232728 w 331788"/>
                <a:gd name="connsiteY73" fmla="*/ 105784 h 331787"/>
                <a:gd name="connsiteX74" fmla="*/ 237808 w 331788"/>
                <a:gd name="connsiteY74" fmla="*/ 105784 h 331787"/>
                <a:gd name="connsiteX75" fmla="*/ 246698 w 331788"/>
                <a:gd name="connsiteY75" fmla="*/ 118773 h 331787"/>
                <a:gd name="connsiteX76" fmla="*/ 255588 w 331788"/>
                <a:gd name="connsiteY76" fmla="*/ 131762 h 331787"/>
                <a:gd name="connsiteX77" fmla="*/ 198438 w 331788"/>
                <a:gd name="connsiteY77" fmla="*/ 125267 h 331787"/>
                <a:gd name="connsiteX78" fmla="*/ 220028 w 331788"/>
                <a:gd name="connsiteY78" fmla="*/ 103187 h 331787"/>
                <a:gd name="connsiteX79" fmla="*/ 317236 w 331788"/>
                <a:gd name="connsiteY79" fmla="*/ 98425 h 331787"/>
                <a:gd name="connsiteX80" fmla="*/ 331788 w 331788"/>
                <a:gd name="connsiteY80" fmla="*/ 152400 h 331787"/>
                <a:gd name="connsiteX81" fmla="*/ 292100 w 331788"/>
                <a:gd name="connsiteY81" fmla="*/ 140552 h 331787"/>
                <a:gd name="connsiteX82" fmla="*/ 317236 w 331788"/>
                <a:gd name="connsiteY82" fmla="*/ 98425 h 331787"/>
                <a:gd name="connsiteX83" fmla="*/ 286068 w 331788"/>
                <a:gd name="connsiteY83" fmla="*/ 52387 h 331787"/>
                <a:gd name="connsiteX84" fmla="*/ 309563 w 331788"/>
                <a:gd name="connsiteY84" fmla="*/ 84748 h 331787"/>
                <a:gd name="connsiteX85" fmla="*/ 278236 w 331788"/>
                <a:gd name="connsiteY85" fmla="*/ 136525 h 331787"/>
                <a:gd name="connsiteX86" fmla="*/ 276931 w 331788"/>
                <a:gd name="connsiteY86" fmla="*/ 136525 h 331787"/>
                <a:gd name="connsiteX87" fmla="*/ 258657 w 331788"/>
                <a:gd name="connsiteY87" fmla="*/ 110636 h 331787"/>
                <a:gd name="connsiteX88" fmla="*/ 250825 w 331788"/>
                <a:gd name="connsiteY88" fmla="*/ 98986 h 331787"/>
                <a:gd name="connsiteX89" fmla="*/ 259962 w 331788"/>
                <a:gd name="connsiteY89" fmla="*/ 78275 h 331787"/>
                <a:gd name="connsiteX90" fmla="*/ 258657 w 331788"/>
                <a:gd name="connsiteY90" fmla="*/ 70509 h 331787"/>
                <a:gd name="connsiteX91" fmla="*/ 286068 w 331788"/>
                <a:gd name="connsiteY91" fmla="*/ 52387 h 331787"/>
                <a:gd name="connsiteX92" fmla="*/ 73025 w 331788"/>
                <a:gd name="connsiteY92" fmla="*/ 28575 h 331787"/>
                <a:gd name="connsiteX93" fmla="*/ 107950 w 331788"/>
                <a:gd name="connsiteY93" fmla="*/ 126377 h 331787"/>
                <a:gd name="connsiteX94" fmla="*/ 3175 w 331788"/>
                <a:gd name="connsiteY94" fmla="*/ 138113 h 331787"/>
                <a:gd name="connsiteX95" fmla="*/ 73025 w 331788"/>
                <a:gd name="connsiteY95" fmla="*/ 28575 h 331787"/>
                <a:gd name="connsiteX96" fmla="*/ 203200 w 331788"/>
                <a:gd name="connsiteY96" fmla="*/ 4762 h 331787"/>
                <a:gd name="connsiteX97" fmla="*/ 274638 w 331788"/>
                <a:gd name="connsiteY97" fmla="*/ 41817 h 331787"/>
                <a:gd name="connsiteX98" fmla="*/ 251258 w 331788"/>
                <a:gd name="connsiteY98" fmla="*/ 57150 h 331787"/>
                <a:gd name="connsiteX99" fmla="*/ 233074 w 331788"/>
                <a:gd name="connsiteY99" fmla="*/ 50761 h 331787"/>
                <a:gd name="connsiteX100" fmla="*/ 225281 w 331788"/>
                <a:gd name="connsiteY100" fmla="*/ 52039 h 331787"/>
                <a:gd name="connsiteX101" fmla="*/ 203200 w 331788"/>
                <a:gd name="connsiteY101" fmla="*/ 4762 h 331787"/>
                <a:gd name="connsiteX102" fmla="*/ 165260 w 331788"/>
                <a:gd name="connsiteY102" fmla="*/ 0 h 331787"/>
                <a:gd name="connsiteX103" fmla="*/ 185786 w 331788"/>
                <a:gd name="connsiteY103" fmla="*/ 1290 h 331787"/>
                <a:gd name="connsiteX104" fmla="*/ 212725 w 331788"/>
                <a:gd name="connsiteY104" fmla="*/ 59333 h 331787"/>
                <a:gd name="connsiteX105" fmla="*/ 205028 w 331788"/>
                <a:gd name="connsiteY105" fmla="*/ 77390 h 331787"/>
                <a:gd name="connsiteX106" fmla="*/ 208876 w 331788"/>
                <a:gd name="connsiteY106" fmla="*/ 91579 h 331787"/>
                <a:gd name="connsiteX107" fmla="*/ 179371 w 331788"/>
                <a:gd name="connsiteY107" fmla="*/ 122535 h 331787"/>
                <a:gd name="connsiteX108" fmla="*/ 176806 w 331788"/>
                <a:gd name="connsiteY108" fmla="*/ 122535 h 331787"/>
                <a:gd name="connsiteX109" fmla="*/ 122927 w 331788"/>
                <a:gd name="connsiteY109" fmla="*/ 123825 h 331787"/>
                <a:gd name="connsiteX110" fmla="*/ 85725 w 331788"/>
                <a:gd name="connsiteY110" fmla="*/ 20637 h 331787"/>
                <a:gd name="connsiteX111" fmla="*/ 165260 w 331788"/>
                <a:gd name="connsiteY111" fmla="*/ 0 h 331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1788" h="331787">
                  <a:moveTo>
                    <a:pt x="199497" y="265112"/>
                  </a:moveTo>
                  <a:cubicBezTo>
                    <a:pt x="203360" y="270241"/>
                    <a:pt x="205935" y="274088"/>
                    <a:pt x="209798" y="279217"/>
                  </a:cubicBezTo>
                  <a:cubicBezTo>
                    <a:pt x="222674" y="295885"/>
                    <a:pt x="231688" y="307425"/>
                    <a:pt x="238126" y="315118"/>
                  </a:cubicBezTo>
                  <a:cubicBezTo>
                    <a:pt x="216236" y="325376"/>
                    <a:pt x="191771" y="331787"/>
                    <a:pt x="166018" y="331787"/>
                  </a:cubicBezTo>
                  <a:cubicBezTo>
                    <a:pt x="150566" y="331787"/>
                    <a:pt x="136402" y="329223"/>
                    <a:pt x="122238" y="325376"/>
                  </a:cubicBezTo>
                  <a:cubicBezTo>
                    <a:pt x="141553" y="312554"/>
                    <a:pt x="169881" y="293321"/>
                    <a:pt x="199497" y="265112"/>
                  </a:cubicBezTo>
                  <a:close/>
                  <a:moveTo>
                    <a:pt x="190500" y="228600"/>
                  </a:moveTo>
                  <a:cubicBezTo>
                    <a:pt x="194163" y="228600"/>
                    <a:pt x="197827" y="228600"/>
                    <a:pt x="201490" y="228600"/>
                  </a:cubicBezTo>
                  <a:cubicBezTo>
                    <a:pt x="202712" y="231198"/>
                    <a:pt x="203933" y="233796"/>
                    <a:pt x="206375" y="236394"/>
                  </a:cubicBezTo>
                  <a:cubicBezTo>
                    <a:pt x="203933" y="237693"/>
                    <a:pt x="201490" y="240290"/>
                    <a:pt x="200269" y="242888"/>
                  </a:cubicBezTo>
                  <a:cubicBezTo>
                    <a:pt x="196606" y="237693"/>
                    <a:pt x="194163" y="233796"/>
                    <a:pt x="190500" y="228600"/>
                  </a:cubicBezTo>
                  <a:close/>
                  <a:moveTo>
                    <a:pt x="146452" y="228600"/>
                  </a:moveTo>
                  <a:cubicBezTo>
                    <a:pt x="152930" y="228600"/>
                    <a:pt x="159408" y="229897"/>
                    <a:pt x="164590" y="229897"/>
                  </a:cubicBezTo>
                  <a:cubicBezTo>
                    <a:pt x="164590" y="229897"/>
                    <a:pt x="164590" y="229897"/>
                    <a:pt x="165885" y="229897"/>
                  </a:cubicBezTo>
                  <a:cubicBezTo>
                    <a:pt x="168477" y="229897"/>
                    <a:pt x="171068" y="229897"/>
                    <a:pt x="173659" y="229897"/>
                  </a:cubicBezTo>
                  <a:cubicBezTo>
                    <a:pt x="178841" y="237678"/>
                    <a:pt x="185319" y="245459"/>
                    <a:pt x="190501" y="253240"/>
                  </a:cubicBezTo>
                  <a:cubicBezTo>
                    <a:pt x="156817" y="286958"/>
                    <a:pt x="123132" y="309004"/>
                    <a:pt x="103699" y="320675"/>
                  </a:cubicBezTo>
                  <a:cubicBezTo>
                    <a:pt x="94630" y="316785"/>
                    <a:pt x="85561" y="311597"/>
                    <a:pt x="77788" y="306410"/>
                  </a:cubicBezTo>
                  <a:cubicBezTo>
                    <a:pt x="84266" y="293442"/>
                    <a:pt x="97221" y="271396"/>
                    <a:pt x="112768" y="244162"/>
                  </a:cubicBezTo>
                  <a:cubicBezTo>
                    <a:pt x="115359" y="245459"/>
                    <a:pt x="117950" y="245459"/>
                    <a:pt x="121837" y="245459"/>
                  </a:cubicBezTo>
                  <a:cubicBezTo>
                    <a:pt x="132201" y="245459"/>
                    <a:pt x="142566" y="238975"/>
                    <a:pt x="146452" y="228600"/>
                  </a:cubicBezTo>
                  <a:close/>
                  <a:moveTo>
                    <a:pt x="323851" y="217487"/>
                  </a:moveTo>
                  <a:cubicBezTo>
                    <a:pt x="310830" y="256268"/>
                    <a:pt x="284788" y="287292"/>
                    <a:pt x="249631" y="307975"/>
                  </a:cubicBezTo>
                  <a:cubicBezTo>
                    <a:pt x="240516" y="295048"/>
                    <a:pt x="224890" y="275658"/>
                    <a:pt x="207963" y="253682"/>
                  </a:cubicBezTo>
                  <a:cubicBezTo>
                    <a:pt x="211869" y="249804"/>
                    <a:pt x="214474" y="247219"/>
                    <a:pt x="218380" y="243341"/>
                  </a:cubicBezTo>
                  <a:cubicBezTo>
                    <a:pt x="220984" y="244634"/>
                    <a:pt x="223588" y="244634"/>
                    <a:pt x="227495" y="244634"/>
                  </a:cubicBezTo>
                  <a:cubicBezTo>
                    <a:pt x="239214" y="244634"/>
                    <a:pt x="250933" y="236878"/>
                    <a:pt x="253537" y="225243"/>
                  </a:cubicBezTo>
                  <a:cubicBezTo>
                    <a:pt x="280881" y="222658"/>
                    <a:pt x="304319" y="220073"/>
                    <a:pt x="323851" y="217487"/>
                  </a:cubicBezTo>
                  <a:close/>
                  <a:moveTo>
                    <a:pt x="3175" y="196850"/>
                  </a:moveTo>
                  <a:cubicBezTo>
                    <a:pt x="23562" y="204666"/>
                    <a:pt x="55417" y="215086"/>
                    <a:pt x="93642" y="222902"/>
                  </a:cubicBezTo>
                  <a:cubicBezTo>
                    <a:pt x="94916" y="228112"/>
                    <a:pt x="96190" y="232019"/>
                    <a:pt x="100013" y="235927"/>
                  </a:cubicBezTo>
                  <a:cubicBezTo>
                    <a:pt x="84723" y="261978"/>
                    <a:pt x="71981" y="284122"/>
                    <a:pt x="65610" y="298450"/>
                  </a:cubicBezTo>
                  <a:cubicBezTo>
                    <a:pt x="33755" y="273702"/>
                    <a:pt x="10820" y="237230"/>
                    <a:pt x="3175" y="196850"/>
                  </a:cubicBezTo>
                  <a:close/>
                  <a:moveTo>
                    <a:pt x="146517" y="192087"/>
                  </a:moveTo>
                  <a:cubicBezTo>
                    <a:pt x="151747" y="200025"/>
                    <a:pt x="156976" y="207963"/>
                    <a:pt x="163513" y="215900"/>
                  </a:cubicBezTo>
                  <a:cubicBezTo>
                    <a:pt x="158284" y="215900"/>
                    <a:pt x="153054" y="214577"/>
                    <a:pt x="147825" y="214577"/>
                  </a:cubicBezTo>
                  <a:cubicBezTo>
                    <a:pt x="147825" y="209286"/>
                    <a:pt x="145210" y="203994"/>
                    <a:pt x="141288" y="200025"/>
                  </a:cubicBezTo>
                  <a:cubicBezTo>
                    <a:pt x="142595" y="197379"/>
                    <a:pt x="145210" y="194733"/>
                    <a:pt x="146517" y="192087"/>
                  </a:cubicBezTo>
                  <a:close/>
                  <a:moveTo>
                    <a:pt x="277877" y="160337"/>
                  </a:moveTo>
                  <a:cubicBezTo>
                    <a:pt x="290894" y="175968"/>
                    <a:pt x="302610" y="190296"/>
                    <a:pt x="314326" y="204624"/>
                  </a:cubicBezTo>
                  <a:cubicBezTo>
                    <a:pt x="297403" y="205927"/>
                    <a:pt x="276575" y="208532"/>
                    <a:pt x="253143" y="211137"/>
                  </a:cubicBezTo>
                  <a:cubicBezTo>
                    <a:pt x="251842" y="207230"/>
                    <a:pt x="251842" y="204624"/>
                    <a:pt x="249238" y="203322"/>
                  </a:cubicBezTo>
                  <a:cubicBezTo>
                    <a:pt x="259652" y="188994"/>
                    <a:pt x="270066" y="174665"/>
                    <a:pt x="277877" y="160337"/>
                  </a:cubicBezTo>
                  <a:close/>
                  <a:moveTo>
                    <a:pt x="290513" y="153987"/>
                  </a:moveTo>
                  <a:cubicBezTo>
                    <a:pt x="306490" y="159216"/>
                    <a:pt x="321136" y="163139"/>
                    <a:pt x="331788" y="167061"/>
                  </a:cubicBezTo>
                  <a:cubicBezTo>
                    <a:pt x="331788" y="178827"/>
                    <a:pt x="330457" y="187978"/>
                    <a:pt x="329125" y="198437"/>
                  </a:cubicBezTo>
                  <a:cubicBezTo>
                    <a:pt x="317142" y="185364"/>
                    <a:pt x="303828" y="170983"/>
                    <a:pt x="290513" y="153987"/>
                  </a:cubicBezTo>
                  <a:close/>
                  <a:moveTo>
                    <a:pt x="113341" y="139700"/>
                  </a:moveTo>
                  <a:cubicBezTo>
                    <a:pt x="118493" y="150004"/>
                    <a:pt x="124933" y="160307"/>
                    <a:pt x="130085" y="169324"/>
                  </a:cubicBezTo>
                  <a:cubicBezTo>
                    <a:pt x="132661" y="171900"/>
                    <a:pt x="135237" y="175764"/>
                    <a:pt x="136525" y="178340"/>
                  </a:cubicBezTo>
                  <a:cubicBezTo>
                    <a:pt x="133949" y="183492"/>
                    <a:pt x="131373" y="187356"/>
                    <a:pt x="128797" y="191219"/>
                  </a:cubicBezTo>
                  <a:cubicBezTo>
                    <a:pt x="126221" y="189932"/>
                    <a:pt x="123645" y="189932"/>
                    <a:pt x="121069" y="189932"/>
                  </a:cubicBezTo>
                  <a:cubicBezTo>
                    <a:pt x="109478" y="189932"/>
                    <a:pt x="99174" y="197659"/>
                    <a:pt x="95310" y="207963"/>
                  </a:cubicBezTo>
                  <a:cubicBezTo>
                    <a:pt x="52807" y="200235"/>
                    <a:pt x="19320" y="187356"/>
                    <a:pt x="1288" y="179628"/>
                  </a:cubicBezTo>
                  <a:cubicBezTo>
                    <a:pt x="0" y="174476"/>
                    <a:pt x="0" y="170612"/>
                    <a:pt x="0" y="165460"/>
                  </a:cubicBezTo>
                  <a:cubicBezTo>
                    <a:pt x="0" y="160307"/>
                    <a:pt x="0" y="156444"/>
                    <a:pt x="1288" y="151292"/>
                  </a:cubicBezTo>
                  <a:cubicBezTo>
                    <a:pt x="23183" y="147428"/>
                    <a:pt x="64399" y="142276"/>
                    <a:pt x="113341" y="139700"/>
                  </a:cubicBezTo>
                  <a:close/>
                  <a:moveTo>
                    <a:pt x="186315" y="138112"/>
                  </a:moveTo>
                  <a:cubicBezTo>
                    <a:pt x="215774" y="139408"/>
                    <a:pt x="243952" y="143298"/>
                    <a:pt x="268288" y="149780"/>
                  </a:cubicBezTo>
                  <a:cubicBezTo>
                    <a:pt x="259322" y="164042"/>
                    <a:pt x="249076" y="179599"/>
                    <a:pt x="238829" y="193860"/>
                  </a:cubicBezTo>
                  <a:cubicBezTo>
                    <a:pt x="234986" y="192564"/>
                    <a:pt x="231144" y="191267"/>
                    <a:pt x="227301" y="191267"/>
                  </a:cubicBezTo>
                  <a:cubicBezTo>
                    <a:pt x="213212" y="191267"/>
                    <a:pt x="201685" y="201639"/>
                    <a:pt x="200404" y="214604"/>
                  </a:cubicBezTo>
                  <a:cubicBezTo>
                    <a:pt x="194000" y="214604"/>
                    <a:pt x="186315" y="214604"/>
                    <a:pt x="179911" y="215900"/>
                  </a:cubicBezTo>
                  <a:cubicBezTo>
                    <a:pt x="170945" y="202936"/>
                    <a:pt x="163260" y="191267"/>
                    <a:pt x="155575" y="179599"/>
                  </a:cubicBezTo>
                  <a:cubicBezTo>
                    <a:pt x="160698" y="171820"/>
                    <a:pt x="167102" y="162745"/>
                    <a:pt x="173507" y="154966"/>
                  </a:cubicBezTo>
                  <a:cubicBezTo>
                    <a:pt x="177349" y="148483"/>
                    <a:pt x="182472" y="143298"/>
                    <a:pt x="186315" y="138112"/>
                  </a:cubicBezTo>
                  <a:close/>
                  <a:moveTo>
                    <a:pt x="168276" y="138112"/>
                  </a:moveTo>
                  <a:cubicBezTo>
                    <a:pt x="165630" y="140597"/>
                    <a:pt x="164307" y="143081"/>
                    <a:pt x="161661" y="145566"/>
                  </a:cubicBezTo>
                  <a:cubicBezTo>
                    <a:pt x="156370" y="153020"/>
                    <a:pt x="151078" y="159232"/>
                    <a:pt x="145786" y="166687"/>
                  </a:cubicBezTo>
                  <a:cubicBezTo>
                    <a:pt x="144463" y="165445"/>
                    <a:pt x="143140" y="162960"/>
                    <a:pt x="141817" y="161718"/>
                  </a:cubicBezTo>
                  <a:cubicBezTo>
                    <a:pt x="137849" y="154263"/>
                    <a:pt x="132557" y="146808"/>
                    <a:pt x="128588" y="139354"/>
                  </a:cubicBezTo>
                  <a:cubicBezTo>
                    <a:pt x="141817" y="139354"/>
                    <a:pt x="155047" y="138112"/>
                    <a:pt x="168276" y="138112"/>
                  </a:cubicBezTo>
                  <a:close/>
                  <a:moveTo>
                    <a:pt x="220028" y="103187"/>
                  </a:moveTo>
                  <a:cubicBezTo>
                    <a:pt x="223838" y="104486"/>
                    <a:pt x="227648" y="105784"/>
                    <a:pt x="232728" y="105784"/>
                  </a:cubicBezTo>
                  <a:cubicBezTo>
                    <a:pt x="233998" y="105784"/>
                    <a:pt x="236538" y="105784"/>
                    <a:pt x="237808" y="105784"/>
                  </a:cubicBezTo>
                  <a:cubicBezTo>
                    <a:pt x="241618" y="109681"/>
                    <a:pt x="244158" y="114877"/>
                    <a:pt x="246698" y="118773"/>
                  </a:cubicBezTo>
                  <a:cubicBezTo>
                    <a:pt x="249238" y="122670"/>
                    <a:pt x="253048" y="127865"/>
                    <a:pt x="255588" y="131762"/>
                  </a:cubicBezTo>
                  <a:cubicBezTo>
                    <a:pt x="237808" y="129164"/>
                    <a:pt x="218758" y="126566"/>
                    <a:pt x="198438" y="125267"/>
                  </a:cubicBezTo>
                  <a:cubicBezTo>
                    <a:pt x="206058" y="117474"/>
                    <a:pt x="213678" y="109681"/>
                    <a:pt x="220028" y="103187"/>
                  </a:cubicBezTo>
                  <a:close/>
                  <a:moveTo>
                    <a:pt x="317236" y="98425"/>
                  </a:moveTo>
                  <a:cubicBezTo>
                    <a:pt x="325173" y="115539"/>
                    <a:pt x="329142" y="133969"/>
                    <a:pt x="331788" y="152400"/>
                  </a:cubicBezTo>
                  <a:cubicBezTo>
                    <a:pt x="319882" y="148450"/>
                    <a:pt x="306652" y="144501"/>
                    <a:pt x="292100" y="140552"/>
                  </a:cubicBezTo>
                  <a:cubicBezTo>
                    <a:pt x="301361" y="124754"/>
                    <a:pt x="310621" y="111589"/>
                    <a:pt x="317236" y="98425"/>
                  </a:cubicBezTo>
                  <a:close/>
                  <a:moveTo>
                    <a:pt x="286068" y="52387"/>
                  </a:moveTo>
                  <a:cubicBezTo>
                    <a:pt x="295205" y="61448"/>
                    <a:pt x="303037" y="71803"/>
                    <a:pt x="309563" y="84748"/>
                  </a:cubicBezTo>
                  <a:cubicBezTo>
                    <a:pt x="301731" y="98986"/>
                    <a:pt x="289984" y="117108"/>
                    <a:pt x="278236" y="136525"/>
                  </a:cubicBezTo>
                  <a:cubicBezTo>
                    <a:pt x="278236" y="136525"/>
                    <a:pt x="276931" y="136525"/>
                    <a:pt x="276931" y="136525"/>
                  </a:cubicBezTo>
                  <a:cubicBezTo>
                    <a:pt x="270404" y="127464"/>
                    <a:pt x="265183" y="119697"/>
                    <a:pt x="258657" y="110636"/>
                  </a:cubicBezTo>
                  <a:cubicBezTo>
                    <a:pt x="256046" y="106753"/>
                    <a:pt x="253436" y="102870"/>
                    <a:pt x="250825" y="98986"/>
                  </a:cubicBezTo>
                  <a:cubicBezTo>
                    <a:pt x="256046" y="93809"/>
                    <a:pt x="259962" y="86042"/>
                    <a:pt x="259962" y="78275"/>
                  </a:cubicBezTo>
                  <a:cubicBezTo>
                    <a:pt x="259962" y="75687"/>
                    <a:pt x="259962" y="73098"/>
                    <a:pt x="258657" y="70509"/>
                  </a:cubicBezTo>
                  <a:cubicBezTo>
                    <a:pt x="269099" y="62742"/>
                    <a:pt x="278236" y="57564"/>
                    <a:pt x="286068" y="52387"/>
                  </a:cubicBezTo>
                  <a:close/>
                  <a:moveTo>
                    <a:pt x="73025" y="28575"/>
                  </a:moveTo>
                  <a:cubicBezTo>
                    <a:pt x="79493" y="54655"/>
                    <a:pt x="92428" y="92472"/>
                    <a:pt x="107950" y="126377"/>
                  </a:cubicBezTo>
                  <a:cubicBezTo>
                    <a:pt x="63970" y="128985"/>
                    <a:pt x="25165" y="134201"/>
                    <a:pt x="3175" y="138113"/>
                  </a:cubicBezTo>
                  <a:cubicBezTo>
                    <a:pt x="10936" y="92472"/>
                    <a:pt x="36806" y="53351"/>
                    <a:pt x="73025" y="28575"/>
                  </a:cubicBezTo>
                  <a:close/>
                  <a:moveTo>
                    <a:pt x="203200" y="4762"/>
                  </a:moveTo>
                  <a:cubicBezTo>
                    <a:pt x="230476" y="11151"/>
                    <a:pt x="255155" y="23928"/>
                    <a:pt x="274638" y="41817"/>
                  </a:cubicBezTo>
                  <a:cubicBezTo>
                    <a:pt x="268144" y="45650"/>
                    <a:pt x="260350" y="52039"/>
                    <a:pt x="251258" y="57150"/>
                  </a:cubicBezTo>
                  <a:cubicBezTo>
                    <a:pt x="246063" y="53316"/>
                    <a:pt x="239568" y="50761"/>
                    <a:pt x="233074" y="50761"/>
                  </a:cubicBezTo>
                  <a:cubicBezTo>
                    <a:pt x="230476" y="50761"/>
                    <a:pt x="227879" y="50761"/>
                    <a:pt x="225281" y="52039"/>
                  </a:cubicBezTo>
                  <a:cubicBezTo>
                    <a:pt x="216189" y="34150"/>
                    <a:pt x="208395" y="17539"/>
                    <a:pt x="203200" y="4762"/>
                  </a:cubicBezTo>
                  <a:close/>
                  <a:moveTo>
                    <a:pt x="165260" y="0"/>
                  </a:moveTo>
                  <a:cubicBezTo>
                    <a:pt x="172957" y="0"/>
                    <a:pt x="179371" y="0"/>
                    <a:pt x="185786" y="1290"/>
                  </a:cubicBezTo>
                  <a:cubicBezTo>
                    <a:pt x="192200" y="15478"/>
                    <a:pt x="199897" y="36115"/>
                    <a:pt x="212725" y="59333"/>
                  </a:cubicBezTo>
                  <a:cubicBezTo>
                    <a:pt x="207594" y="63202"/>
                    <a:pt x="205028" y="69651"/>
                    <a:pt x="205028" y="77390"/>
                  </a:cubicBezTo>
                  <a:cubicBezTo>
                    <a:pt x="205028" y="82550"/>
                    <a:pt x="206311" y="87709"/>
                    <a:pt x="208876" y="91579"/>
                  </a:cubicBezTo>
                  <a:cubicBezTo>
                    <a:pt x="198614" y="100608"/>
                    <a:pt x="188351" y="110926"/>
                    <a:pt x="179371" y="122535"/>
                  </a:cubicBezTo>
                  <a:cubicBezTo>
                    <a:pt x="178089" y="122535"/>
                    <a:pt x="178089" y="122535"/>
                    <a:pt x="176806" y="122535"/>
                  </a:cubicBezTo>
                  <a:cubicBezTo>
                    <a:pt x="158846" y="122535"/>
                    <a:pt x="139604" y="123825"/>
                    <a:pt x="122927" y="123825"/>
                  </a:cubicBezTo>
                  <a:cubicBezTo>
                    <a:pt x="104967" y="87709"/>
                    <a:pt x="92139" y="45144"/>
                    <a:pt x="85725" y="20637"/>
                  </a:cubicBezTo>
                  <a:cubicBezTo>
                    <a:pt x="108816" y="7739"/>
                    <a:pt x="135755" y="0"/>
                    <a:pt x="16526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2" name="椭圆 57"/>
            <p:cNvSpPr/>
            <p:nvPr/>
          </p:nvSpPr>
          <p:spPr>
            <a:xfrm>
              <a:off x="5000578" y="4083207"/>
              <a:ext cx="402636" cy="416608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3" name="椭圆 58"/>
            <p:cNvSpPr/>
            <p:nvPr/>
          </p:nvSpPr>
          <p:spPr>
            <a:xfrm>
              <a:off x="6567859" y="4389842"/>
              <a:ext cx="416608" cy="386660"/>
            </a:xfrm>
            <a:custGeom>
              <a:avLst/>
              <a:gdLst>
                <a:gd name="connsiteX0" fmla="*/ 288132 w 338138"/>
                <a:gd name="connsiteY0" fmla="*/ 223343 h 313831"/>
                <a:gd name="connsiteX1" fmla="*/ 279400 w 338138"/>
                <a:gd name="connsiteY1" fmla="*/ 231281 h 313831"/>
                <a:gd name="connsiteX2" fmla="*/ 288132 w 338138"/>
                <a:gd name="connsiteY2" fmla="*/ 239219 h 313831"/>
                <a:gd name="connsiteX3" fmla="*/ 296864 w 338138"/>
                <a:gd name="connsiteY3" fmla="*/ 231281 h 313831"/>
                <a:gd name="connsiteX4" fmla="*/ 288132 w 338138"/>
                <a:gd name="connsiteY4" fmla="*/ 223343 h 313831"/>
                <a:gd name="connsiteX5" fmla="*/ 261938 w 338138"/>
                <a:gd name="connsiteY5" fmla="*/ 223343 h 313831"/>
                <a:gd name="connsiteX6" fmla="*/ 254000 w 338138"/>
                <a:gd name="connsiteY6" fmla="*/ 231281 h 313831"/>
                <a:gd name="connsiteX7" fmla="*/ 261938 w 338138"/>
                <a:gd name="connsiteY7" fmla="*/ 239219 h 313831"/>
                <a:gd name="connsiteX8" fmla="*/ 269876 w 338138"/>
                <a:gd name="connsiteY8" fmla="*/ 231281 h 313831"/>
                <a:gd name="connsiteX9" fmla="*/ 261938 w 338138"/>
                <a:gd name="connsiteY9" fmla="*/ 223343 h 313831"/>
                <a:gd name="connsiteX10" fmla="*/ 116535 w 338138"/>
                <a:gd name="connsiteY10" fmla="*/ 45543 h 313831"/>
                <a:gd name="connsiteX11" fmla="*/ 141773 w 338138"/>
                <a:gd name="connsiteY11" fmla="*/ 88073 h 313831"/>
                <a:gd name="connsiteX12" fmla="*/ 108565 w 338138"/>
                <a:gd name="connsiteY12" fmla="*/ 102693 h 313831"/>
                <a:gd name="connsiteX13" fmla="*/ 87312 w 338138"/>
                <a:gd name="connsiteY13" fmla="*/ 74783 h 313831"/>
                <a:gd name="connsiteX14" fmla="*/ 116535 w 338138"/>
                <a:gd name="connsiteY14" fmla="*/ 45543 h 313831"/>
                <a:gd name="connsiteX15" fmla="*/ 254349 w 338138"/>
                <a:gd name="connsiteY15" fmla="*/ 30428 h 313831"/>
                <a:gd name="connsiteX16" fmla="*/ 275361 w 338138"/>
                <a:gd name="connsiteY16" fmla="*/ 48787 h 313831"/>
                <a:gd name="connsiteX17" fmla="*/ 255662 w 338138"/>
                <a:gd name="connsiteY17" fmla="*/ 85507 h 313831"/>
                <a:gd name="connsiteX18" fmla="*/ 266168 w 338138"/>
                <a:gd name="connsiteY18" fmla="*/ 89441 h 313831"/>
                <a:gd name="connsiteX19" fmla="*/ 289806 w 338138"/>
                <a:gd name="connsiteY19" fmla="*/ 80261 h 313831"/>
                <a:gd name="connsiteX20" fmla="*/ 287180 w 338138"/>
                <a:gd name="connsiteY20" fmla="*/ 109113 h 313831"/>
                <a:gd name="connsiteX21" fmla="*/ 225458 w 338138"/>
                <a:gd name="connsiteY21" fmla="*/ 111735 h 313831"/>
                <a:gd name="connsiteX22" fmla="*/ 92823 w 338138"/>
                <a:gd name="connsiteY22" fmla="*/ 166815 h 313831"/>
                <a:gd name="connsiteX23" fmla="*/ 75751 w 338138"/>
                <a:gd name="connsiteY23" fmla="*/ 127472 h 313831"/>
                <a:gd name="connsiteX24" fmla="*/ 208386 w 338138"/>
                <a:gd name="connsiteY24" fmla="*/ 72393 h 313831"/>
                <a:gd name="connsiteX25" fmla="*/ 242530 w 338138"/>
                <a:gd name="connsiteY25" fmla="*/ 33050 h 313831"/>
                <a:gd name="connsiteX26" fmla="*/ 254349 w 338138"/>
                <a:gd name="connsiteY26" fmla="*/ 30428 h 313831"/>
                <a:gd name="connsiteX27" fmla="*/ 186871 w 338138"/>
                <a:gd name="connsiteY27" fmla="*/ 24906 h 313831"/>
                <a:gd name="connsiteX28" fmla="*/ 231775 w 338138"/>
                <a:gd name="connsiteY28" fmla="*/ 24906 h 313831"/>
                <a:gd name="connsiteX29" fmla="*/ 207282 w 338138"/>
                <a:gd name="connsiteY29" fmla="*/ 48190 h 313831"/>
                <a:gd name="connsiteX30" fmla="*/ 201839 w 338138"/>
                <a:gd name="connsiteY30" fmla="*/ 59831 h 313831"/>
                <a:gd name="connsiteX31" fmla="*/ 184150 w 338138"/>
                <a:gd name="connsiteY31" fmla="*/ 45603 h 313831"/>
                <a:gd name="connsiteX32" fmla="*/ 186871 w 338138"/>
                <a:gd name="connsiteY32" fmla="*/ 24906 h 313831"/>
                <a:gd name="connsiteX33" fmla="*/ 18492 w 338138"/>
                <a:gd name="connsiteY33" fmla="*/ 24906 h 313831"/>
                <a:gd name="connsiteX34" fmla="*/ 43588 w 338138"/>
                <a:gd name="connsiteY34" fmla="*/ 24906 h 313831"/>
                <a:gd name="connsiteX35" fmla="*/ 46230 w 338138"/>
                <a:gd name="connsiteY35" fmla="*/ 46015 h 313831"/>
                <a:gd name="connsiteX36" fmla="*/ 29059 w 338138"/>
                <a:gd name="connsiteY36" fmla="*/ 63166 h 313831"/>
                <a:gd name="connsiteX37" fmla="*/ 31700 w 338138"/>
                <a:gd name="connsiteY37" fmla="*/ 96148 h 313831"/>
                <a:gd name="connsiteX38" fmla="*/ 31700 w 338138"/>
                <a:gd name="connsiteY38" fmla="*/ 206969 h 313831"/>
                <a:gd name="connsiteX39" fmla="*/ 39626 w 338138"/>
                <a:gd name="connsiteY39" fmla="*/ 214884 h 313831"/>
                <a:gd name="connsiteX40" fmla="*/ 298512 w 338138"/>
                <a:gd name="connsiteY40" fmla="*/ 214884 h 313831"/>
                <a:gd name="connsiteX41" fmla="*/ 306438 w 338138"/>
                <a:gd name="connsiteY41" fmla="*/ 206969 h 313831"/>
                <a:gd name="connsiteX42" fmla="*/ 306438 w 338138"/>
                <a:gd name="connsiteY42" fmla="*/ 104064 h 313831"/>
                <a:gd name="connsiteX43" fmla="*/ 306438 w 338138"/>
                <a:gd name="connsiteY43" fmla="*/ 77678 h 313831"/>
                <a:gd name="connsiteX44" fmla="*/ 274737 w 338138"/>
                <a:gd name="connsiteY44" fmla="*/ 61846 h 313831"/>
                <a:gd name="connsiteX45" fmla="*/ 281341 w 338138"/>
                <a:gd name="connsiteY45" fmla="*/ 59208 h 313831"/>
                <a:gd name="connsiteX46" fmla="*/ 280021 w 338138"/>
                <a:gd name="connsiteY46" fmla="*/ 24906 h 313831"/>
                <a:gd name="connsiteX47" fmla="*/ 319646 w 338138"/>
                <a:gd name="connsiteY47" fmla="*/ 24906 h 313831"/>
                <a:gd name="connsiteX48" fmla="*/ 338138 w 338138"/>
                <a:gd name="connsiteY48" fmla="*/ 43376 h 313831"/>
                <a:gd name="connsiteX49" fmla="*/ 338138 w 338138"/>
                <a:gd name="connsiteY49" fmla="*/ 234674 h 313831"/>
                <a:gd name="connsiteX50" fmla="*/ 319646 w 338138"/>
                <a:gd name="connsiteY50" fmla="*/ 251825 h 313831"/>
                <a:gd name="connsiteX51" fmla="*/ 200769 w 338138"/>
                <a:gd name="connsiteY51" fmla="*/ 251825 h 313831"/>
                <a:gd name="connsiteX52" fmla="*/ 216620 w 338138"/>
                <a:gd name="connsiteY52" fmla="*/ 290084 h 313831"/>
                <a:gd name="connsiteX53" fmla="*/ 224545 w 338138"/>
                <a:gd name="connsiteY53" fmla="*/ 290084 h 313831"/>
                <a:gd name="connsiteX54" fmla="*/ 235112 w 338138"/>
                <a:gd name="connsiteY54" fmla="*/ 301958 h 313831"/>
                <a:gd name="connsiteX55" fmla="*/ 224545 w 338138"/>
                <a:gd name="connsiteY55" fmla="*/ 313831 h 313831"/>
                <a:gd name="connsiteX56" fmla="*/ 113593 w 338138"/>
                <a:gd name="connsiteY56" fmla="*/ 313831 h 313831"/>
                <a:gd name="connsiteX57" fmla="*/ 103026 w 338138"/>
                <a:gd name="connsiteY57" fmla="*/ 301958 h 313831"/>
                <a:gd name="connsiteX58" fmla="*/ 113593 w 338138"/>
                <a:gd name="connsiteY58" fmla="*/ 290084 h 313831"/>
                <a:gd name="connsiteX59" fmla="*/ 121518 w 338138"/>
                <a:gd name="connsiteY59" fmla="*/ 290084 h 313831"/>
                <a:gd name="connsiteX60" fmla="*/ 137369 w 338138"/>
                <a:gd name="connsiteY60" fmla="*/ 251825 h 313831"/>
                <a:gd name="connsiteX61" fmla="*/ 18492 w 338138"/>
                <a:gd name="connsiteY61" fmla="*/ 251825 h 313831"/>
                <a:gd name="connsiteX62" fmla="*/ 0 w 338138"/>
                <a:gd name="connsiteY62" fmla="*/ 234674 h 313831"/>
                <a:gd name="connsiteX63" fmla="*/ 0 w 338138"/>
                <a:gd name="connsiteY63" fmla="*/ 43376 h 313831"/>
                <a:gd name="connsiteX64" fmla="*/ 18492 w 338138"/>
                <a:gd name="connsiteY64" fmla="*/ 24906 h 313831"/>
                <a:gd name="connsiteX65" fmla="*/ 109666 w 338138"/>
                <a:gd name="connsiteY65" fmla="*/ 1 h 313831"/>
                <a:gd name="connsiteX66" fmla="*/ 126932 w 338138"/>
                <a:gd name="connsiteY66" fmla="*/ 267 h 313831"/>
                <a:gd name="connsiteX67" fmla="*/ 133580 w 338138"/>
                <a:gd name="connsiteY67" fmla="*/ 18637 h 313831"/>
                <a:gd name="connsiteX68" fmla="*/ 144218 w 338138"/>
                <a:gd name="connsiteY68" fmla="*/ 22573 h 313831"/>
                <a:gd name="connsiteX69" fmla="*/ 177460 w 338138"/>
                <a:gd name="connsiteY69" fmla="*/ 29134 h 313831"/>
                <a:gd name="connsiteX70" fmla="*/ 168152 w 338138"/>
                <a:gd name="connsiteY70" fmla="*/ 47504 h 313831"/>
                <a:gd name="connsiteX71" fmla="*/ 173471 w 338138"/>
                <a:gd name="connsiteY71" fmla="*/ 58001 h 313831"/>
                <a:gd name="connsiteX72" fmla="*/ 192087 w 338138"/>
                <a:gd name="connsiteY72" fmla="*/ 67186 h 313831"/>
                <a:gd name="connsiteX73" fmla="*/ 154855 w 338138"/>
                <a:gd name="connsiteY73" fmla="*/ 82931 h 313831"/>
                <a:gd name="connsiteX74" fmla="*/ 116294 w 338138"/>
                <a:gd name="connsiteY74" fmla="*/ 35695 h 313831"/>
                <a:gd name="connsiteX75" fmla="*/ 76403 w 338138"/>
                <a:gd name="connsiteY75" fmla="*/ 75059 h 313831"/>
                <a:gd name="connsiteX76" fmla="*/ 93689 w 338138"/>
                <a:gd name="connsiteY76" fmla="*/ 107862 h 313831"/>
                <a:gd name="connsiteX77" fmla="*/ 59117 w 338138"/>
                <a:gd name="connsiteY77" fmla="*/ 124919 h 313831"/>
                <a:gd name="connsiteX78" fmla="*/ 63106 w 338138"/>
                <a:gd name="connsiteY78" fmla="*/ 102613 h 313831"/>
                <a:gd name="connsiteX79" fmla="*/ 59117 w 338138"/>
                <a:gd name="connsiteY79" fmla="*/ 92116 h 313831"/>
                <a:gd name="connsiteX80" fmla="*/ 40501 w 338138"/>
                <a:gd name="connsiteY80" fmla="*/ 63249 h 313831"/>
                <a:gd name="connsiteX81" fmla="*/ 59117 w 338138"/>
                <a:gd name="connsiteY81" fmla="*/ 58001 h 313831"/>
                <a:gd name="connsiteX82" fmla="*/ 63106 w 338138"/>
                <a:gd name="connsiteY82" fmla="*/ 47504 h 313831"/>
                <a:gd name="connsiteX83" fmla="*/ 69755 w 338138"/>
                <a:gd name="connsiteY83" fmla="*/ 14700 h 313831"/>
                <a:gd name="connsiteX84" fmla="*/ 88370 w 338138"/>
                <a:gd name="connsiteY84" fmla="*/ 22573 h 313831"/>
                <a:gd name="connsiteX85" fmla="*/ 99008 w 338138"/>
                <a:gd name="connsiteY85" fmla="*/ 18637 h 313831"/>
                <a:gd name="connsiteX86" fmla="*/ 109666 w 338138"/>
                <a:gd name="connsiteY86" fmla="*/ 1 h 313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8138" h="313831">
                  <a:moveTo>
                    <a:pt x="288132" y="223343"/>
                  </a:moveTo>
                  <a:cubicBezTo>
                    <a:pt x="283309" y="223343"/>
                    <a:pt x="279400" y="226897"/>
                    <a:pt x="279400" y="231281"/>
                  </a:cubicBezTo>
                  <a:cubicBezTo>
                    <a:pt x="279400" y="235665"/>
                    <a:pt x="283309" y="239219"/>
                    <a:pt x="288132" y="239219"/>
                  </a:cubicBezTo>
                  <a:cubicBezTo>
                    <a:pt x="292955" y="239219"/>
                    <a:pt x="296864" y="235665"/>
                    <a:pt x="296864" y="231281"/>
                  </a:cubicBezTo>
                  <a:cubicBezTo>
                    <a:pt x="296864" y="226897"/>
                    <a:pt x="292955" y="223343"/>
                    <a:pt x="288132" y="223343"/>
                  </a:cubicBezTo>
                  <a:close/>
                  <a:moveTo>
                    <a:pt x="261938" y="223343"/>
                  </a:moveTo>
                  <a:cubicBezTo>
                    <a:pt x="257554" y="223343"/>
                    <a:pt x="254000" y="226897"/>
                    <a:pt x="254000" y="231281"/>
                  </a:cubicBezTo>
                  <a:cubicBezTo>
                    <a:pt x="254000" y="235665"/>
                    <a:pt x="257554" y="239219"/>
                    <a:pt x="261938" y="239219"/>
                  </a:cubicBezTo>
                  <a:cubicBezTo>
                    <a:pt x="266322" y="239219"/>
                    <a:pt x="269876" y="235665"/>
                    <a:pt x="269876" y="231281"/>
                  </a:cubicBezTo>
                  <a:cubicBezTo>
                    <a:pt x="269876" y="226897"/>
                    <a:pt x="266322" y="223343"/>
                    <a:pt x="261938" y="223343"/>
                  </a:cubicBezTo>
                  <a:close/>
                  <a:moveTo>
                    <a:pt x="116535" y="45543"/>
                  </a:moveTo>
                  <a:cubicBezTo>
                    <a:pt x="137788" y="45543"/>
                    <a:pt x="152400" y="68137"/>
                    <a:pt x="141773" y="88073"/>
                  </a:cubicBezTo>
                  <a:cubicBezTo>
                    <a:pt x="141773" y="88073"/>
                    <a:pt x="141773" y="88073"/>
                    <a:pt x="108565" y="102693"/>
                  </a:cubicBezTo>
                  <a:cubicBezTo>
                    <a:pt x="96610" y="98706"/>
                    <a:pt x="87312" y="88073"/>
                    <a:pt x="87312" y="74783"/>
                  </a:cubicBezTo>
                  <a:cubicBezTo>
                    <a:pt x="87312" y="58834"/>
                    <a:pt x="100595" y="45543"/>
                    <a:pt x="116535" y="45543"/>
                  </a:cubicBezTo>
                  <a:close/>
                  <a:moveTo>
                    <a:pt x="254349" y="30428"/>
                  </a:moveTo>
                  <a:cubicBezTo>
                    <a:pt x="271421" y="26493"/>
                    <a:pt x="284553" y="44853"/>
                    <a:pt x="275361" y="48787"/>
                  </a:cubicBezTo>
                  <a:cubicBezTo>
                    <a:pt x="242530" y="63213"/>
                    <a:pt x="243843" y="57967"/>
                    <a:pt x="255662" y="85507"/>
                  </a:cubicBezTo>
                  <a:cubicBezTo>
                    <a:pt x="256976" y="89441"/>
                    <a:pt x="262228" y="92064"/>
                    <a:pt x="266168" y="89441"/>
                  </a:cubicBezTo>
                  <a:cubicBezTo>
                    <a:pt x="266168" y="89441"/>
                    <a:pt x="266168" y="89441"/>
                    <a:pt x="289806" y="80261"/>
                  </a:cubicBezTo>
                  <a:cubicBezTo>
                    <a:pt x="297685" y="76327"/>
                    <a:pt x="301625" y="99933"/>
                    <a:pt x="287180" y="109113"/>
                  </a:cubicBezTo>
                  <a:cubicBezTo>
                    <a:pt x="260915" y="124850"/>
                    <a:pt x="259602" y="123538"/>
                    <a:pt x="225458" y="111735"/>
                  </a:cubicBezTo>
                  <a:cubicBezTo>
                    <a:pt x="225458" y="111735"/>
                    <a:pt x="225458" y="111735"/>
                    <a:pt x="92823" y="166815"/>
                  </a:cubicBezTo>
                  <a:cubicBezTo>
                    <a:pt x="66559" y="177306"/>
                    <a:pt x="50800" y="137964"/>
                    <a:pt x="75751" y="127472"/>
                  </a:cubicBezTo>
                  <a:cubicBezTo>
                    <a:pt x="75751" y="127472"/>
                    <a:pt x="75751" y="127472"/>
                    <a:pt x="208386" y="72393"/>
                  </a:cubicBezTo>
                  <a:cubicBezTo>
                    <a:pt x="217579" y="54033"/>
                    <a:pt x="222832" y="38296"/>
                    <a:pt x="242530" y="33050"/>
                  </a:cubicBezTo>
                  <a:cubicBezTo>
                    <a:pt x="242530" y="33050"/>
                    <a:pt x="242530" y="33050"/>
                    <a:pt x="254349" y="30428"/>
                  </a:cubicBezTo>
                  <a:close/>
                  <a:moveTo>
                    <a:pt x="186871" y="24906"/>
                  </a:moveTo>
                  <a:cubicBezTo>
                    <a:pt x="186871" y="24906"/>
                    <a:pt x="186871" y="24906"/>
                    <a:pt x="231775" y="24906"/>
                  </a:cubicBezTo>
                  <a:cubicBezTo>
                    <a:pt x="220889" y="30080"/>
                    <a:pt x="212725" y="37841"/>
                    <a:pt x="207282" y="48190"/>
                  </a:cubicBezTo>
                  <a:cubicBezTo>
                    <a:pt x="207282" y="48190"/>
                    <a:pt x="207282" y="48190"/>
                    <a:pt x="201839" y="59831"/>
                  </a:cubicBezTo>
                  <a:cubicBezTo>
                    <a:pt x="200479" y="52070"/>
                    <a:pt x="193675" y="45603"/>
                    <a:pt x="184150" y="45603"/>
                  </a:cubicBezTo>
                  <a:cubicBezTo>
                    <a:pt x="190954" y="39135"/>
                    <a:pt x="190954" y="31374"/>
                    <a:pt x="186871" y="24906"/>
                  </a:cubicBezTo>
                  <a:close/>
                  <a:moveTo>
                    <a:pt x="18492" y="24906"/>
                  </a:moveTo>
                  <a:cubicBezTo>
                    <a:pt x="18492" y="24906"/>
                    <a:pt x="18492" y="24906"/>
                    <a:pt x="43588" y="24906"/>
                  </a:cubicBezTo>
                  <a:cubicBezTo>
                    <a:pt x="39626" y="32822"/>
                    <a:pt x="40946" y="40738"/>
                    <a:pt x="46230" y="46015"/>
                  </a:cubicBezTo>
                  <a:cubicBezTo>
                    <a:pt x="36984" y="46015"/>
                    <a:pt x="29059" y="53931"/>
                    <a:pt x="29059" y="63166"/>
                  </a:cubicBezTo>
                  <a:cubicBezTo>
                    <a:pt x="29059" y="82955"/>
                    <a:pt x="27738" y="89552"/>
                    <a:pt x="31700" y="96148"/>
                  </a:cubicBezTo>
                  <a:cubicBezTo>
                    <a:pt x="31700" y="96148"/>
                    <a:pt x="31700" y="96148"/>
                    <a:pt x="31700" y="206969"/>
                  </a:cubicBezTo>
                  <a:cubicBezTo>
                    <a:pt x="31700" y="210926"/>
                    <a:pt x="35663" y="214884"/>
                    <a:pt x="39626" y="214884"/>
                  </a:cubicBezTo>
                  <a:cubicBezTo>
                    <a:pt x="39626" y="214884"/>
                    <a:pt x="39626" y="214884"/>
                    <a:pt x="298512" y="214884"/>
                  </a:cubicBezTo>
                  <a:cubicBezTo>
                    <a:pt x="302475" y="214884"/>
                    <a:pt x="306438" y="210926"/>
                    <a:pt x="306438" y="206969"/>
                  </a:cubicBezTo>
                  <a:cubicBezTo>
                    <a:pt x="306438" y="206969"/>
                    <a:pt x="306438" y="206969"/>
                    <a:pt x="306438" y="104064"/>
                  </a:cubicBezTo>
                  <a:cubicBezTo>
                    <a:pt x="309079" y="96148"/>
                    <a:pt x="310400" y="86913"/>
                    <a:pt x="306438" y="77678"/>
                  </a:cubicBezTo>
                  <a:cubicBezTo>
                    <a:pt x="306438" y="59208"/>
                    <a:pt x="306438" y="61846"/>
                    <a:pt x="274737" y="61846"/>
                  </a:cubicBezTo>
                  <a:cubicBezTo>
                    <a:pt x="274737" y="61846"/>
                    <a:pt x="274737" y="61846"/>
                    <a:pt x="281341" y="59208"/>
                  </a:cubicBezTo>
                  <a:cubicBezTo>
                    <a:pt x="293229" y="53931"/>
                    <a:pt x="294550" y="38099"/>
                    <a:pt x="280021" y="24906"/>
                  </a:cubicBezTo>
                  <a:cubicBezTo>
                    <a:pt x="280021" y="24906"/>
                    <a:pt x="280021" y="24906"/>
                    <a:pt x="319646" y="24906"/>
                  </a:cubicBezTo>
                  <a:cubicBezTo>
                    <a:pt x="330213" y="24906"/>
                    <a:pt x="338138" y="34141"/>
                    <a:pt x="338138" y="43376"/>
                  </a:cubicBezTo>
                  <a:cubicBezTo>
                    <a:pt x="338138" y="43376"/>
                    <a:pt x="338138" y="43376"/>
                    <a:pt x="338138" y="234674"/>
                  </a:cubicBezTo>
                  <a:cubicBezTo>
                    <a:pt x="338138" y="243909"/>
                    <a:pt x="330213" y="251825"/>
                    <a:pt x="319646" y="251825"/>
                  </a:cubicBezTo>
                  <a:cubicBezTo>
                    <a:pt x="319646" y="251825"/>
                    <a:pt x="319646" y="251825"/>
                    <a:pt x="200769" y="251825"/>
                  </a:cubicBezTo>
                  <a:cubicBezTo>
                    <a:pt x="200769" y="251825"/>
                    <a:pt x="200769" y="251825"/>
                    <a:pt x="216620" y="290084"/>
                  </a:cubicBezTo>
                  <a:cubicBezTo>
                    <a:pt x="216620" y="290084"/>
                    <a:pt x="216620" y="290084"/>
                    <a:pt x="224545" y="290084"/>
                  </a:cubicBezTo>
                  <a:cubicBezTo>
                    <a:pt x="229828" y="290084"/>
                    <a:pt x="235112" y="295361"/>
                    <a:pt x="235112" y="301958"/>
                  </a:cubicBezTo>
                  <a:cubicBezTo>
                    <a:pt x="235112" y="308554"/>
                    <a:pt x="229828" y="313831"/>
                    <a:pt x="224545" y="313831"/>
                  </a:cubicBezTo>
                  <a:cubicBezTo>
                    <a:pt x="224545" y="313831"/>
                    <a:pt x="224545" y="313831"/>
                    <a:pt x="113593" y="313831"/>
                  </a:cubicBezTo>
                  <a:cubicBezTo>
                    <a:pt x="108310" y="313831"/>
                    <a:pt x="103026" y="308554"/>
                    <a:pt x="103026" y="301958"/>
                  </a:cubicBezTo>
                  <a:cubicBezTo>
                    <a:pt x="103026" y="295361"/>
                    <a:pt x="108310" y="290084"/>
                    <a:pt x="113593" y="290084"/>
                  </a:cubicBezTo>
                  <a:cubicBezTo>
                    <a:pt x="113593" y="290084"/>
                    <a:pt x="113593" y="290084"/>
                    <a:pt x="121518" y="290084"/>
                  </a:cubicBezTo>
                  <a:cubicBezTo>
                    <a:pt x="121518" y="290084"/>
                    <a:pt x="121518" y="290084"/>
                    <a:pt x="137369" y="251825"/>
                  </a:cubicBezTo>
                  <a:cubicBezTo>
                    <a:pt x="137369" y="251825"/>
                    <a:pt x="137369" y="251825"/>
                    <a:pt x="18492" y="251825"/>
                  </a:cubicBezTo>
                  <a:cubicBezTo>
                    <a:pt x="7925" y="251825"/>
                    <a:pt x="0" y="243909"/>
                    <a:pt x="0" y="234674"/>
                  </a:cubicBezTo>
                  <a:cubicBezTo>
                    <a:pt x="0" y="234674"/>
                    <a:pt x="0" y="234674"/>
                    <a:pt x="0" y="43376"/>
                  </a:cubicBezTo>
                  <a:cubicBezTo>
                    <a:pt x="0" y="34141"/>
                    <a:pt x="7925" y="24906"/>
                    <a:pt x="18492" y="24906"/>
                  </a:cubicBezTo>
                  <a:close/>
                  <a:moveTo>
                    <a:pt x="109666" y="1"/>
                  </a:moveTo>
                  <a:cubicBezTo>
                    <a:pt x="113718" y="21"/>
                    <a:pt x="119286" y="267"/>
                    <a:pt x="126932" y="267"/>
                  </a:cubicBezTo>
                  <a:cubicBezTo>
                    <a:pt x="134910" y="267"/>
                    <a:pt x="133580" y="10764"/>
                    <a:pt x="133580" y="18637"/>
                  </a:cubicBezTo>
                  <a:cubicBezTo>
                    <a:pt x="137569" y="19949"/>
                    <a:pt x="140229" y="21261"/>
                    <a:pt x="144218" y="22573"/>
                  </a:cubicBezTo>
                  <a:cubicBezTo>
                    <a:pt x="158845" y="6828"/>
                    <a:pt x="154855" y="8140"/>
                    <a:pt x="177460" y="29134"/>
                  </a:cubicBezTo>
                  <a:cubicBezTo>
                    <a:pt x="182779" y="35695"/>
                    <a:pt x="174801" y="40943"/>
                    <a:pt x="168152" y="47504"/>
                  </a:cubicBezTo>
                  <a:cubicBezTo>
                    <a:pt x="170812" y="50128"/>
                    <a:pt x="172142" y="54065"/>
                    <a:pt x="173471" y="58001"/>
                  </a:cubicBezTo>
                  <a:cubicBezTo>
                    <a:pt x="188098" y="58001"/>
                    <a:pt x="192087" y="55377"/>
                    <a:pt x="192087" y="67186"/>
                  </a:cubicBezTo>
                  <a:cubicBezTo>
                    <a:pt x="192087" y="67186"/>
                    <a:pt x="192087" y="67186"/>
                    <a:pt x="154855" y="82931"/>
                  </a:cubicBezTo>
                  <a:cubicBezTo>
                    <a:pt x="160174" y="58001"/>
                    <a:pt x="140229" y="35695"/>
                    <a:pt x="116294" y="35695"/>
                  </a:cubicBezTo>
                  <a:cubicBezTo>
                    <a:pt x="93689" y="35695"/>
                    <a:pt x="76403" y="52753"/>
                    <a:pt x="76403" y="75059"/>
                  </a:cubicBezTo>
                  <a:cubicBezTo>
                    <a:pt x="76403" y="88180"/>
                    <a:pt x="83052" y="101301"/>
                    <a:pt x="93689" y="107862"/>
                  </a:cubicBezTo>
                  <a:cubicBezTo>
                    <a:pt x="73744" y="117047"/>
                    <a:pt x="67095" y="118359"/>
                    <a:pt x="59117" y="124919"/>
                  </a:cubicBezTo>
                  <a:cubicBezTo>
                    <a:pt x="48479" y="114422"/>
                    <a:pt x="49809" y="115734"/>
                    <a:pt x="63106" y="102613"/>
                  </a:cubicBezTo>
                  <a:cubicBezTo>
                    <a:pt x="61776" y="98677"/>
                    <a:pt x="60447" y="96053"/>
                    <a:pt x="59117" y="92116"/>
                  </a:cubicBezTo>
                  <a:cubicBezTo>
                    <a:pt x="36512" y="92116"/>
                    <a:pt x="40501" y="94740"/>
                    <a:pt x="40501" y="63249"/>
                  </a:cubicBezTo>
                  <a:cubicBezTo>
                    <a:pt x="40501" y="55377"/>
                    <a:pt x="51139" y="58001"/>
                    <a:pt x="59117" y="58001"/>
                  </a:cubicBezTo>
                  <a:cubicBezTo>
                    <a:pt x="60447" y="54065"/>
                    <a:pt x="61776" y="50128"/>
                    <a:pt x="63106" y="47504"/>
                  </a:cubicBezTo>
                  <a:cubicBezTo>
                    <a:pt x="47150" y="31759"/>
                    <a:pt x="48479" y="35695"/>
                    <a:pt x="69755" y="14700"/>
                  </a:cubicBezTo>
                  <a:cubicBezTo>
                    <a:pt x="76403" y="8140"/>
                    <a:pt x="81722" y="17325"/>
                    <a:pt x="88370" y="22573"/>
                  </a:cubicBezTo>
                  <a:cubicBezTo>
                    <a:pt x="91030" y="21261"/>
                    <a:pt x="95019" y="19949"/>
                    <a:pt x="99008" y="18637"/>
                  </a:cubicBezTo>
                  <a:cubicBezTo>
                    <a:pt x="99008" y="1907"/>
                    <a:pt x="97512" y="-61"/>
                    <a:pt x="10966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310879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21" name="文本框 20"/>
            <p:cNvSpPr txBox="1"/>
            <p:nvPr/>
          </p:nvSpPr>
          <p:spPr>
            <a:xfrm>
              <a:off x="1345398" y="235380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可行性分析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47" name="组 4"/>
          <p:cNvGrpSpPr/>
          <p:nvPr/>
        </p:nvGrpSpPr>
        <p:grpSpPr>
          <a:xfrm>
            <a:off x="1209464" y="1960626"/>
            <a:ext cx="4352067" cy="1763602"/>
            <a:chOff x="1185526" y="1115568"/>
            <a:chExt cx="4648345" cy="1883664"/>
          </a:xfrm>
          <a:solidFill>
            <a:srgbClr val="DB84B5"/>
          </a:solidFill>
        </p:grpSpPr>
        <p:sp>
          <p:nvSpPr>
            <p:cNvPr id="48" name="矩形 47"/>
            <p:cNvSpPr/>
            <p:nvPr/>
          </p:nvSpPr>
          <p:spPr>
            <a:xfrm>
              <a:off x="1185526" y="1115568"/>
              <a:ext cx="4648345" cy="18836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 sz="14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9" name="文本框 8"/>
            <p:cNvSpPr txBox="1"/>
            <p:nvPr/>
          </p:nvSpPr>
          <p:spPr>
            <a:xfrm>
              <a:off x="1185526" y="1790892"/>
              <a:ext cx="4498848" cy="99605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1463040" y="1298449"/>
              <a:ext cx="1731308" cy="36858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+mn-ea"/>
                  <a:ea typeface="+mn-ea"/>
                </a:rPr>
                <a:t>点击此处添加标题</a:t>
              </a:r>
              <a:endParaRPr lang="en-US" altLang="zh-CN" sz="1400" b="1" kern="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1" name="组 15"/>
          <p:cNvGrpSpPr/>
          <p:nvPr/>
        </p:nvGrpSpPr>
        <p:grpSpPr>
          <a:xfrm>
            <a:off x="6685504" y="1960626"/>
            <a:ext cx="4352067" cy="1763602"/>
            <a:chOff x="1185526" y="1115568"/>
            <a:chExt cx="4648345" cy="1883664"/>
          </a:xfrm>
          <a:solidFill>
            <a:srgbClr val="427A9D"/>
          </a:solidFill>
        </p:grpSpPr>
        <p:sp>
          <p:nvSpPr>
            <p:cNvPr id="52" name="矩形 51"/>
            <p:cNvSpPr/>
            <p:nvPr/>
          </p:nvSpPr>
          <p:spPr>
            <a:xfrm>
              <a:off x="1185526" y="1115568"/>
              <a:ext cx="4648345" cy="18836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 sz="14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3" name="文本框 8"/>
            <p:cNvSpPr txBox="1"/>
            <p:nvPr/>
          </p:nvSpPr>
          <p:spPr>
            <a:xfrm>
              <a:off x="1320420" y="1681769"/>
              <a:ext cx="4363954" cy="129519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463040" y="1298450"/>
              <a:ext cx="1731308" cy="36858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+mn-ea"/>
                  <a:ea typeface="+mn-ea"/>
                </a:rPr>
                <a:t>点击此处添加标题</a:t>
              </a:r>
              <a:endParaRPr lang="en-US" altLang="zh-CN" sz="1400" b="1" kern="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5" name="组 19"/>
          <p:cNvGrpSpPr/>
          <p:nvPr/>
        </p:nvGrpSpPr>
        <p:grpSpPr>
          <a:xfrm>
            <a:off x="1209462" y="3942276"/>
            <a:ext cx="4352069" cy="1763602"/>
            <a:chOff x="1185525" y="1115568"/>
            <a:chExt cx="4648346" cy="1883664"/>
          </a:xfrm>
          <a:solidFill>
            <a:srgbClr val="418E9E"/>
          </a:solidFill>
        </p:grpSpPr>
        <p:sp>
          <p:nvSpPr>
            <p:cNvPr id="56" name="矩形 55"/>
            <p:cNvSpPr/>
            <p:nvPr/>
          </p:nvSpPr>
          <p:spPr>
            <a:xfrm>
              <a:off x="1185526" y="1115568"/>
              <a:ext cx="4648345" cy="18836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 sz="14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7" name="文本框 8"/>
            <p:cNvSpPr txBox="1"/>
            <p:nvPr/>
          </p:nvSpPr>
          <p:spPr>
            <a:xfrm>
              <a:off x="1185525" y="1790892"/>
              <a:ext cx="4410756" cy="99605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1463040" y="1298449"/>
              <a:ext cx="1731307" cy="36858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+mn-ea"/>
                  <a:ea typeface="+mn-ea"/>
                </a:rPr>
                <a:t>点击此处添加标题</a:t>
              </a:r>
              <a:endParaRPr lang="en-US" altLang="zh-CN" sz="1400" b="1" kern="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9" name="组 23"/>
          <p:cNvGrpSpPr/>
          <p:nvPr/>
        </p:nvGrpSpPr>
        <p:grpSpPr>
          <a:xfrm>
            <a:off x="6685505" y="3972923"/>
            <a:ext cx="4352067" cy="1763602"/>
            <a:chOff x="1185526" y="1115568"/>
            <a:chExt cx="4648345" cy="1883664"/>
          </a:xfrm>
          <a:solidFill>
            <a:srgbClr val="F1ACCB"/>
          </a:solidFill>
        </p:grpSpPr>
        <p:sp>
          <p:nvSpPr>
            <p:cNvPr id="60" name="矩形 59"/>
            <p:cNvSpPr/>
            <p:nvPr/>
          </p:nvSpPr>
          <p:spPr>
            <a:xfrm>
              <a:off x="1185526" y="1115568"/>
              <a:ext cx="4648345" cy="18836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 sz="14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1" name="文本框 8"/>
            <p:cNvSpPr txBox="1"/>
            <p:nvPr/>
          </p:nvSpPr>
          <p:spPr>
            <a:xfrm>
              <a:off x="1185526" y="1790892"/>
              <a:ext cx="4498848" cy="99605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+mn-ea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+mn-ea"/>
                </a:rPr>
                <a:t>倍字间距。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1463040" y="1298449"/>
              <a:ext cx="1731308" cy="36858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+mn-ea"/>
                  <a:ea typeface="+mn-ea"/>
                </a:rPr>
                <a:t>点击此处添加标题</a:t>
              </a:r>
              <a:endParaRPr lang="en-US" altLang="zh-CN" sz="1400" b="1" kern="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8961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8008006" y="1365031"/>
            <a:ext cx="2616200" cy="2616200"/>
            <a:chOff x="2122412" y="2120901"/>
            <a:chExt cx="2616200" cy="2616200"/>
          </a:xfrm>
        </p:grpSpPr>
        <p:sp>
          <p:nvSpPr>
            <p:cNvPr id="4" name="椭圆 3"/>
            <p:cNvSpPr/>
            <p:nvPr/>
          </p:nvSpPr>
          <p:spPr>
            <a:xfrm>
              <a:off x="2122412" y="2120901"/>
              <a:ext cx="2616200" cy="261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767511" y="2767281"/>
              <a:ext cx="132600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b="1" dirty="0" smtClean="0">
                  <a:solidFill>
                    <a:srgbClr val="427A9D"/>
                  </a:solidFill>
                </a:rPr>
                <a:t>03</a:t>
              </a:r>
              <a:endParaRPr lang="zh-CN" altLang="en-US" sz="8000" b="1" dirty="0">
                <a:solidFill>
                  <a:srgbClr val="427A9D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51011" y="2349500"/>
              <a:ext cx="2159002" cy="2159002"/>
            </a:xfrm>
            <a:prstGeom prst="ellipse">
              <a:avLst/>
            </a:prstGeom>
            <a:noFill/>
            <a:ln w="19050">
              <a:solidFill>
                <a:srgbClr val="427A9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8403035" y="422473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gradFill>
                  <a:gsLst>
                    <a:gs pos="0">
                      <a:srgbClr val="427A9D"/>
                    </a:gs>
                    <a:gs pos="100000">
                      <a:srgbClr val="274A6D"/>
                    </a:gs>
                  </a:gsLst>
                  <a:lin ang="5400000" scaled="1"/>
                </a:gradFill>
              </a:rPr>
              <a:t>活动流程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594998" y="4796691"/>
            <a:ext cx="4191802" cy="6860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153" y="1900758"/>
            <a:ext cx="7642800" cy="4957243"/>
            <a:chOff x="-8153" y="1900758"/>
            <a:chExt cx="7642800" cy="4957243"/>
          </a:xfrm>
        </p:grpSpPr>
        <p:sp>
          <p:nvSpPr>
            <p:cNvPr id="12" name="矩形 11"/>
            <p:cNvSpPr/>
            <p:nvPr/>
          </p:nvSpPr>
          <p:spPr>
            <a:xfrm rot="5400000">
              <a:off x="2266450" y="6436733"/>
              <a:ext cx="495652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MH_Other_22"/>
            <p:cNvSpPr/>
            <p:nvPr>
              <p:custDataLst>
                <p:tags r:id="rId1"/>
              </p:custDataLst>
            </p:nvPr>
          </p:nvSpPr>
          <p:spPr>
            <a:xfrm rot="10800000" flipH="1" flipV="1">
              <a:off x="2279756" y="4009247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MH_Other_22"/>
            <p:cNvSpPr/>
            <p:nvPr>
              <p:custDataLst>
                <p:tags r:id="rId2"/>
              </p:custDataLst>
            </p:nvPr>
          </p:nvSpPr>
          <p:spPr>
            <a:xfrm flipH="1" flipV="1">
              <a:off x="5597885" y="2951429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MH_Other_5"/>
            <p:cNvSpPr/>
            <p:nvPr>
              <p:custDataLst>
                <p:tags r:id="rId3"/>
              </p:custDataLst>
            </p:nvPr>
          </p:nvSpPr>
          <p:spPr>
            <a:xfrm rot="10800000" flipV="1">
              <a:off x="4442970" y="2486340"/>
              <a:ext cx="3190875" cy="1514475"/>
            </a:xfrm>
            <a:custGeom>
              <a:avLst/>
              <a:gdLst>
                <a:gd name="connsiteX0" fmla="*/ 662583 w 3190875"/>
                <a:gd name="connsiteY0" fmla="*/ 0 h 1514475"/>
                <a:gd name="connsiteX1" fmla="*/ 3190875 w 3190875"/>
                <a:gd name="connsiteY1" fmla="*/ 0 h 1514475"/>
                <a:gd name="connsiteX2" fmla="*/ 3190875 w 3190875"/>
                <a:gd name="connsiteY2" fmla="*/ 378619 h 1514475"/>
                <a:gd name="connsiteX3" fmla="*/ 662583 w 3190875"/>
                <a:gd name="connsiteY3" fmla="*/ 378619 h 1514475"/>
                <a:gd name="connsiteX4" fmla="*/ 378619 w 3190875"/>
                <a:gd name="connsiteY4" fmla="*/ 662583 h 1514475"/>
                <a:gd name="connsiteX5" fmla="*/ 378619 w 3190875"/>
                <a:gd name="connsiteY5" fmla="*/ 1514475 h 1514475"/>
                <a:gd name="connsiteX6" fmla="*/ 0 w 3190875"/>
                <a:gd name="connsiteY6" fmla="*/ 1514475 h 1514475"/>
                <a:gd name="connsiteX7" fmla="*/ 0 w 3190875"/>
                <a:gd name="connsiteY7" fmla="*/ 662583 h 1514475"/>
                <a:gd name="connsiteX8" fmla="*/ 662583 w 3190875"/>
                <a:gd name="connsiteY8" fmla="*/ 0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0875" h="1514475">
                  <a:moveTo>
                    <a:pt x="662583" y="0"/>
                  </a:moveTo>
                  <a:lnTo>
                    <a:pt x="3190875" y="0"/>
                  </a:lnTo>
                  <a:lnTo>
                    <a:pt x="3190875" y="378619"/>
                  </a:lnTo>
                  <a:lnTo>
                    <a:pt x="662583" y="378619"/>
                  </a:lnTo>
                  <a:cubicBezTo>
                    <a:pt x="505754" y="378619"/>
                    <a:pt x="378619" y="505754"/>
                    <a:pt x="378619" y="662583"/>
                  </a:cubicBezTo>
                  <a:lnTo>
                    <a:pt x="378619" y="1514475"/>
                  </a:lnTo>
                  <a:lnTo>
                    <a:pt x="0" y="1514475"/>
                  </a:lnTo>
                  <a:lnTo>
                    <a:pt x="0" y="662583"/>
                  </a:lnTo>
                  <a:cubicBezTo>
                    <a:pt x="0" y="296649"/>
                    <a:pt x="296649" y="0"/>
                    <a:pt x="662583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69670" y="2483822"/>
              <a:ext cx="3364337" cy="3786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 </a:t>
              </a:r>
              <a:endParaRPr lang="zh-CN" altLang="en-US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-8153" y="2483822"/>
              <a:ext cx="911670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818318" y="1900758"/>
              <a:ext cx="1646239" cy="1646239"/>
              <a:chOff x="877888" y="2946400"/>
              <a:chExt cx="1939925" cy="1939925"/>
            </a:xfrm>
          </p:grpSpPr>
          <p:sp>
            <p:nvSpPr>
              <p:cNvPr id="40" name="Oval 5"/>
              <p:cNvSpPr>
                <a:spLocks noChangeArrowheads="1"/>
              </p:cNvSpPr>
              <p:nvPr/>
            </p:nvSpPr>
            <p:spPr bwMode="auto">
              <a:xfrm>
                <a:off x="877888" y="2946400"/>
                <a:ext cx="1939925" cy="1939925"/>
              </a:xfrm>
              <a:prstGeom prst="ellipse">
                <a:avLst/>
              </a:prstGeom>
              <a:solidFill>
                <a:srgbClr val="DB84B5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TextBox 60"/>
              <p:cNvSpPr txBox="1"/>
              <p:nvPr/>
            </p:nvSpPr>
            <p:spPr>
              <a:xfrm>
                <a:off x="1078684" y="3193087"/>
                <a:ext cx="1538332" cy="5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TextBox 60"/>
              <p:cNvSpPr txBox="1"/>
              <p:nvPr/>
            </p:nvSpPr>
            <p:spPr>
              <a:xfrm>
                <a:off x="1078684" y="3700628"/>
                <a:ext cx="1538332" cy="471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活动背景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639122" y="1911401"/>
              <a:ext cx="1646239" cy="1646239"/>
              <a:chOff x="5639122" y="1911401"/>
              <a:chExt cx="1646239" cy="1646239"/>
            </a:xfrm>
          </p:grpSpPr>
          <p:sp>
            <p:nvSpPr>
              <p:cNvPr id="37" name="Oval 5"/>
              <p:cNvSpPr>
                <a:spLocks noChangeArrowheads="1"/>
              </p:cNvSpPr>
              <p:nvPr/>
            </p:nvSpPr>
            <p:spPr bwMode="auto">
              <a:xfrm>
                <a:off x="5639122" y="1911401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TextBox 60"/>
              <p:cNvSpPr txBox="1"/>
              <p:nvPr/>
            </p:nvSpPr>
            <p:spPr>
              <a:xfrm>
                <a:off x="5828892" y="2110099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TextBox 60"/>
              <p:cNvSpPr txBox="1"/>
              <p:nvPr/>
            </p:nvSpPr>
            <p:spPr>
              <a:xfrm>
                <a:off x="5828892" y="2540803"/>
                <a:ext cx="13054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可行性分析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4275448" y="3619075"/>
              <a:ext cx="1646239" cy="1646239"/>
              <a:chOff x="4275448" y="3619075"/>
              <a:chExt cx="1646239" cy="1646239"/>
            </a:xfrm>
          </p:grpSpPr>
          <p:sp>
            <p:nvSpPr>
              <p:cNvPr id="34" name="Oval 5"/>
              <p:cNvSpPr>
                <a:spLocks noChangeArrowheads="1"/>
              </p:cNvSpPr>
              <p:nvPr/>
            </p:nvSpPr>
            <p:spPr bwMode="auto">
              <a:xfrm>
                <a:off x="4275448" y="3619075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TextBox 60"/>
              <p:cNvSpPr txBox="1"/>
              <p:nvPr/>
            </p:nvSpPr>
            <p:spPr>
              <a:xfrm>
                <a:off x="4445846" y="382841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TextBox 60"/>
              <p:cNvSpPr txBox="1"/>
              <p:nvPr/>
            </p:nvSpPr>
            <p:spPr>
              <a:xfrm>
                <a:off x="4445846" y="425912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活动流程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641438" y="4788635"/>
              <a:ext cx="1646239" cy="1646239"/>
              <a:chOff x="1641438" y="4788635"/>
              <a:chExt cx="1646239" cy="1646239"/>
            </a:xfrm>
          </p:grpSpPr>
          <p:sp>
            <p:nvSpPr>
              <p:cNvPr id="31" name="Oval 5"/>
              <p:cNvSpPr>
                <a:spLocks noChangeArrowheads="1"/>
              </p:cNvSpPr>
              <p:nvPr/>
            </p:nvSpPr>
            <p:spPr bwMode="auto">
              <a:xfrm>
                <a:off x="1641438" y="4788635"/>
                <a:ext cx="1646239" cy="1646239"/>
              </a:xfrm>
              <a:prstGeom prst="ellipse">
                <a:avLst/>
              </a:prstGeom>
              <a:solidFill>
                <a:srgbClr val="418E9E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TextBox 60"/>
              <p:cNvSpPr txBox="1"/>
              <p:nvPr/>
            </p:nvSpPr>
            <p:spPr>
              <a:xfrm>
                <a:off x="1811836" y="499797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TextBox 60"/>
              <p:cNvSpPr txBox="1"/>
              <p:nvPr/>
            </p:nvSpPr>
            <p:spPr>
              <a:xfrm>
                <a:off x="1811836" y="542868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预期目标</a:t>
                </a:r>
              </a:p>
            </p:txBody>
          </p:sp>
        </p:grpSp>
        <p:sp>
          <p:nvSpPr>
            <p:cNvPr id="22" name="MH_Other_11"/>
            <p:cNvSpPr/>
            <p:nvPr>
              <p:custDataLst>
                <p:tags r:id="rId4"/>
              </p:custDataLst>
            </p:nvPr>
          </p:nvSpPr>
          <p:spPr>
            <a:xfrm>
              <a:off x="6136172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3" name="MH_Other_11"/>
            <p:cNvSpPr/>
            <p:nvPr>
              <p:custDataLst>
                <p:tags r:id="rId5"/>
              </p:custDataLst>
            </p:nvPr>
          </p:nvSpPr>
          <p:spPr>
            <a:xfrm>
              <a:off x="6270888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4" name="MH_Other_11"/>
            <p:cNvSpPr/>
            <p:nvPr>
              <p:custDataLst>
                <p:tags r:id="rId6"/>
              </p:custDataLst>
            </p:nvPr>
          </p:nvSpPr>
          <p:spPr>
            <a:xfrm>
              <a:off x="2654327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5" name="MH_Other_11"/>
            <p:cNvSpPr/>
            <p:nvPr>
              <p:custDataLst>
                <p:tags r:id="rId7"/>
              </p:custDataLst>
            </p:nvPr>
          </p:nvSpPr>
          <p:spPr>
            <a:xfrm>
              <a:off x="2789043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6" name="MH_Other_11"/>
            <p:cNvSpPr/>
            <p:nvPr>
              <p:custDataLst>
                <p:tags r:id="rId8"/>
              </p:custDataLst>
            </p:nvPr>
          </p:nvSpPr>
          <p:spPr>
            <a:xfrm>
              <a:off x="2923759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7" name="MH_Other_11"/>
            <p:cNvSpPr/>
            <p:nvPr>
              <p:custDataLst>
                <p:tags r:id="rId9"/>
              </p:custDataLst>
            </p:nvPr>
          </p:nvSpPr>
          <p:spPr>
            <a:xfrm>
              <a:off x="3058475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0"/>
              </p:custDataLst>
            </p:nvPr>
          </p:nvSpPr>
          <p:spPr>
            <a:xfrm>
              <a:off x="549976" y="2637411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9" name="MH_Other_11"/>
            <p:cNvSpPr/>
            <p:nvPr>
              <p:custDataLst>
                <p:tags r:id="rId11"/>
              </p:custDataLst>
            </p:nvPr>
          </p:nvSpPr>
          <p:spPr>
            <a:xfrm>
              <a:off x="2469861" y="6593329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30" name="MH_Other_11"/>
            <p:cNvSpPr/>
            <p:nvPr>
              <p:custDataLst>
                <p:tags r:id="rId12"/>
              </p:custDataLst>
            </p:nvPr>
          </p:nvSpPr>
          <p:spPr>
            <a:xfrm>
              <a:off x="4003861" y="4169125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8210381" y="5523722"/>
            <a:ext cx="2371389" cy="13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08077"/>
      </p:ext>
    </p:extLst>
  </p:cSld>
  <p:clrMapOvr>
    <a:masterClrMapping/>
  </p:clrMapOvr>
  <p:transition spd="slow" advTm="3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27" name="文本框 26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活动流程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29" name="TextBox 1"/>
          <p:cNvSpPr txBox="1"/>
          <p:nvPr/>
        </p:nvSpPr>
        <p:spPr>
          <a:xfrm>
            <a:off x="6049767" y="2231091"/>
            <a:ext cx="2954655" cy="646243"/>
          </a:xfrm>
          <a:prstGeom prst="rect">
            <a:avLst/>
          </a:prstGeom>
          <a:noFill/>
        </p:spPr>
        <p:txBody>
          <a:bodyPr wrap="none" lIns="91421" tIns="45710" rIns="91421" bIns="45710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sz="3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2"/>
          <p:cNvSpPr txBox="1"/>
          <p:nvPr/>
        </p:nvSpPr>
        <p:spPr>
          <a:xfrm>
            <a:off x="6049766" y="2815786"/>
            <a:ext cx="3416310" cy="430867"/>
          </a:xfrm>
          <a:prstGeom prst="rect">
            <a:avLst/>
          </a:prstGeom>
          <a:noFill/>
        </p:spPr>
        <p:txBody>
          <a:bodyPr wrap="square" lIns="91421" tIns="45710" rIns="91421" bIns="4571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3" name="Oval 20"/>
          <p:cNvSpPr/>
          <p:nvPr/>
        </p:nvSpPr>
        <p:spPr>
          <a:xfrm>
            <a:off x="6528465" y="3885850"/>
            <a:ext cx="366823" cy="366774"/>
          </a:xfrm>
          <a:prstGeom prst="ellipse">
            <a:avLst/>
          </a:prstGeom>
          <a:solidFill>
            <a:srgbClr val="427A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1" tIns="45710" rIns="91421" bIns="45710"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44" name="TextBox 22"/>
          <p:cNvSpPr txBox="1"/>
          <p:nvPr/>
        </p:nvSpPr>
        <p:spPr>
          <a:xfrm>
            <a:off x="6998079" y="3757221"/>
            <a:ext cx="3801130" cy="677088"/>
          </a:xfrm>
          <a:prstGeom prst="rect">
            <a:avLst/>
          </a:prstGeom>
          <a:noFill/>
        </p:spPr>
        <p:txBody>
          <a:bodyPr wrap="square" lIns="91421" tIns="45710" rIns="91421" bIns="4571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图片方案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5" name="Oval 23"/>
          <p:cNvSpPr/>
          <p:nvPr/>
        </p:nvSpPr>
        <p:spPr>
          <a:xfrm>
            <a:off x="6528466" y="4853699"/>
            <a:ext cx="366823" cy="366774"/>
          </a:xfrm>
          <a:prstGeom prst="ellipse">
            <a:avLst/>
          </a:prstGeom>
          <a:solidFill>
            <a:srgbClr val="DB84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1" tIns="45710" rIns="91421" bIns="45710"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46" name="TextBox 24"/>
          <p:cNvSpPr txBox="1"/>
          <p:nvPr/>
        </p:nvSpPr>
        <p:spPr>
          <a:xfrm>
            <a:off x="6998079" y="4729351"/>
            <a:ext cx="3801130" cy="677088"/>
          </a:xfrm>
          <a:prstGeom prst="rect">
            <a:avLst/>
          </a:prstGeom>
          <a:noFill/>
        </p:spPr>
        <p:txBody>
          <a:bodyPr wrap="square" lIns="91421" tIns="45710" rIns="91421" bIns="45710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视频方案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47" name="组合 13"/>
          <p:cNvGrpSpPr/>
          <p:nvPr/>
        </p:nvGrpSpPr>
        <p:grpSpPr>
          <a:xfrm>
            <a:off x="1800739" y="1972370"/>
            <a:ext cx="3417120" cy="3865118"/>
            <a:chOff x="6833809" y="2171164"/>
            <a:chExt cx="3525841" cy="3988634"/>
          </a:xfrm>
        </p:grpSpPr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6883817" y="2690277"/>
              <a:ext cx="1606550" cy="1587500"/>
            </a:xfrm>
            <a:custGeom>
              <a:avLst/>
              <a:gdLst>
                <a:gd name="T0" fmla="*/ 0 w 1012"/>
                <a:gd name="T1" fmla="*/ 1000 h 1000"/>
                <a:gd name="T2" fmla="*/ 1012 w 1012"/>
                <a:gd name="T3" fmla="*/ 1000 h 1000"/>
                <a:gd name="T4" fmla="*/ 1012 w 1012"/>
                <a:gd name="T5" fmla="*/ 262 h 1000"/>
                <a:gd name="T6" fmla="*/ 504 w 1012"/>
                <a:gd name="T7" fmla="*/ 0 h 1000"/>
                <a:gd name="T8" fmla="*/ 0 w 1012"/>
                <a:gd name="T9" fmla="*/ 262 h 1000"/>
                <a:gd name="T10" fmla="*/ 0 w 1012"/>
                <a:gd name="T11" fmla="*/ 1000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2" h="1000">
                  <a:moveTo>
                    <a:pt x="0" y="1000"/>
                  </a:moveTo>
                  <a:lnTo>
                    <a:pt x="1012" y="1000"/>
                  </a:lnTo>
                  <a:lnTo>
                    <a:pt x="1012" y="262"/>
                  </a:lnTo>
                  <a:lnTo>
                    <a:pt x="504" y="0"/>
                  </a:lnTo>
                  <a:lnTo>
                    <a:pt x="0" y="262"/>
                  </a:lnTo>
                  <a:lnTo>
                    <a:pt x="0" y="1000"/>
                  </a:lnTo>
                  <a:close/>
                </a:path>
              </a:pathLst>
            </a:custGeom>
            <a:solidFill>
              <a:srgbClr val="427A9D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6883817" y="4558764"/>
              <a:ext cx="1606550" cy="1000125"/>
            </a:xfrm>
            <a:custGeom>
              <a:avLst/>
              <a:gdLst>
                <a:gd name="T0" fmla="*/ 0 w 1012"/>
                <a:gd name="T1" fmla="*/ 0 h 630"/>
                <a:gd name="T2" fmla="*/ 1012 w 1012"/>
                <a:gd name="T3" fmla="*/ 0 h 630"/>
                <a:gd name="T4" fmla="*/ 1012 w 1012"/>
                <a:gd name="T5" fmla="*/ 371 h 630"/>
                <a:gd name="T6" fmla="*/ 504 w 1012"/>
                <a:gd name="T7" fmla="*/ 630 h 630"/>
                <a:gd name="T8" fmla="*/ 0 w 1012"/>
                <a:gd name="T9" fmla="*/ 371 h 630"/>
                <a:gd name="T10" fmla="*/ 0 w 1012"/>
                <a:gd name="T11" fmla="*/ 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2" h="630">
                  <a:moveTo>
                    <a:pt x="0" y="0"/>
                  </a:moveTo>
                  <a:lnTo>
                    <a:pt x="1012" y="0"/>
                  </a:lnTo>
                  <a:lnTo>
                    <a:pt x="1012" y="371"/>
                  </a:lnTo>
                  <a:lnTo>
                    <a:pt x="504" y="630"/>
                  </a:lnTo>
                  <a:lnTo>
                    <a:pt x="0" y="37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7A9D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/>
            </a:p>
          </p:txBody>
        </p:sp>
        <p:sp>
          <p:nvSpPr>
            <p:cNvPr id="50" name="Freeform 7"/>
            <p:cNvSpPr>
              <a:spLocks/>
            </p:cNvSpPr>
            <p:nvPr/>
          </p:nvSpPr>
          <p:spPr bwMode="auto">
            <a:xfrm>
              <a:off x="8706267" y="2171164"/>
              <a:ext cx="1600200" cy="2106613"/>
            </a:xfrm>
            <a:custGeom>
              <a:avLst/>
              <a:gdLst>
                <a:gd name="T0" fmla="*/ 0 w 1008"/>
                <a:gd name="T1" fmla="*/ 1327 h 1327"/>
                <a:gd name="T2" fmla="*/ 1008 w 1008"/>
                <a:gd name="T3" fmla="*/ 1327 h 1327"/>
                <a:gd name="T4" fmla="*/ 1008 w 1008"/>
                <a:gd name="T5" fmla="*/ 262 h 1327"/>
                <a:gd name="T6" fmla="*/ 504 w 1008"/>
                <a:gd name="T7" fmla="*/ 0 h 1327"/>
                <a:gd name="T8" fmla="*/ 0 w 1008"/>
                <a:gd name="T9" fmla="*/ 262 h 1327"/>
                <a:gd name="T10" fmla="*/ 0 w 1008"/>
                <a:gd name="T11" fmla="*/ 1327 h 1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8" h="1327">
                  <a:moveTo>
                    <a:pt x="0" y="1327"/>
                  </a:moveTo>
                  <a:lnTo>
                    <a:pt x="1008" y="1327"/>
                  </a:lnTo>
                  <a:lnTo>
                    <a:pt x="1008" y="262"/>
                  </a:lnTo>
                  <a:lnTo>
                    <a:pt x="504" y="0"/>
                  </a:lnTo>
                  <a:lnTo>
                    <a:pt x="0" y="262"/>
                  </a:lnTo>
                  <a:lnTo>
                    <a:pt x="0" y="1327"/>
                  </a:lnTo>
                  <a:close/>
                </a:path>
              </a:pathLst>
            </a:custGeom>
            <a:solidFill>
              <a:srgbClr val="DB84B5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/>
            </a:p>
          </p:txBody>
        </p:sp>
        <p:sp>
          <p:nvSpPr>
            <p:cNvPr id="51" name="Freeform 8"/>
            <p:cNvSpPr>
              <a:spLocks/>
            </p:cNvSpPr>
            <p:nvPr/>
          </p:nvSpPr>
          <p:spPr bwMode="auto">
            <a:xfrm>
              <a:off x="8706267" y="4558764"/>
              <a:ext cx="1600200" cy="685800"/>
            </a:xfrm>
            <a:custGeom>
              <a:avLst/>
              <a:gdLst>
                <a:gd name="T0" fmla="*/ 0 w 1008"/>
                <a:gd name="T1" fmla="*/ 0 h 432"/>
                <a:gd name="T2" fmla="*/ 1008 w 1008"/>
                <a:gd name="T3" fmla="*/ 0 h 432"/>
                <a:gd name="T4" fmla="*/ 1008 w 1008"/>
                <a:gd name="T5" fmla="*/ 170 h 432"/>
                <a:gd name="T6" fmla="*/ 504 w 1008"/>
                <a:gd name="T7" fmla="*/ 432 h 432"/>
                <a:gd name="T8" fmla="*/ 0 w 1008"/>
                <a:gd name="T9" fmla="*/ 170 h 432"/>
                <a:gd name="T10" fmla="*/ 0 w 1008"/>
                <a:gd name="T1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8" h="432">
                  <a:moveTo>
                    <a:pt x="0" y="0"/>
                  </a:moveTo>
                  <a:lnTo>
                    <a:pt x="1008" y="0"/>
                  </a:lnTo>
                  <a:lnTo>
                    <a:pt x="1008" y="170"/>
                  </a:lnTo>
                  <a:lnTo>
                    <a:pt x="504" y="432"/>
                  </a:lnTo>
                  <a:lnTo>
                    <a:pt x="0" y="17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B84B5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/>
            </a:p>
          </p:txBody>
        </p:sp>
        <p:sp>
          <p:nvSpPr>
            <p:cNvPr id="52" name="Rectangle 9"/>
            <p:cNvSpPr>
              <a:spLocks noChangeArrowheads="1"/>
            </p:cNvSpPr>
            <p:nvPr/>
          </p:nvSpPr>
          <p:spPr bwMode="auto">
            <a:xfrm>
              <a:off x="6928267" y="4369852"/>
              <a:ext cx="3405188" cy="9207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 dirty="0"/>
            </a:p>
          </p:txBody>
        </p:sp>
        <p:sp>
          <p:nvSpPr>
            <p:cNvPr id="53" name="文本框 14"/>
            <p:cNvSpPr txBox="1"/>
            <p:nvPr/>
          </p:nvSpPr>
          <p:spPr>
            <a:xfrm>
              <a:off x="6833809" y="3626684"/>
              <a:ext cx="1706566" cy="6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48%</a:t>
              </a:r>
              <a:endParaRPr lang="zh-CN" altLang="en-US" sz="3200" dirty="0">
                <a:solidFill>
                  <a:schemeClr val="bg1"/>
                </a:solidFill>
                <a:latin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4" name="文本框 15"/>
            <p:cNvSpPr txBox="1"/>
            <p:nvPr/>
          </p:nvSpPr>
          <p:spPr>
            <a:xfrm>
              <a:off x="8653084" y="3626684"/>
              <a:ext cx="1706566" cy="6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65%</a:t>
              </a:r>
              <a:endParaRPr lang="zh-CN" altLang="en-US" sz="3200" dirty="0">
                <a:solidFill>
                  <a:schemeClr val="bg1"/>
                </a:solidFill>
                <a:latin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5" name="文本框 16"/>
            <p:cNvSpPr txBox="1"/>
            <p:nvPr/>
          </p:nvSpPr>
          <p:spPr>
            <a:xfrm>
              <a:off x="6833809" y="5556336"/>
              <a:ext cx="1706566" cy="6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27%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6" name="文本框 17"/>
            <p:cNvSpPr txBox="1"/>
            <p:nvPr/>
          </p:nvSpPr>
          <p:spPr>
            <a:xfrm>
              <a:off x="8653084" y="5556335"/>
              <a:ext cx="1706566" cy="603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12%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cxnSp>
        <p:nvCxnSpPr>
          <p:cNvPr id="57" name="Straight Connector 16"/>
          <p:cNvCxnSpPr>
            <a:cxnSpLocks/>
          </p:cNvCxnSpPr>
          <p:nvPr/>
        </p:nvCxnSpPr>
        <p:spPr>
          <a:xfrm>
            <a:off x="5673537" y="2017496"/>
            <a:ext cx="0" cy="3736709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839731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43" grpId="0" animBg="1"/>
      <p:bldP spid="44" grpId="0"/>
      <p:bldP spid="45" grpId="0" animBg="1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36" name="文本框 35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活动流程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636713" y="2374790"/>
            <a:ext cx="2721270" cy="2474909"/>
            <a:chOff x="1636713" y="2374790"/>
            <a:chExt cx="2721270" cy="2474909"/>
          </a:xfrm>
        </p:grpSpPr>
        <p:sp>
          <p:nvSpPr>
            <p:cNvPr id="29" name="Arrow: Pentagon 78"/>
            <p:cNvSpPr/>
            <p:nvPr/>
          </p:nvSpPr>
          <p:spPr>
            <a:xfrm>
              <a:off x="1939017" y="2487969"/>
              <a:ext cx="2302367" cy="823643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defTabSz="914378">
                <a:defRPr/>
              </a:pPr>
              <a:endParaRPr lang="zh-CN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Oval 79"/>
            <p:cNvSpPr/>
            <p:nvPr/>
          </p:nvSpPr>
          <p:spPr>
            <a:xfrm>
              <a:off x="1636713" y="2374790"/>
              <a:ext cx="1050001" cy="1050002"/>
            </a:xfrm>
            <a:prstGeom prst="ellipse">
              <a:avLst/>
            </a:pr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1" name="Freeform: Shape 80" title="HBOw5gySgy"/>
            <p:cNvSpPr>
              <a:spLocks/>
            </p:cNvSpPr>
            <p:nvPr/>
          </p:nvSpPr>
          <p:spPr bwMode="auto">
            <a:xfrm>
              <a:off x="1919967" y="2583235"/>
              <a:ext cx="481328" cy="606645"/>
            </a:xfrm>
            <a:custGeom>
              <a:avLst/>
              <a:gdLst>
                <a:gd name="connsiteX0" fmla="*/ 179388 w 268288"/>
                <a:gd name="connsiteY0" fmla="*/ 166688 h 338138"/>
                <a:gd name="connsiteX1" fmla="*/ 203200 w 268288"/>
                <a:gd name="connsiteY1" fmla="*/ 190443 h 338138"/>
                <a:gd name="connsiteX2" fmla="*/ 203200 w 268288"/>
                <a:gd name="connsiteY2" fmla="*/ 252471 h 338138"/>
                <a:gd name="connsiteX3" fmla="*/ 179388 w 268288"/>
                <a:gd name="connsiteY3" fmla="*/ 276226 h 338138"/>
                <a:gd name="connsiteX4" fmla="*/ 155575 w 268288"/>
                <a:gd name="connsiteY4" fmla="*/ 252471 h 338138"/>
                <a:gd name="connsiteX5" fmla="*/ 155575 w 268288"/>
                <a:gd name="connsiteY5" fmla="*/ 190443 h 338138"/>
                <a:gd name="connsiteX6" fmla="*/ 179388 w 268288"/>
                <a:gd name="connsiteY6" fmla="*/ 166688 h 338138"/>
                <a:gd name="connsiteX7" fmla="*/ 179388 w 268288"/>
                <a:gd name="connsiteY7" fmla="*/ 150813 h 338138"/>
                <a:gd name="connsiteX8" fmla="*/ 139700 w 268288"/>
                <a:gd name="connsiteY8" fmla="*/ 190427 h 338138"/>
                <a:gd name="connsiteX9" fmla="*/ 139700 w 268288"/>
                <a:gd name="connsiteY9" fmla="*/ 252488 h 338138"/>
                <a:gd name="connsiteX10" fmla="*/ 179388 w 268288"/>
                <a:gd name="connsiteY10" fmla="*/ 292101 h 338138"/>
                <a:gd name="connsiteX11" fmla="*/ 219075 w 268288"/>
                <a:gd name="connsiteY11" fmla="*/ 252488 h 338138"/>
                <a:gd name="connsiteX12" fmla="*/ 219075 w 268288"/>
                <a:gd name="connsiteY12" fmla="*/ 190427 h 338138"/>
                <a:gd name="connsiteX13" fmla="*/ 179388 w 268288"/>
                <a:gd name="connsiteY13" fmla="*/ 150813 h 338138"/>
                <a:gd name="connsiteX14" fmla="*/ 57120 w 268288"/>
                <a:gd name="connsiteY14" fmla="*/ 150813 h 338138"/>
                <a:gd name="connsiteX15" fmla="*/ 49212 w 268288"/>
                <a:gd name="connsiteY15" fmla="*/ 158705 h 338138"/>
                <a:gd name="connsiteX16" fmla="*/ 57120 w 268288"/>
                <a:gd name="connsiteY16" fmla="*/ 166597 h 338138"/>
                <a:gd name="connsiteX17" fmla="*/ 80842 w 268288"/>
                <a:gd name="connsiteY17" fmla="*/ 166597 h 338138"/>
                <a:gd name="connsiteX18" fmla="*/ 103247 w 268288"/>
                <a:gd name="connsiteY18" fmla="*/ 188959 h 338138"/>
                <a:gd name="connsiteX19" fmla="*/ 103247 w 268288"/>
                <a:gd name="connsiteY19" fmla="*/ 190274 h 338138"/>
                <a:gd name="connsiteX20" fmla="*/ 80842 w 268288"/>
                <a:gd name="connsiteY20" fmla="*/ 212635 h 338138"/>
                <a:gd name="connsiteX21" fmla="*/ 57120 w 268288"/>
                <a:gd name="connsiteY21" fmla="*/ 212635 h 338138"/>
                <a:gd name="connsiteX22" fmla="*/ 49212 w 268288"/>
                <a:gd name="connsiteY22" fmla="*/ 220527 h 338138"/>
                <a:gd name="connsiteX23" fmla="*/ 57120 w 268288"/>
                <a:gd name="connsiteY23" fmla="*/ 228419 h 338138"/>
                <a:gd name="connsiteX24" fmla="*/ 80842 w 268288"/>
                <a:gd name="connsiteY24" fmla="*/ 228419 h 338138"/>
                <a:gd name="connsiteX25" fmla="*/ 103247 w 268288"/>
                <a:gd name="connsiteY25" fmla="*/ 250781 h 338138"/>
                <a:gd name="connsiteX26" fmla="*/ 80842 w 268288"/>
                <a:gd name="connsiteY26" fmla="*/ 273142 h 338138"/>
                <a:gd name="connsiteX27" fmla="*/ 57120 w 268288"/>
                <a:gd name="connsiteY27" fmla="*/ 273142 h 338138"/>
                <a:gd name="connsiteX28" fmla="*/ 49212 w 268288"/>
                <a:gd name="connsiteY28" fmla="*/ 281034 h 338138"/>
                <a:gd name="connsiteX29" fmla="*/ 57120 w 268288"/>
                <a:gd name="connsiteY29" fmla="*/ 288926 h 338138"/>
                <a:gd name="connsiteX30" fmla="*/ 80842 w 268288"/>
                <a:gd name="connsiteY30" fmla="*/ 288926 h 338138"/>
                <a:gd name="connsiteX31" fmla="*/ 119062 w 268288"/>
                <a:gd name="connsiteY31" fmla="*/ 250781 h 338138"/>
                <a:gd name="connsiteX32" fmla="*/ 103247 w 268288"/>
                <a:gd name="connsiteY32" fmla="*/ 220527 h 338138"/>
                <a:gd name="connsiteX33" fmla="*/ 119062 w 268288"/>
                <a:gd name="connsiteY33" fmla="*/ 190274 h 338138"/>
                <a:gd name="connsiteX34" fmla="*/ 119062 w 268288"/>
                <a:gd name="connsiteY34" fmla="*/ 188959 h 338138"/>
                <a:gd name="connsiteX35" fmla="*/ 80842 w 268288"/>
                <a:gd name="connsiteY35" fmla="*/ 150813 h 338138"/>
                <a:gd name="connsiteX36" fmla="*/ 57120 w 268288"/>
                <a:gd name="connsiteY36" fmla="*/ 150813 h 338138"/>
                <a:gd name="connsiteX37" fmla="*/ 46099 w 268288"/>
                <a:gd name="connsiteY37" fmla="*/ 47625 h 338138"/>
                <a:gd name="connsiteX38" fmla="*/ 15875 w 268288"/>
                <a:gd name="connsiteY38" fmla="*/ 79629 h 338138"/>
                <a:gd name="connsiteX39" fmla="*/ 15875 w 268288"/>
                <a:gd name="connsiteY39" fmla="*/ 114300 h 338138"/>
                <a:gd name="connsiteX40" fmla="*/ 252413 w 268288"/>
                <a:gd name="connsiteY40" fmla="*/ 114300 h 338138"/>
                <a:gd name="connsiteX41" fmla="*/ 252413 w 268288"/>
                <a:gd name="connsiteY41" fmla="*/ 79629 h 338138"/>
                <a:gd name="connsiteX42" fmla="*/ 222189 w 268288"/>
                <a:gd name="connsiteY42" fmla="*/ 47625 h 338138"/>
                <a:gd name="connsiteX43" fmla="*/ 210362 w 268288"/>
                <a:gd name="connsiteY43" fmla="*/ 47625 h 338138"/>
                <a:gd name="connsiteX44" fmla="*/ 210362 w 268288"/>
                <a:gd name="connsiteY44" fmla="*/ 71628 h 338138"/>
                <a:gd name="connsiteX45" fmla="*/ 202477 w 268288"/>
                <a:gd name="connsiteY45" fmla="*/ 79629 h 338138"/>
                <a:gd name="connsiteX46" fmla="*/ 194593 w 268288"/>
                <a:gd name="connsiteY46" fmla="*/ 71628 h 338138"/>
                <a:gd name="connsiteX47" fmla="*/ 194593 w 268288"/>
                <a:gd name="connsiteY47" fmla="*/ 47625 h 338138"/>
                <a:gd name="connsiteX48" fmla="*/ 73696 w 268288"/>
                <a:gd name="connsiteY48" fmla="*/ 47625 h 338138"/>
                <a:gd name="connsiteX49" fmla="*/ 73696 w 268288"/>
                <a:gd name="connsiteY49" fmla="*/ 71628 h 338138"/>
                <a:gd name="connsiteX50" fmla="*/ 65811 w 268288"/>
                <a:gd name="connsiteY50" fmla="*/ 79629 h 338138"/>
                <a:gd name="connsiteX51" fmla="*/ 57926 w 268288"/>
                <a:gd name="connsiteY51" fmla="*/ 71628 h 338138"/>
                <a:gd name="connsiteX52" fmla="*/ 57926 w 268288"/>
                <a:gd name="connsiteY52" fmla="*/ 47625 h 338138"/>
                <a:gd name="connsiteX53" fmla="*/ 46099 w 268288"/>
                <a:gd name="connsiteY53" fmla="*/ 47625 h 338138"/>
                <a:gd name="connsiteX54" fmla="*/ 65757 w 268288"/>
                <a:gd name="connsiteY54" fmla="*/ 0 h 338138"/>
                <a:gd name="connsiteX55" fmla="*/ 73648 w 268288"/>
                <a:gd name="connsiteY55" fmla="*/ 7925 h 338138"/>
                <a:gd name="connsiteX56" fmla="*/ 73648 w 268288"/>
                <a:gd name="connsiteY56" fmla="*/ 31700 h 338138"/>
                <a:gd name="connsiteX57" fmla="*/ 194640 w 268288"/>
                <a:gd name="connsiteY57" fmla="*/ 31700 h 338138"/>
                <a:gd name="connsiteX58" fmla="*/ 194640 w 268288"/>
                <a:gd name="connsiteY58" fmla="*/ 7925 h 338138"/>
                <a:gd name="connsiteX59" fmla="*/ 202531 w 268288"/>
                <a:gd name="connsiteY59" fmla="*/ 0 h 338138"/>
                <a:gd name="connsiteX60" fmla="*/ 210422 w 268288"/>
                <a:gd name="connsiteY60" fmla="*/ 7925 h 338138"/>
                <a:gd name="connsiteX61" fmla="*/ 210422 w 268288"/>
                <a:gd name="connsiteY61" fmla="*/ 31700 h 338138"/>
                <a:gd name="connsiteX62" fmla="*/ 222258 w 268288"/>
                <a:gd name="connsiteY62" fmla="*/ 31700 h 338138"/>
                <a:gd name="connsiteX63" fmla="*/ 268288 w 268288"/>
                <a:gd name="connsiteY63" fmla="*/ 79251 h 338138"/>
                <a:gd name="connsiteX64" fmla="*/ 268288 w 268288"/>
                <a:gd name="connsiteY64" fmla="*/ 290587 h 338138"/>
                <a:gd name="connsiteX65" fmla="*/ 222258 w 268288"/>
                <a:gd name="connsiteY65" fmla="*/ 338138 h 338138"/>
                <a:gd name="connsiteX66" fmla="*/ 46030 w 268288"/>
                <a:gd name="connsiteY66" fmla="*/ 338138 h 338138"/>
                <a:gd name="connsiteX67" fmla="*/ 0 w 268288"/>
                <a:gd name="connsiteY67" fmla="*/ 290587 h 338138"/>
                <a:gd name="connsiteX68" fmla="*/ 0 w 268288"/>
                <a:gd name="connsiteY68" fmla="*/ 79251 h 338138"/>
                <a:gd name="connsiteX69" fmla="*/ 46030 w 268288"/>
                <a:gd name="connsiteY69" fmla="*/ 31700 h 338138"/>
                <a:gd name="connsiteX70" fmla="*/ 57866 w 268288"/>
                <a:gd name="connsiteY70" fmla="*/ 31700 h 338138"/>
                <a:gd name="connsiteX71" fmla="*/ 57866 w 268288"/>
                <a:gd name="connsiteY71" fmla="*/ 7925 h 338138"/>
                <a:gd name="connsiteX72" fmla="*/ 65757 w 268288"/>
                <a:gd name="connsiteY7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68288" h="338138">
                  <a:moveTo>
                    <a:pt x="179388" y="166688"/>
                  </a:moveTo>
                  <a:cubicBezTo>
                    <a:pt x="192617" y="166688"/>
                    <a:pt x="203200" y="177246"/>
                    <a:pt x="203200" y="190443"/>
                  </a:cubicBezTo>
                  <a:cubicBezTo>
                    <a:pt x="203200" y="252471"/>
                    <a:pt x="203200" y="252471"/>
                    <a:pt x="203200" y="252471"/>
                  </a:cubicBezTo>
                  <a:cubicBezTo>
                    <a:pt x="203200" y="265668"/>
                    <a:pt x="192617" y="276226"/>
                    <a:pt x="179388" y="276226"/>
                  </a:cubicBezTo>
                  <a:cubicBezTo>
                    <a:pt x="166158" y="276226"/>
                    <a:pt x="155575" y="265668"/>
                    <a:pt x="155575" y="252471"/>
                  </a:cubicBezTo>
                  <a:cubicBezTo>
                    <a:pt x="155575" y="190443"/>
                    <a:pt x="155575" y="190443"/>
                    <a:pt x="155575" y="190443"/>
                  </a:cubicBezTo>
                  <a:cubicBezTo>
                    <a:pt x="155575" y="177246"/>
                    <a:pt x="166158" y="166688"/>
                    <a:pt x="179388" y="166688"/>
                  </a:cubicBezTo>
                  <a:close/>
                  <a:moveTo>
                    <a:pt x="179388" y="150813"/>
                  </a:moveTo>
                  <a:cubicBezTo>
                    <a:pt x="158221" y="150813"/>
                    <a:pt x="139700" y="169299"/>
                    <a:pt x="139700" y="190427"/>
                  </a:cubicBezTo>
                  <a:cubicBezTo>
                    <a:pt x="139700" y="252488"/>
                    <a:pt x="139700" y="252488"/>
                    <a:pt x="139700" y="252488"/>
                  </a:cubicBezTo>
                  <a:cubicBezTo>
                    <a:pt x="139700" y="273615"/>
                    <a:pt x="158221" y="292101"/>
                    <a:pt x="179388" y="292101"/>
                  </a:cubicBezTo>
                  <a:cubicBezTo>
                    <a:pt x="201877" y="292101"/>
                    <a:pt x="219075" y="273615"/>
                    <a:pt x="219075" y="252488"/>
                  </a:cubicBezTo>
                  <a:lnTo>
                    <a:pt x="219075" y="190427"/>
                  </a:lnTo>
                  <a:cubicBezTo>
                    <a:pt x="219075" y="169299"/>
                    <a:pt x="201877" y="150813"/>
                    <a:pt x="179388" y="150813"/>
                  </a:cubicBezTo>
                  <a:close/>
                  <a:moveTo>
                    <a:pt x="57120" y="150813"/>
                  </a:moveTo>
                  <a:cubicBezTo>
                    <a:pt x="51848" y="150813"/>
                    <a:pt x="49212" y="154759"/>
                    <a:pt x="49212" y="158705"/>
                  </a:cubicBezTo>
                  <a:cubicBezTo>
                    <a:pt x="49212" y="163967"/>
                    <a:pt x="51848" y="166597"/>
                    <a:pt x="57120" y="166597"/>
                  </a:cubicBezTo>
                  <a:cubicBezTo>
                    <a:pt x="80842" y="166597"/>
                    <a:pt x="80842" y="166597"/>
                    <a:pt x="80842" y="166597"/>
                  </a:cubicBezTo>
                  <a:cubicBezTo>
                    <a:pt x="92704" y="166597"/>
                    <a:pt x="103247" y="177120"/>
                    <a:pt x="103247" y="188959"/>
                  </a:cubicBezTo>
                  <a:cubicBezTo>
                    <a:pt x="103247" y="190274"/>
                    <a:pt x="103247" y="190274"/>
                    <a:pt x="103247" y="190274"/>
                  </a:cubicBezTo>
                  <a:cubicBezTo>
                    <a:pt x="103247" y="202112"/>
                    <a:pt x="92704" y="212635"/>
                    <a:pt x="80842" y="212635"/>
                  </a:cubicBezTo>
                  <a:cubicBezTo>
                    <a:pt x="57120" y="212635"/>
                    <a:pt x="57120" y="212635"/>
                    <a:pt x="57120" y="212635"/>
                  </a:cubicBezTo>
                  <a:cubicBezTo>
                    <a:pt x="51848" y="212635"/>
                    <a:pt x="49212" y="215266"/>
                    <a:pt x="49212" y="220527"/>
                  </a:cubicBezTo>
                  <a:cubicBezTo>
                    <a:pt x="49212" y="224473"/>
                    <a:pt x="51848" y="228419"/>
                    <a:pt x="57120" y="228419"/>
                  </a:cubicBezTo>
                  <a:cubicBezTo>
                    <a:pt x="80842" y="228419"/>
                    <a:pt x="80842" y="228419"/>
                    <a:pt x="80842" y="228419"/>
                  </a:cubicBezTo>
                  <a:cubicBezTo>
                    <a:pt x="92704" y="228419"/>
                    <a:pt x="103247" y="237627"/>
                    <a:pt x="103247" y="250781"/>
                  </a:cubicBezTo>
                  <a:cubicBezTo>
                    <a:pt x="103247" y="263934"/>
                    <a:pt x="92704" y="273142"/>
                    <a:pt x="80842" y="273142"/>
                  </a:cubicBezTo>
                  <a:cubicBezTo>
                    <a:pt x="57120" y="273142"/>
                    <a:pt x="57120" y="273142"/>
                    <a:pt x="57120" y="273142"/>
                  </a:cubicBezTo>
                  <a:cubicBezTo>
                    <a:pt x="51848" y="273142"/>
                    <a:pt x="49212" y="277088"/>
                    <a:pt x="49212" y="281034"/>
                  </a:cubicBezTo>
                  <a:cubicBezTo>
                    <a:pt x="49212" y="284980"/>
                    <a:pt x="51848" y="288926"/>
                    <a:pt x="57120" y="288926"/>
                  </a:cubicBezTo>
                  <a:cubicBezTo>
                    <a:pt x="80842" y="288926"/>
                    <a:pt x="80842" y="288926"/>
                    <a:pt x="80842" y="288926"/>
                  </a:cubicBezTo>
                  <a:cubicBezTo>
                    <a:pt x="101929" y="288926"/>
                    <a:pt x="119062" y="271826"/>
                    <a:pt x="119062" y="250781"/>
                  </a:cubicBezTo>
                  <a:cubicBezTo>
                    <a:pt x="119062" y="237627"/>
                    <a:pt x="112473" y="227104"/>
                    <a:pt x="103247" y="220527"/>
                  </a:cubicBezTo>
                  <a:cubicBezTo>
                    <a:pt x="112473" y="212635"/>
                    <a:pt x="119062" y="202112"/>
                    <a:pt x="119062" y="190274"/>
                  </a:cubicBezTo>
                  <a:lnTo>
                    <a:pt x="119062" y="188959"/>
                  </a:lnTo>
                  <a:cubicBezTo>
                    <a:pt x="119062" y="167913"/>
                    <a:pt x="101929" y="150813"/>
                    <a:pt x="80842" y="150813"/>
                  </a:cubicBezTo>
                  <a:cubicBezTo>
                    <a:pt x="57120" y="150813"/>
                    <a:pt x="57120" y="150813"/>
                    <a:pt x="57120" y="150813"/>
                  </a:cubicBezTo>
                  <a:close/>
                  <a:moveTo>
                    <a:pt x="46099" y="47625"/>
                  </a:moveTo>
                  <a:cubicBezTo>
                    <a:pt x="29016" y="47625"/>
                    <a:pt x="15875" y="62294"/>
                    <a:pt x="15875" y="79629"/>
                  </a:cubicBezTo>
                  <a:cubicBezTo>
                    <a:pt x="15875" y="114300"/>
                    <a:pt x="15875" y="114300"/>
                    <a:pt x="15875" y="114300"/>
                  </a:cubicBezTo>
                  <a:cubicBezTo>
                    <a:pt x="252413" y="114300"/>
                    <a:pt x="252413" y="114300"/>
                    <a:pt x="252413" y="114300"/>
                  </a:cubicBezTo>
                  <a:lnTo>
                    <a:pt x="252413" y="79629"/>
                  </a:lnTo>
                  <a:cubicBezTo>
                    <a:pt x="252413" y="62294"/>
                    <a:pt x="239272" y="47625"/>
                    <a:pt x="222189" y="47625"/>
                  </a:cubicBezTo>
                  <a:cubicBezTo>
                    <a:pt x="210362" y="47625"/>
                    <a:pt x="210362" y="47625"/>
                    <a:pt x="210362" y="47625"/>
                  </a:cubicBezTo>
                  <a:cubicBezTo>
                    <a:pt x="210362" y="71628"/>
                    <a:pt x="210362" y="71628"/>
                    <a:pt x="210362" y="71628"/>
                  </a:cubicBezTo>
                  <a:cubicBezTo>
                    <a:pt x="210362" y="75629"/>
                    <a:pt x="206420" y="79629"/>
                    <a:pt x="202477" y="79629"/>
                  </a:cubicBezTo>
                  <a:cubicBezTo>
                    <a:pt x="197221" y="79629"/>
                    <a:pt x="194593" y="75629"/>
                    <a:pt x="194593" y="71628"/>
                  </a:cubicBezTo>
                  <a:cubicBezTo>
                    <a:pt x="194593" y="47625"/>
                    <a:pt x="194593" y="47625"/>
                    <a:pt x="194593" y="47625"/>
                  </a:cubicBezTo>
                  <a:cubicBezTo>
                    <a:pt x="73696" y="47625"/>
                    <a:pt x="73696" y="47625"/>
                    <a:pt x="73696" y="47625"/>
                  </a:cubicBezTo>
                  <a:cubicBezTo>
                    <a:pt x="73696" y="71628"/>
                    <a:pt x="73696" y="71628"/>
                    <a:pt x="73696" y="71628"/>
                  </a:cubicBezTo>
                  <a:cubicBezTo>
                    <a:pt x="73696" y="75629"/>
                    <a:pt x="71067" y="79629"/>
                    <a:pt x="65811" y="79629"/>
                  </a:cubicBezTo>
                  <a:cubicBezTo>
                    <a:pt x="61869" y="79629"/>
                    <a:pt x="57926" y="75629"/>
                    <a:pt x="57926" y="71628"/>
                  </a:cubicBezTo>
                  <a:cubicBezTo>
                    <a:pt x="57926" y="47625"/>
                    <a:pt x="57926" y="47625"/>
                    <a:pt x="57926" y="47625"/>
                  </a:cubicBezTo>
                  <a:cubicBezTo>
                    <a:pt x="46099" y="47625"/>
                    <a:pt x="46099" y="47625"/>
                    <a:pt x="46099" y="47625"/>
                  </a:cubicBezTo>
                  <a:close/>
                  <a:moveTo>
                    <a:pt x="65757" y="0"/>
                  </a:moveTo>
                  <a:cubicBezTo>
                    <a:pt x="71018" y="0"/>
                    <a:pt x="73648" y="3962"/>
                    <a:pt x="73648" y="7925"/>
                  </a:cubicBezTo>
                  <a:cubicBezTo>
                    <a:pt x="73648" y="31700"/>
                    <a:pt x="73648" y="31700"/>
                    <a:pt x="73648" y="31700"/>
                  </a:cubicBezTo>
                  <a:cubicBezTo>
                    <a:pt x="194640" y="31700"/>
                    <a:pt x="194640" y="31700"/>
                    <a:pt x="194640" y="31700"/>
                  </a:cubicBezTo>
                  <a:cubicBezTo>
                    <a:pt x="194640" y="7925"/>
                    <a:pt x="194640" y="7925"/>
                    <a:pt x="194640" y="7925"/>
                  </a:cubicBezTo>
                  <a:cubicBezTo>
                    <a:pt x="194640" y="3962"/>
                    <a:pt x="197271" y="0"/>
                    <a:pt x="202531" y="0"/>
                  </a:cubicBezTo>
                  <a:cubicBezTo>
                    <a:pt x="206477" y="0"/>
                    <a:pt x="210422" y="3962"/>
                    <a:pt x="210422" y="7925"/>
                  </a:cubicBezTo>
                  <a:cubicBezTo>
                    <a:pt x="210422" y="31700"/>
                    <a:pt x="210422" y="31700"/>
                    <a:pt x="210422" y="31700"/>
                  </a:cubicBezTo>
                  <a:cubicBezTo>
                    <a:pt x="222258" y="31700"/>
                    <a:pt x="222258" y="31700"/>
                    <a:pt x="222258" y="31700"/>
                  </a:cubicBezTo>
                  <a:cubicBezTo>
                    <a:pt x="247246" y="31700"/>
                    <a:pt x="268288" y="52834"/>
                    <a:pt x="268288" y="79251"/>
                  </a:cubicBezTo>
                  <a:cubicBezTo>
                    <a:pt x="268288" y="290587"/>
                    <a:pt x="268288" y="290587"/>
                    <a:pt x="268288" y="290587"/>
                  </a:cubicBezTo>
                  <a:cubicBezTo>
                    <a:pt x="268288" y="317005"/>
                    <a:pt x="247246" y="338138"/>
                    <a:pt x="222258" y="338138"/>
                  </a:cubicBezTo>
                  <a:cubicBezTo>
                    <a:pt x="46030" y="338138"/>
                    <a:pt x="46030" y="338138"/>
                    <a:pt x="46030" y="338138"/>
                  </a:cubicBezTo>
                  <a:cubicBezTo>
                    <a:pt x="21042" y="338138"/>
                    <a:pt x="0" y="317005"/>
                    <a:pt x="0" y="290587"/>
                  </a:cubicBezTo>
                  <a:cubicBezTo>
                    <a:pt x="0" y="79251"/>
                    <a:pt x="0" y="79251"/>
                    <a:pt x="0" y="79251"/>
                  </a:cubicBezTo>
                  <a:cubicBezTo>
                    <a:pt x="0" y="52834"/>
                    <a:pt x="21042" y="31700"/>
                    <a:pt x="46030" y="31700"/>
                  </a:cubicBezTo>
                  <a:cubicBezTo>
                    <a:pt x="57866" y="31700"/>
                    <a:pt x="57866" y="31700"/>
                    <a:pt x="57866" y="31700"/>
                  </a:cubicBezTo>
                  <a:cubicBezTo>
                    <a:pt x="57866" y="7925"/>
                    <a:pt x="57866" y="7925"/>
                    <a:pt x="57866" y="7925"/>
                  </a:cubicBezTo>
                  <a:cubicBezTo>
                    <a:pt x="57866" y="3962"/>
                    <a:pt x="61812" y="0"/>
                    <a:pt x="657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1800428" y="3791444"/>
              <a:ext cx="2557555" cy="1058255"/>
              <a:chOff x="2291702" y="1996460"/>
              <a:chExt cx="2557555" cy="1058255"/>
            </a:xfrm>
          </p:grpSpPr>
          <p:sp>
            <p:nvSpPr>
              <p:cNvPr id="39" name="TextBox 11"/>
              <p:cNvSpPr txBox="1"/>
              <p:nvPr/>
            </p:nvSpPr>
            <p:spPr>
              <a:xfrm>
                <a:off x="2291702" y="2336570"/>
                <a:ext cx="2557555" cy="7181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标题数字等都可以通过点击和重新输入进行更改，顶部“开始”面板中可以对字体</a:t>
                </a:r>
              </a:p>
            </p:txBody>
          </p:sp>
          <p:sp>
            <p:nvSpPr>
              <p:cNvPr id="40" name="TextBox 11"/>
              <p:cNvSpPr txBox="1"/>
              <p:nvPr/>
            </p:nvSpPr>
            <p:spPr>
              <a:xfrm>
                <a:off x="2291702" y="1996460"/>
                <a:ext cx="2449035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  <a:endPara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47" name="TextBox 11"/>
            <p:cNvSpPr txBox="1"/>
            <p:nvPr/>
          </p:nvSpPr>
          <p:spPr>
            <a:xfrm>
              <a:off x="2969968" y="2696837"/>
              <a:ext cx="794591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$589</a:t>
              </a:r>
              <a:endPara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739300" y="2374790"/>
            <a:ext cx="2732264" cy="2474909"/>
            <a:chOff x="4739300" y="2374790"/>
            <a:chExt cx="2732264" cy="2474909"/>
          </a:xfrm>
        </p:grpSpPr>
        <p:sp>
          <p:nvSpPr>
            <p:cNvPr id="32" name="Arrow: Pentagon 81"/>
            <p:cNvSpPr/>
            <p:nvPr/>
          </p:nvSpPr>
          <p:spPr>
            <a:xfrm>
              <a:off x="5041604" y="2487969"/>
              <a:ext cx="2302367" cy="823643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defTabSz="914378">
                <a:defRPr/>
              </a:pPr>
              <a:endParaRPr lang="zh-CN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Oval 82"/>
            <p:cNvSpPr/>
            <p:nvPr/>
          </p:nvSpPr>
          <p:spPr>
            <a:xfrm>
              <a:off x="4739300" y="2374790"/>
              <a:ext cx="1050001" cy="1050002"/>
            </a:xfrm>
            <a:prstGeom prst="ellipse">
              <a:avLst/>
            </a:pr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" name="Freeform: Shape 83"/>
            <p:cNvSpPr>
              <a:spLocks noChangeAspect="1"/>
            </p:cNvSpPr>
            <p:nvPr/>
          </p:nvSpPr>
          <p:spPr bwMode="auto">
            <a:xfrm>
              <a:off x="4951034" y="2582845"/>
              <a:ext cx="634556" cy="63389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4914009" y="3791444"/>
              <a:ext cx="2557555" cy="1058255"/>
              <a:chOff x="2291702" y="1996460"/>
              <a:chExt cx="2557555" cy="1058255"/>
            </a:xfrm>
          </p:grpSpPr>
          <p:sp>
            <p:nvSpPr>
              <p:cNvPr id="42" name="TextBox 11"/>
              <p:cNvSpPr txBox="1"/>
              <p:nvPr/>
            </p:nvSpPr>
            <p:spPr>
              <a:xfrm>
                <a:off x="2291702" y="2336570"/>
                <a:ext cx="2557555" cy="7181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标题数字等都可以通过点击和重新输入进行更改，顶部“开始”面板中可以对字体</a:t>
                </a:r>
              </a:p>
            </p:txBody>
          </p:sp>
          <p:sp>
            <p:nvSpPr>
              <p:cNvPr id="43" name="TextBox 11"/>
              <p:cNvSpPr txBox="1"/>
              <p:nvPr/>
            </p:nvSpPr>
            <p:spPr>
              <a:xfrm>
                <a:off x="2291702" y="1996460"/>
                <a:ext cx="2449035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  <a:endPara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48" name="TextBox 11"/>
            <p:cNvSpPr txBox="1"/>
            <p:nvPr/>
          </p:nvSpPr>
          <p:spPr>
            <a:xfrm>
              <a:off x="6091605" y="2696837"/>
              <a:ext cx="794591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$589</a:t>
              </a:r>
              <a:endPara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950615" y="2374790"/>
            <a:ext cx="2732264" cy="2474909"/>
            <a:chOff x="7950615" y="2374790"/>
            <a:chExt cx="2732264" cy="2474909"/>
          </a:xfrm>
        </p:grpSpPr>
        <p:sp>
          <p:nvSpPr>
            <p:cNvPr id="25" name="Arrow: Pentagon 74"/>
            <p:cNvSpPr/>
            <p:nvPr/>
          </p:nvSpPr>
          <p:spPr>
            <a:xfrm>
              <a:off x="8252919" y="2487969"/>
              <a:ext cx="2302367" cy="823643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defTabSz="914378">
                <a:defRPr/>
              </a:pPr>
              <a:endParaRPr lang="zh-CN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Oval 75"/>
            <p:cNvSpPr/>
            <p:nvPr/>
          </p:nvSpPr>
          <p:spPr>
            <a:xfrm>
              <a:off x="7950615" y="2374790"/>
              <a:ext cx="1050001" cy="1050002"/>
            </a:xfrm>
            <a:prstGeom prst="ellipse">
              <a:avLst/>
            </a:pr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28" name="Freeform: Shape 77"/>
            <p:cNvSpPr>
              <a:spLocks/>
            </p:cNvSpPr>
            <p:nvPr/>
          </p:nvSpPr>
          <p:spPr bwMode="auto">
            <a:xfrm>
              <a:off x="8205041" y="2619878"/>
              <a:ext cx="545571" cy="544559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8125324" y="3791444"/>
              <a:ext cx="2557555" cy="1058255"/>
              <a:chOff x="2291702" y="1996460"/>
              <a:chExt cx="2557555" cy="1058255"/>
            </a:xfrm>
          </p:grpSpPr>
          <p:sp>
            <p:nvSpPr>
              <p:cNvPr id="45" name="TextBox 11"/>
              <p:cNvSpPr txBox="1"/>
              <p:nvPr/>
            </p:nvSpPr>
            <p:spPr>
              <a:xfrm>
                <a:off x="2291702" y="2336570"/>
                <a:ext cx="2557555" cy="7181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标题数字等都可以通过点击和重新输入进行更改，顶部“开始”面板中可以对字体</a:t>
                </a:r>
              </a:p>
            </p:txBody>
          </p:sp>
          <p:sp>
            <p:nvSpPr>
              <p:cNvPr id="46" name="TextBox 11"/>
              <p:cNvSpPr txBox="1"/>
              <p:nvPr/>
            </p:nvSpPr>
            <p:spPr>
              <a:xfrm>
                <a:off x="2291702" y="1996460"/>
                <a:ext cx="2449035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标题文字添加</a:t>
                </a:r>
                <a:endPara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51" name="TextBox 11"/>
            <p:cNvSpPr txBox="1"/>
            <p:nvPr/>
          </p:nvSpPr>
          <p:spPr>
            <a:xfrm>
              <a:off x="9289057" y="2696837"/>
              <a:ext cx="794591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$589</a:t>
              </a:r>
              <a:endPara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6043672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36" name="文本框 35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活动流程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51" name="文本框 2"/>
          <p:cNvSpPr txBox="1">
            <a:spLocks noChangeArrowheads="1"/>
          </p:cNvSpPr>
          <p:nvPr/>
        </p:nvSpPr>
        <p:spPr bwMode="auto">
          <a:xfrm>
            <a:off x="5219125" y="3517074"/>
            <a:ext cx="1825160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52" name="组合 4"/>
          <p:cNvGrpSpPr/>
          <p:nvPr/>
        </p:nvGrpSpPr>
        <p:grpSpPr>
          <a:xfrm>
            <a:off x="4007086" y="2069708"/>
            <a:ext cx="4268579" cy="3687589"/>
            <a:chOff x="2926910" y="1304925"/>
            <a:chExt cx="3202283" cy="2765425"/>
          </a:xfrm>
        </p:grpSpPr>
        <p:grpSp>
          <p:nvGrpSpPr>
            <p:cNvPr id="53" name="组合 5"/>
            <p:cNvGrpSpPr/>
            <p:nvPr/>
          </p:nvGrpSpPr>
          <p:grpSpPr>
            <a:xfrm>
              <a:off x="3498850" y="1304925"/>
              <a:ext cx="876300" cy="876300"/>
              <a:chOff x="3327400" y="1304925"/>
              <a:chExt cx="876300" cy="876300"/>
            </a:xfrm>
          </p:grpSpPr>
          <p:grpSp>
            <p:nvGrpSpPr>
              <p:cNvPr id="122" name="组合 31"/>
              <p:cNvGrpSpPr/>
              <p:nvPr/>
            </p:nvGrpSpPr>
            <p:grpSpPr>
              <a:xfrm>
                <a:off x="3327400" y="1304925"/>
                <a:ext cx="876300" cy="876300"/>
                <a:chOff x="2613025" y="1343025"/>
                <a:chExt cx="876300" cy="876300"/>
              </a:xfrm>
            </p:grpSpPr>
            <p:sp>
              <p:nvSpPr>
                <p:cNvPr id="124" name="任意多边形 123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F1ACCB"/>
                </a:solidFill>
                <a:ln>
                  <a:noFill/>
                </a:ln>
              </p:spPr>
              <p:txBody>
                <a:bodyPr vert="horz" wrap="square" lIns="91428" tIns="45714" rIns="91428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5" name="任意多边形 124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418E9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23" name="Freeform 5"/>
              <p:cNvSpPr>
                <a:spLocks noEditPoints="1"/>
              </p:cNvSpPr>
              <p:nvPr/>
            </p:nvSpPr>
            <p:spPr bwMode="auto">
              <a:xfrm>
                <a:off x="3556220" y="1456391"/>
                <a:ext cx="149321" cy="200025"/>
              </a:xfrm>
              <a:custGeom>
                <a:avLst/>
                <a:gdLst>
                  <a:gd name="T0" fmla="*/ 180 w 269"/>
                  <a:gd name="T1" fmla="*/ 320 h 361"/>
                  <a:gd name="T2" fmla="*/ 180 w 269"/>
                  <a:gd name="T3" fmla="*/ 328 h 361"/>
                  <a:gd name="T4" fmla="*/ 163 w 269"/>
                  <a:gd name="T5" fmla="*/ 354 h 361"/>
                  <a:gd name="T6" fmla="*/ 134 w 269"/>
                  <a:gd name="T7" fmla="*/ 361 h 361"/>
                  <a:gd name="T8" fmla="*/ 106 w 269"/>
                  <a:gd name="T9" fmla="*/ 355 h 361"/>
                  <a:gd name="T10" fmla="*/ 93 w 269"/>
                  <a:gd name="T11" fmla="*/ 343 h 361"/>
                  <a:gd name="T12" fmla="*/ 91 w 269"/>
                  <a:gd name="T13" fmla="*/ 326 h 361"/>
                  <a:gd name="T14" fmla="*/ 180 w 269"/>
                  <a:gd name="T15" fmla="*/ 316 h 361"/>
                  <a:gd name="T16" fmla="*/ 268 w 269"/>
                  <a:gd name="T17" fmla="*/ 122 h 361"/>
                  <a:gd name="T18" fmla="*/ 256 w 269"/>
                  <a:gd name="T19" fmla="*/ 187 h 361"/>
                  <a:gd name="T20" fmla="*/ 228 w 269"/>
                  <a:gd name="T21" fmla="*/ 226 h 361"/>
                  <a:gd name="T22" fmla="*/ 212 w 269"/>
                  <a:gd name="T23" fmla="*/ 239 h 361"/>
                  <a:gd name="T24" fmla="*/ 202 w 269"/>
                  <a:gd name="T25" fmla="*/ 244 h 361"/>
                  <a:gd name="T26" fmla="*/ 191 w 269"/>
                  <a:gd name="T27" fmla="*/ 262 h 361"/>
                  <a:gd name="T28" fmla="*/ 183 w 269"/>
                  <a:gd name="T29" fmla="*/ 283 h 361"/>
                  <a:gd name="T30" fmla="*/ 172 w 269"/>
                  <a:gd name="T31" fmla="*/ 293 h 361"/>
                  <a:gd name="T32" fmla="*/ 88 w 269"/>
                  <a:gd name="T33" fmla="*/ 289 h 361"/>
                  <a:gd name="T34" fmla="*/ 79 w 269"/>
                  <a:gd name="T35" fmla="*/ 272 h 361"/>
                  <a:gd name="T36" fmla="*/ 57 w 269"/>
                  <a:gd name="T37" fmla="*/ 243 h 361"/>
                  <a:gd name="T38" fmla="*/ 29 w 269"/>
                  <a:gd name="T39" fmla="*/ 215 h 361"/>
                  <a:gd name="T40" fmla="*/ 5 w 269"/>
                  <a:gd name="T41" fmla="*/ 167 h 361"/>
                  <a:gd name="T42" fmla="*/ 3 w 269"/>
                  <a:gd name="T43" fmla="*/ 102 h 361"/>
                  <a:gd name="T44" fmla="*/ 58 w 269"/>
                  <a:gd name="T45" fmla="*/ 22 h 361"/>
                  <a:gd name="T46" fmla="*/ 133 w 269"/>
                  <a:gd name="T47" fmla="*/ 0 h 361"/>
                  <a:gd name="T48" fmla="*/ 203 w 269"/>
                  <a:gd name="T49" fmla="*/ 19 h 361"/>
                  <a:gd name="T50" fmla="*/ 258 w 269"/>
                  <a:gd name="T51" fmla="*/ 81 h 361"/>
                  <a:gd name="T52" fmla="*/ 181 w 269"/>
                  <a:gd name="T53" fmla="*/ 59 h 361"/>
                  <a:gd name="T54" fmla="*/ 134 w 269"/>
                  <a:gd name="T55" fmla="*/ 46 h 361"/>
                  <a:gd name="T56" fmla="*/ 86 w 269"/>
                  <a:gd name="T57" fmla="*/ 60 h 361"/>
                  <a:gd name="T58" fmla="*/ 45 w 269"/>
                  <a:gd name="T59" fmla="*/ 138 h 361"/>
                  <a:gd name="T60" fmla="*/ 58 w 269"/>
                  <a:gd name="T61" fmla="*/ 177 h 361"/>
                  <a:gd name="T62" fmla="*/ 79 w 269"/>
                  <a:gd name="T63" fmla="*/ 202 h 361"/>
                  <a:gd name="T64" fmla="*/ 105 w 269"/>
                  <a:gd name="T65" fmla="*/ 236 h 361"/>
                  <a:gd name="T66" fmla="*/ 133 w 269"/>
                  <a:gd name="T67" fmla="*/ 251 h 361"/>
                  <a:gd name="T68" fmla="*/ 163 w 269"/>
                  <a:gd name="T69" fmla="*/ 234 h 361"/>
                  <a:gd name="T70" fmla="*/ 187 w 269"/>
                  <a:gd name="T71" fmla="*/ 202 h 361"/>
                  <a:gd name="T72" fmla="*/ 208 w 269"/>
                  <a:gd name="T73" fmla="*/ 180 h 361"/>
                  <a:gd name="T74" fmla="*/ 221 w 269"/>
                  <a:gd name="T75" fmla="*/ 154 h 361"/>
                  <a:gd name="T76" fmla="*/ 221 w 269"/>
                  <a:gd name="T77" fmla="*/ 154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69" h="361">
                    <a:moveTo>
                      <a:pt x="180" y="316"/>
                    </a:moveTo>
                    <a:cubicBezTo>
                      <a:pt x="180" y="320"/>
                      <a:pt x="180" y="320"/>
                      <a:pt x="180" y="320"/>
                    </a:cubicBezTo>
                    <a:cubicBezTo>
                      <a:pt x="180" y="321"/>
                      <a:pt x="180" y="322"/>
                      <a:pt x="180" y="324"/>
                    </a:cubicBezTo>
                    <a:cubicBezTo>
                      <a:pt x="180" y="325"/>
                      <a:pt x="180" y="326"/>
                      <a:pt x="180" y="328"/>
                    </a:cubicBezTo>
                    <a:cubicBezTo>
                      <a:pt x="180" y="332"/>
                      <a:pt x="179" y="337"/>
                      <a:pt x="176" y="343"/>
                    </a:cubicBezTo>
                    <a:cubicBezTo>
                      <a:pt x="174" y="348"/>
                      <a:pt x="170" y="352"/>
                      <a:pt x="163" y="354"/>
                    </a:cubicBezTo>
                    <a:cubicBezTo>
                      <a:pt x="161" y="355"/>
                      <a:pt x="157" y="357"/>
                      <a:pt x="153" y="359"/>
                    </a:cubicBezTo>
                    <a:cubicBezTo>
                      <a:pt x="149" y="360"/>
                      <a:pt x="143" y="361"/>
                      <a:pt x="134" y="361"/>
                    </a:cubicBezTo>
                    <a:cubicBezTo>
                      <a:pt x="127" y="361"/>
                      <a:pt x="121" y="360"/>
                      <a:pt x="117" y="359"/>
                    </a:cubicBezTo>
                    <a:cubicBezTo>
                      <a:pt x="112" y="357"/>
                      <a:pt x="108" y="356"/>
                      <a:pt x="106" y="355"/>
                    </a:cubicBezTo>
                    <a:cubicBezTo>
                      <a:pt x="102" y="355"/>
                      <a:pt x="100" y="353"/>
                      <a:pt x="98" y="351"/>
                    </a:cubicBezTo>
                    <a:cubicBezTo>
                      <a:pt x="96" y="349"/>
                      <a:pt x="94" y="346"/>
                      <a:pt x="93" y="343"/>
                    </a:cubicBezTo>
                    <a:cubicBezTo>
                      <a:pt x="92" y="340"/>
                      <a:pt x="91" y="337"/>
                      <a:pt x="91" y="334"/>
                    </a:cubicBezTo>
                    <a:cubicBezTo>
                      <a:pt x="91" y="331"/>
                      <a:pt x="91" y="329"/>
                      <a:pt x="91" y="326"/>
                    </a:cubicBezTo>
                    <a:cubicBezTo>
                      <a:pt x="91" y="315"/>
                      <a:pt x="91" y="315"/>
                      <a:pt x="91" y="315"/>
                    </a:cubicBezTo>
                    <a:lnTo>
                      <a:pt x="180" y="316"/>
                    </a:lnTo>
                    <a:close/>
                    <a:moveTo>
                      <a:pt x="258" y="81"/>
                    </a:moveTo>
                    <a:cubicBezTo>
                      <a:pt x="264" y="96"/>
                      <a:pt x="267" y="110"/>
                      <a:pt x="268" y="122"/>
                    </a:cubicBezTo>
                    <a:cubicBezTo>
                      <a:pt x="269" y="135"/>
                      <a:pt x="269" y="147"/>
                      <a:pt x="266" y="158"/>
                    </a:cubicBezTo>
                    <a:cubicBezTo>
                      <a:pt x="264" y="169"/>
                      <a:pt x="260" y="179"/>
                      <a:pt x="256" y="187"/>
                    </a:cubicBezTo>
                    <a:cubicBezTo>
                      <a:pt x="251" y="196"/>
                      <a:pt x="247" y="203"/>
                      <a:pt x="242" y="210"/>
                    </a:cubicBezTo>
                    <a:cubicBezTo>
                      <a:pt x="237" y="216"/>
                      <a:pt x="232" y="222"/>
                      <a:pt x="228" y="226"/>
                    </a:cubicBezTo>
                    <a:cubicBezTo>
                      <a:pt x="224" y="230"/>
                      <a:pt x="221" y="233"/>
                      <a:pt x="219" y="234"/>
                    </a:cubicBezTo>
                    <a:cubicBezTo>
                      <a:pt x="217" y="236"/>
                      <a:pt x="214" y="238"/>
                      <a:pt x="212" y="239"/>
                    </a:cubicBezTo>
                    <a:cubicBezTo>
                      <a:pt x="210" y="240"/>
                      <a:pt x="208" y="241"/>
                      <a:pt x="207" y="242"/>
                    </a:cubicBezTo>
                    <a:cubicBezTo>
                      <a:pt x="205" y="243"/>
                      <a:pt x="204" y="243"/>
                      <a:pt x="202" y="244"/>
                    </a:cubicBezTo>
                    <a:cubicBezTo>
                      <a:pt x="201" y="245"/>
                      <a:pt x="200" y="247"/>
                      <a:pt x="198" y="249"/>
                    </a:cubicBezTo>
                    <a:cubicBezTo>
                      <a:pt x="195" y="254"/>
                      <a:pt x="193" y="258"/>
                      <a:pt x="191" y="262"/>
                    </a:cubicBezTo>
                    <a:cubicBezTo>
                      <a:pt x="189" y="267"/>
                      <a:pt x="188" y="271"/>
                      <a:pt x="187" y="275"/>
                    </a:cubicBezTo>
                    <a:cubicBezTo>
                      <a:pt x="185" y="278"/>
                      <a:pt x="184" y="281"/>
                      <a:pt x="183" y="283"/>
                    </a:cubicBezTo>
                    <a:cubicBezTo>
                      <a:pt x="181" y="285"/>
                      <a:pt x="180" y="287"/>
                      <a:pt x="178" y="289"/>
                    </a:cubicBezTo>
                    <a:cubicBezTo>
                      <a:pt x="176" y="291"/>
                      <a:pt x="174" y="292"/>
                      <a:pt x="172" y="293"/>
                    </a:cubicBezTo>
                    <a:cubicBezTo>
                      <a:pt x="93" y="293"/>
                      <a:pt x="93" y="293"/>
                      <a:pt x="93" y="293"/>
                    </a:cubicBezTo>
                    <a:cubicBezTo>
                      <a:pt x="92" y="292"/>
                      <a:pt x="90" y="291"/>
                      <a:pt x="88" y="289"/>
                    </a:cubicBezTo>
                    <a:cubicBezTo>
                      <a:pt x="86" y="287"/>
                      <a:pt x="85" y="285"/>
                      <a:pt x="83" y="282"/>
                    </a:cubicBezTo>
                    <a:cubicBezTo>
                      <a:pt x="81" y="280"/>
                      <a:pt x="80" y="276"/>
                      <a:pt x="79" y="272"/>
                    </a:cubicBezTo>
                    <a:cubicBezTo>
                      <a:pt x="76" y="265"/>
                      <a:pt x="73" y="260"/>
                      <a:pt x="70" y="256"/>
                    </a:cubicBezTo>
                    <a:cubicBezTo>
                      <a:pt x="66" y="251"/>
                      <a:pt x="62" y="247"/>
                      <a:pt x="57" y="243"/>
                    </a:cubicBezTo>
                    <a:cubicBezTo>
                      <a:pt x="53" y="240"/>
                      <a:pt x="48" y="237"/>
                      <a:pt x="43" y="232"/>
                    </a:cubicBezTo>
                    <a:cubicBezTo>
                      <a:pt x="39" y="227"/>
                      <a:pt x="34" y="221"/>
                      <a:pt x="29" y="215"/>
                    </a:cubicBezTo>
                    <a:cubicBezTo>
                      <a:pt x="24" y="208"/>
                      <a:pt x="20" y="201"/>
                      <a:pt x="15" y="193"/>
                    </a:cubicBezTo>
                    <a:cubicBezTo>
                      <a:pt x="11" y="185"/>
                      <a:pt x="8" y="176"/>
                      <a:pt x="5" y="167"/>
                    </a:cubicBezTo>
                    <a:cubicBezTo>
                      <a:pt x="2" y="157"/>
                      <a:pt x="1" y="147"/>
                      <a:pt x="0" y="136"/>
                    </a:cubicBezTo>
                    <a:cubicBezTo>
                      <a:pt x="0" y="125"/>
                      <a:pt x="1" y="114"/>
                      <a:pt x="3" y="102"/>
                    </a:cubicBezTo>
                    <a:cubicBezTo>
                      <a:pt x="8" y="83"/>
                      <a:pt x="15" y="67"/>
                      <a:pt x="25" y="54"/>
                    </a:cubicBezTo>
                    <a:cubicBezTo>
                      <a:pt x="35" y="41"/>
                      <a:pt x="46" y="30"/>
                      <a:pt x="58" y="22"/>
                    </a:cubicBezTo>
                    <a:cubicBezTo>
                      <a:pt x="71" y="15"/>
                      <a:pt x="84" y="9"/>
                      <a:pt x="97" y="5"/>
                    </a:cubicBezTo>
                    <a:cubicBezTo>
                      <a:pt x="110" y="2"/>
                      <a:pt x="122" y="0"/>
                      <a:pt x="133" y="0"/>
                    </a:cubicBezTo>
                    <a:cubicBezTo>
                      <a:pt x="144" y="0"/>
                      <a:pt x="156" y="2"/>
                      <a:pt x="168" y="5"/>
                    </a:cubicBezTo>
                    <a:cubicBezTo>
                      <a:pt x="180" y="8"/>
                      <a:pt x="192" y="13"/>
                      <a:pt x="203" y="19"/>
                    </a:cubicBezTo>
                    <a:cubicBezTo>
                      <a:pt x="215" y="26"/>
                      <a:pt x="225" y="34"/>
                      <a:pt x="234" y="45"/>
                    </a:cubicBezTo>
                    <a:cubicBezTo>
                      <a:pt x="244" y="55"/>
                      <a:pt x="252" y="67"/>
                      <a:pt x="258" y="81"/>
                    </a:cubicBezTo>
                    <a:close/>
                    <a:moveTo>
                      <a:pt x="221" y="154"/>
                    </a:moveTo>
                    <a:cubicBezTo>
                      <a:pt x="232" y="113"/>
                      <a:pt x="218" y="81"/>
                      <a:pt x="181" y="59"/>
                    </a:cubicBezTo>
                    <a:cubicBezTo>
                      <a:pt x="175" y="55"/>
                      <a:pt x="168" y="52"/>
                      <a:pt x="160" y="50"/>
                    </a:cubicBezTo>
                    <a:cubicBezTo>
                      <a:pt x="151" y="48"/>
                      <a:pt x="143" y="46"/>
                      <a:pt x="134" y="46"/>
                    </a:cubicBezTo>
                    <a:cubicBezTo>
                      <a:pt x="126" y="46"/>
                      <a:pt x="117" y="48"/>
                      <a:pt x="109" y="50"/>
                    </a:cubicBezTo>
                    <a:cubicBezTo>
                      <a:pt x="100" y="52"/>
                      <a:pt x="93" y="55"/>
                      <a:pt x="86" y="60"/>
                    </a:cubicBezTo>
                    <a:cubicBezTo>
                      <a:pt x="70" y="71"/>
                      <a:pt x="59" y="83"/>
                      <a:pt x="53" y="96"/>
                    </a:cubicBezTo>
                    <a:cubicBezTo>
                      <a:pt x="47" y="109"/>
                      <a:pt x="45" y="123"/>
                      <a:pt x="45" y="138"/>
                    </a:cubicBezTo>
                    <a:cubicBezTo>
                      <a:pt x="45" y="146"/>
                      <a:pt x="47" y="153"/>
                      <a:pt x="49" y="160"/>
                    </a:cubicBezTo>
                    <a:cubicBezTo>
                      <a:pt x="52" y="166"/>
                      <a:pt x="55" y="172"/>
                      <a:pt x="58" y="177"/>
                    </a:cubicBezTo>
                    <a:cubicBezTo>
                      <a:pt x="62" y="183"/>
                      <a:pt x="65" y="187"/>
                      <a:pt x="69" y="191"/>
                    </a:cubicBezTo>
                    <a:cubicBezTo>
                      <a:pt x="73" y="195"/>
                      <a:pt x="76" y="199"/>
                      <a:pt x="79" y="202"/>
                    </a:cubicBezTo>
                    <a:cubicBezTo>
                      <a:pt x="85" y="208"/>
                      <a:pt x="90" y="213"/>
                      <a:pt x="95" y="218"/>
                    </a:cubicBezTo>
                    <a:cubicBezTo>
                      <a:pt x="99" y="223"/>
                      <a:pt x="103" y="229"/>
                      <a:pt x="105" y="236"/>
                    </a:cubicBezTo>
                    <a:cubicBezTo>
                      <a:pt x="108" y="243"/>
                      <a:pt x="112" y="247"/>
                      <a:pt x="118" y="248"/>
                    </a:cubicBezTo>
                    <a:cubicBezTo>
                      <a:pt x="123" y="250"/>
                      <a:pt x="128" y="251"/>
                      <a:pt x="133" y="251"/>
                    </a:cubicBezTo>
                    <a:cubicBezTo>
                      <a:pt x="139" y="251"/>
                      <a:pt x="145" y="249"/>
                      <a:pt x="151" y="247"/>
                    </a:cubicBezTo>
                    <a:cubicBezTo>
                      <a:pt x="157" y="244"/>
                      <a:pt x="161" y="240"/>
                      <a:pt x="163" y="234"/>
                    </a:cubicBezTo>
                    <a:cubicBezTo>
                      <a:pt x="165" y="231"/>
                      <a:pt x="167" y="227"/>
                      <a:pt x="171" y="222"/>
                    </a:cubicBezTo>
                    <a:cubicBezTo>
                      <a:pt x="174" y="217"/>
                      <a:pt x="180" y="210"/>
                      <a:pt x="187" y="202"/>
                    </a:cubicBezTo>
                    <a:cubicBezTo>
                      <a:pt x="191" y="197"/>
                      <a:pt x="195" y="193"/>
                      <a:pt x="198" y="190"/>
                    </a:cubicBezTo>
                    <a:cubicBezTo>
                      <a:pt x="202" y="187"/>
                      <a:pt x="205" y="183"/>
                      <a:pt x="208" y="180"/>
                    </a:cubicBezTo>
                    <a:cubicBezTo>
                      <a:pt x="211" y="176"/>
                      <a:pt x="214" y="173"/>
                      <a:pt x="216" y="169"/>
                    </a:cubicBezTo>
                    <a:cubicBezTo>
                      <a:pt x="218" y="165"/>
                      <a:pt x="220" y="160"/>
                      <a:pt x="221" y="154"/>
                    </a:cubicBezTo>
                    <a:close/>
                    <a:moveTo>
                      <a:pt x="221" y="154"/>
                    </a:moveTo>
                    <a:cubicBezTo>
                      <a:pt x="221" y="154"/>
                      <a:pt x="221" y="154"/>
                      <a:pt x="221" y="15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018" eaLnBrk="0" hangingPunct="0"/>
                <a:endPara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4651375" y="1304925"/>
              <a:ext cx="876300" cy="876300"/>
              <a:chOff x="4479925" y="1304925"/>
              <a:chExt cx="876300" cy="876300"/>
            </a:xfrm>
          </p:grpSpPr>
          <p:grpSp>
            <p:nvGrpSpPr>
              <p:cNvPr id="118" name="组合 27"/>
              <p:cNvGrpSpPr/>
              <p:nvPr/>
            </p:nvGrpSpPr>
            <p:grpSpPr>
              <a:xfrm rot="3600000">
                <a:off x="4479925" y="1304925"/>
                <a:ext cx="876300" cy="876300"/>
                <a:chOff x="2613025" y="1343025"/>
                <a:chExt cx="876300" cy="876300"/>
              </a:xfrm>
            </p:grpSpPr>
            <p:sp>
              <p:nvSpPr>
                <p:cNvPr id="120" name="任意多边形 119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F1ACCB"/>
                </a:solidFill>
                <a:ln>
                  <a:noFill/>
                </a:ln>
              </p:spPr>
              <p:txBody>
                <a:bodyPr vert="horz" wrap="square" lIns="91428" tIns="45714" rIns="91428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1" name="任意多边形 120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427A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9" name="Freeform 9"/>
              <p:cNvSpPr>
                <a:spLocks noEditPoints="1"/>
              </p:cNvSpPr>
              <p:nvPr/>
            </p:nvSpPr>
            <p:spPr bwMode="auto">
              <a:xfrm>
                <a:off x="4980524" y="1477491"/>
                <a:ext cx="160850" cy="153666"/>
              </a:xfrm>
              <a:custGeom>
                <a:avLst/>
                <a:gdLst>
                  <a:gd name="T0" fmla="*/ 257 w 345"/>
                  <a:gd name="T1" fmla="*/ 155 h 330"/>
                  <a:gd name="T2" fmla="*/ 173 w 345"/>
                  <a:gd name="T3" fmla="*/ 243 h 330"/>
                  <a:gd name="T4" fmla="*/ 89 w 345"/>
                  <a:gd name="T5" fmla="*/ 155 h 330"/>
                  <a:gd name="T6" fmla="*/ 76 w 345"/>
                  <a:gd name="T7" fmla="*/ 140 h 330"/>
                  <a:gd name="T8" fmla="*/ 76 w 345"/>
                  <a:gd name="T9" fmla="*/ 103 h 330"/>
                  <a:gd name="T10" fmla="*/ 89 w 345"/>
                  <a:gd name="T11" fmla="*/ 90 h 330"/>
                  <a:gd name="T12" fmla="*/ 89 w 345"/>
                  <a:gd name="T13" fmla="*/ 90 h 330"/>
                  <a:gd name="T14" fmla="*/ 89 w 345"/>
                  <a:gd name="T15" fmla="*/ 90 h 330"/>
                  <a:gd name="T16" fmla="*/ 87 w 345"/>
                  <a:gd name="T17" fmla="*/ 62 h 330"/>
                  <a:gd name="T18" fmla="*/ 103 w 345"/>
                  <a:gd name="T19" fmla="*/ 50 h 330"/>
                  <a:gd name="T20" fmla="*/ 115 w 345"/>
                  <a:gd name="T21" fmla="*/ 2 h 330"/>
                  <a:gd name="T22" fmla="*/ 170 w 345"/>
                  <a:gd name="T23" fmla="*/ 11 h 330"/>
                  <a:gd name="T24" fmla="*/ 228 w 345"/>
                  <a:gd name="T25" fmla="*/ 19 h 330"/>
                  <a:gd name="T26" fmla="*/ 244 w 345"/>
                  <a:gd name="T27" fmla="*/ 43 h 330"/>
                  <a:gd name="T28" fmla="*/ 262 w 345"/>
                  <a:gd name="T29" fmla="*/ 50 h 330"/>
                  <a:gd name="T30" fmla="*/ 257 w 345"/>
                  <a:gd name="T31" fmla="*/ 90 h 330"/>
                  <a:gd name="T32" fmla="*/ 256 w 345"/>
                  <a:gd name="T33" fmla="*/ 90 h 330"/>
                  <a:gd name="T34" fmla="*/ 257 w 345"/>
                  <a:gd name="T35" fmla="*/ 90 h 330"/>
                  <a:gd name="T36" fmla="*/ 270 w 345"/>
                  <a:gd name="T37" fmla="*/ 103 h 330"/>
                  <a:gd name="T38" fmla="*/ 270 w 345"/>
                  <a:gd name="T39" fmla="*/ 140 h 330"/>
                  <a:gd name="T40" fmla="*/ 257 w 345"/>
                  <a:gd name="T41" fmla="*/ 155 h 330"/>
                  <a:gd name="T42" fmla="*/ 195 w 345"/>
                  <a:gd name="T43" fmla="*/ 330 h 330"/>
                  <a:gd name="T44" fmla="*/ 195 w 345"/>
                  <a:gd name="T45" fmla="*/ 308 h 330"/>
                  <a:gd name="T46" fmla="*/ 173 w 345"/>
                  <a:gd name="T47" fmla="*/ 276 h 330"/>
                  <a:gd name="T48" fmla="*/ 151 w 345"/>
                  <a:gd name="T49" fmla="*/ 308 h 330"/>
                  <a:gd name="T50" fmla="*/ 151 w 345"/>
                  <a:gd name="T51" fmla="*/ 330 h 330"/>
                  <a:gd name="T52" fmla="*/ 0 w 345"/>
                  <a:gd name="T53" fmla="*/ 330 h 330"/>
                  <a:gd name="T54" fmla="*/ 65 w 345"/>
                  <a:gd name="T55" fmla="*/ 243 h 330"/>
                  <a:gd name="T56" fmla="*/ 151 w 345"/>
                  <a:gd name="T57" fmla="*/ 243 h 330"/>
                  <a:gd name="T58" fmla="*/ 162 w 345"/>
                  <a:gd name="T59" fmla="*/ 243 h 330"/>
                  <a:gd name="T60" fmla="*/ 151 w 345"/>
                  <a:gd name="T61" fmla="*/ 254 h 330"/>
                  <a:gd name="T62" fmla="*/ 162 w 345"/>
                  <a:gd name="T63" fmla="*/ 265 h 330"/>
                  <a:gd name="T64" fmla="*/ 184 w 345"/>
                  <a:gd name="T65" fmla="*/ 265 h 330"/>
                  <a:gd name="T66" fmla="*/ 195 w 345"/>
                  <a:gd name="T67" fmla="*/ 254 h 330"/>
                  <a:gd name="T68" fmla="*/ 184 w 345"/>
                  <a:gd name="T69" fmla="*/ 243 h 330"/>
                  <a:gd name="T70" fmla="*/ 195 w 345"/>
                  <a:gd name="T71" fmla="*/ 243 h 330"/>
                  <a:gd name="T72" fmla="*/ 281 w 345"/>
                  <a:gd name="T73" fmla="*/ 243 h 330"/>
                  <a:gd name="T74" fmla="*/ 345 w 345"/>
                  <a:gd name="T75" fmla="*/ 330 h 330"/>
                  <a:gd name="T76" fmla="*/ 195 w 345"/>
                  <a:gd name="T77" fmla="*/ 330 h 330"/>
                  <a:gd name="T78" fmla="*/ 195 w 345"/>
                  <a:gd name="T79" fmla="*/ 330 h 330"/>
                  <a:gd name="T80" fmla="*/ 195 w 345"/>
                  <a:gd name="T81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45" h="330">
                    <a:moveTo>
                      <a:pt x="257" y="155"/>
                    </a:moveTo>
                    <a:cubicBezTo>
                      <a:pt x="247" y="198"/>
                      <a:pt x="210" y="243"/>
                      <a:pt x="173" y="243"/>
                    </a:cubicBezTo>
                    <a:cubicBezTo>
                      <a:pt x="136" y="243"/>
                      <a:pt x="99" y="198"/>
                      <a:pt x="89" y="155"/>
                    </a:cubicBezTo>
                    <a:cubicBezTo>
                      <a:pt x="81" y="153"/>
                      <a:pt x="76" y="150"/>
                      <a:pt x="76" y="140"/>
                    </a:cubicBezTo>
                    <a:cubicBezTo>
                      <a:pt x="76" y="103"/>
                      <a:pt x="76" y="103"/>
                      <a:pt x="76" y="103"/>
                    </a:cubicBezTo>
                    <a:cubicBezTo>
                      <a:pt x="76" y="94"/>
                      <a:pt x="81" y="91"/>
                      <a:pt x="89" y="90"/>
                    </a:cubicBezTo>
                    <a:cubicBezTo>
                      <a:pt x="89" y="90"/>
                      <a:pt x="89" y="90"/>
                      <a:pt x="89" y="90"/>
                    </a:cubicBezTo>
                    <a:cubicBezTo>
                      <a:pt x="89" y="90"/>
                      <a:pt x="89" y="90"/>
                      <a:pt x="89" y="90"/>
                    </a:cubicBezTo>
                    <a:cubicBezTo>
                      <a:pt x="89" y="90"/>
                      <a:pt x="83" y="67"/>
                      <a:pt x="87" y="62"/>
                    </a:cubicBezTo>
                    <a:cubicBezTo>
                      <a:pt x="91" y="57"/>
                      <a:pt x="101" y="56"/>
                      <a:pt x="103" y="50"/>
                    </a:cubicBezTo>
                    <a:cubicBezTo>
                      <a:pt x="105" y="45"/>
                      <a:pt x="108" y="3"/>
                      <a:pt x="115" y="2"/>
                    </a:cubicBezTo>
                    <a:cubicBezTo>
                      <a:pt x="123" y="0"/>
                      <a:pt x="159" y="10"/>
                      <a:pt x="170" y="11"/>
                    </a:cubicBezTo>
                    <a:cubicBezTo>
                      <a:pt x="181" y="13"/>
                      <a:pt x="222" y="15"/>
                      <a:pt x="228" y="19"/>
                    </a:cubicBezTo>
                    <a:cubicBezTo>
                      <a:pt x="234" y="23"/>
                      <a:pt x="239" y="38"/>
                      <a:pt x="244" y="43"/>
                    </a:cubicBezTo>
                    <a:cubicBezTo>
                      <a:pt x="249" y="49"/>
                      <a:pt x="259" y="44"/>
                      <a:pt x="262" y="50"/>
                    </a:cubicBezTo>
                    <a:cubicBezTo>
                      <a:pt x="265" y="56"/>
                      <a:pt x="257" y="90"/>
                      <a:pt x="257" y="90"/>
                    </a:cubicBezTo>
                    <a:cubicBezTo>
                      <a:pt x="256" y="90"/>
                      <a:pt x="256" y="90"/>
                      <a:pt x="256" y="90"/>
                    </a:cubicBezTo>
                    <a:cubicBezTo>
                      <a:pt x="257" y="90"/>
                      <a:pt x="257" y="90"/>
                      <a:pt x="257" y="90"/>
                    </a:cubicBezTo>
                    <a:cubicBezTo>
                      <a:pt x="264" y="91"/>
                      <a:pt x="270" y="94"/>
                      <a:pt x="270" y="103"/>
                    </a:cubicBezTo>
                    <a:cubicBezTo>
                      <a:pt x="270" y="140"/>
                      <a:pt x="270" y="140"/>
                      <a:pt x="270" y="140"/>
                    </a:cubicBezTo>
                    <a:cubicBezTo>
                      <a:pt x="270" y="149"/>
                      <a:pt x="264" y="153"/>
                      <a:pt x="257" y="155"/>
                    </a:cubicBezTo>
                    <a:close/>
                    <a:moveTo>
                      <a:pt x="195" y="330"/>
                    </a:moveTo>
                    <a:cubicBezTo>
                      <a:pt x="195" y="308"/>
                      <a:pt x="195" y="308"/>
                      <a:pt x="195" y="308"/>
                    </a:cubicBezTo>
                    <a:cubicBezTo>
                      <a:pt x="195" y="296"/>
                      <a:pt x="185" y="276"/>
                      <a:pt x="173" y="276"/>
                    </a:cubicBezTo>
                    <a:cubicBezTo>
                      <a:pt x="161" y="276"/>
                      <a:pt x="151" y="296"/>
                      <a:pt x="151" y="308"/>
                    </a:cubicBezTo>
                    <a:cubicBezTo>
                      <a:pt x="151" y="330"/>
                      <a:pt x="151" y="330"/>
                      <a:pt x="151" y="330"/>
                    </a:cubicBezTo>
                    <a:cubicBezTo>
                      <a:pt x="0" y="330"/>
                      <a:pt x="0" y="330"/>
                      <a:pt x="0" y="330"/>
                    </a:cubicBezTo>
                    <a:cubicBezTo>
                      <a:pt x="0" y="330"/>
                      <a:pt x="53" y="243"/>
                      <a:pt x="65" y="243"/>
                    </a:cubicBezTo>
                    <a:cubicBezTo>
                      <a:pt x="151" y="243"/>
                      <a:pt x="151" y="243"/>
                      <a:pt x="151" y="243"/>
                    </a:cubicBezTo>
                    <a:cubicBezTo>
                      <a:pt x="162" y="243"/>
                      <a:pt x="162" y="243"/>
                      <a:pt x="162" y="243"/>
                    </a:cubicBezTo>
                    <a:cubicBezTo>
                      <a:pt x="156" y="243"/>
                      <a:pt x="151" y="248"/>
                      <a:pt x="151" y="254"/>
                    </a:cubicBezTo>
                    <a:cubicBezTo>
                      <a:pt x="151" y="260"/>
                      <a:pt x="156" y="265"/>
                      <a:pt x="162" y="265"/>
                    </a:cubicBezTo>
                    <a:cubicBezTo>
                      <a:pt x="184" y="265"/>
                      <a:pt x="184" y="265"/>
                      <a:pt x="184" y="265"/>
                    </a:cubicBezTo>
                    <a:cubicBezTo>
                      <a:pt x="190" y="265"/>
                      <a:pt x="195" y="260"/>
                      <a:pt x="195" y="254"/>
                    </a:cubicBezTo>
                    <a:cubicBezTo>
                      <a:pt x="195" y="248"/>
                      <a:pt x="190" y="243"/>
                      <a:pt x="184" y="243"/>
                    </a:cubicBezTo>
                    <a:cubicBezTo>
                      <a:pt x="195" y="243"/>
                      <a:pt x="195" y="243"/>
                      <a:pt x="195" y="243"/>
                    </a:cubicBezTo>
                    <a:cubicBezTo>
                      <a:pt x="281" y="243"/>
                      <a:pt x="281" y="243"/>
                      <a:pt x="281" y="243"/>
                    </a:cubicBezTo>
                    <a:cubicBezTo>
                      <a:pt x="292" y="243"/>
                      <a:pt x="345" y="330"/>
                      <a:pt x="345" y="330"/>
                    </a:cubicBezTo>
                    <a:cubicBezTo>
                      <a:pt x="195" y="330"/>
                      <a:pt x="195" y="330"/>
                      <a:pt x="195" y="330"/>
                    </a:cubicBezTo>
                    <a:close/>
                    <a:moveTo>
                      <a:pt x="195" y="330"/>
                    </a:moveTo>
                    <a:cubicBezTo>
                      <a:pt x="195" y="330"/>
                      <a:pt x="195" y="330"/>
                      <a:pt x="195" y="33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018" eaLnBrk="0" hangingPunct="0"/>
                <a:endPara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8" name="组合 7"/>
            <p:cNvGrpSpPr/>
            <p:nvPr/>
          </p:nvGrpSpPr>
          <p:grpSpPr>
            <a:xfrm>
              <a:off x="5252893" y="2200276"/>
              <a:ext cx="876300" cy="876300"/>
              <a:chOff x="5081443" y="2200276"/>
              <a:chExt cx="876300" cy="876300"/>
            </a:xfrm>
          </p:grpSpPr>
          <p:grpSp>
            <p:nvGrpSpPr>
              <p:cNvPr id="114" name="组合 23"/>
              <p:cNvGrpSpPr/>
              <p:nvPr/>
            </p:nvGrpSpPr>
            <p:grpSpPr>
              <a:xfrm rot="7200000">
                <a:off x="5081443" y="2200276"/>
                <a:ext cx="876300" cy="876300"/>
                <a:chOff x="2613025" y="1343025"/>
                <a:chExt cx="876300" cy="876300"/>
              </a:xfrm>
            </p:grpSpPr>
            <p:sp>
              <p:nvSpPr>
                <p:cNvPr id="116" name="任意多边形 115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F1ACCB"/>
                </a:solidFill>
                <a:ln>
                  <a:noFill/>
                </a:ln>
              </p:spPr>
              <p:txBody>
                <a:bodyPr vert="horz" wrap="square" lIns="91428" tIns="45714" rIns="91428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7" name="任意多边形 116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B84B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5" name="Freeform 13"/>
              <p:cNvSpPr>
                <a:spLocks noEditPoints="1"/>
              </p:cNvSpPr>
              <p:nvPr/>
            </p:nvSpPr>
            <p:spPr bwMode="auto">
              <a:xfrm>
                <a:off x="5672116" y="2555231"/>
                <a:ext cx="195284" cy="195284"/>
              </a:xfrm>
              <a:custGeom>
                <a:avLst/>
                <a:gdLst>
                  <a:gd name="T0" fmla="*/ 349 w 360"/>
                  <a:gd name="T1" fmla="*/ 70 h 360"/>
                  <a:gd name="T2" fmla="*/ 349 w 360"/>
                  <a:gd name="T3" fmla="*/ 290 h 360"/>
                  <a:gd name="T4" fmla="*/ 290 w 360"/>
                  <a:gd name="T5" fmla="*/ 350 h 360"/>
                  <a:gd name="T6" fmla="*/ 70 w 360"/>
                  <a:gd name="T7" fmla="*/ 349 h 360"/>
                  <a:gd name="T8" fmla="*/ 11 w 360"/>
                  <a:gd name="T9" fmla="*/ 290 h 360"/>
                  <a:gd name="T10" fmla="*/ 11 w 360"/>
                  <a:gd name="T11" fmla="*/ 70 h 360"/>
                  <a:gd name="T12" fmla="*/ 70 w 360"/>
                  <a:gd name="T13" fmla="*/ 11 h 360"/>
                  <a:gd name="T14" fmla="*/ 290 w 360"/>
                  <a:gd name="T15" fmla="*/ 11 h 360"/>
                  <a:gd name="T16" fmla="*/ 349 w 360"/>
                  <a:gd name="T17" fmla="*/ 70 h 360"/>
                  <a:gd name="T18" fmla="*/ 349 w 360"/>
                  <a:gd name="T19" fmla="*/ 70 h 360"/>
                  <a:gd name="T20" fmla="*/ 125 w 360"/>
                  <a:gd name="T21" fmla="*/ 49 h 360"/>
                  <a:gd name="T22" fmla="*/ 90 w 360"/>
                  <a:gd name="T23" fmla="*/ 84 h 360"/>
                  <a:gd name="T24" fmla="*/ 125 w 360"/>
                  <a:gd name="T25" fmla="*/ 118 h 360"/>
                  <a:gd name="T26" fmla="*/ 142 w 360"/>
                  <a:gd name="T27" fmla="*/ 114 h 360"/>
                  <a:gd name="T28" fmla="*/ 219 w 360"/>
                  <a:gd name="T29" fmla="*/ 114 h 360"/>
                  <a:gd name="T30" fmla="*/ 236 w 360"/>
                  <a:gd name="T31" fmla="*/ 119 h 360"/>
                  <a:gd name="T32" fmla="*/ 270 w 360"/>
                  <a:gd name="T33" fmla="*/ 84 h 360"/>
                  <a:gd name="T34" fmla="*/ 236 w 360"/>
                  <a:gd name="T35" fmla="*/ 49 h 360"/>
                  <a:gd name="T36" fmla="*/ 219 w 360"/>
                  <a:gd name="T37" fmla="*/ 54 h 360"/>
                  <a:gd name="T38" fmla="*/ 142 w 360"/>
                  <a:gd name="T39" fmla="*/ 54 h 360"/>
                  <a:gd name="T40" fmla="*/ 125 w 360"/>
                  <a:gd name="T41" fmla="*/ 49 h 360"/>
                  <a:gd name="T42" fmla="*/ 125 w 360"/>
                  <a:gd name="T43" fmla="*/ 49 h 360"/>
                  <a:gd name="T44" fmla="*/ 291 w 360"/>
                  <a:gd name="T45" fmla="*/ 215 h 360"/>
                  <a:gd name="T46" fmla="*/ 326 w 360"/>
                  <a:gd name="T47" fmla="*/ 180 h 360"/>
                  <a:gd name="T48" fmla="*/ 291 w 360"/>
                  <a:gd name="T49" fmla="*/ 146 h 360"/>
                  <a:gd name="T50" fmla="*/ 274 w 360"/>
                  <a:gd name="T51" fmla="*/ 150 h 360"/>
                  <a:gd name="T52" fmla="*/ 192 w 360"/>
                  <a:gd name="T53" fmla="*/ 155 h 360"/>
                  <a:gd name="T54" fmla="*/ 188 w 360"/>
                  <a:gd name="T55" fmla="*/ 154 h 360"/>
                  <a:gd name="T56" fmla="*/ 180 w 360"/>
                  <a:gd name="T57" fmla="*/ 152 h 360"/>
                  <a:gd name="T58" fmla="*/ 173 w 360"/>
                  <a:gd name="T59" fmla="*/ 153 h 360"/>
                  <a:gd name="T60" fmla="*/ 168 w 360"/>
                  <a:gd name="T61" fmla="*/ 155 h 360"/>
                  <a:gd name="T62" fmla="*/ 86 w 360"/>
                  <a:gd name="T63" fmla="*/ 150 h 360"/>
                  <a:gd name="T64" fmla="*/ 69 w 360"/>
                  <a:gd name="T65" fmla="*/ 145 h 360"/>
                  <a:gd name="T66" fmla="*/ 35 w 360"/>
                  <a:gd name="T67" fmla="*/ 180 h 360"/>
                  <a:gd name="T68" fmla="*/ 69 w 360"/>
                  <a:gd name="T69" fmla="*/ 215 h 360"/>
                  <a:gd name="T70" fmla="*/ 86 w 360"/>
                  <a:gd name="T71" fmla="*/ 210 h 360"/>
                  <a:gd name="T72" fmla="*/ 147 w 360"/>
                  <a:gd name="T73" fmla="*/ 198 h 360"/>
                  <a:gd name="T74" fmla="*/ 141 w 360"/>
                  <a:gd name="T75" fmla="*/ 209 h 360"/>
                  <a:gd name="T76" fmla="*/ 96 w 360"/>
                  <a:gd name="T77" fmla="*/ 251 h 360"/>
                  <a:gd name="T78" fmla="*/ 86 w 360"/>
                  <a:gd name="T79" fmla="*/ 276 h 360"/>
                  <a:gd name="T80" fmla="*/ 120 w 360"/>
                  <a:gd name="T81" fmla="*/ 311 h 360"/>
                  <a:gd name="T82" fmla="*/ 133 w 360"/>
                  <a:gd name="T83" fmla="*/ 309 h 360"/>
                  <a:gd name="T84" fmla="*/ 211 w 360"/>
                  <a:gd name="T85" fmla="*/ 275 h 360"/>
                  <a:gd name="T86" fmla="*/ 217 w 360"/>
                  <a:gd name="T87" fmla="*/ 288 h 360"/>
                  <a:gd name="T88" fmla="*/ 246 w 360"/>
                  <a:gd name="T89" fmla="*/ 311 h 360"/>
                  <a:gd name="T90" fmla="*/ 276 w 360"/>
                  <a:gd name="T91" fmla="*/ 275 h 360"/>
                  <a:gd name="T92" fmla="*/ 223 w 360"/>
                  <a:gd name="T93" fmla="*/ 246 h 360"/>
                  <a:gd name="T94" fmla="*/ 149 w 360"/>
                  <a:gd name="T95" fmla="*/ 262 h 360"/>
                  <a:gd name="T96" fmla="*/ 146 w 360"/>
                  <a:gd name="T97" fmla="*/ 257 h 360"/>
                  <a:gd name="T98" fmla="*/ 191 w 360"/>
                  <a:gd name="T99" fmla="*/ 201 h 360"/>
                  <a:gd name="T100" fmla="*/ 274 w 360"/>
                  <a:gd name="T101" fmla="*/ 210 h 360"/>
                  <a:gd name="T102" fmla="*/ 291 w 360"/>
                  <a:gd name="T103" fmla="*/ 215 h 360"/>
                  <a:gd name="T104" fmla="*/ 291 w 360"/>
                  <a:gd name="T105" fmla="*/ 215 h 360"/>
                  <a:gd name="T106" fmla="*/ 291 w 360"/>
                  <a:gd name="T107" fmla="*/ 215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360">
                    <a:moveTo>
                      <a:pt x="349" y="70"/>
                    </a:moveTo>
                    <a:cubicBezTo>
                      <a:pt x="360" y="129"/>
                      <a:pt x="360" y="230"/>
                      <a:pt x="349" y="290"/>
                    </a:cubicBezTo>
                    <a:cubicBezTo>
                      <a:pt x="342" y="332"/>
                      <a:pt x="333" y="342"/>
                      <a:pt x="290" y="350"/>
                    </a:cubicBezTo>
                    <a:cubicBezTo>
                      <a:pt x="231" y="359"/>
                      <a:pt x="131" y="360"/>
                      <a:pt x="70" y="349"/>
                    </a:cubicBezTo>
                    <a:cubicBezTo>
                      <a:pt x="28" y="342"/>
                      <a:pt x="18" y="333"/>
                      <a:pt x="11" y="290"/>
                    </a:cubicBezTo>
                    <a:cubicBezTo>
                      <a:pt x="0" y="231"/>
                      <a:pt x="0" y="130"/>
                      <a:pt x="11" y="70"/>
                    </a:cubicBezTo>
                    <a:cubicBezTo>
                      <a:pt x="18" y="28"/>
                      <a:pt x="27" y="18"/>
                      <a:pt x="70" y="11"/>
                    </a:cubicBezTo>
                    <a:cubicBezTo>
                      <a:pt x="129" y="0"/>
                      <a:pt x="230" y="1"/>
                      <a:pt x="290" y="11"/>
                    </a:cubicBezTo>
                    <a:cubicBezTo>
                      <a:pt x="333" y="19"/>
                      <a:pt x="342" y="27"/>
                      <a:pt x="349" y="70"/>
                    </a:cubicBezTo>
                    <a:cubicBezTo>
                      <a:pt x="349" y="70"/>
                      <a:pt x="349" y="70"/>
                      <a:pt x="349" y="70"/>
                    </a:cubicBezTo>
                    <a:close/>
                    <a:moveTo>
                      <a:pt x="125" y="49"/>
                    </a:moveTo>
                    <a:cubicBezTo>
                      <a:pt x="106" y="49"/>
                      <a:pt x="90" y="65"/>
                      <a:pt x="90" y="84"/>
                    </a:cubicBezTo>
                    <a:cubicBezTo>
                      <a:pt x="90" y="103"/>
                      <a:pt x="106" y="118"/>
                      <a:pt x="125" y="118"/>
                    </a:cubicBezTo>
                    <a:cubicBezTo>
                      <a:pt x="131" y="118"/>
                      <a:pt x="137" y="117"/>
                      <a:pt x="142" y="114"/>
                    </a:cubicBezTo>
                    <a:cubicBezTo>
                      <a:pt x="179" y="93"/>
                      <a:pt x="182" y="92"/>
                      <a:pt x="219" y="114"/>
                    </a:cubicBezTo>
                    <a:cubicBezTo>
                      <a:pt x="224" y="117"/>
                      <a:pt x="230" y="119"/>
                      <a:pt x="236" y="119"/>
                    </a:cubicBezTo>
                    <a:cubicBezTo>
                      <a:pt x="255" y="119"/>
                      <a:pt x="270" y="103"/>
                      <a:pt x="270" y="84"/>
                    </a:cubicBezTo>
                    <a:cubicBezTo>
                      <a:pt x="270" y="65"/>
                      <a:pt x="255" y="49"/>
                      <a:pt x="236" y="49"/>
                    </a:cubicBezTo>
                    <a:cubicBezTo>
                      <a:pt x="230" y="49"/>
                      <a:pt x="224" y="51"/>
                      <a:pt x="219" y="54"/>
                    </a:cubicBezTo>
                    <a:cubicBezTo>
                      <a:pt x="181" y="75"/>
                      <a:pt x="180" y="75"/>
                      <a:pt x="142" y="54"/>
                    </a:cubicBezTo>
                    <a:cubicBezTo>
                      <a:pt x="137" y="51"/>
                      <a:pt x="131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lose/>
                    <a:moveTo>
                      <a:pt x="291" y="215"/>
                    </a:moveTo>
                    <a:cubicBezTo>
                      <a:pt x="310" y="215"/>
                      <a:pt x="326" y="199"/>
                      <a:pt x="326" y="180"/>
                    </a:cubicBezTo>
                    <a:cubicBezTo>
                      <a:pt x="326" y="161"/>
                      <a:pt x="310" y="146"/>
                      <a:pt x="291" y="146"/>
                    </a:cubicBezTo>
                    <a:cubicBezTo>
                      <a:pt x="285" y="146"/>
                      <a:pt x="279" y="147"/>
                      <a:pt x="274" y="150"/>
                    </a:cubicBezTo>
                    <a:cubicBezTo>
                      <a:pt x="237" y="171"/>
                      <a:pt x="223" y="168"/>
                      <a:pt x="192" y="155"/>
                    </a:cubicBezTo>
                    <a:cubicBezTo>
                      <a:pt x="188" y="154"/>
                      <a:pt x="188" y="154"/>
                      <a:pt x="188" y="154"/>
                    </a:cubicBezTo>
                    <a:cubicBezTo>
                      <a:pt x="185" y="153"/>
                      <a:pt x="183" y="152"/>
                      <a:pt x="180" y="152"/>
                    </a:cubicBezTo>
                    <a:cubicBezTo>
                      <a:pt x="178" y="152"/>
                      <a:pt x="176" y="153"/>
                      <a:pt x="173" y="153"/>
                    </a:cubicBezTo>
                    <a:cubicBezTo>
                      <a:pt x="168" y="155"/>
                      <a:pt x="168" y="155"/>
                      <a:pt x="168" y="155"/>
                    </a:cubicBezTo>
                    <a:cubicBezTo>
                      <a:pt x="136" y="168"/>
                      <a:pt x="124" y="171"/>
                      <a:pt x="86" y="150"/>
                    </a:cubicBezTo>
                    <a:cubicBezTo>
                      <a:pt x="81" y="147"/>
                      <a:pt x="75" y="145"/>
                      <a:pt x="69" y="145"/>
                    </a:cubicBezTo>
                    <a:cubicBezTo>
                      <a:pt x="50" y="145"/>
                      <a:pt x="35" y="161"/>
                      <a:pt x="35" y="180"/>
                    </a:cubicBezTo>
                    <a:cubicBezTo>
                      <a:pt x="35" y="199"/>
                      <a:pt x="50" y="215"/>
                      <a:pt x="69" y="215"/>
                    </a:cubicBezTo>
                    <a:cubicBezTo>
                      <a:pt x="75" y="215"/>
                      <a:pt x="81" y="213"/>
                      <a:pt x="86" y="210"/>
                    </a:cubicBezTo>
                    <a:cubicBezTo>
                      <a:pt x="121" y="190"/>
                      <a:pt x="140" y="191"/>
                      <a:pt x="147" y="198"/>
                    </a:cubicBezTo>
                    <a:cubicBezTo>
                      <a:pt x="150" y="199"/>
                      <a:pt x="147" y="201"/>
                      <a:pt x="141" y="209"/>
                    </a:cubicBezTo>
                    <a:cubicBezTo>
                      <a:pt x="132" y="220"/>
                      <a:pt x="113" y="235"/>
                      <a:pt x="96" y="251"/>
                    </a:cubicBezTo>
                    <a:cubicBezTo>
                      <a:pt x="89" y="258"/>
                      <a:pt x="86" y="266"/>
                      <a:pt x="86" y="276"/>
                    </a:cubicBezTo>
                    <a:cubicBezTo>
                      <a:pt x="86" y="295"/>
                      <a:pt x="101" y="311"/>
                      <a:pt x="120" y="311"/>
                    </a:cubicBezTo>
                    <a:cubicBezTo>
                      <a:pt x="124" y="311"/>
                      <a:pt x="129" y="310"/>
                      <a:pt x="133" y="309"/>
                    </a:cubicBezTo>
                    <a:cubicBezTo>
                      <a:pt x="166" y="300"/>
                      <a:pt x="193" y="284"/>
                      <a:pt x="211" y="275"/>
                    </a:cubicBezTo>
                    <a:cubicBezTo>
                      <a:pt x="215" y="273"/>
                      <a:pt x="213" y="277"/>
                      <a:pt x="217" y="288"/>
                    </a:cubicBezTo>
                    <a:cubicBezTo>
                      <a:pt x="221" y="297"/>
                      <a:pt x="231" y="310"/>
                      <a:pt x="246" y="311"/>
                    </a:cubicBezTo>
                    <a:cubicBezTo>
                      <a:pt x="269" y="313"/>
                      <a:pt x="281" y="294"/>
                      <a:pt x="276" y="275"/>
                    </a:cubicBezTo>
                    <a:cubicBezTo>
                      <a:pt x="270" y="252"/>
                      <a:pt x="247" y="236"/>
                      <a:pt x="223" y="246"/>
                    </a:cubicBezTo>
                    <a:cubicBezTo>
                      <a:pt x="197" y="256"/>
                      <a:pt x="174" y="262"/>
                      <a:pt x="149" y="262"/>
                    </a:cubicBezTo>
                    <a:cubicBezTo>
                      <a:pt x="144" y="261"/>
                      <a:pt x="145" y="260"/>
                      <a:pt x="146" y="257"/>
                    </a:cubicBezTo>
                    <a:cubicBezTo>
                      <a:pt x="149" y="245"/>
                      <a:pt x="168" y="213"/>
                      <a:pt x="191" y="201"/>
                    </a:cubicBezTo>
                    <a:cubicBezTo>
                      <a:pt x="214" y="191"/>
                      <a:pt x="233" y="187"/>
                      <a:pt x="274" y="210"/>
                    </a:cubicBezTo>
                    <a:cubicBezTo>
                      <a:pt x="279" y="213"/>
                      <a:pt x="285" y="215"/>
                      <a:pt x="291" y="215"/>
                    </a:cubicBezTo>
                    <a:close/>
                    <a:moveTo>
                      <a:pt x="291" y="215"/>
                    </a:moveTo>
                    <a:cubicBezTo>
                      <a:pt x="291" y="215"/>
                      <a:pt x="291" y="215"/>
                      <a:pt x="291" y="21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018" eaLnBrk="0" hangingPunct="0"/>
                <a:endPara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9" name="组合 8"/>
            <p:cNvGrpSpPr/>
            <p:nvPr/>
          </p:nvGrpSpPr>
          <p:grpSpPr>
            <a:xfrm>
              <a:off x="4651375" y="3194050"/>
              <a:ext cx="876300" cy="876300"/>
              <a:chOff x="4479925" y="3194050"/>
              <a:chExt cx="876300" cy="876300"/>
            </a:xfrm>
          </p:grpSpPr>
          <p:grpSp>
            <p:nvGrpSpPr>
              <p:cNvPr id="110" name="组合 19"/>
              <p:cNvGrpSpPr/>
              <p:nvPr/>
            </p:nvGrpSpPr>
            <p:grpSpPr>
              <a:xfrm rot="10800000">
                <a:off x="4479925" y="3194050"/>
                <a:ext cx="876300" cy="876300"/>
                <a:chOff x="2613025" y="1343025"/>
                <a:chExt cx="876300" cy="876300"/>
              </a:xfrm>
            </p:grpSpPr>
            <p:sp>
              <p:nvSpPr>
                <p:cNvPr id="112" name="任意多边形 111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F1ACCB"/>
                </a:solidFill>
                <a:ln>
                  <a:noFill/>
                </a:ln>
              </p:spPr>
              <p:txBody>
                <a:bodyPr vert="horz" wrap="square" lIns="91428" tIns="45714" rIns="91428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3" name="任意多边形 112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418E9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1" name="Freeform 10"/>
              <p:cNvSpPr>
                <a:spLocks noEditPoints="1"/>
              </p:cNvSpPr>
              <p:nvPr/>
            </p:nvSpPr>
            <p:spPr bwMode="auto">
              <a:xfrm>
                <a:off x="4912957" y="3713718"/>
                <a:ext cx="240782" cy="210582"/>
              </a:xfrm>
              <a:custGeom>
                <a:avLst/>
                <a:gdLst>
                  <a:gd name="T0" fmla="*/ 383 w 463"/>
                  <a:gd name="T1" fmla="*/ 146 h 404"/>
                  <a:gd name="T2" fmla="*/ 382 w 463"/>
                  <a:gd name="T3" fmla="*/ 160 h 404"/>
                  <a:gd name="T4" fmla="*/ 235 w 463"/>
                  <a:gd name="T5" fmla="*/ 294 h 404"/>
                  <a:gd name="T6" fmla="*/ 211 w 463"/>
                  <a:gd name="T7" fmla="*/ 294 h 404"/>
                  <a:gd name="T8" fmla="*/ 206 w 463"/>
                  <a:gd name="T9" fmla="*/ 299 h 404"/>
                  <a:gd name="T10" fmla="*/ 288 w 463"/>
                  <a:gd name="T11" fmla="*/ 349 h 404"/>
                  <a:gd name="T12" fmla="*/ 312 w 463"/>
                  <a:gd name="T13" fmla="*/ 349 h 404"/>
                  <a:gd name="T14" fmla="*/ 360 w 463"/>
                  <a:gd name="T15" fmla="*/ 399 h 404"/>
                  <a:gd name="T16" fmla="*/ 371 w 463"/>
                  <a:gd name="T17" fmla="*/ 404 h 404"/>
                  <a:gd name="T18" fmla="*/ 377 w 463"/>
                  <a:gd name="T19" fmla="*/ 402 h 404"/>
                  <a:gd name="T20" fmla="*/ 387 w 463"/>
                  <a:gd name="T21" fmla="*/ 388 h 404"/>
                  <a:gd name="T22" fmla="*/ 387 w 463"/>
                  <a:gd name="T23" fmla="*/ 347 h 404"/>
                  <a:gd name="T24" fmla="*/ 463 w 463"/>
                  <a:gd name="T25" fmla="*/ 247 h 404"/>
                  <a:gd name="T26" fmla="*/ 383 w 463"/>
                  <a:gd name="T27" fmla="*/ 146 h 404"/>
                  <a:gd name="T28" fmla="*/ 235 w 463"/>
                  <a:gd name="T29" fmla="*/ 0 h 404"/>
                  <a:gd name="T30" fmla="*/ 126 w 463"/>
                  <a:gd name="T31" fmla="*/ 0 h 404"/>
                  <a:gd name="T32" fmla="*/ 0 w 463"/>
                  <a:gd name="T33" fmla="*/ 136 h 404"/>
                  <a:gd name="T34" fmla="*/ 104 w 463"/>
                  <a:gd name="T35" fmla="*/ 269 h 404"/>
                  <a:gd name="T36" fmla="*/ 104 w 463"/>
                  <a:gd name="T37" fmla="*/ 326 h 404"/>
                  <a:gd name="T38" fmla="*/ 116 w 463"/>
                  <a:gd name="T39" fmla="*/ 344 h 404"/>
                  <a:gd name="T40" fmla="*/ 123 w 463"/>
                  <a:gd name="T41" fmla="*/ 345 h 404"/>
                  <a:gd name="T42" fmla="*/ 136 w 463"/>
                  <a:gd name="T43" fmla="*/ 339 h 404"/>
                  <a:gd name="T44" fmla="*/ 201 w 463"/>
                  <a:gd name="T45" fmla="*/ 271 h 404"/>
                  <a:gd name="T46" fmla="*/ 235 w 463"/>
                  <a:gd name="T47" fmla="*/ 271 h 404"/>
                  <a:gd name="T48" fmla="*/ 359 w 463"/>
                  <a:gd name="T49" fmla="*/ 156 h 404"/>
                  <a:gd name="T50" fmla="*/ 361 w 463"/>
                  <a:gd name="T51" fmla="*/ 136 h 404"/>
                  <a:gd name="T52" fmla="*/ 235 w 463"/>
                  <a:gd name="T53" fmla="*/ 0 h 404"/>
                  <a:gd name="T54" fmla="*/ 92 w 463"/>
                  <a:gd name="T55" fmla="*/ 151 h 404"/>
                  <a:gd name="T56" fmla="*/ 74 w 463"/>
                  <a:gd name="T57" fmla="*/ 132 h 404"/>
                  <a:gd name="T58" fmla="*/ 92 w 463"/>
                  <a:gd name="T59" fmla="*/ 114 h 404"/>
                  <a:gd name="T60" fmla="*/ 111 w 463"/>
                  <a:gd name="T61" fmla="*/ 132 h 404"/>
                  <a:gd name="T62" fmla="*/ 92 w 463"/>
                  <a:gd name="T63" fmla="*/ 151 h 404"/>
                  <a:gd name="T64" fmla="*/ 188 w 463"/>
                  <a:gd name="T65" fmla="*/ 151 h 404"/>
                  <a:gd name="T66" fmla="*/ 169 w 463"/>
                  <a:gd name="T67" fmla="*/ 132 h 404"/>
                  <a:gd name="T68" fmla="*/ 188 w 463"/>
                  <a:gd name="T69" fmla="*/ 114 h 404"/>
                  <a:gd name="T70" fmla="*/ 206 w 463"/>
                  <a:gd name="T71" fmla="*/ 132 h 404"/>
                  <a:gd name="T72" fmla="*/ 188 w 463"/>
                  <a:gd name="T73" fmla="*/ 151 h 404"/>
                  <a:gd name="T74" fmla="*/ 283 w 463"/>
                  <a:gd name="T75" fmla="*/ 151 h 404"/>
                  <a:gd name="T76" fmla="*/ 265 w 463"/>
                  <a:gd name="T77" fmla="*/ 132 h 404"/>
                  <a:gd name="T78" fmla="*/ 283 w 463"/>
                  <a:gd name="T79" fmla="*/ 114 h 404"/>
                  <a:gd name="T80" fmla="*/ 302 w 463"/>
                  <a:gd name="T81" fmla="*/ 132 h 404"/>
                  <a:gd name="T82" fmla="*/ 283 w 463"/>
                  <a:gd name="T83" fmla="*/ 151 h 404"/>
                  <a:gd name="T84" fmla="*/ 283 w 463"/>
                  <a:gd name="T85" fmla="*/ 151 h 404"/>
                  <a:gd name="T86" fmla="*/ 283 w 463"/>
                  <a:gd name="T87" fmla="*/ 15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63" h="404">
                    <a:moveTo>
                      <a:pt x="383" y="146"/>
                    </a:moveTo>
                    <a:cubicBezTo>
                      <a:pt x="383" y="151"/>
                      <a:pt x="382" y="155"/>
                      <a:pt x="382" y="160"/>
                    </a:cubicBezTo>
                    <a:cubicBezTo>
                      <a:pt x="370" y="238"/>
                      <a:pt x="309" y="294"/>
                      <a:pt x="235" y="294"/>
                    </a:cubicBezTo>
                    <a:cubicBezTo>
                      <a:pt x="211" y="294"/>
                      <a:pt x="211" y="294"/>
                      <a:pt x="211" y="294"/>
                    </a:cubicBezTo>
                    <a:cubicBezTo>
                      <a:pt x="206" y="299"/>
                      <a:pt x="206" y="299"/>
                      <a:pt x="206" y="299"/>
                    </a:cubicBezTo>
                    <a:cubicBezTo>
                      <a:pt x="223" y="329"/>
                      <a:pt x="254" y="349"/>
                      <a:pt x="288" y="349"/>
                    </a:cubicBezTo>
                    <a:cubicBezTo>
                      <a:pt x="312" y="349"/>
                      <a:pt x="312" y="349"/>
                      <a:pt x="312" y="349"/>
                    </a:cubicBezTo>
                    <a:cubicBezTo>
                      <a:pt x="360" y="399"/>
                      <a:pt x="360" y="399"/>
                      <a:pt x="360" y="399"/>
                    </a:cubicBezTo>
                    <a:cubicBezTo>
                      <a:pt x="363" y="402"/>
                      <a:pt x="367" y="404"/>
                      <a:pt x="371" y="404"/>
                    </a:cubicBezTo>
                    <a:cubicBezTo>
                      <a:pt x="373" y="404"/>
                      <a:pt x="375" y="403"/>
                      <a:pt x="377" y="402"/>
                    </a:cubicBezTo>
                    <a:cubicBezTo>
                      <a:pt x="383" y="400"/>
                      <a:pt x="387" y="394"/>
                      <a:pt x="387" y="388"/>
                    </a:cubicBezTo>
                    <a:cubicBezTo>
                      <a:pt x="387" y="347"/>
                      <a:pt x="387" y="347"/>
                      <a:pt x="387" y="347"/>
                    </a:cubicBezTo>
                    <a:cubicBezTo>
                      <a:pt x="431" y="338"/>
                      <a:pt x="463" y="297"/>
                      <a:pt x="463" y="247"/>
                    </a:cubicBezTo>
                    <a:cubicBezTo>
                      <a:pt x="463" y="196"/>
                      <a:pt x="428" y="154"/>
                      <a:pt x="383" y="146"/>
                    </a:cubicBezTo>
                    <a:close/>
                    <a:moveTo>
                      <a:pt x="235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57" y="0"/>
                      <a:pt x="0" y="61"/>
                      <a:pt x="0" y="136"/>
                    </a:cubicBezTo>
                    <a:cubicBezTo>
                      <a:pt x="0" y="203"/>
                      <a:pt x="45" y="258"/>
                      <a:pt x="104" y="269"/>
                    </a:cubicBezTo>
                    <a:cubicBezTo>
                      <a:pt x="104" y="326"/>
                      <a:pt x="104" y="326"/>
                      <a:pt x="104" y="326"/>
                    </a:cubicBezTo>
                    <a:cubicBezTo>
                      <a:pt x="104" y="334"/>
                      <a:pt x="109" y="341"/>
                      <a:pt x="116" y="344"/>
                    </a:cubicBezTo>
                    <a:cubicBezTo>
                      <a:pt x="118" y="344"/>
                      <a:pt x="120" y="345"/>
                      <a:pt x="123" y="345"/>
                    </a:cubicBezTo>
                    <a:cubicBezTo>
                      <a:pt x="128" y="345"/>
                      <a:pt x="133" y="343"/>
                      <a:pt x="136" y="339"/>
                    </a:cubicBezTo>
                    <a:cubicBezTo>
                      <a:pt x="201" y="271"/>
                      <a:pt x="201" y="271"/>
                      <a:pt x="201" y="271"/>
                    </a:cubicBezTo>
                    <a:cubicBezTo>
                      <a:pt x="235" y="271"/>
                      <a:pt x="235" y="271"/>
                      <a:pt x="235" y="271"/>
                    </a:cubicBezTo>
                    <a:cubicBezTo>
                      <a:pt x="297" y="271"/>
                      <a:pt x="349" y="223"/>
                      <a:pt x="359" y="156"/>
                    </a:cubicBezTo>
                    <a:cubicBezTo>
                      <a:pt x="360" y="149"/>
                      <a:pt x="361" y="142"/>
                      <a:pt x="361" y="136"/>
                    </a:cubicBezTo>
                    <a:cubicBezTo>
                      <a:pt x="361" y="61"/>
                      <a:pt x="304" y="0"/>
                      <a:pt x="235" y="0"/>
                    </a:cubicBezTo>
                    <a:close/>
                    <a:moveTo>
                      <a:pt x="92" y="151"/>
                    </a:moveTo>
                    <a:cubicBezTo>
                      <a:pt x="82" y="151"/>
                      <a:pt x="74" y="142"/>
                      <a:pt x="74" y="132"/>
                    </a:cubicBezTo>
                    <a:cubicBezTo>
                      <a:pt x="74" y="122"/>
                      <a:pt x="82" y="114"/>
                      <a:pt x="92" y="114"/>
                    </a:cubicBezTo>
                    <a:cubicBezTo>
                      <a:pt x="102" y="114"/>
                      <a:pt x="111" y="122"/>
                      <a:pt x="111" y="132"/>
                    </a:cubicBezTo>
                    <a:cubicBezTo>
                      <a:pt x="111" y="142"/>
                      <a:pt x="102" y="151"/>
                      <a:pt x="92" y="151"/>
                    </a:cubicBezTo>
                    <a:close/>
                    <a:moveTo>
                      <a:pt x="188" y="151"/>
                    </a:moveTo>
                    <a:cubicBezTo>
                      <a:pt x="177" y="151"/>
                      <a:pt x="169" y="142"/>
                      <a:pt x="169" y="132"/>
                    </a:cubicBezTo>
                    <a:cubicBezTo>
                      <a:pt x="169" y="122"/>
                      <a:pt x="177" y="114"/>
                      <a:pt x="188" y="114"/>
                    </a:cubicBezTo>
                    <a:cubicBezTo>
                      <a:pt x="198" y="114"/>
                      <a:pt x="206" y="122"/>
                      <a:pt x="206" y="132"/>
                    </a:cubicBezTo>
                    <a:cubicBezTo>
                      <a:pt x="206" y="142"/>
                      <a:pt x="198" y="151"/>
                      <a:pt x="188" y="151"/>
                    </a:cubicBezTo>
                    <a:close/>
                    <a:moveTo>
                      <a:pt x="283" y="151"/>
                    </a:moveTo>
                    <a:cubicBezTo>
                      <a:pt x="273" y="151"/>
                      <a:pt x="265" y="142"/>
                      <a:pt x="265" y="132"/>
                    </a:cubicBezTo>
                    <a:cubicBezTo>
                      <a:pt x="265" y="122"/>
                      <a:pt x="273" y="114"/>
                      <a:pt x="283" y="114"/>
                    </a:cubicBezTo>
                    <a:cubicBezTo>
                      <a:pt x="293" y="114"/>
                      <a:pt x="302" y="122"/>
                      <a:pt x="302" y="132"/>
                    </a:cubicBezTo>
                    <a:cubicBezTo>
                      <a:pt x="302" y="142"/>
                      <a:pt x="293" y="151"/>
                      <a:pt x="283" y="151"/>
                    </a:cubicBezTo>
                    <a:close/>
                    <a:moveTo>
                      <a:pt x="283" y="151"/>
                    </a:moveTo>
                    <a:cubicBezTo>
                      <a:pt x="283" y="151"/>
                      <a:pt x="283" y="151"/>
                      <a:pt x="283" y="15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/>
              <a:p>
                <a:pPr defTabSz="1219018" eaLnBrk="0" hangingPunct="0"/>
                <a:endPara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0" name="组合 9"/>
            <p:cNvGrpSpPr/>
            <p:nvPr/>
          </p:nvGrpSpPr>
          <p:grpSpPr>
            <a:xfrm>
              <a:off x="3498850" y="3194050"/>
              <a:ext cx="876300" cy="876300"/>
              <a:chOff x="3327400" y="3194050"/>
              <a:chExt cx="876300" cy="876300"/>
            </a:xfrm>
          </p:grpSpPr>
          <p:grpSp>
            <p:nvGrpSpPr>
              <p:cNvPr id="106" name="组合 15"/>
              <p:cNvGrpSpPr/>
              <p:nvPr/>
            </p:nvGrpSpPr>
            <p:grpSpPr>
              <a:xfrm rot="14400000">
                <a:off x="3327400" y="3194050"/>
                <a:ext cx="876300" cy="876300"/>
                <a:chOff x="2613025" y="1343025"/>
                <a:chExt cx="876300" cy="876300"/>
              </a:xfrm>
            </p:grpSpPr>
            <p:sp>
              <p:nvSpPr>
                <p:cNvPr id="108" name="任意多边形 107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F1ACCB"/>
                </a:solidFill>
                <a:ln>
                  <a:noFill/>
                </a:ln>
              </p:spPr>
              <p:txBody>
                <a:bodyPr vert="horz" wrap="square" lIns="91428" tIns="45714" rIns="91428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09" name="任意多边形 108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427A9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7" name="Freeform 9"/>
              <p:cNvSpPr>
                <a:spLocks noEditPoints="1"/>
              </p:cNvSpPr>
              <p:nvPr/>
            </p:nvSpPr>
            <p:spPr bwMode="auto">
              <a:xfrm>
                <a:off x="3547035" y="3713718"/>
                <a:ext cx="150836" cy="226602"/>
              </a:xfrm>
              <a:custGeom>
                <a:avLst/>
                <a:gdLst>
                  <a:gd name="T0" fmla="*/ 258 w 341"/>
                  <a:gd name="T1" fmla="*/ 344 h 509"/>
                  <a:gd name="T2" fmla="*/ 222 w 341"/>
                  <a:gd name="T3" fmla="*/ 352 h 509"/>
                  <a:gd name="T4" fmla="*/ 158 w 341"/>
                  <a:gd name="T5" fmla="*/ 288 h 509"/>
                  <a:gd name="T6" fmla="*/ 165 w 341"/>
                  <a:gd name="T7" fmla="*/ 254 h 509"/>
                  <a:gd name="T8" fmla="*/ 158 w 341"/>
                  <a:gd name="T9" fmla="*/ 220 h 509"/>
                  <a:gd name="T10" fmla="*/ 221 w 341"/>
                  <a:gd name="T11" fmla="*/ 157 h 509"/>
                  <a:gd name="T12" fmla="*/ 258 w 341"/>
                  <a:gd name="T13" fmla="*/ 166 h 509"/>
                  <a:gd name="T14" fmla="*/ 341 w 341"/>
                  <a:gd name="T15" fmla="*/ 83 h 509"/>
                  <a:gd name="T16" fmla="*/ 258 w 341"/>
                  <a:gd name="T17" fmla="*/ 0 h 509"/>
                  <a:gd name="T18" fmla="*/ 175 w 341"/>
                  <a:gd name="T19" fmla="*/ 83 h 509"/>
                  <a:gd name="T20" fmla="*/ 181 w 341"/>
                  <a:gd name="T21" fmla="*/ 114 h 509"/>
                  <a:gd name="T22" fmla="*/ 117 w 341"/>
                  <a:gd name="T23" fmla="*/ 179 h 509"/>
                  <a:gd name="T24" fmla="*/ 83 w 341"/>
                  <a:gd name="T25" fmla="*/ 172 h 509"/>
                  <a:gd name="T26" fmla="*/ 0 w 341"/>
                  <a:gd name="T27" fmla="*/ 254 h 509"/>
                  <a:gd name="T28" fmla="*/ 83 w 341"/>
                  <a:gd name="T29" fmla="*/ 337 h 509"/>
                  <a:gd name="T30" fmla="*/ 117 w 341"/>
                  <a:gd name="T31" fmla="*/ 330 h 509"/>
                  <a:gd name="T32" fmla="*/ 181 w 341"/>
                  <a:gd name="T33" fmla="*/ 395 h 509"/>
                  <a:gd name="T34" fmla="*/ 175 w 341"/>
                  <a:gd name="T35" fmla="*/ 426 h 509"/>
                  <a:gd name="T36" fmla="*/ 258 w 341"/>
                  <a:gd name="T37" fmla="*/ 509 h 509"/>
                  <a:gd name="T38" fmla="*/ 341 w 341"/>
                  <a:gd name="T39" fmla="*/ 426 h 509"/>
                  <a:gd name="T40" fmla="*/ 258 w 341"/>
                  <a:gd name="T41" fmla="*/ 344 h 509"/>
                  <a:gd name="T42" fmla="*/ 258 w 341"/>
                  <a:gd name="T43" fmla="*/ 344 h 509"/>
                  <a:gd name="T44" fmla="*/ 258 w 341"/>
                  <a:gd name="T45" fmla="*/ 344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1" h="509">
                    <a:moveTo>
                      <a:pt x="258" y="344"/>
                    </a:moveTo>
                    <a:cubicBezTo>
                      <a:pt x="245" y="344"/>
                      <a:pt x="233" y="347"/>
                      <a:pt x="222" y="352"/>
                    </a:cubicBezTo>
                    <a:cubicBezTo>
                      <a:pt x="158" y="288"/>
                      <a:pt x="158" y="288"/>
                      <a:pt x="158" y="288"/>
                    </a:cubicBezTo>
                    <a:cubicBezTo>
                      <a:pt x="163" y="278"/>
                      <a:pt x="165" y="267"/>
                      <a:pt x="165" y="254"/>
                    </a:cubicBezTo>
                    <a:cubicBezTo>
                      <a:pt x="165" y="242"/>
                      <a:pt x="163" y="231"/>
                      <a:pt x="158" y="220"/>
                    </a:cubicBezTo>
                    <a:cubicBezTo>
                      <a:pt x="221" y="157"/>
                      <a:pt x="221" y="157"/>
                      <a:pt x="221" y="157"/>
                    </a:cubicBezTo>
                    <a:cubicBezTo>
                      <a:pt x="232" y="163"/>
                      <a:pt x="245" y="166"/>
                      <a:pt x="258" y="166"/>
                    </a:cubicBezTo>
                    <a:cubicBezTo>
                      <a:pt x="304" y="166"/>
                      <a:pt x="341" y="129"/>
                      <a:pt x="341" y="83"/>
                    </a:cubicBezTo>
                    <a:cubicBezTo>
                      <a:pt x="341" y="37"/>
                      <a:pt x="304" y="0"/>
                      <a:pt x="258" y="0"/>
                    </a:cubicBezTo>
                    <a:cubicBezTo>
                      <a:pt x="212" y="0"/>
                      <a:pt x="175" y="37"/>
                      <a:pt x="175" y="83"/>
                    </a:cubicBezTo>
                    <a:cubicBezTo>
                      <a:pt x="175" y="94"/>
                      <a:pt x="177" y="105"/>
                      <a:pt x="181" y="114"/>
                    </a:cubicBezTo>
                    <a:cubicBezTo>
                      <a:pt x="117" y="179"/>
                      <a:pt x="117" y="179"/>
                      <a:pt x="117" y="179"/>
                    </a:cubicBezTo>
                    <a:cubicBezTo>
                      <a:pt x="106" y="174"/>
                      <a:pt x="95" y="172"/>
                      <a:pt x="83" y="172"/>
                    </a:cubicBezTo>
                    <a:cubicBezTo>
                      <a:pt x="37" y="172"/>
                      <a:pt x="0" y="209"/>
                      <a:pt x="0" y="254"/>
                    </a:cubicBezTo>
                    <a:cubicBezTo>
                      <a:pt x="0" y="300"/>
                      <a:pt x="37" y="337"/>
                      <a:pt x="83" y="337"/>
                    </a:cubicBezTo>
                    <a:cubicBezTo>
                      <a:pt x="95" y="337"/>
                      <a:pt x="106" y="335"/>
                      <a:pt x="117" y="330"/>
                    </a:cubicBezTo>
                    <a:cubicBezTo>
                      <a:pt x="181" y="395"/>
                      <a:pt x="181" y="395"/>
                      <a:pt x="181" y="395"/>
                    </a:cubicBezTo>
                    <a:cubicBezTo>
                      <a:pt x="177" y="404"/>
                      <a:pt x="175" y="415"/>
                      <a:pt x="175" y="426"/>
                    </a:cubicBezTo>
                    <a:cubicBezTo>
                      <a:pt x="175" y="472"/>
                      <a:pt x="212" y="509"/>
                      <a:pt x="258" y="509"/>
                    </a:cubicBezTo>
                    <a:cubicBezTo>
                      <a:pt x="304" y="509"/>
                      <a:pt x="341" y="472"/>
                      <a:pt x="341" y="426"/>
                    </a:cubicBezTo>
                    <a:cubicBezTo>
                      <a:pt x="341" y="381"/>
                      <a:pt x="304" y="344"/>
                      <a:pt x="258" y="344"/>
                    </a:cubicBezTo>
                    <a:close/>
                    <a:moveTo>
                      <a:pt x="258" y="344"/>
                    </a:moveTo>
                    <a:cubicBezTo>
                      <a:pt x="258" y="344"/>
                      <a:pt x="258" y="344"/>
                      <a:pt x="258" y="3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/>
              <a:p>
                <a:pPr defTabSz="1219018" eaLnBrk="0" hangingPunct="0"/>
                <a:endPara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1" name="组合 10"/>
            <p:cNvGrpSpPr/>
            <p:nvPr/>
          </p:nvGrpSpPr>
          <p:grpSpPr>
            <a:xfrm>
              <a:off x="2926910" y="2222377"/>
              <a:ext cx="876300" cy="876300"/>
              <a:chOff x="2755460" y="2222377"/>
              <a:chExt cx="876300" cy="876300"/>
            </a:xfrm>
          </p:grpSpPr>
          <p:grpSp>
            <p:nvGrpSpPr>
              <p:cNvPr id="102" name="组合 11"/>
              <p:cNvGrpSpPr/>
              <p:nvPr/>
            </p:nvGrpSpPr>
            <p:grpSpPr>
              <a:xfrm rot="18000000">
                <a:off x="2755460" y="2222377"/>
                <a:ext cx="876300" cy="876300"/>
                <a:chOff x="2613025" y="1343025"/>
                <a:chExt cx="876300" cy="876300"/>
              </a:xfrm>
            </p:grpSpPr>
            <p:sp>
              <p:nvSpPr>
                <p:cNvPr id="104" name="任意多边形 103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F1ACCB"/>
                </a:solidFill>
                <a:ln>
                  <a:noFill/>
                </a:ln>
              </p:spPr>
              <p:txBody>
                <a:bodyPr vert="horz" wrap="square" lIns="91428" tIns="45714" rIns="91428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05" name="任意多边形 104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B84B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219018" eaLnBrk="0" hangingPunct="0"/>
                  <a:endParaRPr lang="zh-CN" altLang="en-US" sz="2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3" name="Freeform 11"/>
              <p:cNvSpPr>
                <a:spLocks noEditPoints="1"/>
              </p:cNvSpPr>
              <p:nvPr/>
            </p:nvSpPr>
            <p:spPr bwMode="auto">
              <a:xfrm>
                <a:off x="2857744" y="2557462"/>
                <a:ext cx="214211" cy="166901"/>
              </a:xfrm>
              <a:custGeom>
                <a:avLst/>
                <a:gdLst>
                  <a:gd name="T0" fmla="*/ 179 w 514"/>
                  <a:gd name="T1" fmla="*/ 211 h 397"/>
                  <a:gd name="T2" fmla="*/ 108 w 514"/>
                  <a:gd name="T3" fmla="*/ 296 h 397"/>
                  <a:gd name="T4" fmla="*/ 130 w 514"/>
                  <a:gd name="T5" fmla="*/ 332 h 397"/>
                  <a:gd name="T6" fmla="*/ 249 w 514"/>
                  <a:gd name="T7" fmla="*/ 310 h 397"/>
                  <a:gd name="T8" fmla="*/ 179 w 514"/>
                  <a:gd name="T9" fmla="*/ 211 h 397"/>
                  <a:gd name="T10" fmla="*/ 159 w 514"/>
                  <a:gd name="T11" fmla="*/ 317 h 397"/>
                  <a:gd name="T12" fmla="*/ 132 w 514"/>
                  <a:gd name="T13" fmla="*/ 297 h 397"/>
                  <a:gd name="T14" fmla="*/ 158 w 514"/>
                  <a:gd name="T15" fmla="*/ 270 h 397"/>
                  <a:gd name="T16" fmla="*/ 186 w 514"/>
                  <a:gd name="T17" fmla="*/ 291 h 397"/>
                  <a:gd name="T18" fmla="*/ 159 w 514"/>
                  <a:gd name="T19" fmla="*/ 317 h 397"/>
                  <a:gd name="T20" fmla="*/ 206 w 514"/>
                  <a:gd name="T21" fmla="*/ 276 h 397"/>
                  <a:gd name="T22" fmla="*/ 192 w 514"/>
                  <a:gd name="T23" fmla="*/ 275 h 397"/>
                  <a:gd name="T24" fmla="*/ 196 w 514"/>
                  <a:gd name="T25" fmla="*/ 260 h 397"/>
                  <a:gd name="T26" fmla="*/ 210 w 514"/>
                  <a:gd name="T27" fmla="*/ 261 h 397"/>
                  <a:gd name="T28" fmla="*/ 206 w 514"/>
                  <a:gd name="T29" fmla="*/ 276 h 397"/>
                  <a:gd name="T30" fmla="*/ 394 w 514"/>
                  <a:gd name="T31" fmla="*/ 7 h 397"/>
                  <a:gd name="T32" fmla="*/ 328 w 514"/>
                  <a:gd name="T33" fmla="*/ 8 h 397"/>
                  <a:gd name="T34" fmla="*/ 326 w 514"/>
                  <a:gd name="T35" fmla="*/ 8 h 397"/>
                  <a:gd name="T36" fmla="*/ 326 w 514"/>
                  <a:gd name="T37" fmla="*/ 9 h 397"/>
                  <a:gd name="T38" fmla="*/ 312 w 514"/>
                  <a:gd name="T39" fmla="*/ 27 h 397"/>
                  <a:gd name="T40" fmla="*/ 331 w 514"/>
                  <a:gd name="T41" fmla="*/ 46 h 397"/>
                  <a:gd name="T42" fmla="*/ 348 w 514"/>
                  <a:gd name="T43" fmla="*/ 42 h 397"/>
                  <a:gd name="T44" fmla="*/ 443 w 514"/>
                  <a:gd name="T45" fmla="*/ 89 h 397"/>
                  <a:gd name="T46" fmla="*/ 449 w 514"/>
                  <a:gd name="T47" fmla="*/ 152 h 397"/>
                  <a:gd name="T48" fmla="*/ 445 w 514"/>
                  <a:gd name="T49" fmla="*/ 171 h 397"/>
                  <a:gd name="T50" fmla="*/ 464 w 514"/>
                  <a:gd name="T51" fmla="*/ 188 h 397"/>
                  <a:gd name="T52" fmla="*/ 482 w 514"/>
                  <a:gd name="T53" fmla="*/ 172 h 397"/>
                  <a:gd name="T54" fmla="*/ 482 w 514"/>
                  <a:gd name="T55" fmla="*/ 172 h 397"/>
                  <a:gd name="T56" fmla="*/ 394 w 514"/>
                  <a:gd name="T57" fmla="*/ 7 h 397"/>
                  <a:gd name="T58" fmla="*/ 403 w 514"/>
                  <a:gd name="T59" fmla="*/ 160 h 397"/>
                  <a:gd name="T60" fmla="*/ 416 w 514"/>
                  <a:gd name="T61" fmla="*/ 149 h 397"/>
                  <a:gd name="T62" fmla="*/ 416 w 514"/>
                  <a:gd name="T63" fmla="*/ 148 h 397"/>
                  <a:gd name="T64" fmla="*/ 344 w 514"/>
                  <a:gd name="T65" fmla="*/ 75 h 397"/>
                  <a:gd name="T66" fmla="*/ 331 w 514"/>
                  <a:gd name="T67" fmla="*/ 88 h 397"/>
                  <a:gd name="T68" fmla="*/ 344 w 514"/>
                  <a:gd name="T69" fmla="*/ 101 h 397"/>
                  <a:gd name="T70" fmla="*/ 390 w 514"/>
                  <a:gd name="T71" fmla="*/ 147 h 397"/>
                  <a:gd name="T72" fmla="*/ 403 w 514"/>
                  <a:gd name="T73" fmla="*/ 160 h 397"/>
                  <a:gd name="T74" fmla="*/ 364 w 514"/>
                  <a:gd name="T75" fmla="*/ 193 h 397"/>
                  <a:gd name="T76" fmla="*/ 355 w 514"/>
                  <a:gd name="T77" fmla="*/ 179 h 397"/>
                  <a:gd name="T78" fmla="*/ 351 w 514"/>
                  <a:gd name="T79" fmla="*/ 126 h 397"/>
                  <a:gd name="T80" fmla="*/ 257 w 514"/>
                  <a:gd name="T81" fmla="*/ 130 h 397"/>
                  <a:gd name="T82" fmla="*/ 242 w 514"/>
                  <a:gd name="T83" fmla="*/ 107 h 397"/>
                  <a:gd name="T84" fmla="*/ 166 w 514"/>
                  <a:gd name="T85" fmla="*/ 68 h 397"/>
                  <a:gd name="T86" fmla="*/ 40 w 514"/>
                  <a:gd name="T87" fmla="*/ 172 h 397"/>
                  <a:gd name="T88" fmla="*/ 5 w 514"/>
                  <a:gd name="T89" fmla="*/ 268 h 397"/>
                  <a:gd name="T90" fmla="*/ 189 w 514"/>
                  <a:gd name="T91" fmla="*/ 391 h 397"/>
                  <a:gd name="T92" fmla="*/ 410 w 514"/>
                  <a:gd name="T93" fmla="*/ 294 h 397"/>
                  <a:gd name="T94" fmla="*/ 364 w 514"/>
                  <a:gd name="T95" fmla="*/ 193 h 397"/>
                  <a:gd name="T96" fmla="*/ 195 w 514"/>
                  <a:gd name="T97" fmla="*/ 365 h 397"/>
                  <a:gd name="T98" fmla="*/ 51 w 514"/>
                  <a:gd name="T99" fmla="*/ 276 h 397"/>
                  <a:gd name="T100" fmla="*/ 195 w 514"/>
                  <a:gd name="T101" fmla="*/ 177 h 397"/>
                  <a:gd name="T102" fmla="*/ 339 w 514"/>
                  <a:gd name="T103" fmla="*/ 259 h 397"/>
                  <a:gd name="T104" fmla="*/ 195 w 514"/>
                  <a:gd name="T105" fmla="*/ 365 h 397"/>
                  <a:gd name="T106" fmla="*/ 195 w 514"/>
                  <a:gd name="T107" fmla="*/ 365 h 397"/>
                  <a:gd name="T108" fmla="*/ 195 w 514"/>
                  <a:gd name="T109" fmla="*/ 365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14" h="397">
                    <a:moveTo>
                      <a:pt x="179" y="211"/>
                    </a:moveTo>
                    <a:cubicBezTo>
                      <a:pt x="99" y="221"/>
                      <a:pt x="108" y="296"/>
                      <a:pt x="108" y="296"/>
                    </a:cubicBezTo>
                    <a:cubicBezTo>
                      <a:pt x="108" y="296"/>
                      <a:pt x="108" y="319"/>
                      <a:pt x="130" y="332"/>
                    </a:cubicBezTo>
                    <a:cubicBezTo>
                      <a:pt x="177" y="357"/>
                      <a:pt x="225" y="342"/>
                      <a:pt x="249" y="310"/>
                    </a:cubicBezTo>
                    <a:cubicBezTo>
                      <a:pt x="274" y="279"/>
                      <a:pt x="259" y="202"/>
                      <a:pt x="179" y="211"/>
                    </a:cubicBezTo>
                    <a:close/>
                    <a:moveTo>
                      <a:pt x="159" y="317"/>
                    </a:moveTo>
                    <a:cubicBezTo>
                      <a:pt x="144" y="318"/>
                      <a:pt x="132" y="310"/>
                      <a:pt x="132" y="297"/>
                    </a:cubicBezTo>
                    <a:cubicBezTo>
                      <a:pt x="132" y="285"/>
                      <a:pt x="143" y="272"/>
                      <a:pt x="158" y="270"/>
                    </a:cubicBezTo>
                    <a:cubicBezTo>
                      <a:pt x="175" y="269"/>
                      <a:pt x="186" y="278"/>
                      <a:pt x="186" y="291"/>
                    </a:cubicBezTo>
                    <a:cubicBezTo>
                      <a:pt x="186" y="303"/>
                      <a:pt x="174" y="315"/>
                      <a:pt x="159" y="317"/>
                    </a:cubicBezTo>
                    <a:close/>
                    <a:moveTo>
                      <a:pt x="206" y="276"/>
                    </a:moveTo>
                    <a:cubicBezTo>
                      <a:pt x="201" y="280"/>
                      <a:pt x="195" y="280"/>
                      <a:pt x="192" y="275"/>
                    </a:cubicBezTo>
                    <a:cubicBezTo>
                      <a:pt x="189" y="271"/>
                      <a:pt x="190" y="264"/>
                      <a:pt x="196" y="260"/>
                    </a:cubicBezTo>
                    <a:cubicBezTo>
                      <a:pt x="201" y="256"/>
                      <a:pt x="208" y="257"/>
                      <a:pt x="210" y="261"/>
                    </a:cubicBezTo>
                    <a:cubicBezTo>
                      <a:pt x="213" y="266"/>
                      <a:pt x="211" y="273"/>
                      <a:pt x="206" y="276"/>
                    </a:cubicBezTo>
                    <a:close/>
                    <a:moveTo>
                      <a:pt x="394" y="7"/>
                    </a:moveTo>
                    <a:cubicBezTo>
                      <a:pt x="365" y="0"/>
                      <a:pt x="336" y="6"/>
                      <a:pt x="328" y="8"/>
                    </a:cubicBezTo>
                    <a:cubicBezTo>
                      <a:pt x="328" y="8"/>
                      <a:pt x="327" y="8"/>
                      <a:pt x="326" y="8"/>
                    </a:cubicBezTo>
                    <a:cubicBezTo>
                      <a:pt x="326" y="9"/>
                      <a:pt x="326" y="9"/>
                      <a:pt x="326" y="9"/>
                    </a:cubicBezTo>
                    <a:cubicBezTo>
                      <a:pt x="318" y="11"/>
                      <a:pt x="312" y="19"/>
                      <a:pt x="312" y="27"/>
                    </a:cubicBezTo>
                    <a:cubicBezTo>
                      <a:pt x="312" y="38"/>
                      <a:pt x="321" y="46"/>
                      <a:pt x="331" y="46"/>
                    </a:cubicBezTo>
                    <a:cubicBezTo>
                      <a:pt x="331" y="46"/>
                      <a:pt x="341" y="45"/>
                      <a:pt x="348" y="42"/>
                    </a:cubicBezTo>
                    <a:cubicBezTo>
                      <a:pt x="355" y="39"/>
                      <a:pt x="414" y="40"/>
                      <a:pt x="443" y="89"/>
                    </a:cubicBezTo>
                    <a:cubicBezTo>
                      <a:pt x="459" y="125"/>
                      <a:pt x="450" y="148"/>
                      <a:pt x="449" y="152"/>
                    </a:cubicBezTo>
                    <a:cubicBezTo>
                      <a:pt x="449" y="152"/>
                      <a:pt x="445" y="162"/>
                      <a:pt x="445" y="171"/>
                    </a:cubicBezTo>
                    <a:cubicBezTo>
                      <a:pt x="445" y="181"/>
                      <a:pt x="453" y="188"/>
                      <a:pt x="464" y="188"/>
                    </a:cubicBezTo>
                    <a:cubicBezTo>
                      <a:pt x="473" y="188"/>
                      <a:pt x="480" y="187"/>
                      <a:pt x="482" y="172"/>
                    </a:cubicBezTo>
                    <a:cubicBezTo>
                      <a:pt x="482" y="172"/>
                      <a:pt x="482" y="172"/>
                      <a:pt x="482" y="172"/>
                    </a:cubicBezTo>
                    <a:cubicBezTo>
                      <a:pt x="514" y="68"/>
                      <a:pt x="444" y="19"/>
                      <a:pt x="394" y="7"/>
                    </a:cubicBezTo>
                    <a:close/>
                    <a:moveTo>
                      <a:pt x="403" y="160"/>
                    </a:moveTo>
                    <a:cubicBezTo>
                      <a:pt x="410" y="160"/>
                      <a:pt x="415" y="156"/>
                      <a:pt x="416" y="149"/>
                    </a:cubicBezTo>
                    <a:cubicBezTo>
                      <a:pt x="416" y="149"/>
                      <a:pt x="416" y="148"/>
                      <a:pt x="416" y="148"/>
                    </a:cubicBezTo>
                    <a:cubicBezTo>
                      <a:pt x="426" y="60"/>
                      <a:pt x="344" y="75"/>
                      <a:pt x="344" y="75"/>
                    </a:cubicBezTo>
                    <a:cubicBezTo>
                      <a:pt x="337" y="75"/>
                      <a:pt x="331" y="81"/>
                      <a:pt x="331" y="88"/>
                    </a:cubicBezTo>
                    <a:cubicBezTo>
                      <a:pt x="331" y="96"/>
                      <a:pt x="337" y="101"/>
                      <a:pt x="344" y="101"/>
                    </a:cubicBezTo>
                    <a:cubicBezTo>
                      <a:pt x="403" y="89"/>
                      <a:pt x="390" y="147"/>
                      <a:pt x="390" y="147"/>
                    </a:cubicBezTo>
                    <a:cubicBezTo>
                      <a:pt x="390" y="154"/>
                      <a:pt x="396" y="160"/>
                      <a:pt x="403" y="160"/>
                    </a:cubicBezTo>
                    <a:close/>
                    <a:moveTo>
                      <a:pt x="364" y="193"/>
                    </a:moveTo>
                    <a:cubicBezTo>
                      <a:pt x="345" y="189"/>
                      <a:pt x="355" y="179"/>
                      <a:pt x="355" y="179"/>
                    </a:cubicBezTo>
                    <a:cubicBezTo>
                      <a:pt x="355" y="179"/>
                      <a:pt x="373" y="148"/>
                      <a:pt x="351" y="126"/>
                    </a:cubicBezTo>
                    <a:cubicBezTo>
                      <a:pt x="323" y="99"/>
                      <a:pt x="257" y="130"/>
                      <a:pt x="257" y="130"/>
                    </a:cubicBezTo>
                    <a:cubicBezTo>
                      <a:pt x="231" y="138"/>
                      <a:pt x="238" y="126"/>
                      <a:pt x="242" y="107"/>
                    </a:cubicBezTo>
                    <a:cubicBezTo>
                      <a:pt x="242" y="84"/>
                      <a:pt x="234" y="45"/>
                      <a:pt x="166" y="68"/>
                    </a:cubicBezTo>
                    <a:cubicBezTo>
                      <a:pt x="98" y="91"/>
                      <a:pt x="40" y="172"/>
                      <a:pt x="40" y="172"/>
                    </a:cubicBezTo>
                    <a:cubicBezTo>
                      <a:pt x="0" y="226"/>
                      <a:pt x="5" y="268"/>
                      <a:pt x="5" y="268"/>
                    </a:cubicBezTo>
                    <a:cubicBezTo>
                      <a:pt x="15" y="360"/>
                      <a:pt x="113" y="385"/>
                      <a:pt x="189" y="391"/>
                    </a:cubicBezTo>
                    <a:cubicBezTo>
                      <a:pt x="269" y="397"/>
                      <a:pt x="377" y="363"/>
                      <a:pt x="410" y="294"/>
                    </a:cubicBezTo>
                    <a:cubicBezTo>
                      <a:pt x="443" y="224"/>
                      <a:pt x="383" y="197"/>
                      <a:pt x="364" y="193"/>
                    </a:cubicBezTo>
                    <a:close/>
                    <a:moveTo>
                      <a:pt x="195" y="365"/>
                    </a:moveTo>
                    <a:cubicBezTo>
                      <a:pt x="115" y="369"/>
                      <a:pt x="51" y="329"/>
                      <a:pt x="51" y="276"/>
                    </a:cubicBezTo>
                    <a:cubicBezTo>
                      <a:pt x="51" y="223"/>
                      <a:pt x="115" y="180"/>
                      <a:pt x="195" y="177"/>
                    </a:cubicBezTo>
                    <a:cubicBezTo>
                      <a:pt x="275" y="173"/>
                      <a:pt x="339" y="206"/>
                      <a:pt x="339" y="259"/>
                    </a:cubicBezTo>
                    <a:cubicBezTo>
                      <a:pt x="339" y="312"/>
                      <a:pt x="275" y="361"/>
                      <a:pt x="195" y="365"/>
                    </a:cubicBezTo>
                    <a:close/>
                    <a:moveTo>
                      <a:pt x="195" y="365"/>
                    </a:moveTo>
                    <a:cubicBezTo>
                      <a:pt x="195" y="365"/>
                      <a:pt x="195" y="365"/>
                      <a:pt x="195" y="3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/>
              <a:p>
                <a:pPr defTabSz="1219018" eaLnBrk="0" hangingPunct="0"/>
                <a:endPara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6" name="文本框 66"/>
          <p:cNvSpPr txBox="1">
            <a:spLocks noChangeArrowheads="1"/>
          </p:cNvSpPr>
          <p:nvPr/>
        </p:nvSpPr>
        <p:spPr bwMode="auto">
          <a:xfrm>
            <a:off x="7658825" y="2298604"/>
            <a:ext cx="3136087" cy="533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216636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文本框 69"/>
          <p:cNvSpPr txBox="1">
            <a:spLocks noChangeArrowheads="1"/>
          </p:cNvSpPr>
          <p:nvPr/>
        </p:nvSpPr>
        <p:spPr bwMode="auto">
          <a:xfrm>
            <a:off x="7665440" y="2044719"/>
            <a:ext cx="2201792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28" name="文本框 66"/>
          <p:cNvSpPr txBox="1">
            <a:spLocks noChangeArrowheads="1"/>
          </p:cNvSpPr>
          <p:nvPr/>
        </p:nvSpPr>
        <p:spPr bwMode="auto">
          <a:xfrm>
            <a:off x="8484106" y="3708440"/>
            <a:ext cx="3136087" cy="533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216636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文本框 69"/>
          <p:cNvSpPr txBox="1">
            <a:spLocks noChangeArrowheads="1"/>
          </p:cNvSpPr>
          <p:nvPr/>
        </p:nvSpPr>
        <p:spPr bwMode="auto">
          <a:xfrm>
            <a:off x="8490720" y="3454555"/>
            <a:ext cx="2201792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30" name="文本框 66"/>
          <p:cNvSpPr txBox="1">
            <a:spLocks noChangeArrowheads="1"/>
          </p:cNvSpPr>
          <p:nvPr/>
        </p:nvSpPr>
        <p:spPr bwMode="auto">
          <a:xfrm>
            <a:off x="7531857" y="5385002"/>
            <a:ext cx="3136087" cy="533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216636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文本框 69"/>
          <p:cNvSpPr txBox="1">
            <a:spLocks noChangeArrowheads="1"/>
          </p:cNvSpPr>
          <p:nvPr/>
        </p:nvSpPr>
        <p:spPr bwMode="auto">
          <a:xfrm>
            <a:off x="7538472" y="5131116"/>
            <a:ext cx="2201792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32" name="文本框 66"/>
          <p:cNvSpPr txBox="1">
            <a:spLocks noChangeArrowheads="1"/>
          </p:cNvSpPr>
          <p:nvPr/>
        </p:nvSpPr>
        <p:spPr bwMode="auto">
          <a:xfrm>
            <a:off x="1323206" y="2298604"/>
            <a:ext cx="3136087" cy="533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defTabSz="1216636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文本框 69"/>
          <p:cNvSpPr txBox="1">
            <a:spLocks noChangeArrowheads="1"/>
          </p:cNvSpPr>
          <p:nvPr/>
        </p:nvSpPr>
        <p:spPr bwMode="auto">
          <a:xfrm>
            <a:off x="3029698" y="2044719"/>
            <a:ext cx="2201792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34" name="文本框 66"/>
          <p:cNvSpPr txBox="1">
            <a:spLocks noChangeArrowheads="1"/>
          </p:cNvSpPr>
          <p:nvPr/>
        </p:nvSpPr>
        <p:spPr bwMode="auto">
          <a:xfrm>
            <a:off x="599497" y="3733841"/>
            <a:ext cx="3136087" cy="533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defTabSz="1216636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文本框 69"/>
          <p:cNvSpPr txBox="1">
            <a:spLocks noChangeArrowheads="1"/>
          </p:cNvSpPr>
          <p:nvPr/>
        </p:nvSpPr>
        <p:spPr bwMode="auto">
          <a:xfrm>
            <a:off x="2261424" y="3479958"/>
            <a:ext cx="2106349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36" name="文本框 66"/>
          <p:cNvSpPr txBox="1">
            <a:spLocks noChangeArrowheads="1"/>
          </p:cNvSpPr>
          <p:nvPr/>
        </p:nvSpPr>
        <p:spPr bwMode="auto">
          <a:xfrm>
            <a:off x="1200811" y="5296094"/>
            <a:ext cx="3136087" cy="533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defTabSz="1216636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文本框 69"/>
          <p:cNvSpPr txBox="1">
            <a:spLocks noChangeArrowheads="1"/>
          </p:cNvSpPr>
          <p:nvPr/>
        </p:nvSpPr>
        <p:spPr bwMode="auto">
          <a:xfrm>
            <a:off x="2837234" y="5042208"/>
            <a:ext cx="2106349" cy="3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8" tIns="60949" rIns="121898" bIns="6094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</p:spTree>
    <p:extLst>
      <p:ext uri="{BB962C8B-B14F-4D97-AF65-F5344CB8AC3E}">
        <p14:creationId xmlns:p14="http://schemas.microsoft.com/office/powerpoint/2010/main" val="812009675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36" name="文本框 35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活动流程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" name="组合 4206"/>
          <p:cNvGrpSpPr>
            <a:grpSpLocks/>
          </p:cNvGrpSpPr>
          <p:nvPr/>
        </p:nvGrpSpPr>
        <p:grpSpPr bwMode="auto">
          <a:xfrm>
            <a:off x="7700963" y="1863725"/>
            <a:ext cx="3949700" cy="1569728"/>
            <a:chOff x="0" y="0"/>
            <a:chExt cx="3950910" cy="1570211"/>
          </a:xfrm>
        </p:grpSpPr>
        <p:grpSp>
          <p:nvGrpSpPr>
            <p:cNvPr id="8" name="组合 4179"/>
            <p:cNvGrpSpPr>
              <a:grpSpLocks/>
            </p:cNvGrpSpPr>
            <p:nvPr/>
          </p:nvGrpSpPr>
          <p:grpSpPr bwMode="auto">
            <a:xfrm>
              <a:off x="0" y="0"/>
              <a:ext cx="3241854" cy="635376"/>
              <a:chOff x="0" y="0"/>
              <a:chExt cx="3241854" cy="635376"/>
            </a:xfrm>
          </p:grpSpPr>
          <p:grpSp>
            <p:nvGrpSpPr>
              <p:cNvPr id="10" name="五边形 29"/>
              <p:cNvGrpSpPr>
                <a:grpSpLocks/>
              </p:cNvGrpSpPr>
              <p:nvPr/>
            </p:nvGrpSpPr>
            <p:grpSpPr bwMode="auto">
              <a:xfrm>
                <a:off x="498654" y="7488"/>
                <a:ext cx="2743200" cy="627888"/>
                <a:chOff x="0" y="0"/>
                <a:chExt cx="2743200" cy="627888"/>
              </a:xfrm>
            </p:grpSpPr>
            <p:pic>
              <p:nvPicPr>
                <p:cNvPr id="14" name="五边形 29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743200" cy="6278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5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-1131" y="2037"/>
                  <a:ext cx="2745302" cy="627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" name="椭圆 4181"/>
              <p:cNvSpPr>
                <a:spLocks noChangeArrowheads="1"/>
              </p:cNvSpPr>
              <p:nvPr/>
            </p:nvSpPr>
            <p:spPr bwMode="auto">
              <a:xfrm>
                <a:off x="0" y="128090"/>
                <a:ext cx="249228" cy="249228"/>
              </a:xfrm>
              <a:prstGeom prst="ellipse">
                <a:avLst/>
              </a:prstGeom>
              <a:solidFill>
                <a:srgbClr val="5193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五边形 4182"/>
              <p:cNvSpPr>
                <a:spLocks noChangeArrowheads="1"/>
              </p:cNvSpPr>
              <p:nvPr/>
            </p:nvSpPr>
            <p:spPr bwMode="auto">
              <a:xfrm flipH="1">
                <a:off x="478473" y="0"/>
                <a:ext cx="2587064" cy="505407"/>
              </a:xfrm>
              <a:prstGeom prst="homePlate">
                <a:avLst>
                  <a:gd name="adj" fmla="val 37135"/>
                </a:avLst>
              </a:prstGeom>
              <a:solidFill>
                <a:srgbClr val="5193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文本框 4183"/>
              <p:cNvSpPr txBox="1">
                <a:spLocks noChangeArrowheads="1"/>
              </p:cNvSpPr>
              <p:nvPr/>
            </p:nvSpPr>
            <p:spPr bwMode="auto">
              <a:xfrm>
                <a:off x="828304" y="39740"/>
                <a:ext cx="1467517" cy="400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defTabSz="1219170"/>
                <a:r>
                  <a:rPr lang="zh-CN" altLang="en-US" sz="2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</p:grpSp>
        <p:sp>
          <p:nvSpPr>
            <p:cNvPr id="9" name="矩形 4199"/>
            <p:cNvSpPr>
              <a:spLocks noChangeArrowheads="1"/>
            </p:cNvSpPr>
            <p:nvPr/>
          </p:nvSpPr>
          <p:spPr bwMode="auto">
            <a:xfrm>
              <a:off x="669288" y="663530"/>
              <a:ext cx="3281622" cy="906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16" name="组合 4207"/>
          <p:cNvGrpSpPr>
            <a:grpSpLocks/>
          </p:cNvGrpSpPr>
          <p:nvPr/>
        </p:nvGrpSpPr>
        <p:grpSpPr bwMode="auto">
          <a:xfrm>
            <a:off x="7700963" y="4387850"/>
            <a:ext cx="3949700" cy="1518672"/>
            <a:chOff x="0" y="0"/>
            <a:chExt cx="3950910" cy="1518928"/>
          </a:xfrm>
        </p:grpSpPr>
        <p:grpSp>
          <p:nvGrpSpPr>
            <p:cNvPr id="17" name="组合 4184"/>
            <p:cNvGrpSpPr>
              <a:grpSpLocks/>
            </p:cNvGrpSpPr>
            <p:nvPr/>
          </p:nvGrpSpPr>
          <p:grpSpPr bwMode="auto">
            <a:xfrm>
              <a:off x="0" y="884229"/>
              <a:ext cx="3241854" cy="634699"/>
              <a:chOff x="0" y="0"/>
              <a:chExt cx="3241854" cy="634699"/>
            </a:xfrm>
          </p:grpSpPr>
          <p:grpSp>
            <p:nvGrpSpPr>
              <p:cNvPr id="19" name="五边形 29"/>
              <p:cNvGrpSpPr>
                <a:grpSpLocks/>
              </p:cNvGrpSpPr>
              <p:nvPr/>
            </p:nvGrpSpPr>
            <p:grpSpPr bwMode="auto">
              <a:xfrm>
                <a:off x="498654" y="6811"/>
                <a:ext cx="2743200" cy="627888"/>
                <a:chOff x="0" y="0"/>
                <a:chExt cx="2743200" cy="627888"/>
              </a:xfrm>
            </p:grpSpPr>
            <p:pic>
              <p:nvPicPr>
                <p:cNvPr id="23" name="五边形 29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743200" cy="6278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-1131" y="2714"/>
                  <a:ext cx="2745302" cy="627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0" name="椭圆 4186"/>
              <p:cNvSpPr>
                <a:spLocks noChangeArrowheads="1"/>
              </p:cNvSpPr>
              <p:nvPr/>
            </p:nvSpPr>
            <p:spPr bwMode="auto">
              <a:xfrm>
                <a:off x="0" y="128090"/>
                <a:ext cx="249228" cy="249228"/>
              </a:xfrm>
              <a:prstGeom prst="ellipse">
                <a:avLst/>
              </a:prstGeom>
              <a:solidFill>
                <a:srgbClr val="DB84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五边形 4187"/>
              <p:cNvSpPr>
                <a:spLocks noChangeArrowheads="1"/>
              </p:cNvSpPr>
              <p:nvPr/>
            </p:nvSpPr>
            <p:spPr bwMode="auto">
              <a:xfrm flipH="1">
                <a:off x="478473" y="0"/>
                <a:ext cx="2587064" cy="505407"/>
              </a:xfrm>
              <a:prstGeom prst="homePlate">
                <a:avLst>
                  <a:gd name="adj" fmla="val 37135"/>
                </a:avLst>
              </a:prstGeom>
              <a:solidFill>
                <a:srgbClr val="DB84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文本框 4188"/>
              <p:cNvSpPr txBox="1">
                <a:spLocks noChangeArrowheads="1"/>
              </p:cNvSpPr>
              <p:nvPr/>
            </p:nvSpPr>
            <p:spPr bwMode="auto">
              <a:xfrm>
                <a:off x="828304" y="39740"/>
                <a:ext cx="1467517" cy="4001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defTabSz="1219170"/>
                <a:r>
                  <a:rPr lang="zh-CN" altLang="en-US" sz="2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</p:grpSp>
        <p:sp>
          <p:nvSpPr>
            <p:cNvPr id="18" name="矩形 4200"/>
            <p:cNvSpPr>
              <a:spLocks noChangeArrowheads="1"/>
            </p:cNvSpPr>
            <p:nvPr/>
          </p:nvSpPr>
          <p:spPr bwMode="auto">
            <a:xfrm>
              <a:off x="669288" y="0"/>
              <a:ext cx="3281622" cy="906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5" name="组合 4209"/>
          <p:cNvGrpSpPr>
            <a:grpSpLocks/>
          </p:cNvGrpSpPr>
          <p:nvPr/>
        </p:nvGrpSpPr>
        <p:grpSpPr bwMode="auto">
          <a:xfrm>
            <a:off x="715963" y="1863725"/>
            <a:ext cx="3751262" cy="1569728"/>
            <a:chOff x="0" y="0"/>
            <a:chExt cx="3750774" cy="1570211"/>
          </a:xfrm>
        </p:grpSpPr>
        <p:grpSp>
          <p:nvGrpSpPr>
            <p:cNvPr id="26" name="组合 4189"/>
            <p:cNvGrpSpPr>
              <a:grpSpLocks/>
            </p:cNvGrpSpPr>
            <p:nvPr/>
          </p:nvGrpSpPr>
          <p:grpSpPr bwMode="auto">
            <a:xfrm flipH="1">
              <a:off x="508965" y="0"/>
              <a:ext cx="3241809" cy="635376"/>
              <a:chOff x="0" y="0"/>
              <a:chExt cx="3241809" cy="635376"/>
            </a:xfrm>
          </p:grpSpPr>
          <p:grpSp>
            <p:nvGrpSpPr>
              <p:cNvPr id="28" name="五边形 29"/>
              <p:cNvGrpSpPr>
                <a:grpSpLocks/>
              </p:cNvGrpSpPr>
              <p:nvPr/>
            </p:nvGrpSpPr>
            <p:grpSpPr bwMode="auto">
              <a:xfrm flipH="1">
                <a:off x="498609" y="7488"/>
                <a:ext cx="2743200" cy="627888"/>
                <a:chOff x="0" y="0"/>
                <a:chExt cx="2743200" cy="627888"/>
              </a:xfrm>
            </p:grpSpPr>
            <p:pic>
              <p:nvPicPr>
                <p:cNvPr id="32" name="五边形 29"/>
                <p:cNvPicPr>
                  <a:picLocks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743200" cy="6278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3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-1016" y="2037"/>
                  <a:ext cx="2745302" cy="627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9" name="椭圆 4191"/>
              <p:cNvSpPr>
                <a:spLocks noChangeArrowheads="1"/>
              </p:cNvSpPr>
              <p:nvPr/>
            </p:nvSpPr>
            <p:spPr bwMode="auto">
              <a:xfrm>
                <a:off x="0" y="128090"/>
                <a:ext cx="249228" cy="249228"/>
              </a:xfrm>
              <a:prstGeom prst="ellipse">
                <a:avLst/>
              </a:prstGeom>
              <a:solidFill>
                <a:srgbClr val="60C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五边形 4192"/>
              <p:cNvSpPr>
                <a:spLocks noChangeArrowheads="1"/>
              </p:cNvSpPr>
              <p:nvPr/>
            </p:nvSpPr>
            <p:spPr bwMode="auto">
              <a:xfrm flipH="1">
                <a:off x="478473" y="0"/>
                <a:ext cx="2587064" cy="505407"/>
              </a:xfrm>
              <a:prstGeom prst="homePlate">
                <a:avLst>
                  <a:gd name="adj" fmla="val 37135"/>
                </a:avLst>
              </a:prstGeom>
              <a:solidFill>
                <a:srgbClr val="60C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文本框 4193"/>
              <p:cNvSpPr txBox="1">
                <a:spLocks noChangeArrowheads="1"/>
              </p:cNvSpPr>
              <p:nvPr/>
            </p:nvSpPr>
            <p:spPr bwMode="auto">
              <a:xfrm>
                <a:off x="828624" y="39740"/>
                <a:ext cx="1466877" cy="400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defTabSz="1219170"/>
                <a:r>
                  <a:rPr lang="zh-CN" altLang="en-US" sz="2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</p:grpSp>
        <p:sp>
          <p:nvSpPr>
            <p:cNvPr id="27" name="矩形 4201"/>
            <p:cNvSpPr>
              <a:spLocks noChangeArrowheads="1"/>
            </p:cNvSpPr>
            <p:nvPr/>
          </p:nvSpPr>
          <p:spPr bwMode="auto">
            <a:xfrm>
              <a:off x="0" y="663530"/>
              <a:ext cx="3206455" cy="906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34" name="组合 4208"/>
          <p:cNvGrpSpPr>
            <a:grpSpLocks/>
          </p:cNvGrpSpPr>
          <p:nvPr/>
        </p:nvGrpSpPr>
        <p:grpSpPr bwMode="auto">
          <a:xfrm>
            <a:off x="715963" y="4387850"/>
            <a:ext cx="3751262" cy="1518672"/>
            <a:chOff x="0" y="0"/>
            <a:chExt cx="3750774" cy="1518928"/>
          </a:xfrm>
        </p:grpSpPr>
        <p:grpSp>
          <p:nvGrpSpPr>
            <p:cNvPr id="38" name="组合 4194"/>
            <p:cNvGrpSpPr>
              <a:grpSpLocks/>
            </p:cNvGrpSpPr>
            <p:nvPr/>
          </p:nvGrpSpPr>
          <p:grpSpPr bwMode="auto">
            <a:xfrm flipH="1">
              <a:off x="508965" y="884229"/>
              <a:ext cx="3241809" cy="634699"/>
              <a:chOff x="0" y="0"/>
              <a:chExt cx="3241809" cy="634699"/>
            </a:xfrm>
          </p:grpSpPr>
          <p:grpSp>
            <p:nvGrpSpPr>
              <p:cNvPr id="40" name="五边形 29"/>
              <p:cNvGrpSpPr>
                <a:grpSpLocks/>
              </p:cNvGrpSpPr>
              <p:nvPr/>
            </p:nvGrpSpPr>
            <p:grpSpPr bwMode="auto">
              <a:xfrm flipH="1">
                <a:off x="498609" y="6811"/>
                <a:ext cx="2743200" cy="627888"/>
                <a:chOff x="0" y="0"/>
                <a:chExt cx="2743200" cy="627888"/>
              </a:xfrm>
            </p:grpSpPr>
            <p:pic>
              <p:nvPicPr>
                <p:cNvPr id="44" name="五边形 29"/>
                <p:cNvPicPr>
                  <a:picLocks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743200" cy="6278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5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-1016" y="2714"/>
                  <a:ext cx="2745302" cy="627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1" name="椭圆 4196"/>
              <p:cNvSpPr>
                <a:spLocks noChangeArrowheads="1"/>
              </p:cNvSpPr>
              <p:nvPr/>
            </p:nvSpPr>
            <p:spPr bwMode="auto">
              <a:xfrm>
                <a:off x="0" y="128090"/>
                <a:ext cx="249228" cy="249228"/>
              </a:xfrm>
              <a:prstGeom prst="ellipse">
                <a:avLst/>
              </a:prstGeom>
              <a:solidFill>
                <a:srgbClr val="418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五边形 4197"/>
              <p:cNvSpPr>
                <a:spLocks noChangeArrowheads="1"/>
              </p:cNvSpPr>
              <p:nvPr/>
            </p:nvSpPr>
            <p:spPr bwMode="auto">
              <a:xfrm flipH="1">
                <a:off x="478473" y="0"/>
                <a:ext cx="2587064" cy="505407"/>
              </a:xfrm>
              <a:prstGeom prst="homePlate">
                <a:avLst>
                  <a:gd name="adj" fmla="val 37135"/>
                </a:avLst>
              </a:prstGeom>
              <a:solidFill>
                <a:srgbClr val="418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文本框 4198"/>
              <p:cNvSpPr txBox="1">
                <a:spLocks noChangeArrowheads="1"/>
              </p:cNvSpPr>
              <p:nvPr/>
            </p:nvSpPr>
            <p:spPr bwMode="auto">
              <a:xfrm>
                <a:off x="828624" y="39740"/>
                <a:ext cx="1466877" cy="4001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defTabSz="1219170"/>
                <a:r>
                  <a:rPr lang="zh-CN" altLang="en-US" sz="2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</p:grpSp>
        <p:sp>
          <p:nvSpPr>
            <p:cNvPr id="39" name="矩形 4202"/>
            <p:cNvSpPr>
              <a:spLocks noChangeArrowheads="1"/>
            </p:cNvSpPr>
            <p:nvPr/>
          </p:nvSpPr>
          <p:spPr bwMode="auto">
            <a:xfrm>
              <a:off x="0" y="0"/>
              <a:ext cx="3206455" cy="906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46" name="组合 4205"/>
          <p:cNvGrpSpPr>
            <a:grpSpLocks/>
          </p:cNvGrpSpPr>
          <p:nvPr/>
        </p:nvGrpSpPr>
        <p:grpSpPr bwMode="auto">
          <a:xfrm>
            <a:off x="4041775" y="1873250"/>
            <a:ext cx="4116388" cy="4079875"/>
            <a:chOff x="0" y="0"/>
            <a:chExt cx="4115890" cy="4079752"/>
          </a:xfrm>
        </p:grpSpPr>
        <p:grpSp>
          <p:nvGrpSpPr>
            <p:cNvPr id="47" name="组合 4203"/>
            <p:cNvGrpSpPr>
              <a:grpSpLocks/>
            </p:cNvGrpSpPr>
            <p:nvPr/>
          </p:nvGrpSpPr>
          <p:grpSpPr bwMode="auto">
            <a:xfrm>
              <a:off x="0" y="0"/>
              <a:ext cx="4115890" cy="4079752"/>
              <a:chOff x="0" y="0"/>
              <a:chExt cx="4354245" cy="4316016"/>
            </a:xfrm>
          </p:grpSpPr>
          <p:sp>
            <p:nvSpPr>
              <p:cNvPr id="50" name="任意多边形 4164"/>
              <p:cNvSpPr>
                <a:spLocks/>
              </p:cNvSpPr>
              <p:nvPr/>
            </p:nvSpPr>
            <p:spPr bwMode="auto">
              <a:xfrm>
                <a:off x="0" y="2511"/>
                <a:ext cx="2114283" cy="2109263"/>
              </a:xfrm>
              <a:custGeom>
                <a:avLst/>
                <a:gdLst>
                  <a:gd name="T0" fmla="*/ 2114283 w 2114283"/>
                  <a:gd name="T1" fmla="*/ 0 h 2109263"/>
                  <a:gd name="T2" fmla="*/ 2114283 w 2114283"/>
                  <a:gd name="T3" fmla="*/ 2109263 h 2109263"/>
                  <a:gd name="T4" fmla="*/ 0 w 2114283"/>
                  <a:gd name="T5" fmla="*/ 2109263 h 2109263"/>
                  <a:gd name="T6" fmla="*/ 10650 w 2114283"/>
                  <a:gd name="T7" fmla="*/ 1898351 h 2109263"/>
                  <a:gd name="T8" fmla="*/ 2114283 w 2114283"/>
                  <a:gd name="T9" fmla="*/ 0 h 210926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14283"/>
                  <a:gd name="T16" fmla="*/ 0 h 2109263"/>
                  <a:gd name="T17" fmla="*/ 2114283 w 2114283"/>
                  <a:gd name="T18" fmla="*/ 2109263 h 210926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14283" h="2109263">
                    <a:moveTo>
                      <a:pt x="2114283" y="0"/>
                    </a:moveTo>
                    <a:lnTo>
                      <a:pt x="2114283" y="2109263"/>
                    </a:lnTo>
                    <a:lnTo>
                      <a:pt x="0" y="2109263"/>
                    </a:lnTo>
                    <a:lnTo>
                      <a:pt x="10650" y="1898350"/>
                    </a:lnTo>
                    <a:cubicBezTo>
                      <a:pt x="118936" y="832075"/>
                      <a:pt x="1019439" y="0"/>
                      <a:pt x="2114283" y="0"/>
                    </a:cubicBezTo>
                    <a:close/>
                  </a:path>
                </a:pathLst>
              </a:custGeom>
              <a:solidFill>
                <a:srgbClr val="60C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" name="任意多边形 4165"/>
              <p:cNvSpPr>
                <a:spLocks/>
              </p:cNvSpPr>
              <p:nvPr/>
            </p:nvSpPr>
            <p:spPr bwMode="auto">
              <a:xfrm rot="-5400000">
                <a:off x="2509" y="2204242"/>
                <a:ext cx="2114283" cy="2109263"/>
              </a:xfrm>
              <a:custGeom>
                <a:avLst/>
                <a:gdLst>
                  <a:gd name="T0" fmla="*/ 2114283 w 2114283"/>
                  <a:gd name="T1" fmla="*/ 0 h 2109263"/>
                  <a:gd name="T2" fmla="*/ 2114283 w 2114283"/>
                  <a:gd name="T3" fmla="*/ 2109263 h 2109263"/>
                  <a:gd name="T4" fmla="*/ 0 w 2114283"/>
                  <a:gd name="T5" fmla="*/ 2109263 h 2109263"/>
                  <a:gd name="T6" fmla="*/ 10650 w 2114283"/>
                  <a:gd name="T7" fmla="*/ 1898351 h 2109263"/>
                  <a:gd name="T8" fmla="*/ 2114283 w 2114283"/>
                  <a:gd name="T9" fmla="*/ 0 h 210926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14283"/>
                  <a:gd name="T16" fmla="*/ 0 h 2109263"/>
                  <a:gd name="T17" fmla="*/ 2114283 w 2114283"/>
                  <a:gd name="T18" fmla="*/ 2109263 h 210926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14283" h="2109263">
                    <a:moveTo>
                      <a:pt x="2114283" y="0"/>
                    </a:moveTo>
                    <a:lnTo>
                      <a:pt x="2114283" y="2109263"/>
                    </a:lnTo>
                    <a:lnTo>
                      <a:pt x="0" y="2109263"/>
                    </a:lnTo>
                    <a:lnTo>
                      <a:pt x="10650" y="1898350"/>
                    </a:lnTo>
                    <a:cubicBezTo>
                      <a:pt x="118936" y="832075"/>
                      <a:pt x="1019439" y="0"/>
                      <a:pt x="2114283" y="0"/>
                    </a:cubicBezTo>
                    <a:close/>
                  </a:path>
                </a:pathLst>
              </a:custGeom>
              <a:solidFill>
                <a:srgbClr val="418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2" name="任意多边形 4166"/>
              <p:cNvSpPr>
                <a:spLocks/>
              </p:cNvSpPr>
              <p:nvPr/>
            </p:nvSpPr>
            <p:spPr bwMode="auto">
              <a:xfrm rot="10800000">
                <a:off x="2239962" y="2201732"/>
                <a:ext cx="2114283" cy="2109263"/>
              </a:xfrm>
              <a:custGeom>
                <a:avLst/>
                <a:gdLst>
                  <a:gd name="T0" fmla="*/ 2114283 w 2114283"/>
                  <a:gd name="T1" fmla="*/ 0 h 2109263"/>
                  <a:gd name="T2" fmla="*/ 2114283 w 2114283"/>
                  <a:gd name="T3" fmla="*/ 2109263 h 2109263"/>
                  <a:gd name="T4" fmla="*/ 0 w 2114283"/>
                  <a:gd name="T5" fmla="*/ 2109263 h 2109263"/>
                  <a:gd name="T6" fmla="*/ 10650 w 2114283"/>
                  <a:gd name="T7" fmla="*/ 1898351 h 2109263"/>
                  <a:gd name="T8" fmla="*/ 2114283 w 2114283"/>
                  <a:gd name="T9" fmla="*/ 0 h 210926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14283"/>
                  <a:gd name="T16" fmla="*/ 0 h 2109263"/>
                  <a:gd name="T17" fmla="*/ 2114283 w 2114283"/>
                  <a:gd name="T18" fmla="*/ 2109263 h 210926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14283" h="2109263">
                    <a:moveTo>
                      <a:pt x="2114283" y="0"/>
                    </a:moveTo>
                    <a:lnTo>
                      <a:pt x="2114283" y="2109263"/>
                    </a:lnTo>
                    <a:lnTo>
                      <a:pt x="0" y="2109263"/>
                    </a:lnTo>
                    <a:lnTo>
                      <a:pt x="10650" y="1898350"/>
                    </a:lnTo>
                    <a:cubicBezTo>
                      <a:pt x="118936" y="832075"/>
                      <a:pt x="1019439" y="0"/>
                      <a:pt x="2114283" y="0"/>
                    </a:cubicBezTo>
                    <a:close/>
                  </a:path>
                </a:pathLst>
              </a:custGeom>
              <a:solidFill>
                <a:srgbClr val="DB84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3" name="任意多边形 4167"/>
              <p:cNvSpPr>
                <a:spLocks/>
              </p:cNvSpPr>
              <p:nvPr/>
            </p:nvSpPr>
            <p:spPr bwMode="auto">
              <a:xfrm rot="5400000">
                <a:off x="2237450" y="2510"/>
                <a:ext cx="2114283" cy="2109263"/>
              </a:xfrm>
              <a:custGeom>
                <a:avLst/>
                <a:gdLst>
                  <a:gd name="T0" fmla="*/ 2114283 w 2114283"/>
                  <a:gd name="T1" fmla="*/ 0 h 2109263"/>
                  <a:gd name="T2" fmla="*/ 2114283 w 2114283"/>
                  <a:gd name="T3" fmla="*/ 2109263 h 2109263"/>
                  <a:gd name="T4" fmla="*/ 0 w 2114283"/>
                  <a:gd name="T5" fmla="*/ 2109263 h 2109263"/>
                  <a:gd name="T6" fmla="*/ 10650 w 2114283"/>
                  <a:gd name="T7" fmla="*/ 1898351 h 2109263"/>
                  <a:gd name="T8" fmla="*/ 2114283 w 2114283"/>
                  <a:gd name="T9" fmla="*/ 0 h 210926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14283"/>
                  <a:gd name="T16" fmla="*/ 0 h 2109263"/>
                  <a:gd name="T17" fmla="*/ 2114283 w 2114283"/>
                  <a:gd name="T18" fmla="*/ 2109263 h 210926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14283" h="2109263">
                    <a:moveTo>
                      <a:pt x="2114283" y="0"/>
                    </a:moveTo>
                    <a:lnTo>
                      <a:pt x="2114283" y="2109263"/>
                    </a:lnTo>
                    <a:lnTo>
                      <a:pt x="0" y="2109263"/>
                    </a:lnTo>
                    <a:lnTo>
                      <a:pt x="10650" y="1898350"/>
                    </a:lnTo>
                    <a:cubicBezTo>
                      <a:pt x="118936" y="832075"/>
                      <a:pt x="1019439" y="0"/>
                      <a:pt x="2114283" y="0"/>
                    </a:cubicBezTo>
                    <a:close/>
                  </a:path>
                </a:pathLst>
              </a:custGeom>
              <a:solidFill>
                <a:srgbClr val="5193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pic>
          <p:nvPicPr>
            <p:cNvPr id="48" name="图片 417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0264" y="682942"/>
              <a:ext cx="1816765" cy="2865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文本框 4204"/>
            <p:cNvSpPr txBox="1">
              <a:spLocks noChangeArrowheads="1"/>
            </p:cNvSpPr>
            <p:nvPr/>
          </p:nvSpPr>
          <p:spPr bwMode="auto">
            <a:xfrm>
              <a:off x="1466233" y="1063171"/>
              <a:ext cx="120417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6000">
                  <a:solidFill>
                    <a:schemeClr val="tx2"/>
                  </a:solidFill>
                  <a:latin typeface="Agency FB" panose="020B0503020202020204" pitchFamily="34" charset="0"/>
                </a:rPr>
                <a:t>Idea</a:t>
              </a:r>
              <a:endParaRPr lang="zh-CN" altLang="en-US" sz="6000">
                <a:solidFill>
                  <a:schemeClr val="tx2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1974291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8008006" y="1365031"/>
            <a:ext cx="2616200" cy="2616200"/>
            <a:chOff x="2122412" y="2120901"/>
            <a:chExt cx="2616200" cy="2616200"/>
          </a:xfrm>
        </p:grpSpPr>
        <p:sp>
          <p:nvSpPr>
            <p:cNvPr id="4" name="椭圆 3"/>
            <p:cNvSpPr/>
            <p:nvPr/>
          </p:nvSpPr>
          <p:spPr>
            <a:xfrm>
              <a:off x="2122412" y="2120901"/>
              <a:ext cx="2616200" cy="261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767511" y="2767281"/>
              <a:ext cx="132600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b="1" dirty="0" smtClean="0">
                  <a:solidFill>
                    <a:srgbClr val="427A9D"/>
                  </a:solidFill>
                </a:rPr>
                <a:t>04</a:t>
              </a:r>
              <a:endParaRPr lang="zh-CN" altLang="en-US" sz="8000" b="1" dirty="0">
                <a:solidFill>
                  <a:srgbClr val="427A9D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51011" y="2349500"/>
              <a:ext cx="2159002" cy="2159002"/>
            </a:xfrm>
            <a:prstGeom prst="ellipse">
              <a:avLst/>
            </a:prstGeom>
            <a:noFill/>
            <a:ln w="19050">
              <a:solidFill>
                <a:srgbClr val="427A9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8403035" y="422473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gradFill>
                  <a:gsLst>
                    <a:gs pos="0">
                      <a:srgbClr val="427A9D"/>
                    </a:gs>
                    <a:gs pos="100000">
                      <a:srgbClr val="274A6D"/>
                    </a:gs>
                  </a:gsLst>
                  <a:lin ang="5400000" scaled="1"/>
                </a:gradFill>
              </a:rPr>
              <a:t>预期目标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594998" y="4796691"/>
            <a:ext cx="4191802" cy="6860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153" y="1900758"/>
            <a:ext cx="7642800" cy="4957243"/>
            <a:chOff x="-8153" y="1900758"/>
            <a:chExt cx="7642800" cy="4957243"/>
          </a:xfrm>
        </p:grpSpPr>
        <p:sp>
          <p:nvSpPr>
            <p:cNvPr id="12" name="矩形 11"/>
            <p:cNvSpPr/>
            <p:nvPr/>
          </p:nvSpPr>
          <p:spPr>
            <a:xfrm rot="5400000">
              <a:off x="2266450" y="6436733"/>
              <a:ext cx="495652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MH_Other_22"/>
            <p:cNvSpPr/>
            <p:nvPr>
              <p:custDataLst>
                <p:tags r:id="rId1"/>
              </p:custDataLst>
            </p:nvPr>
          </p:nvSpPr>
          <p:spPr>
            <a:xfrm rot="10800000" flipH="1" flipV="1">
              <a:off x="2279756" y="4009247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MH_Other_22"/>
            <p:cNvSpPr/>
            <p:nvPr>
              <p:custDataLst>
                <p:tags r:id="rId2"/>
              </p:custDataLst>
            </p:nvPr>
          </p:nvSpPr>
          <p:spPr>
            <a:xfrm flipH="1" flipV="1">
              <a:off x="5597885" y="2951429"/>
              <a:ext cx="2036762" cy="1514475"/>
            </a:xfrm>
            <a:custGeom>
              <a:avLst/>
              <a:gdLst>
                <a:gd name="connsiteX0" fmla="*/ 2036881 w 2036881"/>
                <a:gd name="connsiteY0" fmla="*/ 0 h 1514475"/>
                <a:gd name="connsiteX1" fmla="*/ 662583 w 2036881"/>
                <a:gd name="connsiteY1" fmla="*/ 0 h 1514475"/>
                <a:gd name="connsiteX2" fmla="*/ 0 w 2036881"/>
                <a:gd name="connsiteY2" fmla="*/ 662583 h 1514475"/>
                <a:gd name="connsiteX3" fmla="*/ 0 w 2036881"/>
                <a:gd name="connsiteY3" fmla="*/ 1514475 h 1514475"/>
                <a:gd name="connsiteX4" fmla="*/ 378619 w 2036881"/>
                <a:gd name="connsiteY4" fmla="*/ 1514475 h 1514475"/>
                <a:gd name="connsiteX5" fmla="*/ 378619 w 2036881"/>
                <a:gd name="connsiteY5" fmla="*/ 662583 h 1514475"/>
                <a:gd name="connsiteX6" fmla="*/ 662583 w 2036881"/>
                <a:gd name="connsiteY6" fmla="*/ 378619 h 1514475"/>
                <a:gd name="connsiteX7" fmla="*/ 2036881 w 2036881"/>
                <a:gd name="connsiteY7" fmla="*/ 378619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6881" h="1514475">
                  <a:moveTo>
                    <a:pt x="2036881" y="0"/>
                  </a:moveTo>
                  <a:lnTo>
                    <a:pt x="662583" y="0"/>
                  </a:lnTo>
                  <a:cubicBezTo>
                    <a:pt x="296649" y="0"/>
                    <a:pt x="0" y="296649"/>
                    <a:pt x="0" y="662583"/>
                  </a:cubicBezTo>
                  <a:lnTo>
                    <a:pt x="0" y="1514475"/>
                  </a:lnTo>
                  <a:lnTo>
                    <a:pt x="378619" y="1514475"/>
                  </a:lnTo>
                  <a:lnTo>
                    <a:pt x="378619" y="662583"/>
                  </a:lnTo>
                  <a:cubicBezTo>
                    <a:pt x="378619" y="505754"/>
                    <a:pt x="505754" y="378619"/>
                    <a:pt x="662583" y="378619"/>
                  </a:cubicBezTo>
                  <a:lnTo>
                    <a:pt x="2036881" y="37861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MH_Other_5"/>
            <p:cNvSpPr/>
            <p:nvPr>
              <p:custDataLst>
                <p:tags r:id="rId3"/>
              </p:custDataLst>
            </p:nvPr>
          </p:nvSpPr>
          <p:spPr>
            <a:xfrm rot="10800000" flipV="1">
              <a:off x="4442970" y="2486340"/>
              <a:ext cx="3190875" cy="1514475"/>
            </a:xfrm>
            <a:custGeom>
              <a:avLst/>
              <a:gdLst>
                <a:gd name="connsiteX0" fmla="*/ 662583 w 3190875"/>
                <a:gd name="connsiteY0" fmla="*/ 0 h 1514475"/>
                <a:gd name="connsiteX1" fmla="*/ 3190875 w 3190875"/>
                <a:gd name="connsiteY1" fmla="*/ 0 h 1514475"/>
                <a:gd name="connsiteX2" fmla="*/ 3190875 w 3190875"/>
                <a:gd name="connsiteY2" fmla="*/ 378619 h 1514475"/>
                <a:gd name="connsiteX3" fmla="*/ 662583 w 3190875"/>
                <a:gd name="connsiteY3" fmla="*/ 378619 h 1514475"/>
                <a:gd name="connsiteX4" fmla="*/ 378619 w 3190875"/>
                <a:gd name="connsiteY4" fmla="*/ 662583 h 1514475"/>
                <a:gd name="connsiteX5" fmla="*/ 378619 w 3190875"/>
                <a:gd name="connsiteY5" fmla="*/ 1514475 h 1514475"/>
                <a:gd name="connsiteX6" fmla="*/ 0 w 3190875"/>
                <a:gd name="connsiteY6" fmla="*/ 1514475 h 1514475"/>
                <a:gd name="connsiteX7" fmla="*/ 0 w 3190875"/>
                <a:gd name="connsiteY7" fmla="*/ 662583 h 1514475"/>
                <a:gd name="connsiteX8" fmla="*/ 662583 w 3190875"/>
                <a:gd name="connsiteY8" fmla="*/ 0 h 151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0875" h="1514475">
                  <a:moveTo>
                    <a:pt x="662583" y="0"/>
                  </a:moveTo>
                  <a:lnTo>
                    <a:pt x="3190875" y="0"/>
                  </a:lnTo>
                  <a:lnTo>
                    <a:pt x="3190875" y="378619"/>
                  </a:lnTo>
                  <a:lnTo>
                    <a:pt x="662583" y="378619"/>
                  </a:lnTo>
                  <a:cubicBezTo>
                    <a:pt x="505754" y="378619"/>
                    <a:pt x="378619" y="505754"/>
                    <a:pt x="378619" y="662583"/>
                  </a:cubicBezTo>
                  <a:lnTo>
                    <a:pt x="378619" y="1514475"/>
                  </a:lnTo>
                  <a:lnTo>
                    <a:pt x="0" y="1514475"/>
                  </a:lnTo>
                  <a:lnTo>
                    <a:pt x="0" y="662583"/>
                  </a:lnTo>
                  <a:cubicBezTo>
                    <a:pt x="0" y="296649"/>
                    <a:pt x="296649" y="0"/>
                    <a:pt x="662583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69670" y="2483822"/>
              <a:ext cx="3364337" cy="3786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 </a:t>
              </a:r>
              <a:endParaRPr lang="zh-CN" altLang="en-US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-8153" y="2483822"/>
              <a:ext cx="911670" cy="3468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818318" y="1900758"/>
              <a:ext cx="1646239" cy="1646239"/>
              <a:chOff x="877888" y="2946400"/>
              <a:chExt cx="1939925" cy="1939925"/>
            </a:xfrm>
          </p:grpSpPr>
          <p:sp>
            <p:nvSpPr>
              <p:cNvPr id="40" name="Oval 5"/>
              <p:cNvSpPr>
                <a:spLocks noChangeArrowheads="1"/>
              </p:cNvSpPr>
              <p:nvPr/>
            </p:nvSpPr>
            <p:spPr bwMode="auto">
              <a:xfrm>
                <a:off x="877888" y="2946400"/>
                <a:ext cx="1939925" cy="1939925"/>
              </a:xfrm>
              <a:prstGeom prst="ellipse">
                <a:avLst/>
              </a:prstGeom>
              <a:solidFill>
                <a:srgbClr val="DB84B5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TextBox 60"/>
              <p:cNvSpPr txBox="1"/>
              <p:nvPr/>
            </p:nvSpPr>
            <p:spPr>
              <a:xfrm>
                <a:off x="1078684" y="3193087"/>
                <a:ext cx="1538332" cy="5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TextBox 60"/>
              <p:cNvSpPr txBox="1"/>
              <p:nvPr/>
            </p:nvSpPr>
            <p:spPr>
              <a:xfrm>
                <a:off x="1078684" y="3700628"/>
                <a:ext cx="1538332" cy="471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活动背景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639122" y="1911401"/>
              <a:ext cx="1646239" cy="1646239"/>
              <a:chOff x="5639122" y="1911401"/>
              <a:chExt cx="1646239" cy="1646239"/>
            </a:xfrm>
          </p:grpSpPr>
          <p:sp>
            <p:nvSpPr>
              <p:cNvPr id="37" name="Oval 5"/>
              <p:cNvSpPr>
                <a:spLocks noChangeArrowheads="1"/>
              </p:cNvSpPr>
              <p:nvPr/>
            </p:nvSpPr>
            <p:spPr bwMode="auto">
              <a:xfrm>
                <a:off x="5639122" y="1911401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TextBox 60"/>
              <p:cNvSpPr txBox="1"/>
              <p:nvPr/>
            </p:nvSpPr>
            <p:spPr>
              <a:xfrm>
                <a:off x="5828892" y="2110099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TextBox 60"/>
              <p:cNvSpPr txBox="1"/>
              <p:nvPr/>
            </p:nvSpPr>
            <p:spPr>
              <a:xfrm>
                <a:off x="5828892" y="2540803"/>
                <a:ext cx="13054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可行性分析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4275448" y="3619075"/>
              <a:ext cx="1646239" cy="1646239"/>
              <a:chOff x="4275448" y="3619075"/>
              <a:chExt cx="1646239" cy="1646239"/>
            </a:xfrm>
          </p:grpSpPr>
          <p:sp>
            <p:nvSpPr>
              <p:cNvPr id="34" name="Oval 5"/>
              <p:cNvSpPr>
                <a:spLocks noChangeArrowheads="1"/>
              </p:cNvSpPr>
              <p:nvPr/>
            </p:nvSpPr>
            <p:spPr bwMode="auto">
              <a:xfrm>
                <a:off x="4275448" y="3619075"/>
                <a:ext cx="1646239" cy="1646239"/>
              </a:xfrm>
              <a:prstGeom prst="ellipse">
                <a:avLst/>
              </a:prstGeom>
              <a:solidFill>
                <a:srgbClr val="60C4DA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TextBox 60"/>
              <p:cNvSpPr txBox="1"/>
              <p:nvPr/>
            </p:nvSpPr>
            <p:spPr>
              <a:xfrm>
                <a:off x="4445846" y="382841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TextBox 60"/>
              <p:cNvSpPr txBox="1"/>
              <p:nvPr/>
            </p:nvSpPr>
            <p:spPr>
              <a:xfrm>
                <a:off x="4445846" y="425912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活动流程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641438" y="4788635"/>
              <a:ext cx="1646239" cy="1646239"/>
              <a:chOff x="1641438" y="4788635"/>
              <a:chExt cx="1646239" cy="1646239"/>
            </a:xfrm>
          </p:grpSpPr>
          <p:sp>
            <p:nvSpPr>
              <p:cNvPr id="31" name="Oval 5"/>
              <p:cNvSpPr>
                <a:spLocks noChangeArrowheads="1"/>
              </p:cNvSpPr>
              <p:nvPr/>
            </p:nvSpPr>
            <p:spPr bwMode="auto">
              <a:xfrm>
                <a:off x="1641438" y="4788635"/>
                <a:ext cx="1646239" cy="1646239"/>
              </a:xfrm>
              <a:prstGeom prst="ellipse">
                <a:avLst/>
              </a:prstGeom>
              <a:solidFill>
                <a:srgbClr val="418E9E"/>
              </a:solidFill>
              <a:ln w="136525">
                <a:solidFill>
                  <a:schemeClr val="bg1">
                    <a:lumMod val="8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TextBox 60"/>
              <p:cNvSpPr txBox="1"/>
              <p:nvPr/>
            </p:nvSpPr>
            <p:spPr>
              <a:xfrm>
                <a:off x="1811836" y="4997976"/>
                <a:ext cx="13054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TextBox 60"/>
              <p:cNvSpPr txBox="1"/>
              <p:nvPr/>
            </p:nvSpPr>
            <p:spPr>
              <a:xfrm>
                <a:off x="1811836" y="5428680"/>
                <a:ext cx="13054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预期目标</a:t>
                </a:r>
              </a:p>
            </p:txBody>
          </p:sp>
        </p:grpSp>
        <p:sp>
          <p:nvSpPr>
            <p:cNvPr id="22" name="MH_Other_11"/>
            <p:cNvSpPr/>
            <p:nvPr>
              <p:custDataLst>
                <p:tags r:id="rId4"/>
              </p:custDataLst>
            </p:nvPr>
          </p:nvSpPr>
          <p:spPr>
            <a:xfrm>
              <a:off x="6136172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3" name="MH_Other_11"/>
            <p:cNvSpPr/>
            <p:nvPr>
              <p:custDataLst>
                <p:tags r:id="rId5"/>
              </p:custDataLst>
            </p:nvPr>
          </p:nvSpPr>
          <p:spPr>
            <a:xfrm>
              <a:off x="6270888" y="4187683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4" name="MH_Other_11"/>
            <p:cNvSpPr/>
            <p:nvPr>
              <p:custDataLst>
                <p:tags r:id="rId6"/>
              </p:custDataLst>
            </p:nvPr>
          </p:nvSpPr>
          <p:spPr>
            <a:xfrm>
              <a:off x="2654327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5" name="MH_Other_11"/>
            <p:cNvSpPr/>
            <p:nvPr>
              <p:custDataLst>
                <p:tags r:id="rId7"/>
              </p:custDataLst>
            </p:nvPr>
          </p:nvSpPr>
          <p:spPr>
            <a:xfrm>
              <a:off x="2789043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6" name="MH_Other_11"/>
            <p:cNvSpPr/>
            <p:nvPr>
              <p:custDataLst>
                <p:tags r:id="rId8"/>
              </p:custDataLst>
            </p:nvPr>
          </p:nvSpPr>
          <p:spPr>
            <a:xfrm>
              <a:off x="2923759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7" name="MH_Other_11"/>
            <p:cNvSpPr/>
            <p:nvPr>
              <p:custDataLst>
                <p:tags r:id="rId9"/>
              </p:custDataLst>
            </p:nvPr>
          </p:nvSpPr>
          <p:spPr>
            <a:xfrm>
              <a:off x="3058475" y="2637412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0"/>
              </p:custDataLst>
            </p:nvPr>
          </p:nvSpPr>
          <p:spPr>
            <a:xfrm>
              <a:off x="549976" y="2637411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9" name="MH_Other_11"/>
            <p:cNvSpPr/>
            <p:nvPr>
              <p:custDataLst>
                <p:tags r:id="rId11"/>
              </p:custDataLst>
            </p:nvPr>
          </p:nvSpPr>
          <p:spPr>
            <a:xfrm>
              <a:off x="2469861" y="6593329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30" name="MH_Other_11"/>
            <p:cNvSpPr/>
            <p:nvPr>
              <p:custDataLst>
                <p:tags r:id="rId12"/>
              </p:custDataLst>
            </p:nvPr>
          </p:nvSpPr>
          <p:spPr>
            <a:xfrm>
              <a:off x="4003861" y="4169125"/>
              <a:ext cx="73025" cy="71437"/>
            </a:xfrm>
            <a:prstGeom prst="ellipse">
              <a:avLst/>
            </a:pr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accent1"/>
                </a:solidFill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8210381" y="5523722"/>
            <a:ext cx="2371389" cy="13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15374"/>
      </p:ext>
    </p:extLst>
  </p:cSld>
  <p:clrMapOvr>
    <a:masterClrMapping/>
  </p:clrMapOvr>
  <p:transition spd="slow" advTm="3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36" name="文本框 35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 smtClean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预期目标</a:t>
              </a:r>
              <a:endParaRPr lang="zh-CN" altLang="en-US" sz="3200" b="1" dirty="0">
                <a:gradFill>
                  <a:gsLst>
                    <a:gs pos="0">
                      <a:srgbClr val="427A9D"/>
                    </a:gs>
                    <a:gs pos="100000">
                      <a:srgbClr val="274A6D"/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5" name="Freeform 5"/>
          <p:cNvSpPr>
            <a:spLocks/>
          </p:cNvSpPr>
          <p:nvPr/>
        </p:nvSpPr>
        <p:spPr bwMode="auto">
          <a:xfrm>
            <a:off x="850294" y="2153429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418E9E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131426"/>
              </a:solidFill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3481734" y="2153429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60C4DA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131426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113174" y="2153429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DB84B5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8744614" y="2153429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F1ACCB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131426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076553" y="2385230"/>
            <a:ext cx="1524628" cy="1338650"/>
            <a:chOff x="1068219" y="2029639"/>
            <a:chExt cx="1143472" cy="1003988"/>
          </a:xfrm>
          <a:effectLst/>
        </p:grpSpPr>
        <p:sp>
          <p:nvSpPr>
            <p:cNvPr id="10" name="文本框 15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1,754</a:t>
              </a:r>
              <a:endParaRPr lang="zh-CN" altLang="en-US" sz="3733" b="1" dirty="0">
                <a:ln w="381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093466" y="2614931"/>
              <a:ext cx="1118225" cy="418696"/>
              <a:chOff x="5511161" y="1430021"/>
              <a:chExt cx="1118225" cy="418696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5511161" y="1430021"/>
                <a:ext cx="1034179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67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  <a:endParaRPr lang="zh-CN" altLang="en-US" sz="186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3677513" y="2385230"/>
            <a:ext cx="1524628" cy="1338650"/>
            <a:chOff x="1068219" y="2029639"/>
            <a:chExt cx="1143472" cy="1003988"/>
          </a:xfrm>
          <a:effectLst/>
        </p:grpSpPr>
        <p:sp>
          <p:nvSpPr>
            <p:cNvPr id="16" name="文本框 21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2,784</a:t>
              </a:r>
              <a:endParaRPr lang="zh-CN" altLang="en-US" sz="3733" b="1" dirty="0">
                <a:ln w="381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093466" y="2614931"/>
              <a:ext cx="1118225" cy="418696"/>
              <a:chOff x="5511161" y="1430021"/>
              <a:chExt cx="1118225" cy="418696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511161" y="1430021"/>
                <a:ext cx="1034179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67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339433" y="2385230"/>
            <a:ext cx="1524628" cy="1338650"/>
            <a:chOff x="1068219" y="2029639"/>
            <a:chExt cx="1143472" cy="1003988"/>
          </a:xfrm>
          <a:effectLst/>
        </p:grpSpPr>
        <p:sp>
          <p:nvSpPr>
            <p:cNvPr id="22" name="文本框 27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6,754</a:t>
              </a:r>
              <a:endParaRPr lang="zh-CN" altLang="en-US" sz="3733" b="1" dirty="0">
                <a:ln w="381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093466" y="2614931"/>
              <a:ext cx="1118225" cy="418696"/>
              <a:chOff x="5511161" y="1430021"/>
              <a:chExt cx="1118225" cy="41869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5511161" y="1430021"/>
                <a:ext cx="1034179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67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8991193" y="2385230"/>
            <a:ext cx="1524628" cy="1338650"/>
            <a:chOff x="1068219" y="2029639"/>
            <a:chExt cx="1143472" cy="1003988"/>
          </a:xfrm>
          <a:effectLst/>
        </p:grpSpPr>
        <p:sp>
          <p:nvSpPr>
            <p:cNvPr id="28" name="文本框 33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ln w="38100">
                    <a:noFill/>
                  </a:ln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4,766</a:t>
              </a:r>
              <a:endParaRPr lang="zh-CN" altLang="en-US" sz="3733" b="1" dirty="0">
                <a:ln w="3810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/>
                </a:solidFill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1093466" y="2614931"/>
              <a:ext cx="1118225" cy="418696"/>
              <a:chOff x="5511161" y="1430021"/>
              <a:chExt cx="1118225" cy="418696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5511161" y="1430021"/>
                <a:ext cx="1100302" cy="2300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请输入文字</a:t>
                </a: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7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991185" y="4544828"/>
            <a:ext cx="2261104" cy="1208413"/>
            <a:chOff x="1964947" y="597930"/>
            <a:chExt cx="1695828" cy="906311"/>
          </a:xfrm>
          <a:effectLst/>
        </p:grpSpPr>
        <p:sp>
          <p:nvSpPr>
            <p:cNvPr id="34" name="文本框 39"/>
            <p:cNvSpPr txBox="1"/>
            <p:nvPr/>
          </p:nvSpPr>
          <p:spPr bwMode="auto">
            <a:xfrm>
              <a:off x="1964947" y="788660"/>
              <a:ext cx="1695828" cy="7155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rgbClr val="131426"/>
                  </a:solidFill>
                  <a:latin typeface="微软雅黑" panose="020B0503020204020204" pitchFamily="34" charset="-122"/>
                </a:rPr>
                <a:t>这里可以输入一下简单的概括性的内容文字，用户可以在投影机或者计算机上进行演示</a:t>
              </a:r>
            </a:p>
          </p:txBody>
        </p:sp>
        <p:sp>
          <p:nvSpPr>
            <p:cNvPr id="3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5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13142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请输入文字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693745" y="4544828"/>
            <a:ext cx="2261104" cy="1208413"/>
            <a:chOff x="1964947" y="597930"/>
            <a:chExt cx="1695828" cy="906311"/>
          </a:xfrm>
          <a:effectLst/>
        </p:grpSpPr>
        <p:sp>
          <p:nvSpPr>
            <p:cNvPr id="40" name="文本框 42"/>
            <p:cNvSpPr txBox="1"/>
            <p:nvPr/>
          </p:nvSpPr>
          <p:spPr bwMode="auto">
            <a:xfrm>
              <a:off x="1964947" y="788660"/>
              <a:ext cx="1695828" cy="7155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rgbClr val="131426"/>
                  </a:solidFill>
                  <a:latin typeface="微软雅黑" panose="020B0503020204020204" pitchFamily="34" charset="-122"/>
                </a:rPr>
                <a:t>这里可以输入一下简单的概括性的内容文字，用户可以在投影机或者计算机上进行演示</a:t>
              </a:r>
            </a:p>
          </p:txBody>
        </p:sp>
        <p:sp>
          <p:nvSpPr>
            <p:cNvPr id="4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b="1" dirty="0">
                  <a:solidFill>
                    <a:srgbClr val="1314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请输入文字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365825" y="4544830"/>
            <a:ext cx="2261104" cy="1208415"/>
            <a:chOff x="1964947" y="597930"/>
            <a:chExt cx="1695828" cy="906312"/>
          </a:xfrm>
          <a:effectLst/>
        </p:grpSpPr>
        <p:sp>
          <p:nvSpPr>
            <p:cNvPr id="43" name="文本框 45"/>
            <p:cNvSpPr txBox="1"/>
            <p:nvPr/>
          </p:nvSpPr>
          <p:spPr bwMode="auto">
            <a:xfrm>
              <a:off x="1964947" y="788661"/>
              <a:ext cx="1695828" cy="7155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rgbClr val="131426"/>
                  </a:solidFill>
                  <a:latin typeface="微软雅黑" panose="020B0503020204020204" pitchFamily="34" charset="-122"/>
                </a:rPr>
                <a:t>这里可以输入一下简单的概括性的内容文字，用户可以在投影机或者计算机上进行演示</a:t>
              </a:r>
            </a:p>
          </p:txBody>
        </p:sp>
        <p:sp>
          <p:nvSpPr>
            <p:cNvPr id="4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b="1" dirty="0">
                  <a:solidFill>
                    <a:srgbClr val="1314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请输入文字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991193" y="4544828"/>
            <a:ext cx="2261104" cy="1208413"/>
            <a:chOff x="1964947" y="597930"/>
            <a:chExt cx="1695828" cy="906311"/>
          </a:xfrm>
          <a:effectLst/>
        </p:grpSpPr>
        <p:sp>
          <p:nvSpPr>
            <p:cNvPr id="46" name="文本框 48"/>
            <p:cNvSpPr txBox="1"/>
            <p:nvPr/>
          </p:nvSpPr>
          <p:spPr bwMode="auto">
            <a:xfrm>
              <a:off x="1964947" y="788660"/>
              <a:ext cx="1695828" cy="7155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rgbClr val="131426"/>
                  </a:solidFill>
                  <a:latin typeface="微软雅黑" panose="020B0503020204020204" pitchFamily="34" charset="-122"/>
                </a:rPr>
                <a:t>这里可以输入一下简单的概括性的内容文字，用户可以在投影机或者计算机上进行演示</a:t>
              </a:r>
            </a:p>
          </p:txBody>
        </p:sp>
        <p:sp>
          <p:nvSpPr>
            <p:cNvPr id="4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5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13142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请输入文字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1974291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36" name="文本框 35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 smtClean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预期目标</a:t>
              </a:r>
              <a:endParaRPr lang="zh-CN" altLang="en-US" sz="3200" b="1" dirty="0">
                <a:gradFill>
                  <a:gsLst>
                    <a:gs pos="0">
                      <a:srgbClr val="427A9D"/>
                    </a:gs>
                    <a:gs pos="100000">
                      <a:srgbClr val="274A6D"/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905408" y="1760455"/>
            <a:ext cx="3139507" cy="4040207"/>
            <a:chOff x="645704" y="1005576"/>
            <a:chExt cx="2354937" cy="3029863"/>
          </a:xfrm>
        </p:grpSpPr>
        <p:sp>
          <p:nvSpPr>
            <p:cNvPr id="43" name="Rectangle 12"/>
            <p:cNvSpPr/>
            <p:nvPr/>
          </p:nvSpPr>
          <p:spPr>
            <a:xfrm>
              <a:off x="645704" y="2740236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4" name="Rectangle: Rounded Corners 13"/>
            <p:cNvSpPr/>
            <p:nvPr/>
          </p:nvSpPr>
          <p:spPr>
            <a:xfrm rot="5400000">
              <a:off x="1764388" y="1891719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Rectangle: Rounded Corners 14"/>
            <p:cNvSpPr/>
            <p:nvPr/>
          </p:nvSpPr>
          <p:spPr>
            <a:xfrm>
              <a:off x="712585" y="2943522"/>
              <a:ext cx="1986635" cy="184448"/>
            </a:xfrm>
            <a:prstGeom prst="roundRect">
              <a:avLst/>
            </a:prstGeom>
            <a:solidFill>
              <a:srgbClr val="427A9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</a:p>
          </p:txBody>
        </p:sp>
        <p:sp>
          <p:nvSpPr>
            <p:cNvPr id="46" name="Rectangle 15"/>
            <p:cNvSpPr/>
            <p:nvPr/>
          </p:nvSpPr>
          <p:spPr>
            <a:xfrm>
              <a:off x="645704" y="3193969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6" name="Rectangle: Rounded Corners 16"/>
            <p:cNvSpPr/>
            <p:nvPr/>
          </p:nvSpPr>
          <p:spPr>
            <a:xfrm rot="5400000">
              <a:off x="1764388" y="2345452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Rectangle: Rounded Corners 17"/>
            <p:cNvSpPr/>
            <p:nvPr/>
          </p:nvSpPr>
          <p:spPr>
            <a:xfrm>
              <a:off x="712583" y="3397256"/>
              <a:ext cx="1228249" cy="184448"/>
            </a:xfrm>
            <a:prstGeom prst="roundRect">
              <a:avLst/>
            </a:prstGeom>
            <a:solidFill>
              <a:srgbClr val="427A9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58%</a:t>
              </a:r>
            </a:p>
          </p:txBody>
        </p:sp>
        <p:sp>
          <p:nvSpPr>
            <p:cNvPr id="58" name="Rectangle 18"/>
            <p:cNvSpPr/>
            <p:nvPr/>
          </p:nvSpPr>
          <p:spPr>
            <a:xfrm>
              <a:off x="645704" y="3647702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9" name="Rectangle: Rounded Corners 19"/>
            <p:cNvSpPr/>
            <p:nvPr/>
          </p:nvSpPr>
          <p:spPr>
            <a:xfrm rot="5400000">
              <a:off x="1764388" y="2799185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ectangle: Rounded Corners 20"/>
            <p:cNvSpPr/>
            <p:nvPr/>
          </p:nvSpPr>
          <p:spPr>
            <a:xfrm>
              <a:off x="712585" y="3850988"/>
              <a:ext cx="1733171" cy="184448"/>
            </a:xfrm>
            <a:prstGeom prst="roundRect">
              <a:avLst/>
            </a:prstGeom>
            <a:solidFill>
              <a:srgbClr val="427A9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76%</a:t>
              </a:r>
            </a:p>
          </p:txBody>
        </p:sp>
        <p:sp>
          <p:nvSpPr>
            <p:cNvPr id="61" name="Rectangle: Rounded Corners 21"/>
            <p:cNvSpPr/>
            <p:nvPr/>
          </p:nvSpPr>
          <p:spPr>
            <a:xfrm>
              <a:off x="706117" y="1005576"/>
              <a:ext cx="2294523" cy="1615715"/>
            </a:xfrm>
            <a:prstGeom prst="roundRect">
              <a:avLst>
                <a:gd name="adj" fmla="val 2867"/>
              </a:avLst>
            </a:prstGeom>
            <a:solidFill>
              <a:srgbClr val="427A9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: Shape 22"/>
            <p:cNvSpPr>
              <a:spLocks/>
            </p:cNvSpPr>
            <p:nvPr/>
          </p:nvSpPr>
          <p:spPr bwMode="auto">
            <a:xfrm>
              <a:off x="1685100" y="1308377"/>
              <a:ext cx="336557" cy="288149"/>
            </a:xfrm>
            <a:custGeom>
              <a:avLst/>
              <a:gdLst>
                <a:gd name="T0" fmla="*/ 259046022 w 21600"/>
                <a:gd name="T1" fmla="*/ 121588502 h 21600"/>
                <a:gd name="T2" fmla="*/ 259046022 w 21600"/>
                <a:gd name="T3" fmla="*/ 105226481 h 21600"/>
                <a:gd name="T4" fmla="*/ 239823076 w 21600"/>
                <a:gd name="T5" fmla="*/ 77110490 h 21600"/>
                <a:gd name="T6" fmla="*/ 186223862 w 21600"/>
                <a:gd name="T7" fmla="*/ 43829736 h 21600"/>
                <a:gd name="T8" fmla="*/ 166165689 w 21600"/>
                <a:gd name="T9" fmla="*/ 29170478 h 21600"/>
                <a:gd name="T10" fmla="*/ 159655912 w 21600"/>
                <a:gd name="T11" fmla="*/ 18378005 h 21600"/>
                <a:gd name="T12" fmla="*/ 159655912 w 21600"/>
                <a:gd name="T13" fmla="*/ 18306686 h 21600"/>
                <a:gd name="T14" fmla="*/ 159655912 w 21600"/>
                <a:gd name="T15" fmla="*/ 0 h 21600"/>
                <a:gd name="T16" fmla="*/ 126685736 w 21600"/>
                <a:gd name="T17" fmla="*/ 0 h 21600"/>
                <a:gd name="T18" fmla="*/ 126685736 w 21600"/>
                <a:gd name="T19" fmla="*/ 7010 h 21600"/>
                <a:gd name="T20" fmla="*/ 126685736 w 21600"/>
                <a:gd name="T21" fmla="*/ 18314449 h 21600"/>
                <a:gd name="T22" fmla="*/ 126685736 w 21600"/>
                <a:gd name="T23" fmla="*/ 18385768 h 21600"/>
                <a:gd name="T24" fmla="*/ 120175960 w 21600"/>
                <a:gd name="T25" fmla="*/ 29184405 h 21600"/>
                <a:gd name="T26" fmla="*/ 100117787 w 21600"/>
                <a:gd name="T27" fmla="*/ 43844509 h 21600"/>
                <a:gd name="T28" fmla="*/ 46519839 w 21600"/>
                <a:gd name="T29" fmla="*/ 77117499 h 21600"/>
                <a:gd name="T30" fmla="*/ 27296893 w 21600"/>
                <a:gd name="T31" fmla="*/ 105240491 h 21600"/>
                <a:gd name="T32" fmla="*/ 27296893 w 21600"/>
                <a:gd name="T33" fmla="*/ 121595512 h 21600"/>
                <a:gd name="T34" fmla="*/ 0 w 21600"/>
                <a:gd name="T35" fmla="*/ 121595512 h 21600"/>
                <a:gd name="T36" fmla="*/ 43483029 w 21600"/>
                <a:gd name="T37" fmla="*/ 153864397 h 21600"/>
                <a:gd name="T38" fmla="*/ 86847348 w 21600"/>
                <a:gd name="T39" fmla="*/ 121595512 h 21600"/>
                <a:gd name="T40" fmla="*/ 60280664 w 21600"/>
                <a:gd name="T41" fmla="*/ 121595512 h 21600"/>
                <a:gd name="T42" fmla="*/ 60280664 w 21600"/>
                <a:gd name="T43" fmla="*/ 105240491 h 21600"/>
                <a:gd name="T44" fmla="*/ 60280664 w 21600"/>
                <a:gd name="T45" fmla="*/ 105147400 h 21600"/>
                <a:gd name="T46" fmla="*/ 66723773 w 21600"/>
                <a:gd name="T47" fmla="*/ 94712354 h 21600"/>
                <a:gd name="T48" fmla="*/ 86835030 w 21600"/>
                <a:gd name="T49" fmla="*/ 80194969 h 21600"/>
                <a:gd name="T50" fmla="*/ 126526262 w 21600"/>
                <a:gd name="T51" fmla="*/ 56480866 h 21600"/>
                <a:gd name="T52" fmla="*/ 126526262 w 21600"/>
                <a:gd name="T53" fmla="*/ 121588502 h 21600"/>
                <a:gd name="T54" fmla="*/ 99693960 w 21600"/>
                <a:gd name="T55" fmla="*/ 121588502 h 21600"/>
                <a:gd name="T56" fmla="*/ 143217743 w 21600"/>
                <a:gd name="T57" fmla="*/ 153864397 h 21600"/>
                <a:gd name="T58" fmla="*/ 186661273 w 21600"/>
                <a:gd name="T59" fmla="*/ 121588502 h 21600"/>
                <a:gd name="T60" fmla="*/ 159510152 w 21600"/>
                <a:gd name="T61" fmla="*/ 121588502 h 21600"/>
                <a:gd name="T62" fmla="*/ 159510152 w 21600"/>
                <a:gd name="T63" fmla="*/ 56274591 h 21600"/>
                <a:gd name="T64" fmla="*/ 199520215 w 21600"/>
                <a:gd name="T65" fmla="*/ 80180289 h 21600"/>
                <a:gd name="T66" fmla="*/ 219631460 w 21600"/>
                <a:gd name="T67" fmla="*/ 94704591 h 21600"/>
                <a:gd name="T68" fmla="*/ 226074569 w 21600"/>
                <a:gd name="T69" fmla="*/ 105140390 h 21600"/>
                <a:gd name="T70" fmla="*/ 226074569 w 21600"/>
                <a:gd name="T71" fmla="*/ 105233481 h 21600"/>
                <a:gd name="T72" fmla="*/ 226074569 w 21600"/>
                <a:gd name="T73" fmla="*/ 121588502 h 21600"/>
                <a:gd name="T74" fmla="*/ 199507778 w 21600"/>
                <a:gd name="T75" fmla="*/ 121588502 h 21600"/>
                <a:gd name="T76" fmla="*/ 242872215 w 21600"/>
                <a:gd name="T77" fmla="*/ 153850470 h 21600"/>
                <a:gd name="T78" fmla="*/ 286355233 w 21600"/>
                <a:gd name="T79" fmla="*/ 121588502 h 21600"/>
                <a:gd name="T80" fmla="*/ 259046022 w 21600"/>
                <a:gd name="T81" fmla="*/ 121588502 h 21600"/>
                <a:gd name="T82" fmla="*/ 259046022 w 21600"/>
                <a:gd name="T83" fmla="*/ 121588502 h 216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600" h="21600">
                  <a:moveTo>
                    <a:pt x="19540" y="17069"/>
                  </a:moveTo>
                  <a:cubicBezTo>
                    <a:pt x="19540" y="16473"/>
                    <a:pt x="19540" y="15944"/>
                    <a:pt x="19540" y="14772"/>
                  </a:cubicBezTo>
                  <a:cubicBezTo>
                    <a:pt x="19526" y="13214"/>
                    <a:pt x="18865" y="11949"/>
                    <a:pt x="18090" y="10825"/>
                  </a:cubicBezTo>
                  <a:cubicBezTo>
                    <a:pt x="16910" y="9139"/>
                    <a:pt x="15307" y="7618"/>
                    <a:pt x="14047" y="6153"/>
                  </a:cubicBezTo>
                  <a:cubicBezTo>
                    <a:pt x="13419" y="5427"/>
                    <a:pt x="12881" y="4722"/>
                    <a:pt x="12534" y="4095"/>
                  </a:cubicBezTo>
                  <a:cubicBezTo>
                    <a:pt x="12185" y="3471"/>
                    <a:pt x="12043" y="2962"/>
                    <a:pt x="12043" y="2580"/>
                  </a:cubicBezTo>
                  <a:cubicBezTo>
                    <a:pt x="12043" y="2577"/>
                    <a:pt x="12043" y="2573"/>
                    <a:pt x="12043" y="2570"/>
                  </a:cubicBezTo>
                  <a:cubicBezTo>
                    <a:pt x="12043" y="1413"/>
                    <a:pt x="12043" y="589"/>
                    <a:pt x="12043" y="0"/>
                  </a:cubicBezTo>
                  <a:lnTo>
                    <a:pt x="9556" y="0"/>
                  </a:lnTo>
                  <a:cubicBezTo>
                    <a:pt x="9556" y="0"/>
                    <a:pt x="9556" y="1"/>
                    <a:pt x="9556" y="1"/>
                  </a:cubicBezTo>
                  <a:cubicBezTo>
                    <a:pt x="9556" y="591"/>
                    <a:pt x="9556" y="1415"/>
                    <a:pt x="9556" y="2571"/>
                  </a:cubicBezTo>
                  <a:cubicBezTo>
                    <a:pt x="9556" y="2574"/>
                    <a:pt x="9556" y="2578"/>
                    <a:pt x="9556" y="2581"/>
                  </a:cubicBezTo>
                  <a:cubicBezTo>
                    <a:pt x="9556" y="2963"/>
                    <a:pt x="9414" y="3472"/>
                    <a:pt x="9065" y="4097"/>
                  </a:cubicBezTo>
                  <a:cubicBezTo>
                    <a:pt x="8718" y="4723"/>
                    <a:pt x="8180" y="5428"/>
                    <a:pt x="7552" y="6155"/>
                  </a:cubicBezTo>
                  <a:cubicBezTo>
                    <a:pt x="6292" y="7619"/>
                    <a:pt x="4689" y="9140"/>
                    <a:pt x="3509" y="10826"/>
                  </a:cubicBezTo>
                  <a:cubicBezTo>
                    <a:pt x="2734" y="11950"/>
                    <a:pt x="2073" y="13215"/>
                    <a:pt x="2059" y="14774"/>
                  </a:cubicBezTo>
                  <a:cubicBezTo>
                    <a:pt x="2059" y="15946"/>
                    <a:pt x="2059" y="16475"/>
                    <a:pt x="2059" y="17070"/>
                  </a:cubicBezTo>
                  <a:lnTo>
                    <a:pt x="0" y="17070"/>
                  </a:lnTo>
                  <a:lnTo>
                    <a:pt x="3280" y="21600"/>
                  </a:lnTo>
                  <a:lnTo>
                    <a:pt x="6551" y="17070"/>
                  </a:lnTo>
                  <a:lnTo>
                    <a:pt x="4547" y="17070"/>
                  </a:lnTo>
                  <a:cubicBezTo>
                    <a:pt x="4547" y="16475"/>
                    <a:pt x="4547" y="15946"/>
                    <a:pt x="4547" y="14774"/>
                  </a:cubicBezTo>
                  <a:cubicBezTo>
                    <a:pt x="4547" y="14769"/>
                    <a:pt x="4547" y="14765"/>
                    <a:pt x="4547" y="14761"/>
                  </a:cubicBezTo>
                  <a:cubicBezTo>
                    <a:pt x="4547" y="14404"/>
                    <a:pt x="4685" y="13910"/>
                    <a:pt x="5033" y="13296"/>
                  </a:cubicBezTo>
                  <a:cubicBezTo>
                    <a:pt x="5381" y="12679"/>
                    <a:pt x="5919" y="11980"/>
                    <a:pt x="6550" y="11258"/>
                  </a:cubicBezTo>
                  <a:cubicBezTo>
                    <a:pt x="7464" y="10197"/>
                    <a:pt x="8559" y="9102"/>
                    <a:pt x="9544" y="7929"/>
                  </a:cubicBezTo>
                  <a:lnTo>
                    <a:pt x="9544" y="17069"/>
                  </a:lnTo>
                  <a:lnTo>
                    <a:pt x="7520" y="17069"/>
                  </a:lnTo>
                  <a:lnTo>
                    <a:pt x="10803" y="21600"/>
                  </a:lnTo>
                  <a:lnTo>
                    <a:pt x="14080" y="17069"/>
                  </a:lnTo>
                  <a:lnTo>
                    <a:pt x="12032" y="17069"/>
                  </a:lnTo>
                  <a:lnTo>
                    <a:pt x="12032" y="7900"/>
                  </a:lnTo>
                  <a:cubicBezTo>
                    <a:pt x="13023" y="9084"/>
                    <a:pt x="14128" y="10188"/>
                    <a:pt x="15050" y="11256"/>
                  </a:cubicBezTo>
                  <a:cubicBezTo>
                    <a:pt x="15681" y="11979"/>
                    <a:pt x="16219" y="12678"/>
                    <a:pt x="16567" y="13295"/>
                  </a:cubicBezTo>
                  <a:cubicBezTo>
                    <a:pt x="16915" y="13908"/>
                    <a:pt x="17053" y="14403"/>
                    <a:pt x="17053" y="14760"/>
                  </a:cubicBezTo>
                  <a:cubicBezTo>
                    <a:pt x="17053" y="14764"/>
                    <a:pt x="17053" y="14768"/>
                    <a:pt x="17053" y="14773"/>
                  </a:cubicBezTo>
                  <a:cubicBezTo>
                    <a:pt x="17053" y="15945"/>
                    <a:pt x="17053" y="16473"/>
                    <a:pt x="17053" y="17069"/>
                  </a:cubicBezTo>
                  <a:lnTo>
                    <a:pt x="15049" y="17069"/>
                  </a:lnTo>
                  <a:lnTo>
                    <a:pt x="18320" y="21598"/>
                  </a:lnTo>
                  <a:lnTo>
                    <a:pt x="21600" y="17069"/>
                  </a:lnTo>
                  <a:lnTo>
                    <a:pt x="19540" y="17069"/>
                  </a:lnTo>
                  <a:close/>
                  <a:moveTo>
                    <a:pt x="19540" y="1706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3" name="Group 3"/>
            <p:cNvGrpSpPr/>
            <p:nvPr/>
          </p:nvGrpSpPr>
          <p:grpSpPr>
            <a:xfrm>
              <a:off x="706117" y="1599677"/>
              <a:ext cx="2294523" cy="1021613"/>
              <a:chOff x="1291754" y="2417911"/>
              <a:chExt cx="2358834" cy="1362151"/>
            </a:xfrm>
          </p:grpSpPr>
          <p:sp>
            <p:nvSpPr>
              <p:cNvPr id="64" name="TextBox 50"/>
              <p:cNvSpPr txBox="1"/>
              <p:nvPr/>
            </p:nvSpPr>
            <p:spPr>
              <a:xfrm>
                <a:off x="1291754" y="2417911"/>
                <a:ext cx="2358834" cy="497126"/>
              </a:xfrm>
              <a:prstGeom prst="rect">
                <a:avLst/>
              </a:prstGeom>
              <a:noFill/>
            </p:spPr>
            <p:txBody>
              <a:bodyPr wrap="none" anchor="b">
                <a:normAutofit/>
              </a:bodyPr>
              <a:lstStyle/>
              <a:p>
                <a:pPr algn="ctr"/>
                <a:r>
                  <a:rPr lang="zh-CN" altLang="en-US" sz="21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65" name="TextBox 51"/>
              <p:cNvSpPr txBox="1"/>
              <p:nvPr/>
            </p:nvSpPr>
            <p:spPr>
              <a:xfrm>
                <a:off x="1291754" y="2915037"/>
                <a:ext cx="2358834" cy="865025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4610303" y="1760455"/>
            <a:ext cx="3139507" cy="4040207"/>
            <a:chOff x="3424738" y="1005576"/>
            <a:chExt cx="2354937" cy="3029863"/>
          </a:xfrm>
        </p:grpSpPr>
        <p:sp>
          <p:nvSpPr>
            <p:cNvPr id="67" name="Rectangle 23"/>
            <p:cNvSpPr/>
            <p:nvPr/>
          </p:nvSpPr>
          <p:spPr>
            <a:xfrm>
              <a:off x="3424738" y="2740236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: Rounded Corners 24"/>
            <p:cNvSpPr/>
            <p:nvPr/>
          </p:nvSpPr>
          <p:spPr>
            <a:xfrm rot="5400000">
              <a:off x="4543422" y="1891719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Rectangle: Rounded Corners 25"/>
            <p:cNvSpPr/>
            <p:nvPr/>
          </p:nvSpPr>
          <p:spPr>
            <a:xfrm>
              <a:off x="3491618" y="2943522"/>
              <a:ext cx="1986635" cy="184448"/>
            </a:xfrm>
            <a:prstGeom prst="roundRect">
              <a:avLst/>
            </a:prstGeom>
            <a:solidFill>
              <a:srgbClr val="418E9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</a:p>
          </p:txBody>
        </p:sp>
        <p:sp>
          <p:nvSpPr>
            <p:cNvPr id="70" name="Rectangle 26"/>
            <p:cNvSpPr/>
            <p:nvPr/>
          </p:nvSpPr>
          <p:spPr>
            <a:xfrm>
              <a:off x="3424738" y="3193969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1" name="Rectangle: Rounded Corners 27"/>
            <p:cNvSpPr/>
            <p:nvPr/>
          </p:nvSpPr>
          <p:spPr>
            <a:xfrm rot="5400000">
              <a:off x="4543422" y="2345452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Rectangle: Rounded Corners 28"/>
            <p:cNvSpPr/>
            <p:nvPr/>
          </p:nvSpPr>
          <p:spPr>
            <a:xfrm>
              <a:off x="3491617" y="3397256"/>
              <a:ext cx="1228249" cy="184448"/>
            </a:xfrm>
            <a:prstGeom prst="roundRect">
              <a:avLst/>
            </a:prstGeom>
            <a:solidFill>
              <a:srgbClr val="418E9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58%</a:t>
              </a:r>
            </a:p>
          </p:txBody>
        </p:sp>
        <p:sp>
          <p:nvSpPr>
            <p:cNvPr id="73" name="Rectangle 29"/>
            <p:cNvSpPr/>
            <p:nvPr/>
          </p:nvSpPr>
          <p:spPr>
            <a:xfrm>
              <a:off x="3424738" y="3647702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4" name="Rectangle: Rounded Corners 30"/>
            <p:cNvSpPr/>
            <p:nvPr/>
          </p:nvSpPr>
          <p:spPr>
            <a:xfrm rot="5400000">
              <a:off x="4543422" y="2799185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Rectangle: Rounded Corners 31"/>
            <p:cNvSpPr/>
            <p:nvPr/>
          </p:nvSpPr>
          <p:spPr>
            <a:xfrm>
              <a:off x="3491618" y="3850988"/>
              <a:ext cx="1733171" cy="184448"/>
            </a:xfrm>
            <a:prstGeom prst="roundRect">
              <a:avLst/>
            </a:prstGeom>
            <a:solidFill>
              <a:srgbClr val="418E9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76%</a:t>
              </a:r>
            </a:p>
          </p:txBody>
        </p:sp>
        <p:sp>
          <p:nvSpPr>
            <p:cNvPr id="76" name="Rectangle: Rounded Corners 32"/>
            <p:cNvSpPr/>
            <p:nvPr/>
          </p:nvSpPr>
          <p:spPr>
            <a:xfrm>
              <a:off x="3485152" y="1005576"/>
              <a:ext cx="2294523" cy="1615715"/>
            </a:xfrm>
            <a:prstGeom prst="roundRect">
              <a:avLst>
                <a:gd name="adj" fmla="val 2867"/>
              </a:avLst>
            </a:prstGeom>
            <a:solidFill>
              <a:srgbClr val="418E9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7" name="Group 43"/>
            <p:cNvGrpSpPr>
              <a:grpSpLocks/>
            </p:cNvGrpSpPr>
            <p:nvPr/>
          </p:nvGrpSpPr>
          <p:grpSpPr bwMode="auto">
            <a:xfrm>
              <a:off x="4544096" y="1307333"/>
              <a:ext cx="269" cy="432"/>
              <a:chOff x="0" y="0"/>
              <a:chExt cx="359" cy="576"/>
            </a:xfrm>
            <a:solidFill>
              <a:srgbClr val="FFFFFF"/>
            </a:solidFill>
            <a:effectLst/>
          </p:grpSpPr>
          <p:sp>
            <p:nvSpPr>
              <p:cNvPr id="81" name="Straight Connector 44"/>
              <p:cNvSpPr>
                <a:spLocks/>
              </p:cNvSpPr>
              <p:nvPr/>
            </p:nvSpPr>
            <p:spPr bwMode="auto">
              <a:xfrm flipH="1">
                <a:off x="2" y="4"/>
                <a:ext cx="0" cy="0"/>
              </a:xfrm>
              <a:prstGeom prst="line">
                <a:avLst/>
              </a:prstGeom>
              <a:grpFill/>
              <a:ln w="12700">
                <a:solidFill>
                  <a:srgbClr val="D42564"/>
                </a:solidFill>
                <a:miter lim="800000"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: Shape 45"/>
              <p:cNvSpPr>
                <a:spLocks/>
              </p:cNvSpPr>
              <p:nvPr/>
            </p:nvSpPr>
            <p:spPr bwMode="auto">
              <a:xfrm>
                <a:off x="0" y="0"/>
                <a:ext cx="359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600" h="21600">
                    <a:moveTo>
                      <a:pt x="21600" y="12248"/>
                    </a:moveTo>
                    <a:lnTo>
                      <a:pt x="18" y="1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8" y="1"/>
                    </a:lnTo>
                    <a:lnTo>
                      <a:pt x="0" y="18203"/>
                    </a:lnTo>
                    <a:lnTo>
                      <a:pt x="7495" y="15059"/>
                    </a:lnTo>
                    <a:lnTo>
                      <a:pt x="12126" y="21600"/>
                    </a:lnTo>
                    <a:lnTo>
                      <a:pt x="17460" y="20130"/>
                    </a:lnTo>
                    <a:lnTo>
                      <a:pt x="12828" y="13588"/>
                    </a:lnTo>
                    <a:lnTo>
                      <a:pt x="21600" y="12248"/>
                    </a:lnTo>
                    <a:close/>
                    <a:moveTo>
                      <a:pt x="21600" y="1224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8" name="Group 52"/>
            <p:cNvGrpSpPr/>
            <p:nvPr/>
          </p:nvGrpSpPr>
          <p:grpSpPr>
            <a:xfrm>
              <a:off x="3485152" y="1599677"/>
              <a:ext cx="2294523" cy="1021613"/>
              <a:chOff x="1291754" y="2417911"/>
              <a:chExt cx="2358834" cy="1362151"/>
            </a:xfrm>
          </p:grpSpPr>
          <p:sp>
            <p:nvSpPr>
              <p:cNvPr id="79" name="TextBox 53"/>
              <p:cNvSpPr txBox="1"/>
              <p:nvPr/>
            </p:nvSpPr>
            <p:spPr>
              <a:xfrm>
                <a:off x="1291754" y="2417911"/>
                <a:ext cx="2358834" cy="497126"/>
              </a:xfrm>
              <a:prstGeom prst="rect">
                <a:avLst/>
              </a:prstGeom>
              <a:noFill/>
            </p:spPr>
            <p:txBody>
              <a:bodyPr wrap="none" anchor="b">
                <a:normAutofit/>
              </a:bodyPr>
              <a:lstStyle/>
              <a:p>
                <a:pPr algn="ctr"/>
                <a:r>
                  <a:rPr lang="zh-CN" altLang="en-US" sz="21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80" name="TextBox 54"/>
              <p:cNvSpPr txBox="1"/>
              <p:nvPr/>
            </p:nvSpPr>
            <p:spPr>
              <a:xfrm>
                <a:off x="1291754" y="2915037"/>
                <a:ext cx="2358834" cy="865025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8234660" y="1760455"/>
            <a:ext cx="3220047" cy="4040207"/>
            <a:chOff x="6143359" y="1005576"/>
            <a:chExt cx="2415350" cy="3029863"/>
          </a:xfrm>
        </p:grpSpPr>
        <p:sp>
          <p:nvSpPr>
            <p:cNvPr id="84" name="Rectangle 33"/>
            <p:cNvSpPr/>
            <p:nvPr/>
          </p:nvSpPr>
          <p:spPr>
            <a:xfrm>
              <a:off x="6143359" y="2740236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85" name="Rectangle: Rounded Corners 34"/>
            <p:cNvSpPr/>
            <p:nvPr/>
          </p:nvSpPr>
          <p:spPr>
            <a:xfrm rot="5400000">
              <a:off x="7262042" y="1891719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Rectangle: Rounded Corners 35"/>
            <p:cNvSpPr/>
            <p:nvPr/>
          </p:nvSpPr>
          <p:spPr>
            <a:xfrm>
              <a:off x="6210239" y="2943522"/>
              <a:ext cx="1986635" cy="184448"/>
            </a:xfrm>
            <a:prstGeom prst="roundRect">
              <a:avLst/>
            </a:prstGeom>
            <a:solidFill>
              <a:srgbClr val="DB84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</a:p>
          </p:txBody>
        </p:sp>
        <p:sp>
          <p:nvSpPr>
            <p:cNvPr id="87" name="Rectangle 36"/>
            <p:cNvSpPr/>
            <p:nvPr/>
          </p:nvSpPr>
          <p:spPr>
            <a:xfrm>
              <a:off x="6143359" y="3193969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88" name="Rectangle: Rounded Corners 37"/>
            <p:cNvSpPr/>
            <p:nvPr/>
          </p:nvSpPr>
          <p:spPr>
            <a:xfrm rot="5400000">
              <a:off x="7262042" y="2345452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Rectangle: Rounded Corners 38"/>
            <p:cNvSpPr/>
            <p:nvPr/>
          </p:nvSpPr>
          <p:spPr>
            <a:xfrm>
              <a:off x="6210238" y="3397256"/>
              <a:ext cx="1228249" cy="184448"/>
            </a:xfrm>
            <a:prstGeom prst="roundRect">
              <a:avLst/>
            </a:prstGeom>
            <a:solidFill>
              <a:srgbClr val="DB84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58%</a:t>
              </a:r>
            </a:p>
          </p:txBody>
        </p:sp>
        <p:sp>
          <p:nvSpPr>
            <p:cNvPr id="90" name="Rectangle 39"/>
            <p:cNvSpPr/>
            <p:nvPr/>
          </p:nvSpPr>
          <p:spPr>
            <a:xfrm>
              <a:off x="6143359" y="3647702"/>
              <a:ext cx="1726318" cy="189123"/>
            </a:xfrm>
            <a:prstGeom prst="rect">
              <a:avLst/>
            </a:prstGeom>
            <a:effectLst/>
          </p:spPr>
          <p:txBody>
            <a:bodyPr wrap="none">
              <a:normAutofit fontScale="92500" lnSpcReduction="10000"/>
            </a:bodyPr>
            <a:lstStyle/>
            <a:p>
              <a:r>
                <a:rPr lang="zh-CN" alt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1" name="Rectangle: Rounded Corners 40"/>
            <p:cNvSpPr/>
            <p:nvPr/>
          </p:nvSpPr>
          <p:spPr>
            <a:xfrm rot="5400000">
              <a:off x="7262042" y="2799185"/>
              <a:ext cx="184450" cy="2288057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Rectangle: Rounded Corners 41"/>
            <p:cNvSpPr/>
            <p:nvPr/>
          </p:nvSpPr>
          <p:spPr>
            <a:xfrm>
              <a:off x="6210239" y="3850988"/>
              <a:ext cx="1733171" cy="184448"/>
            </a:xfrm>
            <a:prstGeom prst="roundRect">
              <a:avLst/>
            </a:prstGeom>
            <a:solidFill>
              <a:srgbClr val="DB84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56" bIns="91456" anchor="ctr" anchorCtr="0">
              <a:normAutofit fontScale="25000" lnSpcReduction="20000"/>
            </a:bodyPr>
            <a:lstStyle/>
            <a:p>
              <a:pPr algn="r"/>
              <a:r>
                <a:rPr 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76%</a:t>
              </a:r>
            </a:p>
          </p:txBody>
        </p:sp>
        <p:sp>
          <p:nvSpPr>
            <p:cNvPr id="93" name="Rectangle: Rounded Corners 42"/>
            <p:cNvSpPr/>
            <p:nvPr/>
          </p:nvSpPr>
          <p:spPr>
            <a:xfrm>
              <a:off x="6203772" y="1005576"/>
              <a:ext cx="2294523" cy="1615715"/>
            </a:xfrm>
            <a:prstGeom prst="roundRect">
              <a:avLst>
                <a:gd name="adj" fmla="val 2867"/>
              </a:avLst>
            </a:prstGeom>
            <a:solidFill>
              <a:srgbClr val="DB84B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4" name="Group 46"/>
            <p:cNvGrpSpPr>
              <a:grpSpLocks/>
            </p:cNvGrpSpPr>
            <p:nvPr/>
          </p:nvGrpSpPr>
          <p:grpSpPr bwMode="auto">
            <a:xfrm>
              <a:off x="7214474" y="1302743"/>
              <a:ext cx="338863" cy="338863"/>
              <a:chOff x="0" y="0"/>
              <a:chExt cx="581" cy="578"/>
            </a:xfrm>
            <a:solidFill>
              <a:srgbClr val="FFFFFF"/>
            </a:solidFill>
            <a:effectLst/>
          </p:grpSpPr>
          <p:sp>
            <p:nvSpPr>
              <p:cNvPr id="98" name="Freeform: Shape 47"/>
              <p:cNvSpPr>
                <a:spLocks/>
              </p:cNvSpPr>
              <p:nvPr/>
            </p:nvSpPr>
            <p:spPr bwMode="auto">
              <a:xfrm>
                <a:off x="344" y="336"/>
                <a:ext cx="237" cy="24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7065"/>
                    </a:moveTo>
                    <a:lnTo>
                      <a:pt x="8317" y="15192"/>
                    </a:lnTo>
                    <a:lnTo>
                      <a:pt x="12736" y="20980"/>
                    </a:lnTo>
                    <a:lnTo>
                      <a:pt x="15082" y="21600"/>
                    </a:lnTo>
                    <a:lnTo>
                      <a:pt x="21600" y="15192"/>
                    </a:lnTo>
                    <a:lnTo>
                      <a:pt x="20968" y="12848"/>
                    </a:lnTo>
                    <a:lnTo>
                      <a:pt x="15089" y="8571"/>
                    </a:lnTo>
                    <a:lnTo>
                      <a:pt x="6319" y="0"/>
                    </a:lnTo>
                    <a:lnTo>
                      <a:pt x="111" y="6067"/>
                    </a:lnTo>
                    <a:cubicBezTo>
                      <a:pt x="103" y="6407"/>
                      <a:pt x="62" y="6739"/>
                      <a:pt x="0" y="7065"/>
                    </a:cubicBezTo>
                    <a:close/>
                    <a:moveTo>
                      <a:pt x="14454" y="11832"/>
                    </a:moveTo>
                    <a:cubicBezTo>
                      <a:pt x="15979" y="11832"/>
                      <a:pt x="17215" y="13039"/>
                      <a:pt x="17215" y="14528"/>
                    </a:cubicBezTo>
                    <a:cubicBezTo>
                      <a:pt x="17215" y="16018"/>
                      <a:pt x="15979" y="17224"/>
                      <a:pt x="14454" y="17224"/>
                    </a:cubicBezTo>
                    <a:cubicBezTo>
                      <a:pt x="12932" y="17224"/>
                      <a:pt x="11695" y="16018"/>
                      <a:pt x="11695" y="14528"/>
                    </a:cubicBezTo>
                    <a:cubicBezTo>
                      <a:pt x="11695" y="13039"/>
                      <a:pt x="12932" y="11832"/>
                      <a:pt x="14454" y="11832"/>
                    </a:cubicBezTo>
                    <a:close/>
                    <a:moveTo>
                      <a:pt x="14454" y="1183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: Shape 48"/>
              <p:cNvSpPr>
                <a:spLocks/>
              </p:cNvSpPr>
              <p:nvPr/>
            </p:nvSpPr>
            <p:spPr bwMode="auto">
              <a:xfrm>
                <a:off x="0" y="0"/>
                <a:ext cx="301" cy="296"/>
              </a:xfrm>
              <a:custGeom>
                <a:avLst/>
                <a:gdLst>
                  <a:gd name="T0" fmla="*/ 0 w 21600"/>
                  <a:gd name="T1" fmla="*/ 0 h 21541"/>
                  <a:gd name="T2" fmla="*/ 0 w 21600"/>
                  <a:gd name="T3" fmla="*/ 0 h 21541"/>
                  <a:gd name="T4" fmla="*/ 0 w 21600"/>
                  <a:gd name="T5" fmla="*/ 0 h 21541"/>
                  <a:gd name="T6" fmla="*/ 0 w 21600"/>
                  <a:gd name="T7" fmla="*/ 0 h 21541"/>
                  <a:gd name="T8" fmla="*/ 0 w 21600"/>
                  <a:gd name="T9" fmla="*/ 0 h 21541"/>
                  <a:gd name="T10" fmla="*/ 0 w 21600"/>
                  <a:gd name="T11" fmla="*/ 0 h 21541"/>
                  <a:gd name="T12" fmla="*/ 0 w 21600"/>
                  <a:gd name="T13" fmla="*/ 0 h 21541"/>
                  <a:gd name="T14" fmla="*/ 0 w 21600"/>
                  <a:gd name="T15" fmla="*/ 0 h 21541"/>
                  <a:gd name="T16" fmla="*/ 0 w 21600"/>
                  <a:gd name="T17" fmla="*/ 0 h 21541"/>
                  <a:gd name="T18" fmla="*/ 0 w 21600"/>
                  <a:gd name="T19" fmla="*/ 0 h 21541"/>
                  <a:gd name="T20" fmla="*/ 0 w 21600"/>
                  <a:gd name="T21" fmla="*/ 0 h 21541"/>
                  <a:gd name="T22" fmla="*/ 0 w 21600"/>
                  <a:gd name="T23" fmla="*/ 0 h 21541"/>
                  <a:gd name="T24" fmla="*/ 0 w 21600"/>
                  <a:gd name="T25" fmla="*/ 0 h 21541"/>
                  <a:gd name="T26" fmla="*/ 0 w 21600"/>
                  <a:gd name="T27" fmla="*/ 0 h 21541"/>
                  <a:gd name="T28" fmla="*/ 0 w 21600"/>
                  <a:gd name="T29" fmla="*/ 0 h 2154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541">
                    <a:moveTo>
                      <a:pt x="21600" y="16501"/>
                    </a:moveTo>
                    <a:lnTo>
                      <a:pt x="17762" y="12617"/>
                    </a:lnTo>
                    <a:cubicBezTo>
                      <a:pt x="18256" y="11638"/>
                      <a:pt x="18551" y="10655"/>
                      <a:pt x="18551" y="9752"/>
                    </a:cubicBezTo>
                    <a:cubicBezTo>
                      <a:pt x="18551" y="4765"/>
                      <a:pt x="13841" y="-59"/>
                      <a:pt x="8917" y="0"/>
                    </a:cubicBezTo>
                    <a:cubicBezTo>
                      <a:pt x="8899" y="0"/>
                      <a:pt x="8342" y="572"/>
                      <a:pt x="8039" y="878"/>
                    </a:cubicBezTo>
                    <a:cubicBezTo>
                      <a:pt x="11985" y="4873"/>
                      <a:pt x="11660" y="4225"/>
                      <a:pt x="11660" y="6674"/>
                    </a:cubicBezTo>
                    <a:cubicBezTo>
                      <a:pt x="11660" y="8662"/>
                      <a:pt x="8514" y="11801"/>
                      <a:pt x="6594" y="11801"/>
                    </a:cubicBezTo>
                    <a:cubicBezTo>
                      <a:pt x="4109" y="11801"/>
                      <a:pt x="4901" y="12218"/>
                      <a:pt x="869" y="8136"/>
                    </a:cubicBezTo>
                    <a:cubicBezTo>
                      <a:pt x="555" y="8453"/>
                      <a:pt x="1" y="9007"/>
                      <a:pt x="0" y="9026"/>
                    </a:cubicBezTo>
                    <a:cubicBezTo>
                      <a:pt x="60" y="14011"/>
                      <a:pt x="4710" y="18778"/>
                      <a:pt x="9634" y="18778"/>
                    </a:cubicBezTo>
                    <a:cubicBezTo>
                      <a:pt x="10526" y="18778"/>
                      <a:pt x="11479" y="18490"/>
                      <a:pt x="12420" y="18011"/>
                    </a:cubicBezTo>
                    <a:lnTo>
                      <a:pt x="15907" y="21541"/>
                    </a:lnTo>
                    <a:cubicBezTo>
                      <a:pt x="16169" y="21491"/>
                      <a:pt x="16436" y="21458"/>
                      <a:pt x="16708" y="21452"/>
                    </a:cubicBezTo>
                    <a:lnTo>
                      <a:pt x="21600" y="16501"/>
                    </a:lnTo>
                    <a:close/>
                    <a:moveTo>
                      <a:pt x="21600" y="165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Freeform: Shape 49"/>
              <p:cNvSpPr>
                <a:spLocks/>
              </p:cNvSpPr>
              <p:nvPr/>
            </p:nvSpPr>
            <p:spPr bwMode="auto">
              <a:xfrm>
                <a:off x="64" y="0"/>
                <a:ext cx="517" cy="578"/>
              </a:xfrm>
              <a:custGeom>
                <a:avLst/>
                <a:gdLst>
                  <a:gd name="T0" fmla="*/ 0 w 19649"/>
                  <a:gd name="T1" fmla="*/ 0 h 21600"/>
                  <a:gd name="T2" fmla="*/ 0 w 19649"/>
                  <a:gd name="T3" fmla="*/ 0 h 21600"/>
                  <a:gd name="T4" fmla="*/ 0 w 19649"/>
                  <a:gd name="T5" fmla="*/ 0 h 21600"/>
                  <a:gd name="T6" fmla="*/ 0 w 19649"/>
                  <a:gd name="T7" fmla="*/ 0 h 21600"/>
                  <a:gd name="T8" fmla="*/ 0 w 19649"/>
                  <a:gd name="T9" fmla="*/ 0 h 21600"/>
                  <a:gd name="T10" fmla="*/ 0 w 19649"/>
                  <a:gd name="T11" fmla="*/ 0 h 21600"/>
                  <a:gd name="T12" fmla="*/ 0 w 19649"/>
                  <a:gd name="T13" fmla="*/ 0 h 21600"/>
                  <a:gd name="T14" fmla="*/ 0 w 19649"/>
                  <a:gd name="T15" fmla="*/ 0 h 21600"/>
                  <a:gd name="T16" fmla="*/ 0 w 19649"/>
                  <a:gd name="T17" fmla="*/ 0 h 21600"/>
                  <a:gd name="T18" fmla="*/ 0 w 19649"/>
                  <a:gd name="T19" fmla="*/ 0 h 21600"/>
                  <a:gd name="T20" fmla="*/ 0 w 19649"/>
                  <a:gd name="T21" fmla="*/ 0 h 21600"/>
                  <a:gd name="T22" fmla="*/ 0 w 19649"/>
                  <a:gd name="T23" fmla="*/ 0 h 21600"/>
                  <a:gd name="T24" fmla="*/ 0 w 19649"/>
                  <a:gd name="T25" fmla="*/ 0 h 21600"/>
                  <a:gd name="T26" fmla="*/ 0 w 19649"/>
                  <a:gd name="T27" fmla="*/ 0 h 21600"/>
                  <a:gd name="T28" fmla="*/ 0 w 19649"/>
                  <a:gd name="T29" fmla="*/ 0 h 21600"/>
                  <a:gd name="T30" fmla="*/ 0 w 19649"/>
                  <a:gd name="T31" fmla="*/ 0 h 21600"/>
                  <a:gd name="T32" fmla="*/ 0 w 19649"/>
                  <a:gd name="T33" fmla="*/ 0 h 21600"/>
                  <a:gd name="T34" fmla="*/ 0 w 19649"/>
                  <a:gd name="T35" fmla="*/ 0 h 21600"/>
                  <a:gd name="T36" fmla="*/ 0 w 19649"/>
                  <a:gd name="T37" fmla="*/ 0 h 21600"/>
                  <a:gd name="T38" fmla="*/ 0 w 19649"/>
                  <a:gd name="T39" fmla="*/ 0 h 21600"/>
                  <a:gd name="T40" fmla="*/ 0 w 19649"/>
                  <a:gd name="T41" fmla="*/ 0 h 21600"/>
                  <a:gd name="T42" fmla="*/ 0 w 19649"/>
                  <a:gd name="T43" fmla="*/ 0 h 21600"/>
                  <a:gd name="T44" fmla="*/ 0 w 19649"/>
                  <a:gd name="T45" fmla="*/ 0 h 21600"/>
                  <a:gd name="T46" fmla="*/ 0 w 19649"/>
                  <a:gd name="T47" fmla="*/ 0 h 21600"/>
                  <a:gd name="T48" fmla="*/ 0 w 19649"/>
                  <a:gd name="T49" fmla="*/ 0 h 21600"/>
                  <a:gd name="T50" fmla="*/ 0 w 19649"/>
                  <a:gd name="T51" fmla="*/ 0 h 21600"/>
                  <a:gd name="T52" fmla="*/ 0 w 19649"/>
                  <a:gd name="T53" fmla="*/ 0 h 21600"/>
                  <a:gd name="T54" fmla="*/ 0 w 19649"/>
                  <a:gd name="T55" fmla="*/ 0 h 21600"/>
                  <a:gd name="T56" fmla="*/ 0 w 19649"/>
                  <a:gd name="T57" fmla="*/ 0 h 21600"/>
                  <a:gd name="T58" fmla="*/ 0 w 19649"/>
                  <a:gd name="T59" fmla="*/ 0 h 21600"/>
                  <a:gd name="T60" fmla="*/ 0 w 19649"/>
                  <a:gd name="T61" fmla="*/ 0 h 21600"/>
                  <a:gd name="T62" fmla="*/ 0 w 19649"/>
                  <a:gd name="T63" fmla="*/ 0 h 21600"/>
                  <a:gd name="T64" fmla="*/ 0 w 19649"/>
                  <a:gd name="T65" fmla="*/ 0 h 21600"/>
                  <a:gd name="T66" fmla="*/ 0 w 19649"/>
                  <a:gd name="T67" fmla="*/ 0 h 2160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9649" h="21600">
                    <a:moveTo>
                      <a:pt x="17472" y="12888"/>
                    </a:moveTo>
                    <a:lnTo>
                      <a:pt x="18861" y="14219"/>
                    </a:lnTo>
                    <a:cubicBezTo>
                      <a:pt x="18861" y="14219"/>
                      <a:pt x="20862" y="8759"/>
                      <a:pt x="18487" y="6419"/>
                    </a:cubicBezTo>
                    <a:cubicBezTo>
                      <a:pt x="17628" y="5574"/>
                      <a:pt x="16359" y="4325"/>
                      <a:pt x="15362" y="3342"/>
                    </a:cubicBezTo>
                    <a:cubicBezTo>
                      <a:pt x="15146" y="3130"/>
                      <a:pt x="14541" y="3322"/>
                      <a:pt x="14385" y="3118"/>
                    </a:cubicBezTo>
                    <a:cubicBezTo>
                      <a:pt x="13948" y="2546"/>
                      <a:pt x="13787" y="2058"/>
                      <a:pt x="13753" y="1939"/>
                    </a:cubicBezTo>
                    <a:cubicBezTo>
                      <a:pt x="13658" y="1489"/>
                      <a:pt x="13171" y="1049"/>
                      <a:pt x="12778" y="661"/>
                    </a:cubicBezTo>
                    <a:lnTo>
                      <a:pt x="12632" y="517"/>
                    </a:lnTo>
                    <a:cubicBezTo>
                      <a:pt x="12305" y="195"/>
                      <a:pt x="12135" y="0"/>
                      <a:pt x="11936" y="0"/>
                    </a:cubicBezTo>
                    <a:cubicBezTo>
                      <a:pt x="11770" y="0"/>
                      <a:pt x="11583" y="136"/>
                      <a:pt x="11265" y="449"/>
                    </a:cubicBezTo>
                    <a:lnTo>
                      <a:pt x="9364" y="2322"/>
                    </a:lnTo>
                    <a:cubicBezTo>
                      <a:pt x="8667" y="3008"/>
                      <a:pt x="8832" y="3076"/>
                      <a:pt x="9433" y="3667"/>
                    </a:cubicBezTo>
                    <a:lnTo>
                      <a:pt x="9580" y="3811"/>
                    </a:lnTo>
                    <a:cubicBezTo>
                      <a:pt x="10017" y="4242"/>
                      <a:pt x="10522" y="4788"/>
                      <a:pt x="11033" y="4788"/>
                    </a:cubicBezTo>
                    <a:cubicBezTo>
                      <a:pt x="11039" y="4788"/>
                      <a:pt x="11045" y="4788"/>
                      <a:pt x="11051" y="4788"/>
                    </a:cubicBezTo>
                    <a:cubicBezTo>
                      <a:pt x="11444" y="4860"/>
                      <a:pt x="12257" y="5087"/>
                      <a:pt x="12630" y="5763"/>
                    </a:cubicBezTo>
                    <a:cubicBezTo>
                      <a:pt x="13041" y="6658"/>
                      <a:pt x="12460" y="7273"/>
                      <a:pt x="12228" y="7616"/>
                    </a:cubicBezTo>
                    <a:lnTo>
                      <a:pt x="7130" y="12636"/>
                    </a:lnTo>
                    <a:cubicBezTo>
                      <a:pt x="6967" y="12585"/>
                      <a:pt x="6805" y="12557"/>
                      <a:pt x="6649" y="12557"/>
                    </a:cubicBezTo>
                    <a:cubicBezTo>
                      <a:pt x="6373" y="12557"/>
                      <a:pt x="6118" y="12645"/>
                      <a:pt x="5910" y="12849"/>
                    </a:cubicBezTo>
                    <a:cubicBezTo>
                      <a:pt x="5872" y="12887"/>
                      <a:pt x="5816" y="12942"/>
                      <a:pt x="5748" y="13009"/>
                    </a:cubicBezTo>
                    <a:cubicBezTo>
                      <a:pt x="5748" y="13009"/>
                      <a:pt x="1550" y="17143"/>
                      <a:pt x="461" y="18215"/>
                    </a:cubicBezTo>
                    <a:cubicBezTo>
                      <a:pt x="392" y="18283"/>
                      <a:pt x="337" y="18337"/>
                      <a:pt x="298" y="18375"/>
                    </a:cubicBezTo>
                    <a:cubicBezTo>
                      <a:pt x="-738" y="19396"/>
                      <a:pt x="1154" y="21600"/>
                      <a:pt x="2534" y="21600"/>
                    </a:cubicBezTo>
                    <a:cubicBezTo>
                      <a:pt x="2811" y="21600"/>
                      <a:pt x="3067" y="21511"/>
                      <a:pt x="3275" y="21307"/>
                    </a:cubicBezTo>
                    <a:cubicBezTo>
                      <a:pt x="3314" y="21269"/>
                      <a:pt x="3369" y="21214"/>
                      <a:pt x="3438" y="21147"/>
                    </a:cubicBezTo>
                    <a:cubicBezTo>
                      <a:pt x="4530" y="20071"/>
                      <a:pt x="8725" y="15940"/>
                      <a:pt x="8725" y="15940"/>
                    </a:cubicBezTo>
                    <a:cubicBezTo>
                      <a:pt x="8793" y="15873"/>
                      <a:pt x="8848" y="15819"/>
                      <a:pt x="8887" y="15780"/>
                    </a:cubicBezTo>
                    <a:cubicBezTo>
                      <a:pt x="9211" y="15461"/>
                      <a:pt x="9247" y="15026"/>
                      <a:pt x="9104" y="14578"/>
                    </a:cubicBezTo>
                    <a:lnTo>
                      <a:pt x="14816" y="8953"/>
                    </a:lnTo>
                    <a:cubicBezTo>
                      <a:pt x="15172" y="8659"/>
                      <a:pt x="15527" y="8388"/>
                      <a:pt x="15729" y="8388"/>
                    </a:cubicBezTo>
                    <a:cubicBezTo>
                      <a:pt x="15759" y="8388"/>
                      <a:pt x="15786" y="8395"/>
                      <a:pt x="15809" y="8408"/>
                    </a:cubicBezTo>
                    <a:cubicBezTo>
                      <a:pt x="17877" y="9576"/>
                      <a:pt x="17472" y="12888"/>
                      <a:pt x="17472" y="12888"/>
                    </a:cubicBezTo>
                    <a:close/>
                    <a:moveTo>
                      <a:pt x="17472" y="1288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5" name="Group 55"/>
            <p:cNvGrpSpPr/>
            <p:nvPr/>
          </p:nvGrpSpPr>
          <p:grpSpPr>
            <a:xfrm>
              <a:off x="6264186" y="1599677"/>
              <a:ext cx="2294523" cy="1021613"/>
              <a:chOff x="1291754" y="2417911"/>
              <a:chExt cx="2358834" cy="1362151"/>
            </a:xfrm>
          </p:grpSpPr>
          <p:sp>
            <p:nvSpPr>
              <p:cNvPr id="96" name="TextBox 56"/>
              <p:cNvSpPr txBox="1"/>
              <p:nvPr/>
            </p:nvSpPr>
            <p:spPr>
              <a:xfrm>
                <a:off x="1291754" y="2417911"/>
                <a:ext cx="2358834" cy="497126"/>
              </a:xfrm>
              <a:prstGeom prst="rect">
                <a:avLst/>
              </a:prstGeom>
              <a:noFill/>
            </p:spPr>
            <p:txBody>
              <a:bodyPr wrap="none" anchor="b">
                <a:normAutofit/>
              </a:bodyPr>
              <a:lstStyle/>
              <a:p>
                <a:pPr algn="ctr"/>
                <a:r>
                  <a:rPr lang="zh-CN" altLang="en-US" sz="21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97" name="TextBox 57"/>
              <p:cNvSpPr txBox="1"/>
              <p:nvPr/>
            </p:nvSpPr>
            <p:spPr>
              <a:xfrm>
                <a:off x="1291754" y="2915037"/>
                <a:ext cx="2358834" cy="865025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01974291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15" name="文本框 14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预期目标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95426" y="4321115"/>
            <a:ext cx="2449035" cy="1060307"/>
            <a:chOff x="2291702" y="1996460"/>
            <a:chExt cx="2449035" cy="1060307"/>
          </a:xfrm>
        </p:grpSpPr>
        <p:sp>
          <p:nvSpPr>
            <p:cNvPr id="18" name="TextBox 11"/>
            <p:cNvSpPr txBox="1"/>
            <p:nvPr/>
          </p:nvSpPr>
          <p:spPr>
            <a:xfrm>
              <a:off x="2291702" y="2336570"/>
              <a:ext cx="2057399" cy="7201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19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99753" y="4321115"/>
            <a:ext cx="2449035" cy="1060307"/>
            <a:chOff x="2291702" y="1996460"/>
            <a:chExt cx="2449035" cy="1060307"/>
          </a:xfrm>
        </p:grpSpPr>
        <p:sp>
          <p:nvSpPr>
            <p:cNvPr id="21" name="TextBox 11"/>
            <p:cNvSpPr txBox="1"/>
            <p:nvPr/>
          </p:nvSpPr>
          <p:spPr>
            <a:xfrm>
              <a:off x="2291702" y="2336570"/>
              <a:ext cx="2057399" cy="7201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22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04080" y="4321115"/>
            <a:ext cx="2449035" cy="1036904"/>
            <a:chOff x="2291702" y="1996460"/>
            <a:chExt cx="2449035" cy="1036904"/>
          </a:xfrm>
        </p:grpSpPr>
        <p:sp>
          <p:nvSpPr>
            <p:cNvPr id="24" name="TextBox 11"/>
            <p:cNvSpPr txBox="1"/>
            <p:nvPr/>
          </p:nvSpPr>
          <p:spPr>
            <a:xfrm>
              <a:off x="2291702" y="2336570"/>
              <a:ext cx="2057399" cy="69679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25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708408" y="4321115"/>
            <a:ext cx="2449035" cy="1036904"/>
            <a:chOff x="2291702" y="1996460"/>
            <a:chExt cx="2449035" cy="1036904"/>
          </a:xfrm>
        </p:grpSpPr>
        <p:sp>
          <p:nvSpPr>
            <p:cNvPr id="27" name="TextBox 11"/>
            <p:cNvSpPr txBox="1"/>
            <p:nvPr/>
          </p:nvSpPr>
          <p:spPr>
            <a:xfrm>
              <a:off x="2291702" y="2336570"/>
              <a:ext cx="2057399" cy="69679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28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466850" y="1514591"/>
            <a:ext cx="9252001" cy="2236259"/>
            <a:chOff x="1466850" y="1514591"/>
            <a:chExt cx="9252001" cy="2236259"/>
          </a:xfrm>
        </p:grpSpPr>
        <p:sp>
          <p:nvSpPr>
            <p:cNvPr id="2" name="矩形 1"/>
            <p:cNvSpPr/>
            <p:nvPr/>
          </p:nvSpPr>
          <p:spPr>
            <a:xfrm>
              <a:off x="1466851" y="1771650"/>
              <a:ext cx="9252000" cy="25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1466851" y="1771650"/>
              <a:ext cx="5465991" cy="252000"/>
            </a:xfrm>
            <a:prstGeom prst="rect">
              <a:avLst/>
            </a:pr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466851" y="2347383"/>
              <a:ext cx="9252000" cy="25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466851" y="2347383"/>
              <a:ext cx="7253110" cy="252000"/>
            </a:xfrm>
            <a:prstGeom prst="rect">
              <a:avLst/>
            </a:pr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466851" y="2923116"/>
              <a:ext cx="9252000" cy="25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466851" y="2923116"/>
              <a:ext cx="6305549" cy="252000"/>
            </a:xfrm>
            <a:prstGeom prst="rect">
              <a:avLst/>
            </a:pr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1466851" y="3498850"/>
              <a:ext cx="9252000" cy="25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466851" y="3498850"/>
              <a:ext cx="8181974" cy="252000"/>
            </a:xfrm>
            <a:prstGeom prst="rect">
              <a:avLst/>
            </a:prstGeom>
            <a:gradFill>
              <a:gsLst>
                <a:gs pos="0">
                  <a:srgbClr val="E95487"/>
                </a:gs>
                <a:gs pos="100000">
                  <a:srgbClr val="AD3C9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TextBox 11"/>
            <p:cNvSpPr txBox="1"/>
            <p:nvPr/>
          </p:nvSpPr>
          <p:spPr>
            <a:xfrm>
              <a:off x="1466850" y="1514591"/>
              <a:ext cx="157162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文字添加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0" name="TextBox 11"/>
            <p:cNvSpPr txBox="1"/>
            <p:nvPr/>
          </p:nvSpPr>
          <p:spPr>
            <a:xfrm>
              <a:off x="1466850" y="2088162"/>
              <a:ext cx="157162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文字添加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TextBox 11"/>
            <p:cNvSpPr txBox="1"/>
            <p:nvPr/>
          </p:nvSpPr>
          <p:spPr>
            <a:xfrm>
              <a:off x="1466850" y="2667641"/>
              <a:ext cx="157162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文字添加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" name="TextBox 11"/>
            <p:cNvSpPr txBox="1"/>
            <p:nvPr/>
          </p:nvSpPr>
          <p:spPr>
            <a:xfrm>
              <a:off x="1466850" y="3249303"/>
              <a:ext cx="157162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文字添加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0104142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/>
          <p:cNvGrpSpPr/>
          <p:nvPr/>
        </p:nvGrpSpPr>
        <p:grpSpPr>
          <a:xfrm>
            <a:off x="4500292" y="2120630"/>
            <a:ext cx="3191416" cy="3191416"/>
            <a:chOff x="4500292" y="2120630"/>
            <a:chExt cx="3191416" cy="3191416"/>
          </a:xfrm>
        </p:grpSpPr>
        <p:sp>
          <p:nvSpPr>
            <p:cNvPr id="30" name="Block Arc 2"/>
            <p:cNvSpPr/>
            <p:nvPr/>
          </p:nvSpPr>
          <p:spPr>
            <a:xfrm flipH="1">
              <a:off x="5171080" y="2791418"/>
              <a:ext cx="1849838" cy="1849838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adFill>
              <a:gsLst>
                <a:gs pos="0">
                  <a:srgbClr val="DB84B5"/>
                </a:gs>
                <a:gs pos="100000">
                  <a:srgbClr val="E8406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1" name="Oval 3"/>
            <p:cNvSpPr/>
            <p:nvPr/>
          </p:nvSpPr>
          <p:spPr>
            <a:xfrm>
              <a:off x="5942212" y="2789554"/>
              <a:ext cx="311227" cy="31122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4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28" name="Block Arc 5"/>
            <p:cNvSpPr/>
            <p:nvPr/>
          </p:nvSpPr>
          <p:spPr>
            <a:xfrm flipH="1">
              <a:off x="5506008" y="3126346"/>
              <a:ext cx="1179984" cy="1179984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adFill>
              <a:gsLst>
                <a:gs pos="0">
                  <a:srgbClr val="E95487"/>
                </a:gs>
                <a:gs pos="100000">
                  <a:srgbClr val="AD3C9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29" name="Oval 6"/>
            <p:cNvSpPr/>
            <p:nvPr/>
          </p:nvSpPr>
          <p:spPr>
            <a:xfrm>
              <a:off x="5942213" y="3126346"/>
              <a:ext cx="311227" cy="31122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26" name="Block Arc 8"/>
            <p:cNvSpPr/>
            <p:nvPr/>
          </p:nvSpPr>
          <p:spPr>
            <a:xfrm flipH="1">
              <a:off x="4834290" y="2454628"/>
              <a:ext cx="2523421" cy="2523422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adFill>
              <a:gsLst>
                <a:gs pos="0">
                  <a:srgbClr val="60C4DA"/>
                </a:gs>
                <a:gs pos="100000">
                  <a:srgbClr val="418E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27" name="Oval 9"/>
            <p:cNvSpPr/>
            <p:nvPr/>
          </p:nvSpPr>
          <p:spPr>
            <a:xfrm>
              <a:off x="5942212" y="2452762"/>
              <a:ext cx="311227" cy="31122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4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24" name="Block Arc 11"/>
            <p:cNvSpPr/>
            <p:nvPr/>
          </p:nvSpPr>
          <p:spPr>
            <a:xfrm flipH="1">
              <a:off x="4500292" y="2120630"/>
              <a:ext cx="3191416" cy="319141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gradFill>
              <a:gsLst>
                <a:gs pos="0">
                  <a:srgbClr val="5193BF"/>
                </a:gs>
                <a:gs pos="100000">
                  <a:srgbClr val="427A9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25" name="Oval 12"/>
            <p:cNvSpPr/>
            <p:nvPr/>
          </p:nvSpPr>
          <p:spPr>
            <a:xfrm>
              <a:off x="5942213" y="2120630"/>
              <a:ext cx="311227" cy="31122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45398" y="235380"/>
            <a:ext cx="5587444" cy="764251"/>
            <a:chOff x="1345398" y="235380"/>
            <a:chExt cx="5587444" cy="764251"/>
          </a:xfrm>
        </p:grpSpPr>
        <p:sp>
          <p:nvSpPr>
            <p:cNvPr id="33" name="文本框 32"/>
            <p:cNvSpPr txBox="1"/>
            <p:nvPr/>
          </p:nvSpPr>
          <p:spPr>
            <a:xfrm>
              <a:off x="1345398" y="235380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gradFill>
                    <a:gsLst>
                      <a:gs pos="0">
                        <a:srgbClr val="427A9D"/>
                      </a:gs>
                      <a:gs pos="100000">
                        <a:srgbClr val="274A6D"/>
                      </a:gs>
                    </a:gsLst>
                    <a:lin ang="5400000" scaled="1"/>
                  </a:gradFill>
                </a:rPr>
                <a:t>预期目标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358098" y="719874"/>
              <a:ext cx="5574744" cy="27975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75000"/>
                    </a:schemeClr>
                  </a:solidFill>
                  <a:ea typeface="+mj-ea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968994" y="2266162"/>
            <a:ext cx="3007561" cy="796838"/>
            <a:chOff x="2291702" y="1996460"/>
            <a:chExt cx="3007561" cy="796838"/>
          </a:xfrm>
        </p:grpSpPr>
        <p:sp>
          <p:nvSpPr>
            <p:cNvPr id="36" name="TextBox 11"/>
            <p:cNvSpPr txBox="1"/>
            <p:nvPr/>
          </p:nvSpPr>
          <p:spPr>
            <a:xfrm>
              <a:off x="2291702" y="2336570"/>
              <a:ext cx="3007561" cy="4567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37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68994" y="4123537"/>
            <a:ext cx="3007561" cy="796838"/>
            <a:chOff x="2291702" y="1996460"/>
            <a:chExt cx="3007561" cy="796838"/>
          </a:xfrm>
        </p:grpSpPr>
        <p:sp>
          <p:nvSpPr>
            <p:cNvPr id="39" name="TextBox 11"/>
            <p:cNvSpPr txBox="1"/>
            <p:nvPr/>
          </p:nvSpPr>
          <p:spPr>
            <a:xfrm>
              <a:off x="2291702" y="2336570"/>
              <a:ext cx="3007561" cy="4567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40" name="TextBox 11"/>
            <p:cNvSpPr txBox="1"/>
            <p:nvPr/>
          </p:nvSpPr>
          <p:spPr>
            <a:xfrm>
              <a:off x="2291702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146413" y="2266162"/>
            <a:ext cx="3007561" cy="796838"/>
            <a:chOff x="2291702" y="1996460"/>
            <a:chExt cx="3007561" cy="796838"/>
          </a:xfrm>
        </p:grpSpPr>
        <p:sp>
          <p:nvSpPr>
            <p:cNvPr id="42" name="TextBox 11"/>
            <p:cNvSpPr txBox="1"/>
            <p:nvPr/>
          </p:nvSpPr>
          <p:spPr>
            <a:xfrm>
              <a:off x="2291702" y="2336570"/>
              <a:ext cx="3007561" cy="4567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43" name="TextBox 11"/>
            <p:cNvSpPr txBox="1"/>
            <p:nvPr/>
          </p:nvSpPr>
          <p:spPr>
            <a:xfrm>
              <a:off x="2850228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46413" y="4123537"/>
            <a:ext cx="3007561" cy="796838"/>
            <a:chOff x="2291702" y="1996460"/>
            <a:chExt cx="3007561" cy="796838"/>
          </a:xfrm>
        </p:grpSpPr>
        <p:sp>
          <p:nvSpPr>
            <p:cNvPr id="45" name="TextBox 11"/>
            <p:cNvSpPr txBox="1"/>
            <p:nvPr/>
          </p:nvSpPr>
          <p:spPr>
            <a:xfrm>
              <a:off x="2291702" y="2336570"/>
              <a:ext cx="3007561" cy="4567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标题数字等都可以通过点击和重新输入进行更改，顶部“开始”面板中可以对字体</a:t>
              </a: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2850228" y="1996460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6719924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>
          <a:xfrm>
            <a:off x="3003297" y="3261060"/>
            <a:ext cx="6392779" cy="359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82637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SubTitle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Text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SubTitle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Text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Text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Text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SubTitle"/>
  <p:tag name="MH_ORDER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Text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7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6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53904"/>
  <p:tag name="MH_LIBRARY" val="GRAPHIC"/>
  <p:tag name="MH_TYPE" val="Other"/>
  <p:tag name="MH_ORDER" val="7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2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5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7164822"/>
  <p:tag name="MH_LIBRARY" val="GRAPHIC"/>
  <p:tag name="MH_TYPE" val="Other"/>
  <p:tag name="MH_ORDER" val="1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2931</Words>
  <Application>Microsoft Office PowerPoint</Application>
  <PresentationFormat>宽屏</PresentationFormat>
  <Paragraphs>338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Gill Sans</vt:lpstr>
      <vt:lpstr>Lantinghei SC Demibold</vt:lpstr>
      <vt:lpstr>Lato Light</vt:lpstr>
      <vt:lpstr>等线</vt:lpstr>
      <vt:lpstr>时尚中黑简体</vt:lpstr>
      <vt:lpstr>宋体</vt:lpstr>
      <vt:lpstr>微软雅黑</vt:lpstr>
      <vt:lpstr>微软雅黑 Light</vt:lpstr>
      <vt:lpstr>Agency FB</vt:lpstr>
      <vt:lpstr>Arial</vt:lpstr>
      <vt:lpstr>Calibri</vt:lpstr>
      <vt:lpstr>Impact</vt:lpstr>
      <vt:lpstr>Open Sans</vt:lpstr>
      <vt:lpstr>Open Sans Light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000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carrie xie</dc:creator>
  <cp:keywords>000</cp:keywords>
  <dc:description>000</dc:description>
  <cp:lastModifiedBy>faith123</cp:lastModifiedBy>
  <cp:revision>52</cp:revision>
  <dcterms:created xsi:type="dcterms:W3CDTF">2017-06-15T04:30:31Z</dcterms:created>
  <dcterms:modified xsi:type="dcterms:W3CDTF">2018-04-21T01:19:58Z</dcterms:modified>
</cp:coreProperties>
</file>