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0" r:id="rId3"/>
    <p:sldId id="264" r:id="rId4"/>
    <p:sldId id="275" r:id="rId5"/>
    <p:sldId id="291" r:id="rId6"/>
    <p:sldId id="276" r:id="rId7"/>
    <p:sldId id="292" r:id="rId8"/>
    <p:sldId id="297" r:id="rId9"/>
    <p:sldId id="261" r:id="rId10"/>
    <p:sldId id="269" r:id="rId11"/>
    <p:sldId id="268" r:id="rId12"/>
    <p:sldId id="281" r:id="rId13"/>
    <p:sldId id="262" r:id="rId14"/>
    <p:sldId id="271" r:id="rId15"/>
    <p:sldId id="272" r:id="rId16"/>
    <p:sldId id="267" r:id="rId17"/>
    <p:sldId id="295" r:id="rId18"/>
    <p:sldId id="274" r:id="rId19"/>
    <p:sldId id="294" r:id="rId20"/>
    <p:sldId id="293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D6D6D"/>
    <a:srgbClr val="BF1D2E"/>
    <a:srgbClr val="2B2A2A"/>
    <a:srgbClr val="C53D3D"/>
    <a:srgbClr val="F8F8F8"/>
    <a:srgbClr val="D637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8" autoAdjust="0"/>
    <p:restoredTop sz="94660"/>
  </p:normalViewPr>
  <p:slideViewPr>
    <p:cSldViewPr>
      <p:cViewPr varScale="1">
        <p:scale>
          <a:sx n="87" d="100"/>
          <a:sy n="87" d="100"/>
        </p:scale>
        <p:origin x="630" y="84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60113" cy="601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8B4ACE31-27DF-45E2-994C-2646C3A0C9D9}" type="datetimeFigureOut">
              <a:rPr lang="zh-CN" altLang="en-US"/>
              <a:pPr>
                <a:defRPr/>
              </a:pPr>
              <a:t>2019/3/17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10665D87-F910-4954-8BA8-A6347DFE29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526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174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73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28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233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692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3308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081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8697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975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105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0889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4340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4171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673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7638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939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6031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936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3852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8355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4710E-C72E-460E-8AD0-2B048ACF6785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75C7A-7599-4875-901C-9AACF86D93F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12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4CFD5-7C10-40C0-AD59-93C0F6BD7DA2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F71F1-1656-4BDB-B00E-1771BA907F8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53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CD75B-36D7-45C7-8FC9-466BA5718079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CD7B0-7DB2-4D61-BC21-388A18E3AC0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4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90AE3-FCBB-4A48-BB97-BA66429240F1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A5DA9-100E-4961-80BA-3E2B0D79CE0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5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D17E1-EDF4-4278-9D70-13E0A2C2A7E5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AC57E-7EAF-4F03-A166-0EDEF98C431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98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99B34-1326-4FA1-940A-D0BBA446A05E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126A2-CC9C-4777-BBD3-F020F2AAB0B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71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5EEAC-EB32-47D6-950F-4452CE86086F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957D0-A558-4CAC-9B23-C869C25334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07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BD5BE-37F8-4368-9A4B-1A1634CB49EF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54CA7-FDD5-4B10-B5DC-D9B254E3CD5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9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B7415-071C-49F9-A5CB-9EBE72855AC8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D11C3-325E-4785-8980-7B725682CE1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005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BA958-4328-4A35-8583-F18D632E623B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090E3-BBE6-472D-AB10-CFC4CE36C01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414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129D0-9645-4B68-B0E6-3BE41B4CBC00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8D798-F521-4703-BBC9-59C52A560F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66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F527954-CAF9-4933-8CA6-0DBFB9D9F3F4}" type="datetime1">
              <a:rPr lang="zh-CN" altLang="en-US"/>
              <a:pPr>
                <a:defRPr/>
              </a:pPr>
              <a:t>2019/3/17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734B12-AECD-4415-9C9D-3AE5B17475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bZkp7q19f0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25"/>
          <p:cNvSpPr>
            <a:spLocks noChangeArrowheads="1"/>
          </p:cNvSpPr>
          <p:nvPr/>
        </p:nvSpPr>
        <p:spPr bwMode="auto">
          <a:xfrm>
            <a:off x="4833938" y="3730625"/>
            <a:ext cx="2509837" cy="336550"/>
          </a:xfrm>
          <a:prstGeom prst="rect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补充内容    答辩人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endParaRPr lang="zh-CN" altLang="en-US" sz="1400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8" name="直接连接符 10"/>
          <p:cNvSpPr>
            <a:spLocks noChangeShapeType="1"/>
          </p:cNvSpPr>
          <p:nvPr/>
        </p:nvSpPr>
        <p:spPr bwMode="auto">
          <a:xfrm>
            <a:off x="3571875" y="2835275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文本框 12"/>
          <p:cNvSpPr>
            <a:spLocks noChangeArrowheads="1"/>
          </p:cNvSpPr>
          <p:nvPr/>
        </p:nvSpPr>
        <p:spPr bwMode="auto">
          <a:xfrm>
            <a:off x="3812845" y="3008313"/>
            <a:ext cx="46275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教学研究论文</a:t>
            </a:r>
            <a:r>
              <a:rPr lang="en-US" altLang="zh-CN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0" name="直接连接符 14"/>
          <p:cNvSpPr>
            <a:spLocks noChangeShapeType="1"/>
          </p:cNvSpPr>
          <p:nvPr/>
        </p:nvSpPr>
        <p:spPr bwMode="auto">
          <a:xfrm>
            <a:off x="3571875" y="3549650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/>
          </p:cNvSpPr>
          <p:nvPr/>
        </p:nvSpPr>
        <p:spPr bwMode="auto">
          <a:xfrm>
            <a:off x="3908425" y="1503363"/>
            <a:ext cx="4375150" cy="5354637"/>
          </a:xfrm>
          <a:custGeom>
            <a:avLst/>
            <a:gdLst>
              <a:gd name="T0" fmla="*/ 1412 w 1646"/>
              <a:gd name="T1" fmla="*/ 1674 h 2015"/>
              <a:gd name="T2" fmla="*/ 1372 w 1646"/>
              <a:gd name="T3" fmla="*/ 1163 h 2015"/>
              <a:gd name="T4" fmla="*/ 1439 w 1646"/>
              <a:gd name="T5" fmla="*/ 1075 h 2015"/>
              <a:gd name="T6" fmla="*/ 1536 w 1646"/>
              <a:gd name="T7" fmla="*/ 808 h 2015"/>
              <a:gd name="T8" fmla="*/ 1247 w 1646"/>
              <a:gd name="T9" fmla="*/ 156 h 2015"/>
              <a:gd name="T10" fmla="*/ 493 w 1646"/>
              <a:gd name="T11" fmla="*/ 100 h 2015"/>
              <a:gd name="T12" fmla="*/ 398 w 1646"/>
              <a:gd name="T13" fmla="*/ 157 h 2015"/>
              <a:gd name="T14" fmla="*/ 163 w 1646"/>
              <a:gd name="T15" fmla="*/ 524 h 2015"/>
              <a:gd name="T16" fmla="*/ 126 w 1646"/>
              <a:gd name="T17" fmla="*/ 617 h 2015"/>
              <a:gd name="T18" fmla="*/ 134 w 1646"/>
              <a:gd name="T19" fmla="*/ 682 h 2015"/>
              <a:gd name="T20" fmla="*/ 133 w 1646"/>
              <a:gd name="T21" fmla="*/ 749 h 2015"/>
              <a:gd name="T22" fmla="*/ 20 w 1646"/>
              <a:gd name="T23" fmla="*/ 977 h 2015"/>
              <a:gd name="T24" fmla="*/ 1 w 1646"/>
              <a:gd name="T25" fmla="*/ 1022 h 2015"/>
              <a:gd name="T26" fmla="*/ 35 w 1646"/>
              <a:gd name="T27" fmla="*/ 1079 h 2015"/>
              <a:gd name="T28" fmla="*/ 89 w 1646"/>
              <a:gd name="T29" fmla="*/ 1092 h 2015"/>
              <a:gd name="T30" fmla="*/ 103 w 1646"/>
              <a:gd name="T31" fmla="*/ 1178 h 2015"/>
              <a:gd name="T32" fmla="*/ 88 w 1646"/>
              <a:gd name="T33" fmla="*/ 1208 h 2015"/>
              <a:gd name="T34" fmla="*/ 113 w 1646"/>
              <a:gd name="T35" fmla="*/ 1250 h 2015"/>
              <a:gd name="T36" fmla="*/ 141 w 1646"/>
              <a:gd name="T37" fmla="*/ 1260 h 2015"/>
              <a:gd name="T38" fmla="*/ 118 w 1646"/>
              <a:gd name="T39" fmla="*/ 1278 h 2015"/>
              <a:gd name="T40" fmla="*/ 136 w 1646"/>
              <a:gd name="T41" fmla="*/ 1339 h 2015"/>
              <a:gd name="T42" fmla="*/ 151 w 1646"/>
              <a:gd name="T43" fmla="*/ 1373 h 2015"/>
              <a:gd name="T44" fmla="*/ 139 w 1646"/>
              <a:gd name="T45" fmla="*/ 1432 h 2015"/>
              <a:gd name="T46" fmla="*/ 215 w 1646"/>
              <a:gd name="T47" fmla="*/ 1540 h 2015"/>
              <a:gd name="T48" fmla="*/ 436 w 1646"/>
              <a:gd name="T49" fmla="*/ 1546 h 2015"/>
              <a:gd name="T50" fmla="*/ 541 w 1646"/>
              <a:gd name="T51" fmla="*/ 1617 h 2015"/>
              <a:gd name="T52" fmla="*/ 560 w 1646"/>
              <a:gd name="T53" fmla="*/ 1684 h 2015"/>
              <a:gd name="T54" fmla="*/ 644 w 1646"/>
              <a:gd name="T55" fmla="*/ 1879 h 2015"/>
              <a:gd name="T56" fmla="*/ 607 w 1646"/>
              <a:gd name="T57" fmla="*/ 2015 h 2015"/>
              <a:gd name="T58" fmla="*/ 1646 w 1646"/>
              <a:gd name="T59" fmla="*/ 2015 h 2015"/>
              <a:gd name="T60" fmla="*/ 1412 w 1646"/>
              <a:gd name="T61" fmla="*/ 1674 h 20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646" h="2015">
                <a:moveTo>
                  <a:pt x="1412" y="1674"/>
                </a:moveTo>
                <a:cubicBezTo>
                  <a:pt x="1287" y="1534"/>
                  <a:pt x="1265" y="1326"/>
                  <a:pt x="1372" y="1163"/>
                </a:cubicBezTo>
                <a:cubicBezTo>
                  <a:pt x="1391" y="1135"/>
                  <a:pt x="1413" y="1106"/>
                  <a:pt x="1439" y="1075"/>
                </a:cubicBezTo>
                <a:cubicBezTo>
                  <a:pt x="1499" y="1000"/>
                  <a:pt x="1530" y="907"/>
                  <a:pt x="1536" y="808"/>
                </a:cubicBezTo>
                <a:cubicBezTo>
                  <a:pt x="1551" y="579"/>
                  <a:pt x="1439" y="291"/>
                  <a:pt x="1247" y="156"/>
                </a:cubicBezTo>
                <a:cubicBezTo>
                  <a:pt x="1032" y="18"/>
                  <a:pt x="744" y="0"/>
                  <a:pt x="493" y="100"/>
                </a:cubicBezTo>
                <a:cubicBezTo>
                  <a:pt x="460" y="116"/>
                  <a:pt x="429" y="135"/>
                  <a:pt x="398" y="157"/>
                </a:cubicBezTo>
                <a:cubicBezTo>
                  <a:pt x="258" y="258"/>
                  <a:pt x="224" y="369"/>
                  <a:pt x="163" y="524"/>
                </a:cubicBezTo>
                <a:cubicBezTo>
                  <a:pt x="151" y="554"/>
                  <a:pt x="133" y="585"/>
                  <a:pt x="126" y="617"/>
                </a:cubicBezTo>
                <a:cubicBezTo>
                  <a:pt x="119" y="652"/>
                  <a:pt x="127" y="664"/>
                  <a:pt x="134" y="682"/>
                </a:cubicBezTo>
                <a:cubicBezTo>
                  <a:pt x="145" y="707"/>
                  <a:pt x="144" y="723"/>
                  <a:pt x="133" y="749"/>
                </a:cubicBezTo>
                <a:cubicBezTo>
                  <a:pt x="97" y="826"/>
                  <a:pt x="65" y="904"/>
                  <a:pt x="20" y="977"/>
                </a:cubicBezTo>
                <a:cubicBezTo>
                  <a:pt x="12" y="989"/>
                  <a:pt x="2" y="1005"/>
                  <a:pt x="1" y="1022"/>
                </a:cubicBezTo>
                <a:cubicBezTo>
                  <a:pt x="0" y="1046"/>
                  <a:pt x="11" y="1070"/>
                  <a:pt x="35" y="1079"/>
                </a:cubicBezTo>
                <a:cubicBezTo>
                  <a:pt x="52" y="1085"/>
                  <a:pt x="71" y="1083"/>
                  <a:pt x="89" y="1092"/>
                </a:cubicBezTo>
                <a:cubicBezTo>
                  <a:pt x="130" y="1112"/>
                  <a:pt x="124" y="1148"/>
                  <a:pt x="103" y="1178"/>
                </a:cubicBezTo>
                <a:cubicBezTo>
                  <a:pt x="96" y="1189"/>
                  <a:pt x="89" y="1199"/>
                  <a:pt x="88" y="1208"/>
                </a:cubicBezTo>
                <a:cubicBezTo>
                  <a:pt x="85" y="1225"/>
                  <a:pt x="90" y="1240"/>
                  <a:pt x="113" y="1250"/>
                </a:cubicBezTo>
                <a:cubicBezTo>
                  <a:pt x="120" y="1254"/>
                  <a:pt x="130" y="1257"/>
                  <a:pt x="141" y="1260"/>
                </a:cubicBezTo>
                <a:cubicBezTo>
                  <a:pt x="131" y="1266"/>
                  <a:pt x="123" y="1272"/>
                  <a:pt x="118" y="1278"/>
                </a:cubicBezTo>
                <a:cubicBezTo>
                  <a:pt x="94" y="1302"/>
                  <a:pt x="114" y="1325"/>
                  <a:pt x="136" y="1339"/>
                </a:cubicBezTo>
                <a:cubicBezTo>
                  <a:pt x="150" y="1348"/>
                  <a:pt x="159" y="1356"/>
                  <a:pt x="151" y="1373"/>
                </a:cubicBezTo>
                <a:cubicBezTo>
                  <a:pt x="142" y="1393"/>
                  <a:pt x="139" y="1413"/>
                  <a:pt x="139" y="1432"/>
                </a:cubicBezTo>
                <a:cubicBezTo>
                  <a:pt x="140" y="1481"/>
                  <a:pt x="166" y="1527"/>
                  <a:pt x="215" y="1540"/>
                </a:cubicBezTo>
                <a:cubicBezTo>
                  <a:pt x="277" y="1556"/>
                  <a:pt x="371" y="1542"/>
                  <a:pt x="436" y="1546"/>
                </a:cubicBezTo>
                <a:cubicBezTo>
                  <a:pt x="483" y="1550"/>
                  <a:pt x="520" y="1567"/>
                  <a:pt x="541" y="1617"/>
                </a:cubicBezTo>
                <a:cubicBezTo>
                  <a:pt x="550" y="1639"/>
                  <a:pt x="555" y="1661"/>
                  <a:pt x="560" y="1684"/>
                </a:cubicBezTo>
                <a:cubicBezTo>
                  <a:pt x="577" y="1767"/>
                  <a:pt x="616" y="1806"/>
                  <a:pt x="644" y="1879"/>
                </a:cubicBezTo>
                <a:cubicBezTo>
                  <a:pt x="660" y="1920"/>
                  <a:pt x="660" y="1966"/>
                  <a:pt x="607" y="2015"/>
                </a:cubicBezTo>
                <a:cubicBezTo>
                  <a:pt x="1646" y="2015"/>
                  <a:pt x="1646" y="2015"/>
                  <a:pt x="1646" y="2015"/>
                </a:cubicBezTo>
                <a:cubicBezTo>
                  <a:pt x="1600" y="1886"/>
                  <a:pt x="1527" y="1803"/>
                  <a:pt x="1412" y="1674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3908425" y="1601788"/>
            <a:ext cx="2159000" cy="5256212"/>
          </a:xfrm>
          <a:custGeom>
            <a:avLst/>
            <a:gdLst>
              <a:gd name="T0" fmla="*/ 812 w 812"/>
              <a:gd name="T1" fmla="*/ 0 h 1978"/>
              <a:gd name="T2" fmla="*/ 493 w 812"/>
              <a:gd name="T3" fmla="*/ 63 h 1978"/>
              <a:gd name="T4" fmla="*/ 398 w 812"/>
              <a:gd name="T5" fmla="*/ 120 h 1978"/>
              <a:gd name="T6" fmla="*/ 163 w 812"/>
              <a:gd name="T7" fmla="*/ 487 h 1978"/>
              <a:gd name="T8" fmla="*/ 126 w 812"/>
              <a:gd name="T9" fmla="*/ 580 h 1978"/>
              <a:gd name="T10" fmla="*/ 134 w 812"/>
              <a:gd name="T11" fmla="*/ 645 h 1978"/>
              <a:gd name="T12" fmla="*/ 133 w 812"/>
              <a:gd name="T13" fmla="*/ 712 h 1978"/>
              <a:gd name="T14" fmla="*/ 20 w 812"/>
              <a:gd name="T15" fmla="*/ 940 h 1978"/>
              <a:gd name="T16" fmla="*/ 1 w 812"/>
              <a:gd name="T17" fmla="*/ 985 h 1978"/>
              <a:gd name="T18" fmla="*/ 35 w 812"/>
              <a:gd name="T19" fmla="*/ 1042 h 1978"/>
              <a:gd name="T20" fmla="*/ 89 w 812"/>
              <a:gd name="T21" fmla="*/ 1055 h 1978"/>
              <a:gd name="T22" fmla="*/ 103 w 812"/>
              <a:gd name="T23" fmla="*/ 1141 h 1978"/>
              <a:gd name="T24" fmla="*/ 88 w 812"/>
              <a:gd name="T25" fmla="*/ 1171 h 1978"/>
              <a:gd name="T26" fmla="*/ 113 w 812"/>
              <a:gd name="T27" fmla="*/ 1213 h 1978"/>
              <a:gd name="T28" fmla="*/ 141 w 812"/>
              <a:gd name="T29" fmla="*/ 1223 h 1978"/>
              <a:gd name="T30" fmla="*/ 118 w 812"/>
              <a:gd name="T31" fmla="*/ 1241 h 1978"/>
              <a:gd name="T32" fmla="*/ 136 w 812"/>
              <a:gd name="T33" fmla="*/ 1302 h 1978"/>
              <a:gd name="T34" fmla="*/ 151 w 812"/>
              <a:gd name="T35" fmla="*/ 1336 h 1978"/>
              <a:gd name="T36" fmla="*/ 139 w 812"/>
              <a:gd name="T37" fmla="*/ 1395 h 1978"/>
              <a:gd name="T38" fmla="*/ 215 w 812"/>
              <a:gd name="T39" fmla="*/ 1503 h 1978"/>
              <a:gd name="T40" fmla="*/ 436 w 812"/>
              <a:gd name="T41" fmla="*/ 1509 h 1978"/>
              <a:gd name="T42" fmla="*/ 541 w 812"/>
              <a:gd name="T43" fmla="*/ 1580 h 1978"/>
              <a:gd name="T44" fmla="*/ 560 w 812"/>
              <a:gd name="T45" fmla="*/ 1647 h 1978"/>
              <a:gd name="T46" fmla="*/ 644 w 812"/>
              <a:gd name="T47" fmla="*/ 1842 h 1978"/>
              <a:gd name="T48" fmla="*/ 607 w 812"/>
              <a:gd name="T49" fmla="*/ 1978 h 1978"/>
              <a:gd name="T50" fmla="*/ 812 w 812"/>
              <a:gd name="T51" fmla="*/ 1978 h 1978"/>
              <a:gd name="T52" fmla="*/ 812 w 812"/>
              <a:gd name="T53" fmla="*/ 0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12" h="1978">
                <a:moveTo>
                  <a:pt x="812" y="0"/>
                </a:moveTo>
                <a:cubicBezTo>
                  <a:pt x="704" y="1"/>
                  <a:pt x="596" y="22"/>
                  <a:pt x="493" y="63"/>
                </a:cubicBezTo>
                <a:cubicBezTo>
                  <a:pt x="460" y="79"/>
                  <a:pt x="429" y="98"/>
                  <a:pt x="398" y="120"/>
                </a:cubicBezTo>
                <a:cubicBezTo>
                  <a:pt x="258" y="221"/>
                  <a:pt x="224" y="332"/>
                  <a:pt x="163" y="487"/>
                </a:cubicBezTo>
                <a:cubicBezTo>
                  <a:pt x="151" y="517"/>
                  <a:pt x="133" y="548"/>
                  <a:pt x="126" y="580"/>
                </a:cubicBezTo>
                <a:cubicBezTo>
                  <a:pt x="119" y="615"/>
                  <a:pt x="127" y="627"/>
                  <a:pt x="134" y="645"/>
                </a:cubicBezTo>
                <a:cubicBezTo>
                  <a:pt x="145" y="670"/>
                  <a:pt x="144" y="686"/>
                  <a:pt x="133" y="712"/>
                </a:cubicBezTo>
                <a:cubicBezTo>
                  <a:pt x="97" y="789"/>
                  <a:pt x="65" y="867"/>
                  <a:pt x="20" y="940"/>
                </a:cubicBezTo>
                <a:cubicBezTo>
                  <a:pt x="12" y="952"/>
                  <a:pt x="2" y="968"/>
                  <a:pt x="1" y="985"/>
                </a:cubicBezTo>
                <a:cubicBezTo>
                  <a:pt x="0" y="1009"/>
                  <a:pt x="11" y="1033"/>
                  <a:pt x="35" y="1042"/>
                </a:cubicBezTo>
                <a:cubicBezTo>
                  <a:pt x="52" y="1048"/>
                  <a:pt x="71" y="1046"/>
                  <a:pt x="89" y="1055"/>
                </a:cubicBezTo>
                <a:cubicBezTo>
                  <a:pt x="130" y="1075"/>
                  <a:pt x="124" y="1111"/>
                  <a:pt x="103" y="1141"/>
                </a:cubicBezTo>
                <a:cubicBezTo>
                  <a:pt x="96" y="1152"/>
                  <a:pt x="89" y="1162"/>
                  <a:pt x="88" y="1171"/>
                </a:cubicBezTo>
                <a:cubicBezTo>
                  <a:pt x="85" y="1188"/>
                  <a:pt x="90" y="1203"/>
                  <a:pt x="113" y="1213"/>
                </a:cubicBezTo>
                <a:cubicBezTo>
                  <a:pt x="120" y="1217"/>
                  <a:pt x="130" y="1220"/>
                  <a:pt x="141" y="1223"/>
                </a:cubicBezTo>
                <a:cubicBezTo>
                  <a:pt x="131" y="1229"/>
                  <a:pt x="123" y="1235"/>
                  <a:pt x="118" y="1241"/>
                </a:cubicBezTo>
                <a:cubicBezTo>
                  <a:pt x="94" y="1265"/>
                  <a:pt x="114" y="1288"/>
                  <a:pt x="136" y="1302"/>
                </a:cubicBezTo>
                <a:cubicBezTo>
                  <a:pt x="150" y="1311"/>
                  <a:pt x="159" y="1319"/>
                  <a:pt x="151" y="1336"/>
                </a:cubicBezTo>
                <a:cubicBezTo>
                  <a:pt x="142" y="1356"/>
                  <a:pt x="139" y="1376"/>
                  <a:pt x="139" y="1395"/>
                </a:cubicBezTo>
                <a:cubicBezTo>
                  <a:pt x="140" y="1444"/>
                  <a:pt x="166" y="1490"/>
                  <a:pt x="215" y="1503"/>
                </a:cubicBezTo>
                <a:cubicBezTo>
                  <a:pt x="277" y="1519"/>
                  <a:pt x="371" y="1505"/>
                  <a:pt x="436" y="1509"/>
                </a:cubicBezTo>
                <a:cubicBezTo>
                  <a:pt x="483" y="1513"/>
                  <a:pt x="520" y="1530"/>
                  <a:pt x="541" y="1580"/>
                </a:cubicBezTo>
                <a:cubicBezTo>
                  <a:pt x="550" y="1602"/>
                  <a:pt x="555" y="1624"/>
                  <a:pt x="560" y="1647"/>
                </a:cubicBezTo>
                <a:cubicBezTo>
                  <a:pt x="577" y="1730"/>
                  <a:pt x="616" y="1769"/>
                  <a:pt x="644" y="1842"/>
                </a:cubicBezTo>
                <a:cubicBezTo>
                  <a:pt x="660" y="1883"/>
                  <a:pt x="660" y="1929"/>
                  <a:pt x="607" y="1978"/>
                </a:cubicBezTo>
                <a:cubicBezTo>
                  <a:pt x="812" y="1978"/>
                  <a:pt x="812" y="1978"/>
                  <a:pt x="812" y="1978"/>
                </a:cubicBezTo>
                <a:cubicBezTo>
                  <a:pt x="812" y="0"/>
                  <a:pt x="812" y="0"/>
                  <a:pt x="812" y="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4100" name="Freeform 7"/>
          <p:cNvSpPr>
            <a:spLocks/>
          </p:cNvSpPr>
          <p:nvPr/>
        </p:nvSpPr>
        <p:spPr bwMode="auto">
          <a:xfrm>
            <a:off x="4043363" y="1503363"/>
            <a:ext cx="3987800" cy="2451100"/>
          </a:xfrm>
          <a:custGeom>
            <a:avLst/>
            <a:gdLst>
              <a:gd name="T0" fmla="*/ 2147483646 w 1500"/>
              <a:gd name="T1" fmla="*/ 2147483646 h 922"/>
              <a:gd name="T2" fmla="*/ 2147483646 w 1500"/>
              <a:gd name="T3" fmla="*/ 2147483646 h 922"/>
              <a:gd name="T4" fmla="*/ 2147483646 w 1500"/>
              <a:gd name="T5" fmla="*/ 2147483646 h 922"/>
              <a:gd name="T6" fmla="*/ 2147483646 w 1500"/>
              <a:gd name="T7" fmla="*/ 2147483646 h 922"/>
              <a:gd name="T8" fmla="*/ 2147483646 w 1500"/>
              <a:gd name="T9" fmla="*/ 2147483646 h 922"/>
              <a:gd name="T10" fmla="*/ 2147483646 w 1500"/>
              <a:gd name="T11" fmla="*/ 2147483646 h 922"/>
              <a:gd name="T12" fmla="*/ 2147483646 w 1500"/>
              <a:gd name="T13" fmla="*/ 2147483646 h 922"/>
              <a:gd name="T14" fmla="*/ 2147483646 w 1500"/>
              <a:gd name="T15" fmla="*/ 2147483646 h 922"/>
              <a:gd name="T16" fmla="*/ 2147483646 w 1500"/>
              <a:gd name="T17" fmla="*/ 2147483646 h 922"/>
              <a:gd name="T18" fmla="*/ 0 w 1500"/>
              <a:gd name="T19" fmla="*/ 2147483646 h 922"/>
              <a:gd name="T20" fmla="*/ 2147483646 w 1500"/>
              <a:gd name="T21" fmla="*/ 2147483646 h 92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00" h="922">
                <a:moveTo>
                  <a:pt x="1466" y="922"/>
                </a:moveTo>
                <a:cubicBezTo>
                  <a:pt x="1476" y="885"/>
                  <a:pt x="1483" y="847"/>
                  <a:pt x="1485" y="808"/>
                </a:cubicBezTo>
                <a:cubicBezTo>
                  <a:pt x="1500" y="579"/>
                  <a:pt x="1388" y="291"/>
                  <a:pt x="1196" y="156"/>
                </a:cubicBezTo>
                <a:cubicBezTo>
                  <a:pt x="981" y="18"/>
                  <a:pt x="693" y="0"/>
                  <a:pt x="442" y="100"/>
                </a:cubicBezTo>
                <a:cubicBezTo>
                  <a:pt x="409" y="116"/>
                  <a:pt x="378" y="135"/>
                  <a:pt x="347" y="157"/>
                </a:cubicBezTo>
                <a:cubicBezTo>
                  <a:pt x="207" y="258"/>
                  <a:pt x="173" y="369"/>
                  <a:pt x="112" y="524"/>
                </a:cubicBezTo>
                <a:cubicBezTo>
                  <a:pt x="100" y="554"/>
                  <a:pt x="82" y="585"/>
                  <a:pt x="75" y="617"/>
                </a:cubicBezTo>
                <a:cubicBezTo>
                  <a:pt x="68" y="652"/>
                  <a:pt x="76" y="664"/>
                  <a:pt x="83" y="682"/>
                </a:cubicBezTo>
                <a:cubicBezTo>
                  <a:pt x="94" y="707"/>
                  <a:pt x="93" y="723"/>
                  <a:pt x="82" y="749"/>
                </a:cubicBezTo>
                <a:cubicBezTo>
                  <a:pt x="55" y="807"/>
                  <a:pt x="30" y="866"/>
                  <a:pt x="0" y="922"/>
                </a:cubicBezTo>
                <a:cubicBezTo>
                  <a:pt x="1466" y="922"/>
                  <a:pt x="1466" y="922"/>
                  <a:pt x="1466" y="922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1" name="Freeform 8"/>
          <p:cNvSpPr>
            <a:spLocks/>
          </p:cNvSpPr>
          <p:nvPr/>
        </p:nvSpPr>
        <p:spPr bwMode="auto">
          <a:xfrm>
            <a:off x="4043363" y="1601788"/>
            <a:ext cx="2024062" cy="2352675"/>
          </a:xfrm>
          <a:custGeom>
            <a:avLst/>
            <a:gdLst>
              <a:gd name="T0" fmla="*/ 2147483646 w 761"/>
              <a:gd name="T1" fmla="*/ 0 h 885"/>
              <a:gd name="T2" fmla="*/ 2147483646 w 761"/>
              <a:gd name="T3" fmla="*/ 2147483646 h 885"/>
              <a:gd name="T4" fmla="*/ 2147483646 w 761"/>
              <a:gd name="T5" fmla="*/ 2147483646 h 885"/>
              <a:gd name="T6" fmla="*/ 2147483646 w 761"/>
              <a:gd name="T7" fmla="*/ 2147483646 h 885"/>
              <a:gd name="T8" fmla="*/ 2147483646 w 761"/>
              <a:gd name="T9" fmla="*/ 2147483646 h 885"/>
              <a:gd name="T10" fmla="*/ 2147483646 w 761"/>
              <a:gd name="T11" fmla="*/ 2147483646 h 885"/>
              <a:gd name="T12" fmla="*/ 2147483646 w 761"/>
              <a:gd name="T13" fmla="*/ 2147483646 h 885"/>
              <a:gd name="T14" fmla="*/ 0 w 761"/>
              <a:gd name="T15" fmla="*/ 2147483646 h 885"/>
              <a:gd name="T16" fmla="*/ 2147483646 w 761"/>
              <a:gd name="T17" fmla="*/ 2147483646 h 885"/>
              <a:gd name="T18" fmla="*/ 2147483646 w 761"/>
              <a:gd name="T19" fmla="*/ 0 h 88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761" h="885">
                <a:moveTo>
                  <a:pt x="761" y="0"/>
                </a:moveTo>
                <a:cubicBezTo>
                  <a:pt x="653" y="1"/>
                  <a:pt x="545" y="22"/>
                  <a:pt x="442" y="63"/>
                </a:cubicBezTo>
                <a:cubicBezTo>
                  <a:pt x="409" y="79"/>
                  <a:pt x="378" y="98"/>
                  <a:pt x="347" y="120"/>
                </a:cubicBezTo>
                <a:cubicBezTo>
                  <a:pt x="207" y="221"/>
                  <a:pt x="173" y="332"/>
                  <a:pt x="112" y="487"/>
                </a:cubicBezTo>
                <a:cubicBezTo>
                  <a:pt x="100" y="517"/>
                  <a:pt x="82" y="548"/>
                  <a:pt x="75" y="580"/>
                </a:cubicBezTo>
                <a:cubicBezTo>
                  <a:pt x="68" y="615"/>
                  <a:pt x="76" y="627"/>
                  <a:pt x="83" y="645"/>
                </a:cubicBezTo>
                <a:cubicBezTo>
                  <a:pt x="94" y="670"/>
                  <a:pt x="93" y="686"/>
                  <a:pt x="82" y="712"/>
                </a:cubicBezTo>
                <a:cubicBezTo>
                  <a:pt x="55" y="770"/>
                  <a:pt x="30" y="829"/>
                  <a:pt x="0" y="885"/>
                </a:cubicBezTo>
                <a:cubicBezTo>
                  <a:pt x="761" y="885"/>
                  <a:pt x="761" y="885"/>
                  <a:pt x="761" y="885"/>
                </a:cubicBezTo>
                <a:cubicBezTo>
                  <a:pt x="761" y="0"/>
                  <a:pt x="761" y="0"/>
                  <a:pt x="761" y="0"/>
                </a:cubicBez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2" name="Freeform 9"/>
          <p:cNvSpPr>
            <a:spLocks/>
          </p:cNvSpPr>
          <p:nvPr/>
        </p:nvSpPr>
        <p:spPr bwMode="auto">
          <a:xfrm>
            <a:off x="5619750" y="3140075"/>
            <a:ext cx="198438" cy="661988"/>
          </a:xfrm>
          <a:custGeom>
            <a:avLst/>
            <a:gdLst>
              <a:gd name="T0" fmla="*/ 2147483646 w 164"/>
              <a:gd name="T1" fmla="*/ 0 h 544"/>
              <a:gd name="T2" fmla="*/ 2147483646 w 164"/>
              <a:gd name="T3" fmla="*/ 2147483646 h 544"/>
              <a:gd name="T4" fmla="*/ 2147483646 w 164"/>
              <a:gd name="T5" fmla="*/ 2147483646 h 544"/>
              <a:gd name="T6" fmla="*/ 2147483646 w 164"/>
              <a:gd name="T7" fmla="*/ 2147483646 h 544"/>
              <a:gd name="T8" fmla="*/ 2147483646 w 164"/>
              <a:gd name="T9" fmla="*/ 2147483646 h 544"/>
              <a:gd name="T10" fmla="*/ 0 w 164"/>
              <a:gd name="T11" fmla="*/ 2147483646 h 544"/>
              <a:gd name="T12" fmla="*/ 2147483646 w 164"/>
              <a:gd name="T13" fmla="*/ 0 h 544"/>
              <a:gd name="T14" fmla="*/ 2147483646 w 164"/>
              <a:gd name="T15" fmla="*/ 0 h 544"/>
              <a:gd name="T16" fmla="*/ 2147483646 w 164"/>
              <a:gd name="T17" fmla="*/ 0 h 5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4" h="544">
                <a:moveTo>
                  <a:pt x="164" y="0"/>
                </a:moveTo>
                <a:lnTo>
                  <a:pt x="164" y="544"/>
                </a:lnTo>
                <a:lnTo>
                  <a:pt x="72" y="544"/>
                </a:lnTo>
                <a:lnTo>
                  <a:pt x="72" y="75"/>
                </a:lnTo>
                <a:lnTo>
                  <a:pt x="41" y="134"/>
                </a:lnTo>
                <a:lnTo>
                  <a:pt x="0" y="110"/>
                </a:lnTo>
                <a:lnTo>
                  <a:pt x="63" y="0"/>
                </a:lnTo>
                <a:lnTo>
                  <a:pt x="1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3" name="Freeform 10"/>
          <p:cNvSpPr>
            <a:spLocks/>
          </p:cNvSpPr>
          <p:nvPr/>
        </p:nvSpPr>
        <p:spPr bwMode="auto">
          <a:xfrm>
            <a:off x="6262688" y="3140075"/>
            <a:ext cx="293687" cy="661988"/>
          </a:xfrm>
          <a:custGeom>
            <a:avLst/>
            <a:gdLst>
              <a:gd name="T0" fmla="*/ 2147483646 w 110"/>
              <a:gd name="T1" fmla="*/ 2147483646 h 249"/>
              <a:gd name="T2" fmla="*/ 2147483646 w 110"/>
              <a:gd name="T3" fmla="*/ 2147483646 h 249"/>
              <a:gd name="T4" fmla="*/ 2147483646 w 110"/>
              <a:gd name="T5" fmla="*/ 2147483646 h 249"/>
              <a:gd name="T6" fmla="*/ 2147483646 w 110"/>
              <a:gd name="T7" fmla="*/ 2147483646 h 249"/>
              <a:gd name="T8" fmla="*/ 2147483646 w 110"/>
              <a:gd name="T9" fmla="*/ 0 h 249"/>
              <a:gd name="T10" fmla="*/ 2147483646 w 110"/>
              <a:gd name="T11" fmla="*/ 0 h 249"/>
              <a:gd name="T12" fmla="*/ 2147483646 w 110"/>
              <a:gd name="T13" fmla="*/ 2147483646 h 249"/>
              <a:gd name="T14" fmla="*/ 0 w 110"/>
              <a:gd name="T15" fmla="*/ 2147483646 h 249"/>
              <a:gd name="T16" fmla="*/ 0 w 110"/>
              <a:gd name="T17" fmla="*/ 2147483646 h 249"/>
              <a:gd name="T18" fmla="*/ 2147483646 w 110"/>
              <a:gd name="T19" fmla="*/ 2147483646 h 249"/>
              <a:gd name="T20" fmla="*/ 2147483646 w 110"/>
              <a:gd name="T21" fmla="*/ 2147483646 h 249"/>
              <a:gd name="T22" fmla="*/ 2147483646 w 110"/>
              <a:gd name="T23" fmla="*/ 2147483646 h 249"/>
              <a:gd name="T24" fmla="*/ 2147483646 w 110"/>
              <a:gd name="T25" fmla="*/ 2147483646 h 249"/>
              <a:gd name="T26" fmla="*/ 0 w 110"/>
              <a:gd name="T27" fmla="*/ 2147483646 h 249"/>
              <a:gd name="T28" fmla="*/ 0 w 110"/>
              <a:gd name="T29" fmla="*/ 2147483646 h 249"/>
              <a:gd name="T30" fmla="*/ 2147483646 w 110"/>
              <a:gd name="T31" fmla="*/ 2147483646 h 249"/>
              <a:gd name="T32" fmla="*/ 2147483646 w 110"/>
              <a:gd name="T33" fmla="*/ 2147483646 h 249"/>
              <a:gd name="T34" fmla="*/ 2147483646 w 110"/>
              <a:gd name="T35" fmla="*/ 2147483646 h 249"/>
              <a:gd name="T36" fmla="*/ 2147483646 w 110"/>
              <a:gd name="T37" fmla="*/ 2147483646 h 24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10" h="249">
                <a:moveTo>
                  <a:pt x="105" y="98"/>
                </a:moveTo>
                <a:cubicBezTo>
                  <a:pt x="109" y="92"/>
                  <a:pt x="110" y="86"/>
                  <a:pt x="110" y="79"/>
                </a:cubicBezTo>
                <a:cubicBezTo>
                  <a:pt x="110" y="38"/>
                  <a:pt x="110" y="38"/>
                  <a:pt x="110" y="38"/>
                </a:cubicBezTo>
                <a:cubicBezTo>
                  <a:pt x="110" y="28"/>
                  <a:pt x="107" y="19"/>
                  <a:pt x="99" y="11"/>
                </a:cubicBezTo>
                <a:cubicBezTo>
                  <a:pt x="92" y="4"/>
                  <a:pt x="83" y="0"/>
                  <a:pt x="72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28" y="0"/>
                  <a:pt x="19" y="4"/>
                  <a:pt x="11" y="11"/>
                </a:cubicBezTo>
                <a:cubicBezTo>
                  <a:pt x="4" y="19"/>
                  <a:pt x="0" y="28"/>
                  <a:pt x="0" y="38"/>
                </a:cubicBezTo>
                <a:cubicBezTo>
                  <a:pt x="0" y="70"/>
                  <a:pt x="0" y="70"/>
                  <a:pt x="0" y="70"/>
                </a:cubicBezTo>
                <a:cubicBezTo>
                  <a:pt x="41" y="70"/>
                  <a:pt x="41" y="70"/>
                  <a:pt x="41" y="70"/>
                </a:cubicBezTo>
                <a:cubicBezTo>
                  <a:pt x="41" y="35"/>
                  <a:pt x="41" y="35"/>
                  <a:pt x="41" y="35"/>
                </a:cubicBezTo>
                <a:cubicBezTo>
                  <a:pt x="69" y="35"/>
                  <a:pt x="69" y="35"/>
                  <a:pt x="69" y="35"/>
                </a:cubicBezTo>
                <a:cubicBezTo>
                  <a:pt x="69" y="91"/>
                  <a:pt x="69" y="91"/>
                  <a:pt x="69" y="91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9"/>
                  <a:pt x="0" y="249"/>
                  <a:pt x="0" y="249"/>
                </a:cubicBezTo>
                <a:cubicBezTo>
                  <a:pt x="110" y="249"/>
                  <a:pt x="110" y="249"/>
                  <a:pt x="110" y="249"/>
                </a:cubicBezTo>
                <a:cubicBezTo>
                  <a:pt x="110" y="215"/>
                  <a:pt x="110" y="215"/>
                  <a:pt x="110" y="215"/>
                </a:cubicBezTo>
                <a:cubicBezTo>
                  <a:pt x="40" y="215"/>
                  <a:pt x="40" y="215"/>
                  <a:pt x="40" y="215"/>
                </a:cubicBezTo>
                <a:cubicBezTo>
                  <a:pt x="105" y="98"/>
                  <a:pt x="105" y="98"/>
                  <a:pt x="105" y="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4" name="Freeform 11"/>
          <p:cNvSpPr>
            <a:spLocks/>
          </p:cNvSpPr>
          <p:nvPr/>
        </p:nvSpPr>
        <p:spPr bwMode="auto">
          <a:xfrm>
            <a:off x="5619750" y="4105275"/>
            <a:ext cx="295275" cy="665163"/>
          </a:xfrm>
          <a:custGeom>
            <a:avLst/>
            <a:gdLst>
              <a:gd name="T0" fmla="*/ 2147483646 w 111"/>
              <a:gd name="T1" fmla="*/ 0 h 250"/>
              <a:gd name="T2" fmla="*/ 2147483646 w 111"/>
              <a:gd name="T3" fmla="*/ 2147483646 h 250"/>
              <a:gd name="T4" fmla="*/ 2147483646 w 111"/>
              <a:gd name="T5" fmla="*/ 2147483646 h 250"/>
              <a:gd name="T6" fmla="*/ 2147483646 w 111"/>
              <a:gd name="T7" fmla="*/ 2147483646 h 250"/>
              <a:gd name="T8" fmla="*/ 2147483646 w 111"/>
              <a:gd name="T9" fmla="*/ 2147483646 h 250"/>
              <a:gd name="T10" fmla="*/ 2147483646 w 111"/>
              <a:gd name="T11" fmla="*/ 2147483646 h 250"/>
              <a:gd name="T12" fmla="*/ 2147483646 w 111"/>
              <a:gd name="T13" fmla="*/ 2147483646 h 250"/>
              <a:gd name="T14" fmla="*/ 2147483646 w 111"/>
              <a:gd name="T15" fmla="*/ 2147483646 h 250"/>
              <a:gd name="T16" fmla="*/ 2147483646 w 111"/>
              <a:gd name="T17" fmla="*/ 2147483646 h 250"/>
              <a:gd name="T18" fmla="*/ 2147483646 w 111"/>
              <a:gd name="T19" fmla="*/ 2147483646 h 250"/>
              <a:gd name="T20" fmla="*/ 2147483646 w 111"/>
              <a:gd name="T21" fmla="*/ 2147483646 h 250"/>
              <a:gd name="T22" fmla="*/ 2147483646 w 111"/>
              <a:gd name="T23" fmla="*/ 2147483646 h 250"/>
              <a:gd name="T24" fmla="*/ 2147483646 w 111"/>
              <a:gd name="T25" fmla="*/ 2147483646 h 250"/>
              <a:gd name="T26" fmla="*/ 0 w 111"/>
              <a:gd name="T27" fmla="*/ 2147483646 h 250"/>
              <a:gd name="T28" fmla="*/ 0 w 111"/>
              <a:gd name="T29" fmla="*/ 2147483646 h 250"/>
              <a:gd name="T30" fmla="*/ 2147483646 w 111"/>
              <a:gd name="T31" fmla="*/ 2147483646 h 250"/>
              <a:gd name="T32" fmla="*/ 2147483646 w 111"/>
              <a:gd name="T33" fmla="*/ 2147483646 h 250"/>
              <a:gd name="T34" fmla="*/ 2147483646 w 111"/>
              <a:gd name="T35" fmla="*/ 2147483646 h 250"/>
              <a:gd name="T36" fmla="*/ 2147483646 w 111"/>
              <a:gd name="T37" fmla="*/ 2147483646 h 250"/>
              <a:gd name="T38" fmla="*/ 2147483646 w 111"/>
              <a:gd name="T39" fmla="*/ 2147483646 h 250"/>
              <a:gd name="T40" fmla="*/ 2147483646 w 111"/>
              <a:gd name="T41" fmla="*/ 2147483646 h 250"/>
              <a:gd name="T42" fmla="*/ 2147483646 w 111"/>
              <a:gd name="T43" fmla="*/ 2147483646 h 250"/>
              <a:gd name="T44" fmla="*/ 2147483646 w 111"/>
              <a:gd name="T45" fmla="*/ 2147483646 h 250"/>
              <a:gd name="T46" fmla="*/ 2147483646 w 111"/>
              <a:gd name="T47" fmla="*/ 2147483646 h 250"/>
              <a:gd name="T48" fmla="*/ 2147483646 w 111"/>
              <a:gd name="T49" fmla="*/ 2147483646 h 250"/>
              <a:gd name="T50" fmla="*/ 0 w 111"/>
              <a:gd name="T51" fmla="*/ 2147483646 h 250"/>
              <a:gd name="T52" fmla="*/ 0 w 111"/>
              <a:gd name="T53" fmla="*/ 2147483646 h 250"/>
              <a:gd name="T54" fmla="*/ 2147483646 w 111"/>
              <a:gd name="T55" fmla="*/ 2147483646 h 250"/>
              <a:gd name="T56" fmla="*/ 2147483646 w 111"/>
              <a:gd name="T57" fmla="*/ 0 h 250"/>
              <a:gd name="T58" fmla="*/ 2147483646 w 111"/>
              <a:gd name="T59" fmla="*/ 0 h 25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11" h="250">
                <a:moveTo>
                  <a:pt x="73" y="0"/>
                </a:moveTo>
                <a:cubicBezTo>
                  <a:pt x="83" y="0"/>
                  <a:pt x="92" y="4"/>
                  <a:pt x="100" y="11"/>
                </a:cubicBezTo>
                <a:cubicBezTo>
                  <a:pt x="107" y="19"/>
                  <a:pt x="111" y="28"/>
                  <a:pt x="111" y="38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1" y="98"/>
                  <a:pt x="109" y="105"/>
                  <a:pt x="105" y="111"/>
                </a:cubicBezTo>
                <a:cubicBezTo>
                  <a:pt x="101" y="117"/>
                  <a:pt x="96" y="122"/>
                  <a:pt x="90" y="125"/>
                </a:cubicBezTo>
                <a:cubicBezTo>
                  <a:pt x="96" y="128"/>
                  <a:pt x="101" y="133"/>
                  <a:pt x="105" y="139"/>
                </a:cubicBezTo>
                <a:cubicBezTo>
                  <a:pt x="109" y="145"/>
                  <a:pt x="111" y="152"/>
                  <a:pt x="111" y="159"/>
                </a:cubicBezTo>
                <a:cubicBezTo>
                  <a:pt x="111" y="211"/>
                  <a:pt x="111" y="211"/>
                  <a:pt x="111" y="211"/>
                </a:cubicBezTo>
                <a:cubicBezTo>
                  <a:pt x="111" y="222"/>
                  <a:pt x="107" y="231"/>
                  <a:pt x="100" y="238"/>
                </a:cubicBezTo>
                <a:cubicBezTo>
                  <a:pt x="92" y="246"/>
                  <a:pt x="83" y="250"/>
                  <a:pt x="73" y="250"/>
                </a:cubicBezTo>
                <a:cubicBezTo>
                  <a:pt x="38" y="250"/>
                  <a:pt x="38" y="250"/>
                  <a:pt x="38" y="250"/>
                </a:cubicBezTo>
                <a:cubicBezTo>
                  <a:pt x="28" y="250"/>
                  <a:pt x="19" y="246"/>
                  <a:pt x="12" y="238"/>
                </a:cubicBezTo>
                <a:cubicBezTo>
                  <a:pt x="4" y="231"/>
                  <a:pt x="0" y="222"/>
                  <a:pt x="0" y="211"/>
                </a:cubicBezTo>
                <a:cubicBezTo>
                  <a:pt x="0" y="180"/>
                  <a:pt x="0" y="180"/>
                  <a:pt x="0" y="180"/>
                </a:cubicBezTo>
                <a:cubicBezTo>
                  <a:pt x="41" y="180"/>
                  <a:pt x="41" y="180"/>
                  <a:pt x="41" y="180"/>
                </a:cubicBezTo>
                <a:cubicBezTo>
                  <a:pt x="41" y="215"/>
                  <a:pt x="41" y="215"/>
                  <a:pt x="41" y="215"/>
                </a:cubicBezTo>
                <a:cubicBezTo>
                  <a:pt x="70" y="215"/>
                  <a:pt x="70" y="215"/>
                  <a:pt x="70" y="215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41" y="142"/>
                  <a:pt x="41" y="142"/>
                  <a:pt x="41" y="142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70" y="35"/>
                  <a:pt x="70" y="35"/>
                  <a:pt x="70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1" y="70"/>
                  <a:pt x="41" y="70"/>
                  <a:pt x="41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28"/>
                  <a:pt x="4" y="19"/>
                  <a:pt x="12" y="11"/>
                </a:cubicBezTo>
                <a:cubicBezTo>
                  <a:pt x="19" y="4"/>
                  <a:pt x="28" y="0"/>
                  <a:pt x="38" y="0"/>
                </a:cubicBezTo>
                <a:cubicBezTo>
                  <a:pt x="73" y="0"/>
                  <a:pt x="73" y="0"/>
                  <a:pt x="73" y="0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5" name="Freeform 12"/>
          <p:cNvSpPr>
            <a:spLocks noEditPoints="1"/>
          </p:cNvSpPr>
          <p:nvPr/>
        </p:nvSpPr>
        <p:spPr bwMode="auto">
          <a:xfrm>
            <a:off x="6218238" y="4105275"/>
            <a:ext cx="338137" cy="661988"/>
          </a:xfrm>
          <a:custGeom>
            <a:avLst/>
            <a:gdLst>
              <a:gd name="T0" fmla="*/ 2147483646 w 278"/>
              <a:gd name="T1" fmla="*/ 0 h 545"/>
              <a:gd name="T2" fmla="*/ 2147483646 w 278"/>
              <a:gd name="T3" fmla="*/ 2147483646 h 545"/>
              <a:gd name="T4" fmla="*/ 2147483646 w 278"/>
              <a:gd name="T5" fmla="*/ 2147483646 h 545"/>
              <a:gd name="T6" fmla="*/ 2147483646 w 278"/>
              <a:gd name="T7" fmla="*/ 2147483646 h 545"/>
              <a:gd name="T8" fmla="*/ 2147483646 w 278"/>
              <a:gd name="T9" fmla="*/ 2147483646 h 545"/>
              <a:gd name="T10" fmla="*/ 2147483646 w 278"/>
              <a:gd name="T11" fmla="*/ 2147483646 h 545"/>
              <a:gd name="T12" fmla="*/ 2147483646 w 278"/>
              <a:gd name="T13" fmla="*/ 2147483646 h 545"/>
              <a:gd name="T14" fmla="*/ 2147483646 w 278"/>
              <a:gd name="T15" fmla="*/ 2147483646 h 545"/>
              <a:gd name="T16" fmla="*/ 0 w 278"/>
              <a:gd name="T17" fmla="*/ 2147483646 h 545"/>
              <a:gd name="T18" fmla="*/ 0 w 278"/>
              <a:gd name="T19" fmla="*/ 2147483646 h 545"/>
              <a:gd name="T20" fmla="*/ 2147483646 w 278"/>
              <a:gd name="T21" fmla="*/ 0 h 545"/>
              <a:gd name="T22" fmla="*/ 2147483646 w 278"/>
              <a:gd name="T23" fmla="*/ 0 h 545"/>
              <a:gd name="T24" fmla="*/ 2147483646 w 278"/>
              <a:gd name="T25" fmla="*/ 0 h 545"/>
              <a:gd name="T26" fmla="*/ 2147483646 w 278"/>
              <a:gd name="T27" fmla="*/ 2147483646 h 545"/>
              <a:gd name="T28" fmla="*/ 2147483646 w 278"/>
              <a:gd name="T29" fmla="*/ 2147483646 h 545"/>
              <a:gd name="T30" fmla="*/ 2147483646 w 278"/>
              <a:gd name="T31" fmla="*/ 2147483646 h 545"/>
              <a:gd name="T32" fmla="*/ 2147483646 w 278"/>
              <a:gd name="T33" fmla="*/ 2147483646 h 545"/>
              <a:gd name="T34" fmla="*/ 2147483646 w 278"/>
              <a:gd name="T35" fmla="*/ 2147483646 h 54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78" h="545">
                <a:moveTo>
                  <a:pt x="241" y="0"/>
                </a:moveTo>
                <a:lnTo>
                  <a:pt x="241" y="317"/>
                </a:lnTo>
                <a:lnTo>
                  <a:pt x="278" y="317"/>
                </a:lnTo>
                <a:lnTo>
                  <a:pt x="278" y="394"/>
                </a:lnTo>
                <a:lnTo>
                  <a:pt x="241" y="394"/>
                </a:lnTo>
                <a:lnTo>
                  <a:pt x="241" y="545"/>
                </a:lnTo>
                <a:lnTo>
                  <a:pt x="151" y="545"/>
                </a:lnTo>
                <a:lnTo>
                  <a:pt x="151" y="394"/>
                </a:lnTo>
                <a:lnTo>
                  <a:pt x="0" y="394"/>
                </a:lnTo>
                <a:lnTo>
                  <a:pt x="0" y="317"/>
                </a:lnTo>
                <a:lnTo>
                  <a:pt x="97" y="0"/>
                </a:lnTo>
                <a:lnTo>
                  <a:pt x="241" y="0"/>
                </a:lnTo>
                <a:close/>
                <a:moveTo>
                  <a:pt x="151" y="317"/>
                </a:moveTo>
                <a:lnTo>
                  <a:pt x="151" y="68"/>
                </a:lnTo>
                <a:lnTo>
                  <a:pt x="79" y="317"/>
                </a:lnTo>
                <a:lnTo>
                  <a:pt x="151" y="3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Freeform 14"/>
          <p:cNvSpPr>
            <a:spLocks noEditPoints="1"/>
          </p:cNvSpPr>
          <p:nvPr/>
        </p:nvSpPr>
        <p:spPr bwMode="auto">
          <a:xfrm>
            <a:off x="5594350" y="2573338"/>
            <a:ext cx="347663" cy="400050"/>
          </a:xfrm>
          <a:custGeom>
            <a:avLst/>
            <a:gdLst>
              <a:gd name="T0" fmla="*/ 2147483646 w 131"/>
              <a:gd name="T1" fmla="*/ 2147483646 h 151"/>
              <a:gd name="T2" fmla="*/ 2147483646 w 131"/>
              <a:gd name="T3" fmla="*/ 2147483646 h 151"/>
              <a:gd name="T4" fmla="*/ 2147483646 w 131"/>
              <a:gd name="T5" fmla="*/ 2147483646 h 151"/>
              <a:gd name="T6" fmla="*/ 2147483646 w 131"/>
              <a:gd name="T7" fmla="*/ 2147483646 h 151"/>
              <a:gd name="T8" fmla="*/ 2147483646 w 131"/>
              <a:gd name="T9" fmla="*/ 2147483646 h 151"/>
              <a:gd name="T10" fmla="*/ 2147483646 w 131"/>
              <a:gd name="T11" fmla="*/ 2147483646 h 151"/>
              <a:gd name="T12" fmla="*/ 2147483646 w 131"/>
              <a:gd name="T13" fmla="*/ 2147483646 h 151"/>
              <a:gd name="T14" fmla="*/ 2147483646 w 131"/>
              <a:gd name="T15" fmla="*/ 2147483646 h 151"/>
              <a:gd name="T16" fmla="*/ 2147483646 w 131"/>
              <a:gd name="T17" fmla="*/ 2147483646 h 151"/>
              <a:gd name="T18" fmla="*/ 2147483646 w 131"/>
              <a:gd name="T19" fmla="*/ 2147483646 h 151"/>
              <a:gd name="T20" fmla="*/ 2147483646 w 131"/>
              <a:gd name="T21" fmla="*/ 2147483646 h 151"/>
              <a:gd name="T22" fmla="*/ 2147483646 w 131"/>
              <a:gd name="T23" fmla="*/ 2147483646 h 151"/>
              <a:gd name="T24" fmla="*/ 2147483646 w 131"/>
              <a:gd name="T25" fmla="*/ 2147483646 h 151"/>
              <a:gd name="T26" fmla="*/ 2147483646 w 131"/>
              <a:gd name="T27" fmla="*/ 2147483646 h 151"/>
              <a:gd name="T28" fmla="*/ 2147483646 w 131"/>
              <a:gd name="T29" fmla="*/ 2147483646 h 151"/>
              <a:gd name="T30" fmla="*/ 2147483646 w 131"/>
              <a:gd name="T31" fmla="*/ 2147483646 h 151"/>
              <a:gd name="T32" fmla="*/ 2147483646 w 131"/>
              <a:gd name="T33" fmla="*/ 2147483646 h 151"/>
              <a:gd name="T34" fmla="*/ 2147483646 w 131"/>
              <a:gd name="T35" fmla="*/ 2147483646 h 151"/>
              <a:gd name="T36" fmla="*/ 2147483646 w 131"/>
              <a:gd name="T37" fmla="*/ 2147483646 h 151"/>
              <a:gd name="T38" fmla="*/ 2147483646 w 131"/>
              <a:gd name="T39" fmla="*/ 2147483646 h 151"/>
              <a:gd name="T40" fmla="*/ 2147483646 w 131"/>
              <a:gd name="T41" fmla="*/ 2147483646 h 151"/>
              <a:gd name="T42" fmla="*/ 2147483646 w 131"/>
              <a:gd name="T43" fmla="*/ 2147483646 h 151"/>
              <a:gd name="T44" fmla="*/ 2147483646 w 131"/>
              <a:gd name="T45" fmla="*/ 2147483646 h 151"/>
              <a:gd name="T46" fmla="*/ 2147483646 w 131"/>
              <a:gd name="T47" fmla="*/ 0 h 151"/>
              <a:gd name="T48" fmla="*/ 2147483646 w 131"/>
              <a:gd name="T49" fmla="*/ 2147483646 h 151"/>
              <a:gd name="T50" fmla="*/ 2147483646 w 131"/>
              <a:gd name="T51" fmla="*/ 0 h 151"/>
              <a:gd name="T52" fmla="*/ 2147483646 w 131"/>
              <a:gd name="T53" fmla="*/ 2147483646 h 151"/>
              <a:gd name="T54" fmla="*/ 2147483646 w 131"/>
              <a:gd name="T55" fmla="*/ 2147483646 h 151"/>
              <a:gd name="T56" fmla="*/ 2147483646 w 131"/>
              <a:gd name="T57" fmla="*/ 2147483646 h 151"/>
              <a:gd name="T58" fmla="*/ 2147483646 w 131"/>
              <a:gd name="T59" fmla="*/ 2147483646 h 151"/>
              <a:gd name="T60" fmla="*/ 2147483646 w 131"/>
              <a:gd name="T61" fmla="*/ 2147483646 h 151"/>
              <a:gd name="T62" fmla="*/ 2147483646 w 131"/>
              <a:gd name="T63" fmla="*/ 2147483646 h 151"/>
              <a:gd name="T64" fmla="*/ 2147483646 w 131"/>
              <a:gd name="T65" fmla="*/ 2147483646 h 151"/>
              <a:gd name="T66" fmla="*/ 2147483646 w 131"/>
              <a:gd name="T67" fmla="*/ 2147483646 h 151"/>
              <a:gd name="T68" fmla="*/ 2147483646 w 131"/>
              <a:gd name="T69" fmla="*/ 2147483646 h 151"/>
              <a:gd name="T70" fmla="*/ 2147483646 w 131"/>
              <a:gd name="T71" fmla="*/ 2147483646 h 151"/>
              <a:gd name="T72" fmla="*/ 2147483646 w 131"/>
              <a:gd name="T73" fmla="*/ 2147483646 h 151"/>
              <a:gd name="T74" fmla="*/ 2147483646 w 131"/>
              <a:gd name="T75" fmla="*/ 2147483646 h 151"/>
              <a:gd name="T76" fmla="*/ 2147483646 w 131"/>
              <a:gd name="T77" fmla="*/ 2147483646 h 151"/>
              <a:gd name="T78" fmla="*/ 2147483646 w 131"/>
              <a:gd name="T79" fmla="*/ 2147483646 h 151"/>
              <a:gd name="T80" fmla="*/ 0 w 131"/>
              <a:gd name="T81" fmla="*/ 2147483646 h 151"/>
              <a:gd name="T82" fmla="*/ 2147483646 w 131"/>
              <a:gd name="T83" fmla="*/ 2147483646 h 151"/>
              <a:gd name="T84" fmla="*/ 2147483646 w 131"/>
              <a:gd name="T85" fmla="*/ 2147483646 h 1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7" name="Freeform 15"/>
          <p:cNvSpPr>
            <a:spLocks noEditPoints="1"/>
          </p:cNvSpPr>
          <p:nvPr/>
        </p:nvSpPr>
        <p:spPr bwMode="auto">
          <a:xfrm>
            <a:off x="6199188" y="2651125"/>
            <a:ext cx="331787" cy="260350"/>
          </a:xfrm>
          <a:custGeom>
            <a:avLst/>
            <a:gdLst>
              <a:gd name="T0" fmla="*/ 2147483646 w 125"/>
              <a:gd name="T1" fmla="*/ 2147483646 h 98"/>
              <a:gd name="T2" fmla="*/ 2147483646 w 125"/>
              <a:gd name="T3" fmla="*/ 2147483646 h 98"/>
              <a:gd name="T4" fmla="*/ 2147483646 w 125"/>
              <a:gd name="T5" fmla="*/ 2147483646 h 98"/>
              <a:gd name="T6" fmla="*/ 2147483646 w 125"/>
              <a:gd name="T7" fmla="*/ 2147483646 h 98"/>
              <a:gd name="T8" fmla="*/ 0 w 125"/>
              <a:gd name="T9" fmla="*/ 2147483646 h 98"/>
              <a:gd name="T10" fmla="*/ 0 w 125"/>
              <a:gd name="T11" fmla="*/ 2147483646 h 98"/>
              <a:gd name="T12" fmla="*/ 2147483646 w 125"/>
              <a:gd name="T13" fmla="*/ 2147483646 h 98"/>
              <a:gd name="T14" fmla="*/ 2147483646 w 125"/>
              <a:gd name="T15" fmla="*/ 2147483646 h 98"/>
              <a:gd name="T16" fmla="*/ 2147483646 w 125"/>
              <a:gd name="T17" fmla="*/ 2147483646 h 98"/>
              <a:gd name="T18" fmla="*/ 2147483646 w 125"/>
              <a:gd name="T19" fmla="*/ 2147483646 h 98"/>
              <a:gd name="T20" fmla="*/ 2147483646 w 125"/>
              <a:gd name="T21" fmla="*/ 2147483646 h 98"/>
              <a:gd name="T22" fmla="*/ 2147483646 w 125"/>
              <a:gd name="T23" fmla="*/ 2147483646 h 98"/>
              <a:gd name="T24" fmla="*/ 2147483646 w 125"/>
              <a:gd name="T25" fmla="*/ 2147483646 h 98"/>
              <a:gd name="T26" fmla="*/ 2147483646 w 125"/>
              <a:gd name="T27" fmla="*/ 2147483646 h 98"/>
              <a:gd name="T28" fmla="*/ 2147483646 w 125"/>
              <a:gd name="T29" fmla="*/ 2147483646 h 98"/>
              <a:gd name="T30" fmla="*/ 2147483646 w 125"/>
              <a:gd name="T31" fmla="*/ 2147483646 h 98"/>
              <a:gd name="T32" fmla="*/ 2147483646 w 125"/>
              <a:gd name="T33" fmla="*/ 2147483646 h 98"/>
              <a:gd name="T34" fmla="*/ 2147483646 w 125"/>
              <a:gd name="T35" fmla="*/ 2147483646 h 98"/>
              <a:gd name="T36" fmla="*/ 2147483646 w 125"/>
              <a:gd name="T37" fmla="*/ 2147483646 h 98"/>
              <a:gd name="T38" fmla="*/ 2147483646 w 125"/>
              <a:gd name="T39" fmla="*/ 2147483646 h 98"/>
              <a:gd name="T40" fmla="*/ 2147483646 w 125"/>
              <a:gd name="T41" fmla="*/ 2147483646 h 98"/>
              <a:gd name="T42" fmla="*/ 2147483646 w 125"/>
              <a:gd name="T43" fmla="*/ 2147483646 h 98"/>
              <a:gd name="T44" fmla="*/ 2147483646 w 125"/>
              <a:gd name="T45" fmla="*/ 2147483646 h 98"/>
              <a:gd name="T46" fmla="*/ 2147483646 w 125"/>
              <a:gd name="T47" fmla="*/ 0 h 98"/>
              <a:gd name="T48" fmla="*/ 2147483646 w 125"/>
              <a:gd name="T49" fmla="*/ 0 h 98"/>
              <a:gd name="T50" fmla="*/ 2147483646 w 125"/>
              <a:gd name="T51" fmla="*/ 2147483646 h 98"/>
              <a:gd name="T52" fmla="*/ 2147483646 w 125"/>
              <a:gd name="T53" fmla="*/ 2147483646 h 98"/>
              <a:gd name="T54" fmla="*/ 2147483646 w 125"/>
              <a:gd name="T55" fmla="*/ 2147483646 h 98"/>
              <a:gd name="T56" fmla="*/ 2147483646 w 125"/>
              <a:gd name="T57" fmla="*/ 2147483646 h 98"/>
              <a:gd name="T58" fmla="*/ 2147483646 w 125"/>
              <a:gd name="T59" fmla="*/ 2147483646 h 98"/>
              <a:gd name="T60" fmla="*/ 0 w 125"/>
              <a:gd name="T61" fmla="*/ 2147483646 h 98"/>
              <a:gd name="T62" fmla="*/ 0 w 125"/>
              <a:gd name="T63" fmla="*/ 2147483646 h 98"/>
              <a:gd name="T64" fmla="*/ 2147483646 w 125"/>
              <a:gd name="T65" fmla="*/ 2147483646 h 98"/>
              <a:gd name="T66" fmla="*/ 2147483646 w 125"/>
              <a:gd name="T67" fmla="*/ 2147483646 h 9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5" h="98">
                <a:moveTo>
                  <a:pt x="125" y="54"/>
                </a:moveTo>
                <a:cubicBezTo>
                  <a:pt x="125" y="91"/>
                  <a:pt x="125" y="91"/>
                  <a:pt x="125" y="91"/>
                </a:cubicBezTo>
                <a:cubicBezTo>
                  <a:pt x="125" y="95"/>
                  <a:pt x="122" y="98"/>
                  <a:pt x="118" y="98"/>
                </a:cubicBezTo>
                <a:cubicBezTo>
                  <a:pt x="6" y="98"/>
                  <a:pt x="6" y="98"/>
                  <a:pt x="6" y="98"/>
                </a:cubicBezTo>
                <a:cubicBezTo>
                  <a:pt x="3" y="98"/>
                  <a:pt x="0" y="95"/>
                  <a:pt x="0" y="91"/>
                </a:cubicBezTo>
                <a:cubicBezTo>
                  <a:pt x="0" y="54"/>
                  <a:pt x="0" y="54"/>
                  <a:pt x="0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4"/>
                  <a:pt x="57" y="66"/>
                  <a:pt x="59" y="66"/>
                </a:cubicBezTo>
                <a:cubicBezTo>
                  <a:pt x="66" y="66"/>
                  <a:pt x="66" y="66"/>
                  <a:pt x="66" y="66"/>
                </a:cubicBezTo>
                <a:cubicBezTo>
                  <a:pt x="68" y="66"/>
                  <a:pt x="69" y="64"/>
                  <a:pt x="69" y="62"/>
                </a:cubicBezTo>
                <a:cubicBezTo>
                  <a:pt x="69" y="54"/>
                  <a:pt x="69" y="54"/>
                  <a:pt x="69" y="54"/>
                </a:cubicBezTo>
                <a:cubicBezTo>
                  <a:pt x="125" y="54"/>
                  <a:pt x="125" y="54"/>
                  <a:pt x="125" y="54"/>
                </a:cubicBezTo>
                <a:close/>
                <a:moveTo>
                  <a:pt x="50" y="19"/>
                </a:moveTo>
                <a:cubicBezTo>
                  <a:pt x="75" y="19"/>
                  <a:pt x="75" y="19"/>
                  <a:pt x="75" y="19"/>
                </a:cubicBezTo>
                <a:cubicBezTo>
                  <a:pt x="75" y="11"/>
                  <a:pt x="75" y="11"/>
                  <a:pt x="75" y="11"/>
                </a:cubicBezTo>
                <a:cubicBezTo>
                  <a:pt x="75" y="9"/>
                  <a:pt x="73" y="8"/>
                  <a:pt x="72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1" y="8"/>
                  <a:pt x="50" y="9"/>
                  <a:pt x="50" y="11"/>
                </a:cubicBezTo>
                <a:cubicBezTo>
                  <a:pt x="50" y="19"/>
                  <a:pt x="50" y="19"/>
                  <a:pt x="50" y="19"/>
                </a:cubicBezTo>
                <a:close/>
                <a:moveTo>
                  <a:pt x="6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5"/>
                  <a:pt x="47" y="0"/>
                  <a:pt x="53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7" y="0"/>
                  <a:pt x="82" y="5"/>
                  <a:pt x="82" y="11"/>
                </a:cubicBezTo>
                <a:cubicBezTo>
                  <a:pt x="82" y="19"/>
                  <a:pt x="82" y="19"/>
                  <a:pt x="82" y="19"/>
                </a:cubicBezTo>
                <a:cubicBezTo>
                  <a:pt x="118" y="19"/>
                  <a:pt x="118" y="19"/>
                  <a:pt x="118" y="19"/>
                </a:cubicBezTo>
                <a:cubicBezTo>
                  <a:pt x="122" y="19"/>
                  <a:pt x="125" y="22"/>
                  <a:pt x="125" y="2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2"/>
                  <a:pt x="3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8" name="Freeform 16"/>
          <p:cNvSpPr>
            <a:spLocks noEditPoints="1"/>
          </p:cNvSpPr>
          <p:nvPr/>
        </p:nvSpPr>
        <p:spPr bwMode="auto">
          <a:xfrm>
            <a:off x="5589588" y="4959350"/>
            <a:ext cx="381000" cy="382588"/>
          </a:xfrm>
          <a:custGeom>
            <a:avLst/>
            <a:gdLst>
              <a:gd name="T0" fmla="*/ 2147483646 w 143"/>
              <a:gd name="T1" fmla="*/ 2147483646 h 144"/>
              <a:gd name="T2" fmla="*/ 2147483646 w 143"/>
              <a:gd name="T3" fmla="*/ 2147483646 h 144"/>
              <a:gd name="T4" fmla="*/ 2147483646 w 143"/>
              <a:gd name="T5" fmla="*/ 2147483646 h 144"/>
              <a:gd name="T6" fmla="*/ 2147483646 w 143"/>
              <a:gd name="T7" fmla="*/ 2147483646 h 144"/>
              <a:gd name="T8" fmla="*/ 2147483646 w 143"/>
              <a:gd name="T9" fmla="*/ 2147483646 h 144"/>
              <a:gd name="T10" fmla="*/ 2147483646 w 143"/>
              <a:gd name="T11" fmla="*/ 2147483646 h 144"/>
              <a:gd name="T12" fmla="*/ 2147483646 w 143"/>
              <a:gd name="T13" fmla="*/ 2147483646 h 144"/>
              <a:gd name="T14" fmla="*/ 2147483646 w 143"/>
              <a:gd name="T15" fmla="*/ 2147483646 h 144"/>
              <a:gd name="T16" fmla="*/ 2147483646 w 143"/>
              <a:gd name="T17" fmla="*/ 2147483646 h 144"/>
              <a:gd name="T18" fmla="*/ 2147483646 w 143"/>
              <a:gd name="T19" fmla="*/ 2147483646 h 144"/>
              <a:gd name="T20" fmla="*/ 2147483646 w 143"/>
              <a:gd name="T21" fmla="*/ 2147483646 h 144"/>
              <a:gd name="T22" fmla="*/ 2147483646 w 143"/>
              <a:gd name="T23" fmla="*/ 2147483646 h 144"/>
              <a:gd name="T24" fmla="*/ 2147483646 w 143"/>
              <a:gd name="T25" fmla="*/ 2147483646 h 144"/>
              <a:gd name="T26" fmla="*/ 2147483646 w 143"/>
              <a:gd name="T27" fmla="*/ 2147483646 h 144"/>
              <a:gd name="T28" fmla="*/ 2147483646 w 143"/>
              <a:gd name="T29" fmla="*/ 2147483646 h 144"/>
              <a:gd name="T30" fmla="*/ 2147483646 w 143"/>
              <a:gd name="T31" fmla="*/ 2147483646 h 144"/>
              <a:gd name="T32" fmla="*/ 0 w 143"/>
              <a:gd name="T33" fmla="*/ 2147483646 h 144"/>
              <a:gd name="T34" fmla="*/ 2147483646 w 143"/>
              <a:gd name="T35" fmla="*/ 2147483646 h 144"/>
              <a:gd name="T36" fmla="*/ 2147483646 w 143"/>
              <a:gd name="T37" fmla="*/ 2147483646 h 144"/>
              <a:gd name="T38" fmla="*/ 2147483646 w 143"/>
              <a:gd name="T39" fmla="*/ 2147483646 h 144"/>
              <a:gd name="T40" fmla="*/ 2147483646 w 143"/>
              <a:gd name="T41" fmla="*/ 2147483646 h 144"/>
              <a:gd name="T42" fmla="*/ 2147483646 w 143"/>
              <a:gd name="T43" fmla="*/ 2147483646 h 144"/>
              <a:gd name="T44" fmla="*/ 2147483646 w 143"/>
              <a:gd name="T45" fmla="*/ 2147483646 h 144"/>
              <a:gd name="T46" fmla="*/ 2147483646 w 143"/>
              <a:gd name="T47" fmla="*/ 2147483646 h 144"/>
              <a:gd name="T48" fmla="*/ 2147483646 w 143"/>
              <a:gd name="T49" fmla="*/ 2147483646 h 144"/>
              <a:gd name="T50" fmla="*/ 2147483646 w 143"/>
              <a:gd name="T51" fmla="*/ 2147483646 h 144"/>
              <a:gd name="T52" fmla="*/ 2147483646 w 143"/>
              <a:gd name="T53" fmla="*/ 2147483646 h 144"/>
              <a:gd name="T54" fmla="*/ 2147483646 w 143"/>
              <a:gd name="T55" fmla="*/ 2147483646 h 144"/>
              <a:gd name="T56" fmla="*/ 2147483646 w 143"/>
              <a:gd name="T57" fmla="*/ 2147483646 h 144"/>
              <a:gd name="T58" fmla="*/ 2147483646 w 143"/>
              <a:gd name="T59" fmla="*/ 2147483646 h 144"/>
              <a:gd name="T60" fmla="*/ 2147483646 w 143"/>
              <a:gd name="T61" fmla="*/ 2147483646 h 144"/>
              <a:gd name="T62" fmla="*/ 2147483646 w 143"/>
              <a:gd name="T63" fmla="*/ 2147483646 h 144"/>
              <a:gd name="T64" fmla="*/ 2147483646 w 143"/>
              <a:gd name="T65" fmla="*/ 2147483646 h 144"/>
              <a:gd name="T66" fmla="*/ 2147483646 w 143"/>
              <a:gd name="T67" fmla="*/ 2147483646 h 144"/>
              <a:gd name="T68" fmla="*/ 2147483646 w 143"/>
              <a:gd name="T69" fmla="*/ 2147483646 h 144"/>
              <a:gd name="T70" fmla="*/ 2147483646 w 143"/>
              <a:gd name="T71" fmla="*/ 2147483646 h 144"/>
              <a:gd name="T72" fmla="*/ 2147483646 w 143"/>
              <a:gd name="T73" fmla="*/ 2147483646 h 14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3" h="144">
                <a:moveTo>
                  <a:pt x="70" y="40"/>
                </a:moveTo>
                <a:cubicBezTo>
                  <a:pt x="75" y="41"/>
                  <a:pt x="80" y="42"/>
                  <a:pt x="84" y="45"/>
                </a:cubicBezTo>
                <a:cubicBezTo>
                  <a:pt x="79" y="50"/>
                  <a:pt x="79" y="50"/>
                  <a:pt x="79" y="50"/>
                </a:cubicBezTo>
                <a:cubicBezTo>
                  <a:pt x="76" y="49"/>
                  <a:pt x="73" y="48"/>
                  <a:pt x="70" y="47"/>
                </a:cubicBezTo>
                <a:cubicBezTo>
                  <a:pt x="70" y="61"/>
                  <a:pt x="70" y="61"/>
                  <a:pt x="70" y="61"/>
                </a:cubicBezTo>
                <a:cubicBezTo>
                  <a:pt x="72" y="62"/>
                  <a:pt x="74" y="63"/>
                  <a:pt x="75" y="64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105" y="18"/>
                  <a:pt x="105" y="18"/>
                  <a:pt x="105" y="18"/>
                </a:cubicBezTo>
                <a:cubicBezTo>
                  <a:pt x="123" y="0"/>
                  <a:pt x="123" y="0"/>
                  <a:pt x="123" y="0"/>
                </a:cubicBezTo>
                <a:cubicBezTo>
                  <a:pt x="125" y="19"/>
                  <a:pt x="125" y="19"/>
                  <a:pt x="125" y="19"/>
                </a:cubicBezTo>
                <a:cubicBezTo>
                  <a:pt x="143" y="21"/>
                  <a:pt x="143" y="21"/>
                  <a:pt x="143" y="21"/>
                </a:cubicBezTo>
                <a:cubicBezTo>
                  <a:pt x="125" y="39"/>
                  <a:pt x="125" y="39"/>
                  <a:pt x="125" y="39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80" y="68"/>
                  <a:pt x="80" y="68"/>
                  <a:pt x="80" y="68"/>
                </a:cubicBezTo>
                <a:cubicBezTo>
                  <a:pt x="81" y="70"/>
                  <a:pt x="82" y="72"/>
                  <a:pt x="82" y="74"/>
                </a:cubicBezTo>
                <a:cubicBezTo>
                  <a:pt x="96" y="74"/>
                  <a:pt x="96" y="74"/>
                  <a:pt x="96" y="74"/>
                </a:cubicBezTo>
                <a:cubicBezTo>
                  <a:pt x="96" y="70"/>
                  <a:pt x="95" y="67"/>
                  <a:pt x="94" y="65"/>
                </a:cubicBezTo>
                <a:cubicBezTo>
                  <a:pt x="99" y="59"/>
                  <a:pt x="99" y="59"/>
                  <a:pt x="99" y="59"/>
                </a:cubicBezTo>
                <a:cubicBezTo>
                  <a:pt x="101" y="64"/>
                  <a:pt x="103" y="69"/>
                  <a:pt x="103" y="74"/>
                </a:cubicBezTo>
                <a:cubicBezTo>
                  <a:pt x="117" y="74"/>
                  <a:pt x="117" y="74"/>
                  <a:pt x="117" y="74"/>
                </a:cubicBezTo>
                <a:cubicBezTo>
                  <a:pt x="116" y="65"/>
                  <a:pt x="114" y="56"/>
                  <a:pt x="109" y="49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5"/>
                  <a:pt x="114" y="45"/>
                  <a:pt x="114" y="45"/>
                </a:cubicBezTo>
                <a:cubicBezTo>
                  <a:pt x="120" y="53"/>
                  <a:pt x="123" y="63"/>
                  <a:pt x="124" y="74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124" y="81"/>
                  <a:pt x="124" y="81"/>
                  <a:pt x="124" y="81"/>
                </a:cubicBezTo>
                <a:cubicBezTo>
                  <a:pt x="122" y="110"/>
                  <a:pt x="99" y="133"/>
                  <a:pt x="70" y="135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63" y="144"/>
                  <a:pt x="63" y="144"/>
                  <a:pt x="63" y="144"/>
                </a:cubicBezTo>
                <a:cubicBezTo>
                  <a:pt x="63" y="135"/>
                  <a:pt x="63" y="135"/>
                  <a:pt x="63" y="135"/>
                </a:cubicBezTo>
                <a:cubicBezTo>
                  <a:pt x="34" y="133"/>
                  <a:pt x="11" y="110"/>
                  <a:pt x="9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74"/>
                  <a:pt x="0" y="74"/>
                  <a:pt x="0" y="74"/>
                </a:cubicBezTo>
                <a:cubicBezTo>
                  <a:pt x="9" y="74"/>
                  <a:pt x="9" y="74"/>
                  <a:pt x="9" y="74"/>
                </a:cubicBezTo>
                <a:cubicBezTo>
                  <a:pt x="11" y="45"/>
                  <a:pt x="34" y="21"/>
                  <a:pt x="63" y="20"/>
                </a:cubicBezTo>
                <a:cubicBezTo>
                  <a:pt x="63" y="10"/>
                  <a:pt x="63" y="10"/>
                  <a:pt x="63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0" y="20"/>
                  <a:pt x="70" y="20"/>
                  <a:pt x="70" y="20"/>
                </a:cubicBezTo>
                <a:cubicBezTo>
                  <a:pt x="81" y="20"/>
                  <a:pt x="91" y="24"/>
                  <a:pt x="99" y="30"/>
                </a:cubicBezTo>
                <a:cubicBezTo>
                  <a:pt x="99" y="30"/>
                  <a:pt x="99" y="30"/>
                  <a:pt x="99" y="30"/>
                </a:cubicBezTo>
                <a:cubicBezTo>
                  <a:pt x="94" y="35"/>
                  <a:pt x="94" y="35"/>
                  <a:pt x="94" y="35"/>
                </a:cubicBezTo>
                <a:cubicBezTo>
                  <a:pt x="87" y="30"/>
                  <a:pt x="79" y="27"/>
                  <a:pt x="70" y="27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82" y="81"/>
                </a:moveTo>
                <a:cubicBezTo>
                  <a:pt x="81" y="87"/>
                  <a:pt x="76" y="92"/>
                  <a:pt x="70" y="93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84" y="105"/>
                  <a:pt x="95" y="94"/>
                  <a:pt x="96" y="81"/>
                </a:cubicBezTo>
                <a:cubicBezTo>
                  <a:pt x="82" y="81"/>
                  <a:pt x="82" y="81"/>
                  <a:pt x="82" y="81"/>
                </a:cubicBezTo>
                <a:close/>
                <a:moveTo>
                  <a:pt x="63" y="93"/>
                </a:moveTo>
                <a:cubicBezTo>
                  <a:pt x="57" y="92"/>
                  <a:pt x="52" y="87"/>
                  <a:pt x="51" y="81"/>
                </a:cubicBezTo>
                <a:cubicBezTo>
                  <a:pt x="37" y="81"/>
                  <a:pt x="37" y="81"/>
                  <a:pt x="37" y="81"/>
                </a:cubicBezTo>
                <a:cubicBezTo>
                  <a:pt x="38" y="94"/>
                  <a:pt x="49" y="105"/>
                  <a:pt x="63" y="107"/>
                </a:cubicBezTo>
                <a:cubicBezTo>
                  <a:pt x="63" y="93"/>
                  <a:pt x="63" y="93"/>
                  <a:pt x="63" y="93"/>
                </a:cubicBezTo>
                <a:close/>
                <a:moveTo>
                  <a:pt x="51" y="74"/>
                </a:moveTo>
                <a:cubicBezTo>
                  <a:pt x="52" y="68"/>
                  <a:pt x="57" y="63"/>
                  <a:pt x="63" y="61"/>
                </a:cubicBezTo>
                <a:cubicBezTo>
                  <a:pt x="63" y="47"/>
                  <a:pt x="63" y="47"/>
                  <a:pt x="63" y="47"/>
                </a:cubicBezTo>
                <a:cubicBezTo>
                  <a:pt x="49" y="49"/>
                  <a:pt x="38" y="60"/>
                  <a:pt x="37" y="74"/>
                </a:cubicBezTo>
                <a:cubicBezTo>
                  <a:pt x="51" y="74"/>
                  <a:pt x="51" y="74"/>
                  <a:pt x="51" y="74"/>
                </a:cubicBezTo>
                <a:close/>
                <a:moveTo>
                  <a:pt x="63" y="27"/>
                </a:moveTo>
                <a:cubicBezTo>
                  <a:pt x="38" y="28"/>
                  <a:pt x="18" y="49"/>
                  <a:pt x="16" y="74"/>
                </a:cubicBezTo>
                <a:cubicBezTo>
                  <a:pt x="30" y="74"/>
                  <a:pt x="30" y="74"/>
                  <a:pt x="30" y="74"/>
                </a:cubicBezTo>
                <a:cubicBezTo>
                  <a:pt x="31" y="56"/>
                  <a:pt x="45" y="42"/>
                  <a:pt x="63" y="40"/>
                </a:cubicBezTo>
                <a:cubicBezTo>
                  <a:pt x="63" y="27"/>
                  <a:pt x="63" y="27"/>
                  <a:pt x="63" y="27"/>
                </a:cubicBezTo>
                <a:close/>
                <a:moveTo>
                  <a:pt x="63" y="128"/>
                </a:moveTo>
                <a:cubicBezTo>
                  <a:pt x="63" y="114"/>
                  <a:pt x="63" y="114"/>
                  <a:pt x="63" y="114"/>
                </a:cubicBezTo>
                <a:cubicBezTo>
                  <a:pt x="45" y="112"/>
                  <a:pt x="31" y="98"/>
                  <a:pt x="30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18" y="106"/>
                  <a:pt x="38" y="126"/>
                  <a:pt x="63" y="128"/>
                </a:cubicBezTo>
                <a:close/>
                <a:moveTo>
                  <a:pt x="70" y="114"/>
                </a:moveTo>
                <a:cubicBezTo>
                  <a:pt x="70" y="128"/>
                  <a:pt x="70" y="128"/>
                  <a:pt x="70" y="128"/>
                </a:cubicBezTo>
                <a:cubicBezTo>
                  <a:pt x="95" y="126"/>
                  <a:pt x="115" y="106"/>
                  <a:pt x="117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2" y="98"/>
                  <a:pt x="88" y="112"/>
                  <a:pt x="70" y="114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9" name="Freeform 17"/>
          <p:cNvSpPr>
            <a:spLocks noEditPoints="1"/>
          </p:cNvSpPr>
          <p:nvPr/>
        </p:nvSpPr>
        <p:spPr bwMode="auto">
          <a:xfrm>
            <a:off x="6242050" y="4959350"/>
            <a:ext cx="244475" cy="404813"/>
          </a:xfrm>
          <a:custGeom>
            <a:avLst/>
            <a:gdLst>
              <a:gd name="T0" fmla="*/ 2147483646 w 92"/>
              <a:gd name="T1" fmla="*/ 2147483646 h 153"/>
              <a:gd name="T2" fmla="*/ 2147483646 w 92"/>
              <a:gd name="T3" fmla="*/ 2147483646 h 153"/>
              <a:gd name="T4" fmla="*/ 2147483646 w 92"/>
              <a:gd name="T5" fmla="*/ 2147483646 h 153"/>
              <a:gd name="T6" fmla="*/ 2147483646 w 92"/>
              <a:gd name="T7" fmla="*/ 2147483646 h 153"/>
              <a:gd name="T8" fmla="*/ 2147483646 w 92"/>
              <a:gd name="T9" fmla="*/ 2147483646 h 153"/>
              <a:gd name="T10" fmla="*/ 2147483646 w 92"/>
              <a:gd name="T11" fmla="*/ 2147483646 h 153"/>
              <a:gd name="T12" fmla="*/ 2147483646 w 92"/>
              <a:gd name="T13" fmla="*/ 2147483646 h 153"/>
              <a:gd name="T14" fmla="*/ 2147483646 w 92"/>
              <a:gd name="T15" fmla="*/ 2147483646 h 153"/>
              <a:gd name="T16" fmla="*/ 2147483646 w 92"/>
              <a:gd name="T17" fmla="*/ 2147483646 h 153"/>
              <a:gd name="T18" fmla="*/ 2147483646 w 92"/>
              <a:gd name="T19" fmla="*/ 2147483646 h 153"/>
              <a:gd name="T20" fmla="*/ 2147483646 w 92"/>
              <a:gd name="T21" fmla="*/ 2147483646 h 153"/>
              <a:gd name="T22" fmla="*/ 2147483646 w 92"/>
              <a:gd name="T23" fmla="*/ 2147483646 h 153"/>
              <a:gd name="T24" fmla="*/ 2147483646 w 92"/>
              <a:gd name="T25" fmla="*/ 2147483646 h 153"/>
              <a:gd name="T26" fmla="*/ 2147483646 w 92"/>
              <a:gd name="T27" fmla="*/ 2147483646 h 153"/>
              <a:gd name="T28" fmla="*/ 2147483646 w 92"/>
              <a:gd name="T29" fmla="*/ 2147483646 h 153"/>
              <a:gd name="T30" fmla="*/ 2147483646 w 92"/>
              <a:gd name="T31" fmla="*/ 2147483646 h 153"/>
              <a:gd name="T32" fmla="*/ 2147483646 w 92"/>
              <a:gd name="T33" fmla="*/ 2147483646 h 153"/>
              <a:gd name="T34" fmla="*/ 2147483646 w 92"/>
              <a:gd name="T35" fmla="*/ 2147483646 h 153"/>
              <a:gd name="T36" fmla="*/ 2147483646 w 92"/>
              <a:gd name="T37" fmla="*/ 2147483646 h 153"/>
              <a:gd name="T38" fmla="*/ 2147483646 w 92"/>
              <a:gd name="T39" fmla="*/ 2147483646 h 153"/>
              <a:gd name="T40" fmla="*/ 2147483646 w 92"/>
              <a:gd name="T41" fmla="*/ 2147483646 h 153"/>
              <a:gd name="T42" fmla="*/ 2147483646 w 92"/>
              <a:gd name="T43" fmla="*/ 2147483646 h 153"/>
              <a:gd name="T44" fmla="*/ 2147483646 w 92"/>
              <a:gd name="T45" fmla="*/ 2147483646 h 153"/>
              <a:gd name="T46" fmla="*/ 0 w 92"/>
              <a:gd name="T47" fmla="*/ 0 h 153"/>
              <a:gd name="T48" fmla="*/ 2147483646 w 92"/>
              <a:gd name="T49" fmla="*/ 0 h 153"/>
              <a:gd name="T50" fmla="*/ 2147483646 w 92"/>
              <a:gd name="T51" fmla="*/ 2147483646 h 153"/>
              <a:gd name="T52" fmla="*/ 0 w 92"/>
              <a:gd name="T53" fmla="*/ 2147483646 h 153"/>
              <a:gd name="T54" fmla="*/ 0 w 92"/>
              <a:gd name="T55" fmla="*/ 0 h 153"/>
              <a:gd name="T56" fmla="*/ 2147483646 w 92"/>
              <a:gd name="T57" fmla="*/ 0 h 153"/>
              <a:gd name="T58" fmla="*/ 2147483646 w 92"/>
              <a:gd name="T59" fmla="*/ 0 h 153"/>
              <a:gd name="T60" fmla="*/ 2147483646 w 92"/>
              <a:gd name="T61" fmla="*/ 2147483646 h 153"/>
              <a:gd name="T62" fmla="*/ 2147483646 w 92"/>
              <a:gd name="T63" fmla="*/ 2147483646 h 153"/>
              <a:gd name="T64" fmla="*/ 2147483646 w 92"/>
              <a:gd name="T65" fmla="*/ 2147483646 h 153"/>
              <a:gd name="T66" fmla="*/ 2147483646 w 92"/>
              <a:gd name="T67" fmla="*/ 0 h 153"/>
              <a:gd name="T68" fmla="*/ 2147483646 w 92"/>
              <a:gd name="T69" fmla="*/ 0 h 153"/>
              <a:gd name="T70" fmla="*/ 2147483646 w 92"/>
              <a:gd name="T71" fmla="*/ 0 h 153"/>
              <a:gd name="T72" fmla="*/ 2147483646 w 92"/>
              <a:gd name="T73" fmla="*/ 2147483646 h 153"/>
              <a:gd name="T74" fmla="*/ 2147483646 w 92"/>
              <a:gd name="T75" fmla="*/ 2147483646 h 153"/>
              <a:gd name="T76" fmla="*/ 2147483646 w 92"/>
              <a:gd name="T77" fmla="*/ 0 h 15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2" h="153">
                <a:moveTo>
                  <a:pt x="46" y="70"/>
                </a:moveTo>
                <a:cubicBezTo>
                  <a:pt x="69" y="70"/>
                  <a:pt x="88" y="88"/>
                  <a:pt x="88" y="111"/>
                </a:cubicBezTo>
                <a:cubicBezTo>
                  <a:pt x="88" y="134"/>
                  <a:pt x="69" y="153"/>
                  <a:pt x="46" y="153"/>
                </a:cubicBezTo>
                <a:cubicBezTo>
                  <a:pt x="23" y="153"/>
                  <a:pt x="4" y="134"/>
                  <a:pt x="4" y="111"/>
                </a:cubicBezTo>
                <a:cubicBezTo>
                  <a:pt x="4" y="88"/>
                  <a:pt x="23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lose/>
                <a:moveTo>
                  <a:pt x="46" y="79"/>
                </a:moveTo>
                <a:cubicBezTo>
                  <a:pt x="64" y="79"/>
                  <a:pt x="78" y="94"/>
                  <a:pt x="78" y="111"/>
                </a:cubicBezTo>
                <a:cubicBezTo>
                  <a:pt x="78" y="129"/>
                  <a:pt x="64" y="143"/>
                  <a:pt x="46" y="143"/>
                </a:cubicBezTo>
                <a:cubicBezTo>
                  <a:pt x="29" y="143"/>
                  <a:pt x="14" y="129"/>
                  <a:pt x="14" y="111"/>
                </a:cubicBezTo>
                <a:cubicBezTo>
                  <a:pt x="14" y="94"/>
                  <a:pt x="29" y="79"/>
                  <a:pt x="46" y="79"/>
                </a:cubicBezTo>
                <a:cubicBezTo>
                  <a:pt x="46" y="79"/>
                  <a:pt x="46" y="79"/>
                  <a:pt x="46" y="79"/>
                </a:cubicBezTo>
                <a:close/>
                <a:moveTo>
                  <a:pt x="46" y="81"/>
                </a:moveTo>
                <a:cubicBezTo>
                  <a:pt x="53" y="102"/>
                  <a:pt x="53" y="102"/>
                  <a:pt x="53" y="102"/>
                </a:cubicBezTo>
                <a:cubicBezTo>
                  <a:pt x="75" y="102"/>
                  <a:pt x="75" y="102"/>
                  <a:pt x="75" y="102"/>
                </a:cubicBezTo>
                <a:cubicBezTo>
                  <a:pt x="57" y="115"/>
                  <a:pt x="57" y="115"/>
                  <a:pt x="57" y="115"/>
                </a:cubicBezTo>
                <a:cubicBezTo>
                  <a:pt x="64" y="136"/>
                  <a:pt x="64" y="136"/>
                  <a:pt x="64" y="136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28" y="136"/>
                  <a:pt x="28" y="136"/>
                  <a:pt x="28" y="136"/>
                </a:cubicBezTo>
                <a:cubicBezTo>
                  <a:pt x="35" y="115"/>
                  <a:pt x="35" y="115"/>
                  <a:pt x="35" y="115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39" y="102"/>
                  <a:pt x="39" y="102"/>
                  <a:pt x="39" y="102"/>
                </a:cubicBezTo>
                <a:cubicBezTo>
                  <a:pt x="46" y="81"/>
                  <a:pt x="46" y="81"/>
                  <a:pt x="46" y="81"/>
                </a:cubicBezTo>
                <a:close/>
                <a:moveTo>
                  <a:pt x="0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45"/>
                  <a:pt x="15" y="45"/>
                  <a:pt x="15" y="45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25" y="0"/>
                </a:moveTo>
                <a:cubicBezTo>
                  <a:pt x="67" y="0"/>
                  <a:pt x="67" y="0"/>
                  <a:pt x="67" y="0"/>
                </a:cubicBezTo>
                <a:cubicBezTo>
                  <a:pt x="67" y="53"/>
                  <a:pt x="67" y="53"/>
                  <a:pt x="67" y="53"/>
                </a:cubicBezTo>
                <a:cubicBezTo>
                  <a:pt x="46" y="70"/>
                  <a:pt x="46" y="70"/>
                  <a:pt x="46" y="70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0"/>
                  <a:pt x="25" y="0"/>
                  <a:pt x="25" y="0"/>
                </a:cubicBezTo>
                <a:close/>
                <a:moveTo>
                  <a:pt x="77" y="0"/>
                </a:moveTo>
                <a:cubicBezTo>
                  <a:pt x="92" y="0"/>
                  <a:pt x="92" y="0"/>
                  <a:pt x="92" y="0"/>
                </a:cubicBezTo>
                <a:cubicBezTo>
                  <a:pt x="92" y="34"/>
                  <a:pt x="92" y="34"/>
                  <a:pt x="92" y="34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0"/>
                  <a:pt x="77" y="0"/>
                  <a:pt x="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0" name="文本框 28"/>
          <p:cNvSpPr txBox="1">
            <a:spLocks noChangeArrowheads="1"/>
          </p:cNvSpPr>
          <p:nvPr/>
        </p:nvSpPr>
        <p:spPr bwMode="auto">
          <a:xfrm>
            <a:off x="4494213" y="3402013"/>
            <a:ext cx="111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1" name="文本框 29"/>
          <p:cNvSpPr txBox="1">
            <a:spLocks noChangeArrowheads="1"/>
          </p:cNvSpPr>
          <p:nvPr/>
        </p:nvSpPr>
        <p:spPr bwMode="auto">
          <a:xfrm>
            <a:off x="6570663" y="3402013"/>
            <a:ext cx="111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2" name="文本框 30"/>
          <p:cNvSpPr txBox="1">
            <a:spLocks noChangeArrowheads="1"/>
          </p:cNvSpPr>
          <p:nvPr/>
        </p:nvSpPr>
        <p:spPr bwMode="auto">
          <a:xfrm>
            <a:off x="4460875" y="4232275"/>
            <a:ext cx="1114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2B2A2A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3" name="文本框 31"/>
          <p:cNvSpPr txBox="1">
            <a:spLocks noChangeArrowheads="1"/>
          </p:cNvSpPr>
          <p:nvPr/>
        </p:nvSpPr>
        <p:spPr bwMode="auto">
          <a:xfrm>
            <a:off x="6570663" y="4105275"/>
            <a:ext cx="1114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4" name="文本框 2"/>
          <p:cNvSpPr txBox="1">
            <a:spLocks noChangeArrowheads="1"/>
          </p:cNvSpPr>
          <p:nvPr/>
        </p:nvSpPr>
        <p:spPr bwMode="auto">
          <a:xfrm>
            <a:off x="5678488" y="1765300"/>
            <a:ext cx="835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3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研究背景 </a:t>
            </a:r>
          </a:p>
        </p:txBody>
      </p:sp>
      <p:sp>
        <p:nvSpPr>
          <p:cNvPr id="5124" name="文本框 12"/>
          <p:cNvSpPr txBox="1">
            <a:spLocks noChangeArrowheads="1"/>
          </p:cNvSpPr>
          <p:nvPr/>
        </p:nvSpPr>
        <p:spPr bwMode="auto">
          <a:xfrm>
            <a:off x="5826125" y="3013075"/>
            <a:ext cx="21637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输入文字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研究背景</a:t>
            </a:r>
          </a:p>
        </p:txBody>
      </p:sp>
      <p:sp>
        <p:nvSpPr>
          <p:cNvPr id="5125" name="KSO_Shape"/>
          <p:cNvSpPr>
            <a:spLocks/>
          </p:cNvSpPr>
          <p:nvPr/>
        </p:nvSpPr>
        <p:spPr bwMode="auto">
          <a:xfrm>
            <a:off x="3508375" y="1985963"/>
            <a:ext cx="1806575" cy="1316037"/>
          </a:xfrm>
          <a:custGeom>
            <a:avLst/>
            <a:gdLst>
              <a:gd name="T0" fmla="*/ 8867 w 3856038"/>
              <a:gd name="T1" fmla="*/ 11790 h 3319463"/>
              <a:gd name="T2" fmla="*/ 8535 w 3856038"/>
              <a:gd name="T3" fmla="*/ 11955 h 3319463"/>
              <a:gd name="T4" fmla="*/ 3656 w 3856038"/>
              <a:gd name="T5" fmla="*/ 11973 h 3319463"/>
              <a:gd name="T6" fmla="*/ 3243 w 3856038"/>
              <a:gd name="T7" fmla="*/ 11835 h 3319463"/>
              <a:gd name="T8" fmla="*/ 20497 w 3856038"/>
              <a:gd name="T9" fmla="*/ 7279 h 3319463"/>
              <a:gd name="T10" fmla="*/ 21490 w 3856038"/>
              <a:gd name="T11" fmla="*/ 7486 h 3319463"/>
              <a:gd name="T12" fmla="*/ 22500 w 3856038"/>
              <a:gd name="T13" fmla="*/ 7522 h 3319463"/>
              <a:gd name="T14" fmla="*/ 23362 w 3856038"/>
              <a:gd name="T15" fmla="*/ 7430 h 3319463"/>
              <a:gd name="T16" fmla="*/ 23352 w 3856038"/>
              <a:gd name="T17" fmla="*/ 11895 h 3319463"/>
              <a:gd name="T18" fmla="*/ 22839 w 3856038"/>
              <a:gd name="T19" fmla="*/ 11984 h 3319463"/>
              <a:gd name="T20" fmla="*/ 18010 w 3856038"/>
              <a:gd name="T21" fmla="*/ 11913 h 3319463"/>
              <a:gd name="T22" fmla="*/ 17812 w 3856038"/>
              <a:gd name="T23" fmla="*/ 6294 h 3319463"/>
              <a:gd name="T24" fmla="*/ 16050 w 3856038"/>
              <a:gd name="T25" fmla="*/ 11895 h 3319463"/>
              <a:gd name="T26" fmla="*/ 15536 w 3856038"/>
              <a:gd name="T27" fmla="*/ 11984 h 3319463"/>
              <a:gd name="T28" fmla="*/ 10704 w 3856038"/>
              <a:gd name="T29" fmla="*/ 11913 h 3319463"/>
              <a:gd name="T30" fmla="*/ 10510 w 3856038"/>
              <a:gd name="T31" fmla="*/ 7885 h 3319463"/>
              <a:gd name="T32" fmla="*/ 30705 w 3856038"/>
              <a:gd name="T33" fmla="*/ 11877 h 3319463"/>
              <a:gd name="T34" fmla="*/ 30224 w 3856038"/>
              <a:gd name="T35" fmla="*/ 11983 h 3319463"/>
              <a:gd name="T36" fmla="*/ 25357 w 3856038"/>
              <a:gd name="T37" fmla="*/ 11929 h 3319463"/>
              <a:gd name="T38" fmla="*/ 25115 w 3856038"/>
              <a:gd name="T39" fmla="*/ 11740 h 3319463"/>
              <a:gd name="T40" fmla="*/ 35888 w 3856038"/>
              <a:gd name="T41" fmla="*/ 3222 h 3319463"/>
              <a:gd name="T42" fmla="*/ 36398 w 3856038"/>
              <a:gd name="T43" fmla="*/ 3558 h 3319463"/>
              <a:gd name="T44" fmla="*/ 37213 w 3856038"/>
              <a:gd name="T45" fmla="*/ 3793 h 3319463"/>
              <a:gd name="T46" fmla="*/ 38126 w 3856038"/>
              <a:gd name="T47" fmla="*/ 11740 h 3319463"/>
              <a:gd name="T48" fmla="*/ 37884 w 3856038"/>
              <a:gd name="T49" fmla="*/ 11929 h 3319463"/>
              <a:gd name="T50" fmla="*/ 33032 w 3856038"/>
              <a:gd name="T51" fmla="*/ 11983 h 3319463"/>
              <a:gd name="T52" fmla="*/ 32549 w 3856038"/>
              <a:gd name="T53" fmla="*/ 11877 h 3319463"/>
              <a:gd name="T54" fmla="*/ 32068 w 3856038"/>
              <a:gd name="T55" fmla="*/ 0 h 3319463"/>
              <a:gd name="T56" fmla="*/ 38801 w 3856038"/>
              <a:gd name="T57" fmla="*/ 27 h 3319463"/>
              <a:gd name="T58" fmla="*/ 39281 w 3856038"/>
              <a:gd name="T59" fmla="*/ 138 h 3319463"/>
              <a:gd name="T60" fmla="*/ 39579 w 3856038"/>
              <a:gd name="T61" fmla="*/ 312 h 3319463"/>
              <a:gd name="T62" fmla="*/ 39650 w 3856038"/>
              <a:gd name="T63" fmla="*/ 2786 h 3319463"/>
              <a:gd name="T64" fmla="*/ 39499 w 3856038"/>
              <a:gd name="T65" fmla="*/ 2987 h 3319463"/>
              <a:gd name="T66" fmla="*/ 39137 w 3856038"/>
              <a:gd name="T67" fmla="*/ 3141 h 3319463"/>
              <a:gd name="T68" fmla="*/ 38630 w 3856038"/>
              <a:gd name="T69" fmla="*/ 3226 h 3319463"/>
              <a:gd name="T70" fmla="*/ 38046 w 3856038"/>
              <a:gd name="T71" fmla="*/ 3220 h 3319463"/>
              <a:gd name="T72" fmla="*/ 37549 w 3856038"/>
              <a:gd name="T73" fmla="*/ 3126 h 3319463"/>
              <a:gd name="T74" fmla="*/ 37207 w 3856038"/>
              <a:gd name="T75" fmla="*/ 2967 h 3319463"/>
              <a:gd name="T76" fmla="*/ 37083 w 3856038"/>
              <a:gd name="T77" fmla="*/ 2762 h 3319463"/>
              <a:gd name="T78" fmla="*/ 22790 w 3856038"/>
              <a:gd name="T79" fmla="*/ 6822 h 3319463"/>
              <a:gd name="T80" fmla="*/ 22247 w 3856038"/>
              <a:gd name="T81" fmla="*/ 6866 h 3319463"/>
              <a:gd name="T82" fmla="*/ 21706 w 3856038"/>
              <a:gd name="T83" fmla="*/ 6822 h 3319463"/>
              <a:gd name="T84" fmla="*/ 2192 w 3856038"/>
              <a:gd name="T85" fmla="*/ 10076 h 3319463"/>
              <a:gd name="T86" fmla="*/ 1708 w 3856038"/>
              <a:gd name="T87" fmla="*/ 10188 h 3319463"/>
              <a:gd name="T88" fmla="*/ 1161 w 3856038"/>
              <a:gd name="T89" fmla="*/ 10212 h 3319463"/>
              <a:gd name="T90" fmla="*/ 631 w 3856038"/>
              <a:gd name="T91" fmla="*/ 10150 h 3319463"/>
              <a:gd name="T92" fmla="*/ 211 w 3856038"/>
              <a:gd name="T93" fmla="*/ 10002 h 3319463"/>
              <a:gd name="T94" fmla="*/ 10 w 3856038"/>
              <a:gd name="T95" fmla="*/ 9809 h 3319463"/>
              <a:gd name="T96" fmla="*/ 54 w 3856038"/>
              <a:gd name="T97" fmla="*/ 9607 h 3319463"/>
              <a:gd name="T98" fmla="*/ 329 w 3856038"/>
              <a:gd name="T99" fmla="*/ 9426 h 3319463"/>
              <a:gd name="T100" fmla="*/ 15786 w 3856038"/>
              <a:gd name="T101" fmla="*/ 3789 h 3319463"/>
              <a:gd name="T102" fmla="*/ 16326 w 3856038"/>
              <a:gd name="T103" fmla="*/ 3745 h 3319463"/>
              <a:gd name="T104" fmla="*/ 16869 w 3856038"/>
              <a:gd name="T105" fmla="*/ 3789 h 3319463"/>
              <a:gd name="T106" fmla="*/ 35263 w 3856038"/>
              <a:gd name="T107" fmla="*/ 946 h 3319463"/>
              <a:gd name="T108" fmla="*/ 31632 w 3856038"/>
              <a:gd name="T109" fmla="*/ 907 h 3319463"/>
              <a:gd name="T110" fmla="*/ 31182 w 3856038"/>
              <a:gd name="T111" fmla="*/ 789 h 3319463"/>
              <a:gd name="T112" fmla="*/ 30906 w 3856038"/>
              <a:gd name="T113" fmla="*/ 613 h 3319463"/>
              <a:gd name="T114" fmla="*/ 30863 w 3856038"/>
              <a:gd name="T115" fmla="*/ 399 h 3319463"/>
              <a:gd name="T116" fmla="*/ 31064 w 3856038"/>
              <a:gd name="T117" fmla="*/ 208 h 3319463"/>
              <a:gd name="T118" fmla="*/ 31467 w 3856038"/>
              <a:gd name="T119" fmla="*/ 68 h 3319463"/>
              <a:gd name="T120" fmla="*/ 32004 w 3856038"/>
              <a:gd name="T121" fmla="*/ 1 h 331946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48"/>
          <p:cNvGrpSpPr>
            <a:grpSpLocks/>
          </p:cNvGrpSpPr>
          <p:nvPr/>
        </p:nvGrpSpPr>
        <p:grpSpPr bwMode="auto">
          <a:xfrm>
            <a:off x="1767864" y="2106514"/>
            <a:ext cx="2673350" cy="2520950"/>
            <a:chOff x="1307405" y="3082922"/>
            <a:chExt cx="2146395" cy="2023535"/>
          </a:xfrm>
          <a:solidFill>
            <a:srgbClr val="C53D3D"/>
          </a:solidFill>
        </p:grpSpPr>
        <p:cxnSp>
          <p:nvCxnSpPr>
            <p:cNvPr id="12" name="直接连接符 11"/>
            <p:cNvCxnSpPr/>
            <p:nvPr/>
          </p:nvCxnSpPr>
          <p:spPr>
            <a:xfrm flipH="1">
              <a:off x="1628600" y="3514898"/>
              <a:ext cx="1591953" cy="1591559"/>
            </a:xfrm>
            <a:prstGeom prst="line">
              <a:avLst/>
            </a:prstGeom>
            <a:grpFill/>
            <a:ln>
              <a:solidFill>
                <a:srgbClr val="C53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任意多边形 12"/>
            <p:cNvSpPr/>
            <p:nvPr/>
          </p:nvSpPr>
          <p:spPr>
            <a:xfrm>
              <a:off x="1474376" y="3082922"/>
              <a:ext cx="1979424" cy="982459"/>
            </a:xfrm>
            <a:custGeom>
              <a:avLst/>
              <a:gdLst>
                <a:gd name="connsiteX0" fmla="*/ 0 w 1980000"/>
                <a:gd name="connsiteY0" fmla="*/ 0 h 982134"/>
                <a:gd name="connsiteX1" fmla="*/ 1980000 w 1980000"/>
                <a:gd name="connsiteY1" fmla="*/ 0 h 982134"/>
                <a:gd name="connsiteX2" fmla="*/ 990000 w 1980000"/>
                <a:gd name="connsiteY2" fmla="*/ 982134 h 98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80000" h="982134">
                  <a:moveTo>
                    <a:pt x="0" y="0"/>
                  </a:moveTo>
                  <a:lnTo>
                    <a:pt x="1980000" y="0"/>
                  </a:lnTo>
                  <a:lnTo>
                    <a:pt x="990000" y="982134"/>
                  </a:lnTo>
                  <a:close/>
                </a:path>
              </a:pathLst>
            </a:custGeom>
            <a:grpFill/>
            <a:ln>
              <a:solidFill>
                <a:srgbClr val="C53D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44"/>
            <p:cNvSpPr txBox="1">
              <a:spLocks noChangeArrowheads="1"/>
            </p:cNvSpPr>
            <p:nvPr/>
          </p:nvSpPr>
          <p:spPr bwMode="auto">
            <a:xfrm rot="-2686698">
              <a:off x="1307405" y="4411555"/>
              <a:ext cx="1144852" cy="321244"/>
            </a:xfrm>
            <a:prstGeom prst="rect">
              <a:avLst/>
            </a:prstGeom>
            <a:grpFill/>
            <a:ln w="9525">
              <a:solidFill>
                <a:srgbClr val="C53D3D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现状分析</a:t>
              </a:r>
            </a:p>
          </p:txBody>
        </p:sp>
      </p:grpSp>
      <p:sp>
        <p:nvSpPr>
          <p:cNvPr id="6149" name="文本框 1"/>
          <p:cNvSpPr txBox="1">
            <a:spLocks noChangeArrowheads="1"/>
          </p:cNvSpPr>
          <p:nvPr/>
        </p:nvSpPr>
        <p:spPr bwMode="auto">
          <a:xfrm>
            <a:off x="1952625" y="1716088"/>
            <a:ext cx="6732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研究背景</a:t>
            </a:r>
            <a:r>
              <a:rPr lang="en-US" altLang="zh-CN" sz="1800">
                <a:latin typeface="华文琥珀" panose="02010800040101010101" pitchFamily="2" charset="-122"/>
                <a:ea typeface="华文琥珀" panose="02010800040101010101" pitchFamily="2" charset="-122"/>
              </a:rPr>
              <a:t>|</a:t>
            </a: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现状分析</a:t>
            </a:r>
          </a:p>
        </p:txBody>
      </p:sp>
      <p:sp>
        <p:nvSpPr>
          <p:cNvPr id="6150" name="文本框 47"/>
          <p:cNvSpPr txBox="1">
            <a:spLocks noChangeArrowheads="1"/>
          </p:cNvSpPr>
          <p:nvPr/>
        </p:nvSpPr>
        <p:spPr bwMode="auto">
          <a:xfrm>
            <a:off x="5254625" y="2278063"/>
            <a:ext cx="4208463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48"/>
          <p:cNvGrpSpPr>
            <a:grpSpLocks/>
          </p:cNvGrpSpPr>
          <p:nvPr/>
        </p:nvGrpSpPr>
        <p:grpSpPr bwMode="auto">
          <a:xfrm>
            <a:off x="1651029" y="1625610"/>
            <a:ext cx="2673350" cy="2520950"/>
            <a:chOff x="1307405" y="3082922"/>
            <a:chExt cx="2146395" cy="2023535"/>
          </a:xfrm>
          <a:solidFill>
            <a:srgbClr val="C53D3D"/>
          </a:solidFill>
        </p:grpSpPr>
        <p:cxnSp>
          <p:nvCxnSpPr>
            <p:cNvPr id="12" name="直接连接符 11"/>
            <p:cNvCxnSpPr/>
            <p:nvPr/>
          </p:nvCxnSpPr>
          <p:spPr>
            <a:xfrm flipH="1">
              <a:off x="1628600" y="3514898"/>
              <a:ext cx="1591953" cy="1591559"/>
            </a:xfrm>
            <a:prstGeom prst="line">
              <a:avLst/>
            </a:prstGeom>
            <a:grpFill/>
            <a:ln>
              <a:solidFill>
                <a:srgbClr val="C53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任意多边形 12"/>
            <p:cNvSpPr/>
            <p:nvPr/>
          </p:nvSpPr>
          <p:spPr>
            <a:xfrm>
              <a:off x="1474376" y="3082922"/>
              <a:ext cx="1979424" cy="982459"/>
            </a:xfrm>
            <a:custGeom>
              <a:avLst/>
              <a:gdLst>
                <a:gd name="connsiteX0" fmla="*/ 0 w 1980000"/>
                <a:gd name="connsiteY0" fmla="*/ 0 h 982134"/>
                <a:gd name="connsiteX1" fmla="*/ 1980000 w 1980000"/>
                <a:gd name="connsiteY1" fmla="*/ 0 h 982134"/>
                <a:gd name="connsiteX2" fmla="*/ 990000 w 1980000"/>
                <a:gd name="connsiteY2" fmla="*/ 982134 h 98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80000" h="982134">
                  <a:moveTo>
                    <a:pt x="0" y="0"/>
                  </a:moveTo>
                  <a:lnTo>
                    <a:pt x="1980000" y="0"/>
                  </a:lnTo>
                  <a:lnTo>
                    <a:pt x="990000" y="982134"/>
                  </a:lnTo>
                  <a:close/>
                </a:path>
              </a:pathLst>
            </a:custGeom>
            <a:grpFill/>
            <a:ln>
              <a:solidFill>
                <a:srgbClr val="C53D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44"/>
            <p:cNvSpPr txBox="1">
              <a:spLocks noChangeArrowheads="1"/>
            </p:cNvSpPr>
            <p:nvPr/>
          </p:nvSpPr>
          <p:spPr bwMode="auto">
            <a:xfrm rot="-2686698">
              <a:off x="1307405" y="4411555"/>
              <a:ext cx="1144852" cy="321244"/>
            </a:xfrm>
            <a:prstGeom prst="rect">
              <a:avLst/>
            </a:prstGeom>
            <a:grpFill/>
            <a:ln w="9525">
              <a:solidFill>
                <a:srgbClr val="C53D3D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前人研究</a:t>
              </a:r>
            </a:p>
          </p:txBody>
        </p:sp>
      </p:grpSp>
      <p:sp>
        <p:nvSpPr>
          <p:cNvPr id="7173" name="文本框 1"/>
          <p:cNvSpPr txBox="1">
            <a:spLocks noChangeArrowheads="1"/>
          </p:cNvSpPr>
          <p:nvPr/>
        </p:nvSpPr>
        <p:spPr bwMode="auto">
          <a:xfrm>
            <a:off x="1831975" y="1155700"/>
            <a:ext cx="6732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研究背景</a:t>
            </a:r>
            <a:r>
              <a:rPr lang="en-US" altLang="zh-CN" sz="1800">
                <a:latin typeface="华文琥珀" panose="02010800040101010101" pitchFamily="2" charset="-122"/>
                <a:ea typeface="华文琥珀" panose="02010800040101010101" pitchFamily="2" charset="-122"/>
              </a:rPr>
              <a:t>|</a:t>
            </a: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前人研究</a:t>
            </a:r>
          </a:p>
        </p:txBody>
      </p:sp>
      <p:sp>
        <p:nvSpPr>
          <p:cNvPr id="15" name="等腰三角形 14"/>
          <p:cNvSpPr/>
          <p:nvPr/>
        </p:nvSpPr>
        <p:spPr>
          <a:xfrm rot="10800000">
            <a:off x="6964363" y="2719388"/>
            <a:ext cx="1143000" cy="1092200"/>
          </a:xfrm>
          <a:prstGeom prst="triangle">
            <a:avLst/>
          </a:prstGeom>
          <a:solidFill>
            <a:srgbClr val="2B2A2A"/>
          </a:solidFill>
          <a:ln w="25400"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8107363" y="2719388"/>
            <a:ext cx="841375" cy="0"/>
          </a:xfrm>
          <a:prstGeom prst="line">
            <a:avLst/>
          </a:prstGeom>
          <a:ln>
            <a:solidFill>
              <a:srgbClr val="2B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5629275" y="4581525"/>
            <a:ext cx="111283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等腰三角形 19"/>
          <p:cNvSpPr/>
          <p:nvPr/>
        </p:nvSpPr>
        <p:spPr>
          <a:xfrm>
            <a:off x="6742113" y="3487738"/>
            <a:ext cx="1155700" cy="1093787"/>
          </a:xfrm>
          <a:prstGeom prst="triangle">
            <a:avLst/>
          </a:prstGeom>
          <a:solidFill>
            <a:srgbClr val="C53D3D"/>
          </a:solidFill>
          <a:ln w="25400">
            <a:solidFill>
              <a:srgbClr val="C53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</a:t>
            </a:r>
          </a:p>
        </p:txBody>
      </p:sp>
      <p:sp>
        <p:nvSpPr>
          <p:cNvPr id="7178" name="文本框 47"/>
          <p:cNvSpPr txBox="1">
            <a:spLocks noChangeArrowheads="1"/>
          </p:cNvSpPr>
          <p:nvPr/>
        </p:nvSpPr>
        <p:spPr bwMode="auto">
          <a:xfrm>
            <a:off x="4032250" y="2693988"/>
            <a:ext cx="24511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7179" name="文本框 4"/>
          <p:cNvSpPr txBox="1">
            <a:spLocks noChangeArrowheads="1"/>
          </p:cNvSpPr>
          <p:nvPr/>
        </p:nvSpPr>
        <p:spPr bwMode="auto">
          <a:xfrm>
            <a:off x="7227888" y="2719388"/>
            <a:ext cx="669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</a:t>
            </a:r>
          </a:p>
        </p:txBody>
      </p:sp>
      <p:sp>
        <p:nvSpPr>
          <p:cNvPr id="7180" name="文本框 47"/>
          <p:cNvSpPr txBox="1">
            <a:spLocks noChangeArrowheads="1"/>
          </p:cNvSpPr>
          <p:nvPr/>
        </p:nvSpPr>
        <p:spPr bwMode="auto">
          <a:xfrm>
            <a:off x="8326438" y="2786063"/>
            <a:ext cx="2449512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/>
          <p:cNvSpPr>
            <a:spLocks noChangeArrowheads="1"/>
          </p:cNvSpPr>
          <p:nvPr/>
        </p:nvSpPr>
        <p:spPr bwMode="auto">
          <a:xfrm>
            <a:off x="1220788" y="2344738"/>
            <a:ext cx="2163762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文本框 4"/>
          <p:cNvSpPr txBox="1">
            <a:spLocks noChangeArrowheads="1"/>
          </p:cNvSpPr>
          <p:nvPr/>
        </p:nvSpPr>
        <p:spPr bwMode="auto">
          <a:xfrm>
            <a:off x="5100638" y="1265238"/>
            <a:ext cx="2946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53D3D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研究内容</a:t>
            </a:r>
          </a:p>
        </p:txBody>
      </p:sp>
      <p:sp>
        <p:nvSpPr>
          <p:cNvPr id="8198" name="流程图: 联系 2"/>
          <p:cNvSpPr>
            <a:spLocks noChangeArrowheads="1"/>
          </p:cNvSpPr>
          <p:nvPr/>
        </p:nvSpPr>
        <p:spPr bwMode="auto">
          <a:xfrm>
            <a:off x="2078038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1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199" name="文本框 1"/>
          <p:cNvSpPr txBox="1">
            <a:spLocks noChangeArrowheads="1"/>
          </p:cNvSpPr>
          <p:nvPr/>
        </p:nvSpPr>
        <p:spPr bwMode="auto">
          <a:xfrm>
            <a:off x="1657350" y="2830513"/>
            <a:ext cx="14398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3794125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流程图: 联系 2"/>
          <p:cNvSpPr>
            <a:spLocks noChangeArrowheads="1"/>
          </p:cNvSpPr>
          <p:nvPr/>
        </p:nvSpPr>
        <p:spPr bwMode="auto">
          <a:xfrm>
            <a:off x="4678363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2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2" name="文本框 1"/>
          <p:cNvSpPr txBox="1">
            <a:spLocks noChangeArrowheads="1"/>
          </p:cNvSpPr>
          <p:nvPr/>
        </p:nvSpPr>
        <p:spPr bwMode="auto">
          <a:xfrm>
            <a:off x="4259263" y="2830513"/>
            <a:ext cx="1438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6369050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流程图: 联系 2"/>
          <p:cNvSpPr>
            <a:spLocks noChangeArrowheads="1"/>
          </p:cNvSpPr>
          <p:nvPr/>
        </p:nvSpPr>
        <p:spPr bwMode="auto">
          <a:xfrm>
            <a:off x="7253288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3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5" name="文本框 1"/>
          <p:cNvSpPr txBox="1">
            <a:spLocks noChangeArrowheads="1"/>
          </p:cNvSpPr>
          <p:nvPr/>
        </p:nvSpPr>
        <p:spPr bwMode="auto">
          <a:xfrm>
            <a:off x="6834188" y="2830513"/>
            <a:ext cx="1438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8943975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7" name="流程图: 联系 2"/>
          <p:cNvSpPr>
            <a:spLocks noChangeArrowheads="1"/>
          </p:cNvSpPr>
          <p:nvPr/>
        </p:nvSpPr>
        <p:spPr bwMode="auto">
          <a:xfrm>
            <a:off x="9801225" y="21415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4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8" name="文本框 1"/>
          <p:cNvSpPr txBox="1">
            <a:spLocks noChangeArrowheads="1"/>
          </p:cNvSpPr>
          <p:nvPr/>
        </p:nvSpPr>
        <p:spPr bwMode="auto">
          <a:xfrm>
            <a:off x="9382125" y="2843213"/>
            <a:ext cx="1438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等腰三角形 24"/>
          <p:cNvSpPr>
            <a:spLocks noChangeArrowheads="1"/>
          </p:cNvSpPr>
          <p:nvPr/>
        </p:nvSpPr>
        <p:spPr bwMode="auto">
          <a:xfrm>
            <a:off x="2921000" y="5486400"/>
            <a:ext cx="895350" cy="1201738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19" name="等腰三角形 23"/>
          <p:cNvSpPr>
            <a:spLocks noChangeArrowheads="1"/>
          </p:cNvSpPr>
          <p:nvPr/>
        </p:nvSpPr>
        <p:spPr bwMode="auto">
          <a:xfrm>
            <a:off x="3625850" y="5834063"/>
            <a:ext cx="611188" cy="679450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0" name="等腰三角形 17"/>
          <p:cNvSpPr>
            <a:spLocks noChangeArrowheads="1"/>
          </p:cNvSpPr>
          <p:nvPr/>
        </p:nvSpPr>
        <p:spPr bwMode="auto">
          <a:xfrm>
            <a:off x="7704138" y="5329238"/>
            <a:ext cx="838200" cy="1201737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1" name="等腰三角形 14"/>
          <p:cNvSpPr>
            <a:spLocks noChangeArrowheads="1"/>
          </p:cNvSpPr>
          <p:nvPr/>
        </p:nvSpPr>
        <p:spPr bwMode="auto">
          <a:xfrm>
            <a:off x="4327525" y="4775200"/>
            <a:ext cx="1495425" cy="1838325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2" name="等腰三角形 15"/>
          <p:cNvSpPr>
            <a:spLocks noChangeArrowheads="1"/>
          </p:cNvSpPr>
          <p:nvPr/>
        </p:nvSpPr>
        <p:spPr bwMode="auto">
          <a:xfrm>
            <a:off x="5664200" y="5364163"/>
            <a:ext cx="838200" cy="1203325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3" name="等腰三角形 16"/>
          <p:cNvSpPr>
            <a:spLocks noChangeArrowheads="1"/>
          </p:cNvSpPr>
          <p:nvPr/>
        </p:nvSpPr>
        <p:spPr bwMode="auto">
          <a:xfrm>
            <a:off x="6276975" y="3849688"/>
            <a:ext cx="1562100" cy="2644775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4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5" name="MH_Number_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895850" y="4351338"/>
            <a:ext cx="360363" cy="360362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2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9226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878638" y="3489325"/>
            <a:ext cx="360362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3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9227" name="MH_Others_1"/>
          <p:cNvSpPr txBox="1">
            <a:spLocks noChangeArrowheads="1"/>
          </p:cNvSpPr>
          <p:nvPr/>
        </p:nvSpPr>
        <p:spPr bwMode="auto">
          <a:xfrm>
            <a:off x="273050" y="1460500"/>
            <a:ext cx="3408363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研究进程</a:t>
            </a:r>
          </a:p>
        </p:txBody>
      </p:sp>
      <p:sp>
        <p:nvSpPr>
          <p:cNvPr id="9228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9" name="等腰三角形 18"/>
          <p:cNvSpPr>
            <a:spLocks noChangeArrowheads="1"/>
          </p:cNvSpPr>
          <p:nvPr/>
        </p:nvSpPr>
        <p:spPr bwMode="auto">
          <a:xfrm>
            <a:off x="8366125" y="3400425"/>
            <a:ext cx="1528763" cy="3094038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30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187700" y="5137150"/>
            <a:ext cx="360363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1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14354" name="文本框 20"/>
          <p:cNvSpPr txBox="1">
            <a:spLocks noChangeArrowheads="1"/>
          </p:cNvSpPr>
          <p:nvPr/>
        </p:nvSpPr>
        <p:spPr bwMode="auto">
          <a:xfrm>
            <a:off x="2405063" y="4313238"/>
            <a:ext cx="24288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232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988425" y="3038475"/>
            <a:ext cx="358775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4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文本框 20"/>
          <p:cNvSpPr txBox="1">
            <a:spLocks noChangeArrowheads="1"/>
          </p:cNvSpPr>
          <p:nvPr/>
        </p:nvSpPr>
        <p:spPr bwMode="auto">
          <a:xfrm>
            <a:off x="4043363" y="3471863"/>
            <a:ext cx="243046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6008688" y="2603500"/>
            <a:ext cx="24288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2" name="文本框 20"/>
          <p:cNvSpPr txBox="1">
            <a:spLocks noChangeArrowheads="1"/>
          </p:cNvSpPr>
          <p:nvPr/>
        </p:nvSpPr>
        <p:spPr bwMode="auto">
          <a:xfrm>
            <a:off x="8151813" y="2143125"/>
            <a:ext cx="243046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4"/>
          <p:cNvSpPr>
            <a:spLocks noChangeArrowheads="1"/>
          </p:cNvSpPr>
          <p:nvPr/>
        </p:nvSpPr>
        <p:spPr bwMode="auto">
          <a:xfrm>
            <a:off x="2609850" y="2587625"/>
            <a:ext cx="2919413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3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5"/>
          <p:cNvSpPr>
            <a:spLocks noChangeArrowheads="1"/>
          </p:cNvSpPr>
          <p:nvPr/>
        </p:nvSpPr>
        <p:spPr bwMode="auto">
          <a:xfrm>
            <a:off x="3811588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6" name="MH_Others_1"/>
          <p:cNvSpPr txBox="1">
            <a:spLocks noChangeArrowheads="1"/>
          </p:cNvSpPr>
          <p:nvPr/>
        </p:nvSpPr>
        <p:spPr bwMode="auto">
          <a:xfrm>
            <a:off x="204788" y="842963"/>
            <a:ext cx="2266950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案例展示</a:t>
            </a:r>
          </a:p>
        </p:txBody>
      </p:sp>
      <p:sp>
        <p:nvSpPr>
          <p:cNvPr id="10247" name="矩形 1"/>
          <p:cNvSpPr>
            <a:spLocks noChangeArrowheads="1"/>
          </p:cNvSpPr>
          <p:nvPr/>
        </p:nvSpPr>
        <p:spPr bwMode="auto">
          <a:xfrm>
            <a:off x="2927350" y="2789238"/>
            <a:ext cx="2284413" cy="1382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有凭有据</a:t>
            </a:r>
            <a:endParaRPr lang="en-US" altLang="zh-CN" sz="18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</a:p>
        </p:txBody>
      </p:sp>
      <p:sp>
        <p:nvSpPr>
          <p:cNvPr id="10248" name="矩形 4"/>
          <p:cNvSpPr>
            <a:spLocks noChangeArrowheads="1"/>
          </p:cNvSpPr>
          <p:nvPr/>
        </p:nvSpPr>
        <p:spPr bwMode="auto">
          <a:xfrm>
            <a:off x="6516688" y="2587625"/>
            <a:ext cx="2919412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9" name="矩形 5"/>
          <p:cNvSpPr>
            <a:spLocks noChangeArrowheads="1"/>
          </p:cNvSpPr>
          <p:nvPr/>
        </p:nvSpPr>
        <p:spPr bwMode="auto">
          <a:xfrm>
            <a:off x="7718425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50" name="矩形 14"/>
          <p:cNvSpPr>
            <a:spLocks noChangeArrowheads="1"/>
          </p:cNvSpPr>
          <p:nvPr/>
        </p:nvSpPr>
        <p:spPr bwMode="auto">
          <a:xfrm>
            <a:off x="6834188" y="2789238"/>
            <a:ext cx="2284412" cy="1382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en-US" altLang="zh-CN" sz="18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</a:p>
        </p:txBody>
      </p:sp>
      <p:sp>
        <p:nvSpPr>
          <p:cNvPr id="10251" name="文本框 2"/>
          <p:cNvSpPr txBox="1">
            <a:spLocks noChangeArrowheads="1"/>
          </p:cNvSpPr>
          <p:nvPr/>
        </p:nvSpPr>
        <p:spPr bwMode="auto">
          <a:xfrm>
            <a:off x="9118600" y="5953125"/>
            <a:ext cx="644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猛戳案例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18700" y="5953125"/>
            <a:ext cx="210343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www.www.www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BF1D2E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输入文本输入文本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4"/>
          <p:cNvSpPr>
            <a:spLocks noChangeArrowheads="1"/>
          </p:cNvSpPr>
          <p:nvPr/>
        </p:nvSpPr>
        <p:spPr bwMode="auto">
          <a:xfrm>
            <a:off x="2670175" y="2587625"/>
            <a:ext cx="2919413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11267" name="图片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8" b="14464"/>
          <a:stretch>
            <a:fillRect/>
          </a:stretch>
        </p:blipFill>
        <p:spPr bwMode="auto">
          <a:xfrm>
            <a:off x="2908300" y="2773363"/>
            <a:ext cx="24542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0" name="矩形 5"/>
          <p:cNvSpPr>
            <a:spLocks noChangeArrowheads="1"/>
          </p:cNvSpPr>
          <p:nvPr/>
        </p:nvSpPr>
        <p:spPr bwMode="auto">
          <a:xfrm>
            <a:off x="3871913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1271" name="文本框 6"/>
          <p:cNvSpPr txBox="1">
            <a:spLocks noChangeArrowheads="1"/>
          </p:cNvSpPr>
          <p:nvPr/>
        </p:nvSpPr>
        <p:spPr bwMode="auto">
          <a:xfrm>
            <a:off x="5059363" y="1449388"/>
            <a:ext cx="1744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方正舒体" panose="02010601030101010101" pitchFamily="2" charset="-122"/>
                <a:ea typeface="方正舒体" panose="02010601030101010101" pitchFamily="2" charset="-122"/>
              </a:rPr>
              <a:t>请输入文本</a:t>
            </a:r>
            <a:endParaRPr lang="en-US" altLang="zh-CN" sz="1600"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方正舒体" panose="02010601030101010101" pitchFamily="2" charset="-122"/>
                <a:ea typeface="方正舒体" panose="02010601030101010101" pitchFamily="2" charset="-122"/>
              </a:rPr>
              <a:t>请输入文本？</a:t>
            </a:r>
          </a:p>
        </p:txBody>
      </p:sp>
      <p:sp>
        <p:nvSpPr>
          <p:cNvPr id="11272" name="椭圆形标注 7"/>
          <p:cNvSpPr>
            <a:spLocks noChangeArrowheads="1"/>
          </p:cNvSpPr>
          <p:nvPr/>
        </p:nvSpPr>
        <p:spPr bwMode="auto">
          <a:xfrm rot="642028">
            <a:off x="4772025" y="1050925"/>
            <a:ext cx="2060575" cy="1392238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1273" name="MH_Others_1"/>
          <p:cNvSpPr txBox="1">
            <a:spLocks noChangeArrowheads="1"/>
          </p:cNvSpPr>
          <p:nvPr/>
        </p:nvSpPr>
        <p:spPr bwMode="auto">
          <a:xfrm>
            <a:off x="388938" y="1023938"/>
            <a:ext cx="3408362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研究结果讨论</a:t>
            </a:r>
          </a:p>
        </p:txBody>
      </p:sp>
      <p:sp>
        <p:nvSpPr>
          <p:cNvPr id="11274" name="文本框 47"/>
          <p:cNvSpPr txBox="1">
            <a:spLocks noChangeArrowheads="1"/>
          </p:cNvSpPr>
          <p:nvPr/>
        </p:nvSpPr>
        <p:spPr bwMode="auto">
          <a:xfrm>
            <a:off x="6880225" y="2597150"/>
            <a:ext cx="410845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1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数据分析 </a:t>
            </a:r>
          </a:p>
        </p:txBody>
      </p:sp>
      <p:sp>
        <p:nvSpPr>
          <p:cNvPr id="12292" name="文本框 12"/>
          <p:cNvSpPr txBox="1">
            <a:spLocks noChangeArrowheads="1"/>
          </p:cNvSpPr>
          <p:nvPr/>
        </p:nvSpPr>
        <p:spPr bwMode="auto">
          <a:xfrm>
            <a:off x="5675313" y="2994025"/>
            <a:ext cx="2163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 冲 内 容 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输入文本</a:t>
            </a:r>
          </a:p>
        </p:txBody>
      </p:sp>
      <p:sp>
        <p:nvSpPr>
          <p:cNvPr id="12293" name="KSO_Shape"/>
          <p:cNvSpPr>
            <a:spLocks/>
          </p:cNvSpPr>
          <p:nvPr/>
        </p:nvSpPr>
        <p:spPr bwMode="auto">
          <a:xfrm>
            <a:off x="3579813" y="1806575"/>
            <a:ext cx="1905000" cy="1885950"/>
          </a:xfrm>
          <a:custGeom>
            <a:avLst/>
            <a:gdLst>
              <a:gd name="T0" fmla="*/ 197822 w 2390775"/>
              <a:gd name="T1" fmla="*/ 473006 h 2365376"/>
              <a:gd name="T2" fmla="*/ 188627 w 2390775"/>
              <a:gd name="T3" fmla="*/ 451653 h 2365376"/>
              <a:gd name="T4" fmla="*/ 411992 w 2390775"/>
              <a:gd name="T5" fmla="*/ 449002 h 2365376"/>
              <a:gd name="T6" fmla="*/ 379315 w 2390775"/>
              <a:gd name="T7" fmla="*/ 466207 h 2365376"/>
              <a:gd name="T8" fmla="*/ 388680 w 2390775"/>
              <a:gd name="T9" fmla="*/ 445359 h 2365376"/>
              <a:gd name="T10" fmla="*/ 209957 w 2390775"/>
              <a:gd name="T11" fmla="*/ 423620 h 2365376"/>
              <a:gd name="T12" fmla="*/ 207511 w 2390775"/>
              <a:gd name="T13" fmla="*/ 380306 h 2365376"/>
              <a:gd name="T14" fmla="*/ 189469 w 2390775"/>
              <a:gd name="T15" fmla="*/ 356157 h 2365376"/>
              <a:gd name="T16" fmla="*/ 192567 w 2390775"/>
              <a:gd name="T17" fmla="*/ 367741 h 2365376"/>
              <a:gd name="T18" fmla="*/ 186272 w 2390775"/>
              <a:gd name="T19" fmla="*/ 373379 h 2365376"/>
              <a:gd name="T20" fmla="*/ 173879 w 2390775"/>
              <a:gd name="T21" fmla="*/ 356362 h 2365376"/>
              <a:gd name="T22" fmla="*/ 365292 w 2390775"/>
              <a:gd name="T23" fmla="*/ 325192 h 2365376"/>
              <a:gd name="T24" fmla="*/ 367317 w 2390775"/>
              <a:gd name="T25" fmla="*/ 330643 h 2365376"/>
              <a:gd name="T26" fmla="*/ 352237 w 2390775"/>
              <a:gd name="T27" fmla="*/ 344628 h 2365376"/>
              <a:gd name="T28" fmla="*/ 354160 w 2390775"/>
              <a:gd name="T29" fmla="*/ 322724 h 2365376"/>
              <a:gd name="T30" fmla="*/ 312448 w 2390775"/>
              <a:gd name="T31" fmla="*/ 269371 h 2365376"/>
              <a:gd name="T32" fmla="*/ 317832 w 2390775"/>
              <a:gd name="T33" fmla="*/ 366900 h 2365376"/>
              <a:gd name="T34" fmla="*/ 205386 w 2390775"/>
              <a:gd name="T35" fmla="*/ 458724 h 2365376"/>
              <a:gd name="T36" fmla="*/ 192689 w 2390775"/>
              <a:gd name="T37" fmla="*/ 323282 h 2365376"/>
              <a:gd name="T38" fmla="*/ 170140 w 2390775"/>
              <a:gd name="T39" fmla="*/ 351410 h 2365376"/>
              <a:gd name="T40" fmla="*/ 193502 w 2390775"/>
              <a:gd name="T41" fmla="*/ 279766 h 2365376"/>
              <a:gd name="T42" fmla="*/ 276794 w 2390775"/>
              <a:gd name="T43" fmla="*/ 297804 h 2365376"/>
              <a:gd name="T44" fmla="*/ 242704 w 2390775"/>
              <a:gd name="T45" fmla="*/ 174658 h 2365376"/>
              <a:gd name="T46" fmla="*/ 298613 w 2390775"/>
              <a:gd name="T47" fmla="*/ 169459 h 2365376"/>
              <a:gd name="T48" fmla="*/ 291981 w 2390775"/>
              <a:gd name="T49" fmla="*/ 184243 h 2365376"/>
              <a:gd name="T50" fmla="*/ 300857 w 2390775"/>
              <a:gd name="T51" fmla="*/ 188933 h 2365376"/>
              <a:gd name="T52" fmla="*/ 298204 w 2390775"/>
              <a:gd name="T53" fmla="*/ 221969 h 2365376"/>
              <a:gd name="T54" fmla="*/ 269945 w 2390775"/>
              <a:gd name="T55" fmla="*/ 248785 h 2365376"/>
              <a:gd name="T56" fmla="*/ 238420 w 2390775"/>
              <a:gd name="T57" fmla="*/ 217687 h 2365376"/>
              <a:gd name="T58" fmla="*/ 237094 w 2390775"/>
              <a:gd name="T59" fmla="*/ 196071 h 2365376"/>
              <a:gd name="T60" fmla="*/ 244643 w 2390775"/>
              <a:gd name="T61" fmla="*/ 164361 h 2365376"/>
              <a:gd name="T62" fmla="*/ 198186 w 2390775"/>
              <a:gd name="T63" fmla="*/ 144697 h 2365376"/>
              <a:gd name="T64" fmla="*/ 112508 w 2390775"/>
              <a:gd name="T65" fmla="*/ 205681 h 2365376"/>
              <a:gd name="T66" fmla="*/ 69112 w 2390775"/>
              <a:gd name="T67" fmla="*/ 302868 h 2365376"/>
              <a:gd name="T68" fmla="*/ 82425 w 2390775"/>
              <a:gd name="T69" fmla="*/ 411580 h 2365376"/>
              <a:gd name="T70" fmla="*/ 147268 w 2390775"/>
              <a:gd name="T71" fmla="*/ 494285 h 2365376"/>
              <a:gd name="T72" fmla="*/ 246463 w 2390775"/>
              <a:gd name="T73" fmla="*/ 533343 h 2365376"/>
              <a:gd name="T74" fmla="*/ 353686 w 2390775"/>
              <a:gd name="T75" fmla="*/ 514477 h 2365376"/>
              <a:gd name="T76" fmla="*/ 432859 w 2390775"/>
              <a:gd name="T77" fmla="*/ 445641 h 2365376"/>
              <a:gd name="T78" fmla="*/ 466907 w 2390775"/>
              <a:gd name="T79" fmla="*/ 343762 h 2365376"/>
              <a:gd name="T80" fmla="*/ 442921 w 2390775"/>
              <a:gd name="T81" fmla="*/ 237805 h 2365376"/>
              <a:gd name="T82" fmla="*/ 370558 w 2390775"/>
              <a:gd name="T83" fmla="*/ 161625 h 2365376"/>
              <a:gd name="T84" fmla="*/ 266993 w 2390775"/>
              <a:gd name="T85" fmla="*/ 132459 h 2365376"/>
              <a:gd name="T86" fmla="*/ 317810 w 2390775"/>
              <a:gd name="T87" fmla="*/ 101559 h 2365376"/>
              <a:gd name="T88" fmla="*/ 472700 w 2390775"/>
              <a:gd name="T89" fmla="*/ 216490 h 2365376"/>
              <a:gd name="T90" fmla="*/ 499429 w 2390775"/>
              <a:gd name="T91" fmla="*/ 377620 h 2365376"/>
              <a:gd name="T92" fmla="*/ 398202 w 2390775"/>
              <a:gd name="T93" fmla="*/ 530794 h 2365376"/>
              <a:gd name="T94" fmla="*/ 207537 w 2390775"/>
              <a:gd name="T95" fmla="*/ 563325 h 2365376"/>
              <a:gd name="T96" fmla="*/ 35369 w 2390775"/>
              <a:gd name="T97" fmla="*/ 382413 h 2365376"/>
              <a:gd name="T98" fmla="*/ 80799 w 2390775"/>
              <a:gd name="T99" fmla="*/ 187120 h 2365376"/>
              <a:gd name="T100" fmla="*/ 497559 w 2390775"/>
              <a:gd name="T101" fmla="*/ 51593 h 2365376"/>
              <a:gd name="T102" fmla="*/ 469280 w 2390775"/>
              <a:gd name="T103" fmla="*/ 91663 h 2365376"/>
              <a:gd name="T104" fmla="*/ 497966 w 2390775"/>
              <a:gd name="T105" fmla="*/ 137444 h 2365376"/>
              <a:gd name="T106" fmla="*/ 552396 w 2390775"/>
              <a:gd name="T107" fmla="*/ 122455 h 2365376"/>
              <a:gd name="T108" fmla="*/ 557465 w 2390775"/>
              <a:gd name="T109" fmla="*/ 74940 h 2365376"/>
              <a:gd name="T110" fmla="*/ 547946 w 2390775"/>
              <a:gd name="T111" fmla="*/ 30453 h 2365376"/>
              <a:gd name="T112" fmla="*/ 569832 w 2390775"/>
              <a:gd name="T113" fmla="*/ 47818 h 2365376"/>
              <a:gd name="T114" fmla="*/ 572262 w 2390775"/>
              <a:gd name="T115" fmla="*/ 138157 h 2365376"/>
              <a:gd name="T116" fmla="*/ 513980 w 2390775"/>
              <a:gd name="T117" fmla="*/ 166298 h 2365376"/>
              <a:gd name="T118" fmla="*/ 466442 w 2390775"/>
              <a:gd name="T119" fmla="*/ 146722 h 2365376"/>
              <a:gd name="T120" fmla="*/ 420931 w 2390775"/>
              <a:gd name="T121" fmla="*/ 83609 h 2365376"/>
              <a:gd name="T122" fmla="*/ 501919 w 2390775"/>
              <a:gd name="T123" fmla="*/ 23859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5"/>
          <p:cNvSpPr>
            <a:spLocks noChangeArrowheads="1"/>
          </p:cNvSpPr>
          <p:nvPr/>
        </p:nvSpPr>
        <p:spPr bwMode="auto">
          <a:xfrm>
            <a:off x="0" y="5768975"/>
            <a:ext cx="12192000" cy="1084263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403475" y="4211638"/>
            <a:ext cx="365125" cy="15573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13317" name="文本框 13"/>
          <p:cNvSpPr txBox="1">
            <a:spLocks noChangeArrowheads="1"/>
          </p:cNvSpPr>
          <p:nvPr/>
        </p:nvSpPr>
        <p:spPr bwMode="auto">
          <a:xfrm>
            <a:off x="2336800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18" name="文本框 14"/>
          <p:cNvSpPr txBox="1">
            <a:spLocks noChangeArrowheads="1"/>
          </p:cNvSpPr>
          <p:nvPr/>
        </p:nvSpPr>
        <p:spPr bwMode="auto">
          <a:xfrm>
            <a:off x="300196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19" name="文本框 15"/>
          <p:cNvSpPr txBox="1">
            <a:spLocks noChangeArrowheads="1"/>
          </p:cNvSpPr>
          <p:nvPr/>
        </p:nvSpPr>
        <p:spPr bwMode="auto">
          <a:xfrm>
            <a:off x="3667125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0" name="文本框 16"/>
          <p:cNvSpPr txBox="1">
            <a:spLocks noChangeArrowheads="1"/>
          </p:cNvSpPr>
          <p:nvPr/>
        </p:nvSpPr>
        <p:spPr bwMode="auto">
          <a:xfrm>
            <a:off x="4332288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1" name="文本框 17"/>
          <p:cNvSpPr txBox="1">
            <a:spLocks noChangeArrowheads="1"/>
          </p:cNvSpPr>
          <p:nvPr/>
        </p:nvSpPr>
        <p:spPr bwMode="auto">
          <a:xfrm>
            <a:off x="4997450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2" name="文本框 18"/>
          <p:cNvSpPr txBox="1">
            <a:spLocks noChangeArrowheads="1"/>
          </p:cNvSpPr>
          <p:nvPr/>
        </p:nvSpPr>
        <p:spPr bwMode="auto">
          <a:xfrm>
            <a:off x="566261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3" name="文本框 19"/>
          <p:cNvSpPr txBox="1">
            <a:spLocks noChangeArrowheads="1"/>
          </p:cNvSpPr>
          <p:nvPr/>
        </p:nvSpPr>
        <p:spPr bwMode="auto">
          <a:xfrm>
            <a:off x="6329363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4" name="文本框 20"/>
          <p:cNvSpPr txBox="1">
            <a:spLocks noChangeArrowheads="1"/>
          </p:cNvSpPr>
          <p:nvPr/>
        </p:nvSpPr>
        <p:spPr bwMode="auto">
          <a:xfrm>
            <a:off x="6994525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5" name="文本框 21"/>
          <p:cNvSpPr txBox="1">
            <a:spLocks noChangeArrowheads="1"/>
          </p:cNvSpPr>
          <p:nvPr/>
        </p:nvSpPr>
        <p:spPr bwMode="auto">
          <a:xfrm>
            <a:off x="7659688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6" name="文本框 22"/>
          <p:cNvSpPr txBox="1">
            <a:spLocks noChangeArrowheads="1"/>
          </p:cNvSpPr>
          <p:nvPr/>
        </p:nvSpPr>
        <p:spPr bwMode="auto">
          <a:xfrm>
            <a:off x="8324850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7" name="文本框 23"/>
          <p:cNvSpPr txBox="1">
            <a:spLocks noChangeArrowheads="1"/>
          </p:cNvSpPr>
          <p:nvPr/>
        </p:nvSpPr>
        <p:spPr bwMode="auto">
          <a:xfrm>
            <a:off x="899001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11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8" name="文本框 24"/>
          <p:cNvSpPr txBox="1">
            <a:spLocks noChangeArrowheads="1"/>
          </p:cNvSpPr>
          <p:nvPr/>
        </p:nvSpPr>
        <p:spPr bwMode="auto">
          <a:xfrm>
            <a:off x="9655175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12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9" name="文本框 25"/>
          <p:cNvSpPr txBox="1">
            <a:spLocks noChangeArrowheads="1"/>
          </p:cNvSpPr>
          <p:nvPr/>
        </p:nvSpPr>
        <p:spPr bwMode="auto">
          <a:xfrm>
            <a:off x="1581150" y="2644775"/>
            <a:ext cx="1852613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C00000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TOTAL</a:t>
            </a:r>
            <a:endParaRPr lang="zh-CN" altLang="en-US" sz="3600">
              <a:solidFill>
                <a:srgbClr val="C00000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30" name="KSO_Shape"/>
          <p:cNvSpPr/>
          <p:nvPr/>
        </p:nvSpPr>
        <p:spPr>
          <a:xfrm>
            <a:off x="8350475" y="4262069"/>
            <a:ext cx="565287" cy="446577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70</a:t>
            </a:r>
            <a:endParaRPr lang="zh-CN" altLang="en-US" sz="16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6384756" y="2327234"/>
            <a:ext cx="665353" cy="592694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rgbClr val="C53D3D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dirty="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2015</a:t>
            </a:r>
            <a:endParaRPr lang="zh-CN" altLang="en-US" sz="1600" b="1" dirty="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68638" y="4543425"/>
            <a:ext cx="365125" cy="1225550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735388" y="3754438"/>
            <a:ext cx="363537" cy="20145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400550" y="4337050"/>
            <a:ext cx="365125" cy="1431925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65713" y="3440113"/>
            <a:ext cx="365125" cy="2328862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30875" y="4056063"/>
            <a:ext cx="365125" cy="1712912"/>
          </a:xfrm>
          <a:prstGeom prst="rect">
            <a:avLst/>
          </a:prstGeom>
          <a:solidFill>
            <a:srgbClr val="C53D3D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6396038" y="3090863"/>
            <a:ext cx="365125" cy="2678112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062788" y="3957638"/>
            <a:ext cx="363537" cy="18113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727950" y="3613150"/>
            <a:ext cx="363538" cy="2155825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393113" y="4994275"/>
            <a:ext cx="365125" cy="774700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058275" y="4130675"/>
            <a:ext cx="365125" cy="1638300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9723438" y="3730625"/>
            <a:ext cx="365125" cy="2038350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5"/>
          <p:cNvSpPr>
            <a:spLocks noChangeArrowheads="1"/>
          </p:cNvSpPr>
          <p:nvPr/>
        </p:nvSpPr>
        <p:spPr bwMode="auto">
          <a:xfrm>
            <a:off x="0" y="5768975"/>
            <a:ext cx="12192000" cy="1084263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等腰三角形 9"/>
          <p:cNvSpPr>
            <a:spLocks noChangeArrowheads="1"/>
          </p:cNvSpPr>
          <p:nvPr/>
        </p:nvSpPr>
        <p:spPr bwMode="auto">
          <a:xfrm rot="5400000">
            <a:off x="678657" y="1224756"/>
            <a:ext cx="195262" cy="180975"/>
          </a:xfrm>
          <a:prstGeom prst="triangle">
            <a:avLst>
              <a:gd name="adj" fmla="val 50000"/>
            </a:avLst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1" name="矩形 1"/>
          <p:cNvSpPr>
            <a:spLocks noChangeArrowheads="1"/>
          </p:cNvSpPr>
          <p:nvPr/>
        </p:nvSpPr>
        <p:spPr bwMode="auto">
          <a:xfrm>
            <a:off x="1166813" y="1136650"/>
            <a:ext cx="377825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444444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请在此输入标题？</a:t>
            </a:r>
            <a:r>
              <a:rPr lang="zh-CN" altLang="en-US" sz="1800">
                <a:solidFill>
                  <a:srgbClr val="444444"/>
                </a:solidFill>
                <a:latin typeface="新宋体" panose="02010609030101010101" pitchFamily="49" charset="-122"/>
              </a:rPr>
              <a:t/>
            </a:r>
            <a:br>
              <a:rPr lang="zh-CN" altLang="en-US" sz="1800">
                <a:solidFill>
                  <a:srgbClr val="444444"/>
                </a:solidFill>
                <a:latin typeface="新宋体" panose="02010609030101010101" pitchFamily="49" charset="-122"/>
              </a:rPr>
            </a:b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2" name="KSO_Shape"/>
          <p:cNvSpPr>
            <a:spLocks/>
          </p:cNvSpPr>
          <p:nvPr/>
        </p:nvSpPr>
        <p:spPr bwMode="auto">
          <a:xfrm>
            <a:off x="2720975" y="2598738"/>
            <a:ext cx="438150" cy="398462"/>
          </a:xfrm>
          <a:custGeom>
            <a:avLst/>
            <a:gdLst>
              <a:gd name="T0" fmla="*/ 19 w 2301876"/>
              <a:gd name="T1" fmla="*/ 127 h 1941513"/>
              <a:gd name="T2" fmla="*/ 18 w 2301876"/>
              <a:gd name="T3" fmla="*/ 133 h 1941513"/>
              <a:gd name="T4" fmla="*/ 22 w 2301876"/>
              <a:gd name="T5" fmla="*/ 138 h 1941513"/>
              <a:gd name="T6" fmla="*/ 40 w 2301876"/>
              <a:gd name="T7" fmla="*/ 136 h 1941513"/>
              <a:gd name="T8" fmla="*/ 41 w 2301876"/>
              <a:gd name="T9" fmla="*/ 131 h 1941513"/>
              <a:gd name="T10" fmla="*/ 39 w 2301876"/>
              <a:gd name="T11" fmla="*/ 125 h 1941513"/>
              <a:gd name="T12" fmla="*/ 77 w 2301876"/>
              <a:gd name="T13" fmla="*/ 113 h 1941513"/>
              <a:gd name="T14" fmla="*/ 76 w 2301876"/>
              <a:gd name="T15" fmla="*/ 119 h 1941513"/>
              <a:gd name="T16" fmla="*/ 92 w 2301876"/>
              <a:gd name="T17" fmla="*/ 123 h 1941513"/>
              <a:gd name="T18" fmla="*/ 95 w 2301876"/>
              <a:gd name="T19" fmla="*/ 118 h 1941513"/>
              <a:gd name="T20" fmla="*/ 92 w 2301876"/>
              <a:gd name="T21" fmla="*/ 112 h 1941513"/>
              <a:gd name="T22" fmla="*/ 88 w 2301876"/>
              <a:gd name="T23" fmla="*/ 47 h 1941513"/>
              <a:gd name="T24" fmla="*/ 91 w 2301876"/>
              <a:gd name="T25" fmla="*/ 52 h 1941513"/>
              <a:gd name="T26" fmla="*/ 92 w 2301876"/>
              <a:gd name="T27" fmla="*/ 60 h 1941513"/>
              <a:gd name="T28" fmla="*/ 94 w 2301876"/>
              <a:gd name="T29" fmla="*/ 65 h 1941513"/>
              <a:gd name="T30" fmla="*/ 91 w 2301876"/>
              <a:gd name="T31" fmla="*/ 76 h 1941513"/>
              <a:gd name="T32" fmla="*/ 97 w 2301876"/>
              <a:gd name="T33" fmla="*/ 83 h 1941513"/>
              <a:gd name="T34" fmla="*/ 71 w 2301876"/>
              <a:gd name="T35" fmla="*/ 100 h 1941513"/>
              <a:gd name="T36" fmla="*/ 74 w 2301876"/>
              <a:gd name="T37" fmla="*/ 82 h 1941513"/>
              <a:gd name="T38" fmla="*/ 80 w 2301876"/>
              <a:gd name="T39" fmla="*/ 76 h 1941513"/>
              <a:gd name="T40" fmla="*/ 77 w 2301876"/>
              <a:gd name="T41" fmla="*/ 64 h 1941513"/>
              <a:gd name="T42" fmla="*/ 79 w 2301876"/>
              <a:gd name="T43" fmla="*/ 60 h 1941513"/>
              <a:gd name="T44" fmla="*/ 80 w 2301876"/>
              <a:gd name="T45" fmla="*/ 52 h 1941513"/>
              <a:gd name="T46" fmla="*/ 83 w 2301876"/>
              <a:gd name="T47" fmla="*/ 46 h 1941513"/>
              <a:gd name="T48" fmla="*/ 33 w 2301876"/>
              <a:gd name="T49" fmla="*/ 43 h 1941513"/>
              <a:gd name="T50" fmla="*/ 37 w 2301876"/>
              <a:gd name="T51" fmla="*/ 50 h 1941513"/>
              <a:gd name="T52" fmla="*/ 38 w 2301876"/>
              <a:gd name="T53" fmla="*/ 59 h 1941513"/>
              <a:gd name="T54" fmla="*/ 36 w 2301876"/>
              <a:gd name="T55" fmla="*/ 67 h 1941513"/>
              <a:gd name="T56" fmla="*/ 33 w 2301876"/>
              <a:gd name="T57" fmla="*/ 72 h 1941513"/>
              <a:gd name="T58" fmla="*/ 41 w 2301876"/>
              <a:gd name="T59" fmla="*/ 83 h 1941513"/>
              <a:gd name="T60" fmla="*/ 47 w 2301876"/>
              <a:gd name="T61" fmla="*/ 94 h 1941513"/>
              <a:gd name="T62" fmla="*/ 13 w 2301876"/>
              <a:gd name="T63" fmla="*/ 95 h 1941513"/>
              <a:gd name="T64" fmla="*/ 19 w 2301876"/>
              <a:gd name="T65" fmla="*/ 83 h 1941513"/>
              <a:gd name="T66" fmla="*/ 27 w 2301876"/>
              <a:gd name="T67" fmla="*/ 72 h 1941513"/>
              <a:gd name="T68" fmla="*/ 24 w 2301876"/>
              <a:gd name="T69" fmla="*/ 67 h 1941513"/>
              <a:gd name="T70" fmla="*/ 22 w 2301876"/>
              <a:gd name="T71" fmla="*/ 60 h 1941513"/>
              <a:gd name="T72" fmla="*/ 23 w 2301876"/>
              <a:gd name="T73" fmla="*/ 50 h 1941513"/>
              <a:gd name="T74" fmla="*/ 27 w 2301876"/>
              <a:gd name="T75" fmla="*/ 44 h 1941513"/>
              <a:gd name="T76" fmla="*/ 8 w 2301876"/>
              <a:gd name="T77" fmla="*/ 12 h 1941513"/>
              <a:gd name="T78" fmla="*/ 8 w 2301876"/>
              <a:gd name="T79" fmla="*/ 109 h 1941513"/>
              <a:gd name="T80" fmla="*/ 11 w 2301876"/>
              <a:gd name="T81" fmla="*/ 117 h 1941513"/>
              <a:gd name="T82" fmla="*/ 52 w 2301876"/>
              <a:gd name="T83" fmla="*/ 111 h 1941513"/>
              <a:gd name="T84" fmla="*/ 52 w 2301876"/>
              <a:gd name="T85" fmla="*/ 12 h 1941513"/>
              <a:gd name="T86" fmla="*/ 103 w 2301876"/>
              <a:gd name="T87" fmla="*/ 12 h 1941513"/>
              <a:gd name="T88" fmla="*/ 107 w 2301876"/>
              <a:gd name="T89" fmla="*/ 15 h 1941513"/>
              <a:gd name="T90" fmla="*/ 109 w 2301876"/>
              <a:gd name="T91" fmla="*/ 22 h 1941513"/>
              <a:gd name="T92" fmla="*/ 108 w 2301876"/>
              <a:gd name="T93" fmla="*/ 120 h 1941513"/>
              <a:gd name="T94" fmla="*/ 102 w 2301876"/>
              <a:gd name="T95" fmla="*/ 127 h 1941513"/>
              <a:gd name="T96" fmla="*/ 71 w 2301876"/>
              <a:gd name="T97" fmla="*/ 128 h 1941513"/>
              <a:gd name="T98" fmla="*/ 68 w 2301876"/>
              <a:gd name="T99" fmla="*/ 103 h 1941513"/>
              <a:gd name="T100" fmla="*/ 101 w 2301876"/>
              <a:gd name="T101" fmla="*/ 105 h 1941513"/>
              <a:gd name="T102" fmla="*/ 103 w 2301876"/>
              <a:gd name="T103" fmla="*/ 98 h 1941513"/>
              <a:gd name="T104" fmla="*/ 52 w 2301876"/>
              <a:gd name="T105" fmla="*/ 0 h 1941513"/>
              <a:gd name="T106" fmla="*/ 57 w 2301876"/>
              <a:gd name="T107" fmla="*/ 3 h 1941513"/>
              <a:gd name="T108" fmla="*/ 60 w 2301876"/>
              <a:gd name="T109" fmla="*/ 12 h 1941513"/>
              <a:gd name="T110" fmla="*/ 58 w 2301876"/>
              <a:gd name="T111" fmla="*/ 134 h 1941513"/>
              <a:gd name="T112" fmla="*/ 51 w 2301876"/>
              <a:gd name="T113" fmla="*/ 143 h 1941513"/>
              <a:gd name="T114" fmla="*/ 12 w 2301876"/>
              <a:gd name="T115" fmla="*/ 144 h 1941513"/>
              <a:gd name="T116" fmla="*/ 3 w 2301876"/>
              <a:gd name="T117" fmla="*/ 137 h 1941513"/>
              <a:gd name="T118" fmla="*/ 0 w 2301876"/>
              <a:gd name="T119" fmla="*/ 14 h 1941513"/>
              <a:gd name="T120" fmla="*/ 2 w 2301876"/>
              <a:gd name="T121" fmla="*/ 5 h 1941513"/>
              <a:gd name="T122" fmla="*/ 7 w 2301876"/>
              <a:gd name="T123" fmla="*/ 0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3" name="KSO_Shape"/>
          <p:cNvSpPr>
            <a:spLocks/>
          </p:cNvSpPr>
          <p:nvPr/>
        </p:nvSpPr>
        <p:spPr bwMode="auto">
          <a:xfrm>
            <a:off x="5151438" y="2590800"/>
            <a:ext cx="458787" cy="406400"/>
          </a:xfrm>
          <a:custGeom>
            <a:avLst/>
            <a:gdLst>
              <a:gd name="T0" fmla="*/ 9122 w 969654"/>
              <a:gd name="T1" fmla="*/ 4036 h 903534"/>
              <a:gd name="T2" fmla="*/ 8719 w 969654"/>
              <a:gd name="T3" fmla="*/ 4334 h 903534"/>
              <a:gd name="T4" fmla="*/ 9122 w 969654"/>
              <a:gd name="T5" fmla="*/ 4632 h 903534"/>
              <a:gd name="T6" fmla="*/ 9526 w 969654"/>
              <a:gd name="T7" fmla="*/ 4334 h 903534"/>
              <a:gd name="T8" fmla="*/ 9122 w 969654"/>
              <a:gd name="T9" fmla="*/ 4036 h 903534"/>
              <a:gd name="T10" fmla="*/ 6810 w 969654"/>
              <a:gd name="T11" fmla="*/ 4036 h 903534"/>
              <a:gd name="T12" fmla="*/ 6406 w 969654"/>
              <a:gd name="T13" fmla="*/ 4334 h 903534"/>
              <a:gd name="T14" fmla="*/ 6810 w 969654"/>
              <a:gd name="T15" fmla="*/ 4632 h 903534"/>
              <a:gd name="T16" fmla="*/ 7214 w 969654"/>
              <a:gd name="T17" fmla="*/ 4334 h 903534"/>
              <a:gd name="T18" fmla="*/ 6810 w 969654"/>
              <a:gd name="T19" fmla="*/ 4036 h 903534"/>
              <a:gd name="T20" fmla="*/ 7756 w 969654"/>
              <a:gd name="T21" fmla="*/ 2786 h 903534"/>
              <a:gd name="T22" fmla="*/ 10117 w 969654"/>
              <a:gd name="T23" fmla="*/ 3495 h 903534"/>
              <a:gd name="T24" fmla="*/ 9886 w 969654"/>
              <a:gd name="T25" fmla="*/ 6412 h 903534"/>
              <a:gd name="T26" fmla="*/ 10163 w 969654"/>
              <a:gd name="T27" fmla="*/ 7482 h 903534"/>
              <a:gd name="T28" fmla="*/ 8890 w 969654"/>
              <a:gd name="T29" fmla="*/ 6828 h 903534"/>
              <a:gd name="T30" fmla="*/ 5158 w 969654"/>
              <a:gd name="T31" fmla="*/ 5905 h 903534"/>
              <a:gd name="T32" fmla="*/ 6227 w 969654"/>
              <a:gd name="T33" fmla="*/ 3091 h 903534"/>
              <a:gd name="T34" fmla="*/ 7756 w 969654"/>
              <a:gd name="T35" fmla="*/ 2786 h 903534"/>
              <a:gd name="T36" fmla="*/ 6147 w 969654"/>
              <a:gd name="T37" fmla="*/ 1551 h 903534"/>
              <a:gd name="T38" fmla="*/ 5541 w 969654"/>
              <a:gd name="T39" fmla="*/ 1998 h 903534"/>
              <a:gd name="T40" fmla="*/ 6147 w 969654"/>
              <a:gd name="T41" fmla="*/ 2445 h 903534"/>
              <a:gd name="T42" fmla="*/ 6752 w 969654"/>
              <a:gd name="T43" fmla="*/ 1998 h 903534"/>
              <a:gd name="T44" fmla="*/ 6147 w 969654"/>
              <a:gd name="T45" fmla="*/ 1551 h 903534"/>
              <a:gd name="T46" fmla="*/ 3303 w 969654"/>
              <a:gd name="T47" fmla="*/ 1551 h 903534"/>
              <a:gd name="T48" fmla="*/ 2697 w 969654"/>
              <a:gd name="T49" fmla="*/ 1998 h 903534"/>
              <a:gd name="T50" fmla="*/ 3303 w 969654"/>
              <a:gd name="T51" fmla="*/ 2445 h 903534"/>
              <a:gd name="T52" fmla="*/ 3910 w 969654"/>
              <a:gd name="T53" fmla="*/ 1998 h 903534"/>
              <a:gd name="T54" fmla="*/ 3303 w 969654"/>
              <a:gd name="T55" fmla="*/ 1551 h 903534"/>
              <a:gd name="T56" fmla="*/ 4584 w 969654"/>
              <a:gd name="T57" fmla="*/ 1 h 903534"/>
              <a:gd name="T58" fmla="*/ 6206 w 969654"/>
              <a:gd name="T59" fmla="*/ 156 h 903534"/>
              <a:gd name="T60" fmla="*/ 9427 w 969654"/>
              <a:gd name="T61" fmla="*/ 3109 h 903534"/>
              <a:gd name="T62" fmla="*/ 6007 w 969654"/>
              <a:gd name="T63" fmla="*/ 2961 h 903534"/>
              <a:gd name="T64" fmla="*/ 4939 w 969654"/>
              <a:gd name="T65" fmla="*/ 5774 h 903534"/>
              <a:gd name="T66" fmla="*/ 5367 w 969654"/>
              <a:gd name="T67" fmla="*/ 6124 h 903534"/>
              <a:gd name="T68" fmla="*/ 4114 w 969654"/>
              <a:gd name="T69" fmla="*/ 6139 h 903534"/>
              <a:gd name="T70" fmla="*/ 2757 w 969654"/>
              <a:gd name="T71" fmla="*/ 6936 h 903534"/>
              <a:gd name="T72" fmla="*/ 2404 w 969654"/>
              <a:gd name="T73" fmla="*/ 5767 h 903534"/>
              <a:gd name="T74" fmla="*/ 611 w 969654"/>
              <a:gd name="T75" fmla="*/ 1568 h 903534"/>
              <a:gd name="T76" fmla="*/ 4584 w 969654"/>
              <a:gd name="T77" fmla="*/ 1 h 90353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4" name="KSO_Shape"/>
          <p:cNvSpPr>
            <a:spLocks/>
          </p:cNvSpPr>
          <p:nvPr/>
        </p:nvSpPr>
        <p:spPr bwMode="auto">
          <a:xfrm>
            <a:off x="7605713" y="2598738"/>
            <a:ext cx="436562" cy="358775"/>
          </a:xfrm>
          <a:custGeom>
            <a:avLst/>
            <a:gdLst>
              <a:gd name="T0" fmla="*/ 125 w 1903412"/>
              <a:gd name="T1" fmla="*/ 227 h 1563688"/>
              <a:gd name="T2" fmla="*/ 182 w 1903412"/>
              <a:gd name="T3" fmla="*/ 224 h 1563688"/>
              <a:gd name="T4" fmla="*/ 239 w 1903412"/>
              <a:gd name="T5" fmla="*/ 205 h 1563688"/>
              <a:gd name="T6" fmla="*/ 198 w 1903412"/>
              <a:gd name="T7" fmla="*/ 201 h 1563688"/>
              <a:gd name="T8" fmla="*/ 57 w 1903412"/>
              <a:gd name="T9" fmla="*/ 196 h 1563688"/>
              <a:gd name="T10" fmla="*/ 244 w 1903412"/>
              <a:gd name="T11" fmla="*/ 195 h 1563688"/>
              <a:gd name="T12" fmla="*/ 183 w 1903412"/>
              <a:gd name="T13" fmla="*/ 195 h 1563688"/>
              <a:gd name="T14" fmla="*/ 72 w 1903412"/>
              <a:gd name="T15" fmla="*/ 193 h 1563688"/>
              <a:gd name="T16" fmla="*/ 246 w 1903412"/>
              <a:gd name="T17" fmla="*/ 190 h 1563688"/>
              <a:gd name="T18" fmla="*/ 208 w 1903412"/>
              <a:gd name="T19" fmla="*/ 194 h 1563688"/>
              <a:gd name="T20" fmla="*/ 156 w 1903412"/>
              <a:gd name="T21" fmla="*/ 190 h 1563688"/>
              <a:gd name="T22" fmla="*/ 103 w 1903412"/>
              <a:gd name="T23" fmla="*/ 214 h 1563688"/>
              <a:gd name="T24" fmla="*/ 210 w 1903412"/>
              <a:gd name="T25" fmla="*/ 188 h 1563688"/>
              <a:gd name="T26" fmla="*/ 172 w 1903412"/>
              <a:gd name="T27" fmla="*/ 184 h 1563688"/>
              <a:gd name="T28" fmla="*/ 218 w 1903412"/>
              <a:gd name="T29" fmla="*/ 179 h 1563688"/>
              <a:gd name="T30" fmla="*/ 181 w 1903412"/>
              <a:gd name="T31" fmla="*/ 183 h 1563688"/>
              <a:gd name="T32" fmla="*/ 235 w 1903412"/>
              <a:gd name="T33" fmla="*/ 173 h 1563688"/>
              <a:gd name="T34" fmla="*/ 184 w 1903412"/>
              <a:gd name="T35" fmla="*/ 177 h 1563688"/>
              <a:gd name="T36" fmla="*/ 252 w 1903412"/>
              <a:gd name="T37" fmla="*/ 166 h 1563688"/>
              <a:gd name="T38" fmla="*/ 259 w 1903412"/>
              <a:gd name="T39" fmla="*/ 166 h 1563688"/>
              <a:gd name="T40" fmla="*/ 247 w 1903412"/>
              <a:gd name="T41" fmla="*/ 170 h 1563688"/>
              <a:gd name="T42" fmla="*/ 230 w 1903412"/>
              <a:gd name="T43" fmla="*/ 169 h 1563688"/>
              <a:gd name="T44" fmla="*/ 220 w 1903412"/>
              <a:gd name="T45" fmla="*/ 165 h 1563688"/>
              <a:gd name="T46" fmla="*/ 226 w 1903412"/>
              <a:gd name="T47" fmla="*/ 167 h 1563688"/>
              <a:gd name="T48" fmla="*/ 265 w 1903412"/>
              <a:gd name="T49" fmla="*/ 169 h 1563688"/>
              <a:gd name="T50" fmla="*/ 123 w 1903412"/>
              <a:gd name="T51" fmla="*/ 223 h 1563688"/>
              <a:gd name="T52" fmla="*/ 35 w 1903412"/>
              <a:gd name="T53" fmla="*/ 163 h 1563688"/>
              <a:gd name="T54" fmla="*/ 45 w 1903412"/>
              <a:gd name="T55" fmla="*/ 175 h 1563688"/>
              <a:gd name="T56" fmla="*/ 60 w 1903412"/>
              <a:gd name="T57" fmla="*/ 184 h 1563688"/>
              <a:gd name="T58" fmla="*/ 79 w 1903412"/>
              <a:gd name="T59" fmla="*/ 165 h 1563688"/>
              <a:gd name="T60" fmla="*/ 83 w 1903412"/>
              <a:gd name="T61" fmla="*/ 142 h 1563688"/>
              <a:gd name="T62" fmla="*/ 50 w 1903412"/>
              <a:gd name="T63" fmla="*/ 149 h 1563688"/>
              <a:gd name="T64" fmla="*/ 15 w 1903412"/>
              <a:gd name="T65" fmla="*/ 148 h 1563688"/>
              <a:gd name="T66" fmla="*/ 32 w 1903412"/>
              <a:gd name="T67" fmla="*/ 124 h 1563688"/>
              <a:gd name="T68" fmla="*/ 218 w 1903412"/>
              <a:gd name="T69" fmla="*/ 148 h 1563688"/>
              <a:gd name="T70" fmla="*/ 252 w 1903412"/>
              <a:gd name="T71" fmla="*/ 117 h 1563688"/>
              <a:gd name="T72" fmla="*/ 183 w 1903412"/>
              <a:gd name="T73" fmla="*/ 81 h 1563688"/>
              <a:gd name="T74" fmla="*/ 148 w 1903412"/>
              <a:gd name="T75" fmla="*/ 118 h 1563688"/>
              <a:gd name="T76" fmla="*/ 143 w 1903412"/>
              <a:gd name="T77" fmla="*/ 78 h 1563688"/>
              <a:gd name="T78" fmla="*/ 255 w 1903412"/>
              <a:gd name="T79" fmla="*/ 75 h 1563688"/>
              <a:gd name="T80" fmla="*/ 67 w 1903412"/>
              <a:gd name="T81" fmla="*/ 81 h 1563688"/>
              <a:gd name="T82" fmla="*/ 261 w 1903412"/>
              <a:gd name="T83" fmla="*/ 159 h 1563688"/>
              <a:gd name="T84" fmla="*/ 14 w 1903412"/>
              <a:gd name="T85" fmla="*/ 80 h 1563688"/>
              <a:gd name="T86" fmla="*/ 36 w 1903412"/>
              <a:gd name="T87" fmla="*/ 72 h 1563688"/>
              <a:gd name="T88" fmla="*/ 105 w 1903412"/>
              <a:gd name="T89" fmla="*/ 44 h 1563688"/>
              <a:gd name="T90" fmla="*/ 55 w 1903412"/>
              <a:gd name="T91" fmla="*/ 69 h 1563688"/>
              <a:gd name="T92" fmla="*/ 35 w 1903412"/>
              <a:gd name="T93" fmla="*/ 43 h 1563688"/>
              <a:gd name="T94" fmla="*/ 51 w 1903412"/>
              <a:gd name="T95" fmla="*/ 39 h 1563688"/>
              <a:gd name="T96" fmla="*/ 63 w 1903412"/>
              <a:gd name="T97" fmla="*/ 21 h 1563688"/>
              <a:gd name="T98" fmla="*/ 152 w 1903412"/>
              <a:gd name="T99" fmla="*/ 33 h 1563688"/>
              <a:gd name="T100" fmla="*/ 78 w 1903412"/>
              <a:gd name="T101" fmla="*/ 22 h 1563688"/>
              <a:gd name="T102" fmla="*/ 136 w 1903412"/>
              <a:gd name="T103" fmla="*/ 32 h 1563688"/>
              <a:gd name="T104" fmla="*/ 100 w 1903412"/>
              <a:gd name="T105" fmla="*/ 14 h 1563688"/>
              <a:gd name="T106" fmla="*/ 127 w 1903412"/>
              <a:gd name="T107" fmla="*/ 1 h 1563688"/>
              <a:gd name="T108" fmla="*/ 185 w 1903412"/>
              <a:gd name="T109" fmla="*/ 27 h 1563688"/>
              <a:gd name="T110" fmla="*/ 190 w 1903412"/>
              <a:gd name="T111" fmla="*/ 43 h 1563688"/>
              <a:gd name="T112" fmla="*/ 157 w 1903412"/>
              <a:gd name="T113" fmla="*/ 41 h 1563688"/>
              <a:gd name="T114" fmla="*/ 117 w 1903412"/>
              <a:gd name="T115" fmla="*/ 44 h 1563688"/>
              <a:gd name="T116" fmla="*/ 123 w 1903412"/>
              <a:gd name="T117" fmla="*/ 181 h 1563688"/>
              <a:gd name="T118" fmla="*/ 63 w 1903412"/>
              <a:gd name="T119" fmla="*/ 214 h 1563688"/>
              <a:gd name="T120" fmla="*/ 13 w 1903412"/>
              <a:gd name="T121" fmla="*/ 165 h 1563688"/>
              <a:gd name="T122" fmla="*/ 6 w 1903412"/>
              <a:gd name="T123" fmla="*/ 75 h 1563688"/>
              <a:gd name="T124" fmla="*/ 53 w 1903412"/>
              <a:gd name="T125" fmla="*/ 17 h 156368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KSO_Shape"/>
          <p:cNvSpPr>
            <a:spLocks/>
          </p:cNvSpPr>
          <p:nvPr/>
        </p:nvSpPr>
        <p:spPr bwMode="auto">
          <a:xfrm>
            <a:off x="2759075" y="4010025"/>
            <a:ext cx="319088" cy="295275"/>
          </a:xfrm>
          <a:custGeom>
            <a:avLst/>
            <a:gdLst>
              <a:gd name="T0" fmla="*/ 2147483646 w 5832"/>
              <a:gd name="T1" fmla="*/ 2147483646 h 4173"/>
              <a:gd name="T2" fmla="*/ 2147483646 w 5832"/>
              <a:gd name="T3" fmla="*/ 2147483646 h 4173"/>
              <a:gd name="T4" fmla="*/ 2147483646 w 5832"/>
              <a:gd name="T5" fmla="*/ 2147483646 h 4173"/>
              <a:gd name="T6" fmla="*/ 2147483646 w 5832"/>
              <a:gd name="T7" fmla="*/ 2147483646 h 4173"/>
              <a:gd name="T8" fmla="*/ 2147483646 w 5832"/>
              <a:gd name="T9" fmla="*/ 2147483646 h 4173"/>
              <a:gd name="T10" fmla="*/ 2147483646 w 5832"/>
              <a:gd name="T11" fmla="*/ 2147483646 h 4173"/>
              <a:gd name="T12" fmla="*/ 2147483646 w 5832"/>
              <a:gd name="T13" fmla="*/ 2147483646 h 4173"/>
              <a:gd name="T14" fmla="*/ 2147483646 w 5832"/>
              <a:gd name="T15" fmla="*/ 2147483646 h 4173"/>
              <a:gd name="T16" fmla="*/ 2147483646 w 5832"/>
              <a:gd name="T17" fmla="*/ 2147483646 h 4173"/>
              <a:gd name="T18" fmla="*/ 2147483646 w 5832"/>
              <a:gd name="T19" fmla="*/ 2147483646 h 4173"/>
              <a:gd name="T20" fmla="*/ 2147483646 w 5832"/>
              <a:gd name="T21" fmla="*/ 2147483646 h 4173"/>
              <a:gd name="T22" fmla="*/ 2147483646 w 5832"/>
              <a:gd name="T23" fmla="*/ 2147483646 h 4173"/>
              <a:gd name="T24" fmla="*/ 2147483646 w 5832"/>
              <a:gd name="T25" fmla="*/ 2147483646 h 4173"/>
              <a:gd name="T26" fmla="*/ 2147483646 w 5832"/>
              <a:gd name="T27" fmla="*/ 2147483646 h 4173"/>
              <a:gd name="T28" fmla="*/ 2147483646 w 5832"/>
              <a:gd name="T29" fmla="*/ 2147483646 h 4173"/>
              <a:gd name="T30" fmla="*/ 2147483646 w 5832"/>
              <a:gd name="T31" fmla="*/ 2147483646 h 4173"/>
              <a:gd name="T32" fmla="*/ 2147483646 w 5832"/>
              <a:gd name="T33" fmla="*/ 2147483646 h 4173"/>
              <a:gd name="T34" fmla="*/ 2147483646 w 5832"/>
              <a:gd name="T35" fmla="*/ 2147483646 h 4173"/>
              <a:gd name="T36" fmla="*/ 2147483646 w 5832"/>
              <a:gd name="T37" fmla="*/ 2147483646 h 4173"/>
              <a:gd name="T38" fmla="*/ 2147483646 w 5832"/>
              <a:gd name="T39" fmla="*/ 2147483646 h 4173"/>
              <a:gd name="T40" fmla="*/ 2147483646 w 5832"/>
              <a:gd name="T41" fmla="*/ 2147483646 h 4173"/>
              <a:gd name="T42" fmla="*/ 2147483646 w 5832"/>
              <a:gd name="T43" fmla="*/ 2147483646 h 4173"/>
              <a:gd name="T44" fmla="*/ 2147483646 w 5832"/>
              <a:gd name="T45" fmla="*/ 2147483646 h 4173"/>
              <a:gd name="T46" fmla="*/ 2147483646 w 5832"/>
              <a:gd name="T47" fmla="*/ 2147483646 h 4173"/>
              <a:gd name="T48" fmla="*/ 2147483646 w 5832"/>
              <a:gd name="T49" fmla="*/ 2147483646 h 4173"/>
              <a:gd name="T50" fmla="*/ 2147483646 w 5832"/>
              <a:gd name="T51" fmla="*/ 2147483646 h 4173"/>
              <a:gd name="T52" fmla="*/ 2147483646 w 5832"/>
              <a:gd name="T53" fmla="*/ 2147483646 h 4173"/>
              <a:gd name="T54" fmla="*/ 2147483646 w 5832"/>
              <a:gd name="T55" fmla="*/ 2147483646 h 4173"/>
              <a:gd name="T56" fmla="*/ 2147483646 w 5832"/>
              <a:gd name="T57" fmla="*/ 2147483646 h 4173"/>
              <a:gd name="T58" fmla="*/ 2147483646 w 5832"/>
              <a:gd name="T59" fmla="*/ 2147483646 h 4173"/>
              <a:gd name="T60" fmla="*/ 2147483646 w 5832"/>
              <a:gd name="T61" fmla="*/ 2147483646 h 4173"/>
              <a:gd name="T62" fmla="*/ 2147483646 w 5832"/>
              <a:gd name="T63" fmla="*/ 2147483646 h 4173"/>
              <a:gd name="T64" fmla="*/ 2147483646 w 5832"/>
              <a:gd name="T65" fmla="*/ 2147483646 h 4173"/>
              <a:gd name="T66" fmla="*/ 2147483646 w 5832"/>
              <a:gd name="T67" fmla="*/ 2147483646 h 4173"/>
              <a:gd name="T68" fmla="*/ 2147483646 w 5832"/>
              <a:gd name="T69" fmla="*/ 2147483646 h 4173"/>
              <a:gd name="T70" fmla="*/ 2147483646 w 5832"/>
              <a:gd name="T71" fmla="*/ 2147483646 h 4173"/>
              <a:gd name="T72" fmla="*/ 2147483646 w 5832"/>
              <a:gd name="T73" fmla="*/ 2147483646 h 4173"/>
              <a:gd name="T74" fmla="*/ 2147483646 w 5832"/>
              <a:gd name="T75" fmla="*/ 2147483646 h 4173"/>
              <a:gd name="T76" fmla="*/ 2147483646 w 5832"/>
              <a:gd name="T77" fmla="*/ 2147483646 h 4173"/>
              <a:gd name="T78" fmla="*/ 2147483646 w 5832"/>
              <a:gd name="T79" fmla="*/ 2147483646 h 4173"/>
              <a:gd name="T80" fmla="*/ 2147483646 w 5832"/>
              <a:gd name="T81" fmla="*/ 2147483646 h 4173"/>
              <a:gd name="T82" fmla="*/ 2147483646 w 5832"/>
              <a:gd name="T83" fmla="*/ 2147483646 h 4173"/>
              <a:gd name="T84" fmla="*/ 2147483646 w 5832"/>
              <a:gd name="T85" fmla="*/ 2147483646 h 4173"/>
              <a:gd name="T86" fmla="*/ 2147483646 w 5832"/>
              <a:gd name="T87" fmla="*/ 2147483646 h 4173"/>
              <a:gd name="T88" fmla="*/ 2147483646 w 5832"/>
              <a:gd name="T89" fmla="*/ 2147483646 h 4173"/>
              <a:gd name="T90" fmla="*/ 2147483646 w 5832"/>
              <a:gd name="T91" fmla="*/ 2147483646 h 4173"/>
              <a:gd name="T92" fmla="*/ 2147483646 w 5832"/>
              <a:gd name="T93" fmla="*/ 2147483646 h 4173"/>
              <a:gd name="T94" fmla="*/ 2147483646 w 5832"/>
              <a:gd name="T95" fmla="*/ 2147483646 h 4173"/>
              <a:gd name="T96" fmla="*/ 2147483646 w 5832"/>
              <a:gd name="T97" fmla="*/ 2147483646 h 4173"/>
              <a:gd name="T98" fmla="*/ 2147483646 w 5832"/>
              <a:gd name="T99" fmla="*/ 2147483646 h 4173"/>
              <a:gd name="T100" fmla="*/ 2147483646 w 5832"/>
              <a:gd name="T101" fmla="*/ 2147483646 h 4173"/>
              <a:gd name="T102" fmla="*/ 2147483646 w 5832"/>
              <a:gd name="T103" fmla="*/ 2147483646 h 4173"/>
              <a:gd name="T104" fmla="*/ 2147483646 w 5832"/>
              <a:gd name="T105" fmla="*/ 2147483646 h 4173"/>
              <a:gd name="T106" fmla="*/ 2147483646 w 5832"/>
              <a:gd name="T107" fmla="*/ 2147483646 h 4173"/>
              <a:gd name="T108" fmla="*/ 2147483646 w 5832"/>
              <a:gd name="T109" fmla="*/ 2147483646 h 4173"/>
              <a:gd name="T110" fmla="*/ 2147483646 w 5832"/>
              <a:gd name="T111" fmla="*/ 2147483646 h 4173"/>
              <a:gd name="T112" fmla="*/ 2147483646 w 5832"/>
              <a:gd name="T113" fmla="*/ 2147483646 h 4173"/>
              <a:gd name="T114" fmla="*/ 2147483646 w 5832"/>
              <a:gd name="T115" fmla="*/ 2147483646 h 4173"/>
              <a:gd name="T116" fmla="*/ 2147483646 w 5832"/>
              <a:gd name="T117" fmla="*/ 2147483646 h 4173"/>
              <a:gd name="T118" fmla="*/ 2147483646 w 5832"/>
              <a:gd name="T119" fmla="*/ 2147483646 h 4173"/>
              <a:gd name="T120" fmla="*/ 2147483646 w 5832"/>
              <a:gd name="T121" fmla="*/ 2147483646 h 41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832" h="4173">
                <a:moveTo>
                  <a:pt x="370" y="477"/>
                </a:moveTo>
                <a:lnTo>
                  <a:pt x="5462" y="477"/>
                </a:lnTo>
                <a:lnTo>
                  <a:pt x="5481" y="477"/>
                </a:lnTo>
                <a:lnTo>
                  <a:pt x="5500" y="478"/>
                </a:lnTo>
                <a:lnTo>
                  <a:pt x="5518" y="480"/>
                </a:lnTo>
                <a:lnTo>
                  <a:pt x="5537" y="484"/>
                </a:lnTo>
                <a:lnTo>
                  <a:pt x="5554" y="488"/>
                </a:lnTo>
                <a:lnTo>
                  <a:pt x="5571" y="494"/>
                </a:lnTo>
                <a:lnTo>
                  <a:pt x="5589" y="499"/>
                </a:lnTo>
                <a:lnTo>
                  <a:pt x="5606" y="506"/>
                </a:lnTo>
                <a:lnTo>
                  <a:pt x="5622" y="513"/>
                </a:lnTo>
                <a:lnTo>
                  <a:pt x="5638" y="521"/>
                </a:lnTo>
                <a:lnTo>
                  <a:pt x="5654" y="530"/>
                </a:lnTo>
                <a:lnTo>
                  <a:pt x="5668" y="539"/>
                </a:lnTo>
                <a:lnTo>
                  <a:pt x="5683" y="550"/>
                </a:lnTo>
                <a:lnTo>
                  <a:pt x="5697" y="562"/>
                </a:lnTo>
                <a:lnTo>
                  <a:pt x="5710" y="573"/>
                </a:lnTo>
                <a:lnTo>
                  <a:pt x="5723" y="585"/>
                </a:lnTo>
                <a:lnTo>
                  <a:pt x="5735" y="598"/>
                </a:lnTo>
                <a:lnTo>
                  <a:pt x="5747" y="612"/>
                </a:lnTo>
                <a:lnTo>
                  <a:pt x="5758" y="625"/>
                </a:lnTo>
                <a:lnTo>
                  <a:pt x="5768" y="640"/>
                </a:lnTo>
                <a:lnTo>
                  <a:pt x="5778" y="655"/>
                </a:lnTo>
                <a:lnTo>
                  <a:pt x="5787" y="670"/>
                </a:lnTo>
                <a:lnTo>
                  <a:pt x="5795" y="686"/>
                </a:lnTo>
                <a:lnTo>
                  <a:pt x="5803" y="702"/>
                </a:lnTo>
                <a:lnTo>
                  <a:pt x="5810" y="720"/>
                </a:lnTo>
                <a:lnTo>
                  <a:pt x="5815" y="737"/>
                </a:lnTo>
                <a:lnTo>
                  <a:pt x="5820" y="754"/>
                </a:lnTo>
                <a:lnTo>
                  <a:pt x="5824" y="772"/>
                </a:lnTo>
                <a:lnTo>
                  <a:pt x="5828" y="790"/>
                </a:lnTo>
                <a:lnTo>
                  <a:pt x="5830" y="808"/>
                </a:lnTo>
                <a:lnTo>
                  <a:pt x="5831" y="827"/>
                </a:lnTo>
                <a:lnTo>
                  <a:pt x="5832" y="846"/>
                </a:lnTo>
                <a:lnTo>
                  <a:pt x="5832" y="3803"/>
                </a:lnTo>
                <a:lnTo>
                  <a:pt x="5831" y="3822"/>
                </a:lnTo>
                <a:lnTo>
                  <a:pt x="5830" y="3841"/>
                </a:lnTo>
                <a:lnTo>
                  <a:pt x="5828" y="3858"/>
                </a:lnTo>
                <a:lnTo>
                  <a:pt x="5824" y="3877"/>
                </a:lnTo>
                <a:lnTo>
                  <a:pt x="5820" y="3895"/>
                </a:lnTo>
                <a:lnTo>
                  <a:pt x="5815" y="3912"/>
                </a:lnTo>
                <a:lnTo>
                  <a:pt x="5810" y="3930"/>
                </a:lnTo>
                <a:lnTo>
                  <a:pt x="5803" y="3947"/>
                </a:lnTo>
                <a:lnTo>
                  <a:pt x="5795" y="3962"/>
                </a:lnTo>
                <a:lnTo>
                  <a:pt x="5787" y="3979"/>
                </a:lnTo>
                <a:lnTo>
                  <a:pt x="5778" y="3994"/>
                </a:lnTo>
                <a:lnTo>
                  <a:pt x="5768" y="4009"/>
                </a:lnTo>
                <a:lnTo>
                  <a:pt x="5758" y="4023"/>
                </a:lnTo>
                <a:lnTo>
                  <a:pt x="5747" y="4038"/>
                </a:lnTo>
                <a:lnTo>
                  <a:pt x="5735" y="4051"/>
                </a:lnTo>
                <a:lnTo>
                  <a:pt x="5723" y="4064"/>
                </a:lnTo>
                <a:lnTo>
                  <a:pt x="5710" y="4076"/>
                </a:lnTo>
                <a:lnTo>
                  <a:pt x="5697" y="4088"/>
                </a:lnTo>
                <a:lnTo>
                  <a:pt x="5683" y="4098"/>
                </a:lnTo>
                <a:lnTo>
                  <a:pt x="5668" y="4109"/>
                </a:lnTo>
                <a:lnTo>
                  <a:pt x="5654" y="4118"/>
                </a:lnTo>
                <a:lnTo>
                  <a:pt x="5638" y="4127"/>
                </a:lnTo>
                <a:lnTo>
                  <a:pt x="5622" y="4136"/>
                </a:lnTo>
                <a:lnTo>
                  <a:pt x="5606" y="4143"/>
                </a:lnTo>
                <a:lnTo>
                  <a:pt x="5589" y="4149"/>
                </a:lnTo>
                <a:lnTo>
                  <a:pt x="5571" y="4156"/>
                </a:lnTo>
                <a:lnTo>
                  <a:pt x="5554" y="4160"/>
                </a:lnTo>
                <a:lnTo>
                  <a:pt x="5537" y="4165"/>
                </a:lnTo>
                <a:lnTo>
                  <a:pt x="5518" y="4168"/>
                </a:lnTo>
                <a:lnTo>
                  <a:pt x="5500" y="4171"/>
                </a:lnTo>
                <a:lnTo>
                  <a:pt x="5481" y="4172"/>
                </a:lnTo>
                <a:lnTo>
                  <a:pt x="5462" y="4173"/>
                </a:lnTo>
                <a:lnTo>
                  <a:pt x="370" y="4173"/>
                </a:lnTo>
                <a:lnTo>
                  <a:pt x="351" y="4172"/>
                </a:lnTo>
                <a:lnTo>
                  <a:pt x="332" y="4171"/>
                </a:lnTo>
                <a:lnTo>
                  <a:pt x="313" y="4168"/>
                </a:lnTo>
                <a:lnTo>
                  <a:pt x="295" y="4165"/>
                </a:lnTo>
                <a:lnTo>
                  <a:pt x="277" y="4160"/>
                </a:lnTo>
                <a:lnTo>
                  <a:pt x="259" y="4156"/>
                </a:lnTo>
                <a:lnTo>
                  <a:pt x="243" y="4149"/>
                </a:lnTo>
                <a:lnTo>
                  <a:pt x="226" y="4143"/>
                </a:lnTo>
                <a:lnTo>
                  <a:pt x="209" y="4136"/>
                </a:lnTo>
                <a:lnTo>
                  <a:pt x="194" y="4127"/>
                </a:lnTo>
                <a:lnTo>
                  <a:pt x="178" y="4118"/>
                </a:lnTo>
                <a:lnTo>
                  <a:pt x="162" y="4109"/>
                </a:lnTo>
                <a:lnTo>
                  <a:pt x="148" y="4098"/>
                </a:lnTo>
                <a:lnTo>
                  <a:pt x="134" y="4088"/>
                </a:lnTo>
                <a:lnTo>
                  <a:pt x="121" y="4076"/>
                </a:lnTo>
                <a:lnTo>
                  <a:pt x="108" y="4064"/>
                </a:lnTo>
                <a:lnTo>
                  <a:pt x="95" y="4051"/>
                </a:lnTo>
                <a:lnTo>
                  <a:pt x="84" y="4038"/>
                </a:lnTo>
                <a:lnTo>
                  <a:pt x="73" y="4023"/>
                </a:lnTo>
                <a:lnTo>
                  <a:pt x="63" y="4009"/>
                </a:lnTo>
                <a:lnTo>
                  <a:pt x="53" y="3994"/>
                </a:lnTo>
                <a:lnTo>
                  <a:pt x="44" y="3979"/>
                </a:lnTo>
                <a:lnTo>
                  <a:pt x="36" y="3962"/>
                </a:lnTo>
                <a:lnTo>
                  <a:pt x="29" y="3947"/>
                </a:lnTo>
                <a:lnTo>
                  <a:pt x="22" y="3930"/>
                </a:lnTo>
                <a:lnTo>
                  <a:pt x="16" y="3912"/>
                </a:lnTo>
                <a:lnTo>
                  <a:pt x="11" y="3895"/>
                </a:lnTo>
                <a:lnTo>
                  <a:pt x="7" y="3877"/>
                </a:lnTo>
                <a:lnTo>
                  <a:pt x="4" y="3858"/>
                </a:lnTo>
                <a:lnTo>
                  <a:pt x="2" y="3841"/>
                </a:lnTo>
                <a:lnTo>
                  <a:pt x="0" y="3822"/>
                </a:lnTo>
                <a:lnTo>
                  <a:pt x="0" y="3803"/>
                </a:lnTo>
                <a:lnTo>
                  <a:pt x="0" y="846"/>
                </a:lnTo>
                <a:lnTo>
                  <a:pt x="0" y="827"/>
                </a:lnTo>
                <a:lnTo>
                  <a:pt x="2" y="808"/>
                </a:lnTo>
                <a:lnTo>
                  <a:pt x="4" y="790"/>
                </a:lnTo>
                <a:lnTo>
                  <a:pt x="7" y="772"/>
                </a:lnTo>
                <a:lnTo>
                  <a:pt x="11" y="754"/>
                </a:lnTo>
                <a:lnTo>
                  <a:pt x="16" y="737"/>
                </a:lnTo>
                <a:lnTo>
                  <a:pt x="22" y="720"/>
                </a:lnTo>
                <a:lnTo>
                  <a:pt x="29" y="702"/>
                </a:lnTo>
                <a:lnTo>
                  <a:pt x="36" y="686"/>
                </a:lnTo>
                <a:lnTo>
                  <a:pt x="44" y="670"/>
                </a:lnTo>
                <a:lnTo>
                  <a:pt x="53" y="655"/>
                </a:lnTo>
                <a:lnTo>
                  <a:pt x="63" y="640"/>
                </a:lnTo>
                <a:lnTo>
                  <a:pt x="73" y="625"/>
                </a:lnTo>
                <a:lnTo>
                  <a:pt x="84" y="612"/>
                </a:lnTo>
                <a:lnTo>
                  <a:pt x="95" y="598"/>
                </a:lnTo>
                <a:lnTo>
                  <a:pt x="108" y="585"/>
                </a:lnTo>
                <a:lnTo>
                  <a:pt x="121" y="573"/>
                </a:lnTo>
                <a:lnTo>
                  <a:pt x="134" y="562"/>
                </a:lnTo>
                <a:lnTo>
                  <a:pt x="148" y="550"/>
                </a:lnTo>
                <a:lnTo>
                  <a:pt x="162" y="539"/>
                </a:lnTo>
                <a:lnTo>
                  <a:pt x="178" y="530"/>
                </a:lnTo>
                <a:lnTo>
                  <a:pt x="194" y="521"/>
                </a:lnTo>
                <a:lnTo>
                  <a:pt x="209" y="513"/>
                </a:lnTo>
                <a:lnTo>
                  <a:pt x="226" y="506"/>
                </a:lnTo>
                <a:lnTo>
                  <a:pt x="243" y="499"/>
                </a:lnTo>
                <a:lnTo>
                  <a:pt x="259" y="494"/>
                </a:lnTo>
                <a:lnTo>
                  <a:pt x="277" y="488"/>
                </a:lnTo>
                <a:lnTo>
                  <a:pt x="295" y="484"/>
                </a:lnTo>
                <a:lnTo>
                  <a:pt x="313" y="480"/>
                </a:lnTo>
                <a:lnTo>
                  <a:pt x="332" y="478"/>
                </a:lnTo>
                <a:lnTo>
                  <a:pt x="351" y="477"/>
                </a:lnTo>
                <a:lnTo>
                  <a:pt x="370" y="477"/>
                </a:lnTo>
                <a:close/>
                <a:moveTo>
                  <a:pt x="542" y="0"/>
                </a:moveTo>
                <a:lnTo>
                  <a:pt x="1703" y="0"/>
                </a:lnTo>
                <a:lnTo>
                  <a:pt x="1703" y="350"/>
                </a:lnTo>
                <a:lnTo>
                  <a:pt x="542" y="350"/>
                </a:lnTo>
                <a:lnTo>
                  <a:pt x="542" y="0"/>
                </a:lnTo>
                <a:close/>
                <a:moveTo>
                  <a:pt x="4019" y="1725"/>
                </a:moveTo>
                <a:lnTo>
                  <a:pt x="4019" y="1725"/>
                </a:lnTo>
                <a:lnTo>
                  <a:pt x="3983" y="1726"/>
                </a:lnTo>
                <a:lnTo>
                  <a:pt x="3946" y="1729"/>
                </a:lnTo>
                <a:lnTo>
                  <a:pt x="3910" y="1734"/>
                </a:lnTo>
                <a:lnTo>
                  <a:pt x="3874" y="1740"/>
                </a:lnTo>
                <a:lnTo>
                  <a:pt x="3840" y="1747"/>
                </a:lnTo>
                <a:lnTo>
                  <a:pt x="3806" y="1758"/>
                </a:lnTo>
                <a:lnTo>
                  <a:pt x="3773" y="1769"/>
                </a:lnTo>
                <a:lnTo>
                  <a:pt x="3740" y="1782"/>
                </a:lnTo>
                <a:lnTo>
                  <a:pt x="3708" y="1797"/>
                </a:lnTo>
                <a:lnTo>
                  <a:pt x="3677" y="1812"/>
                </a:lnTo>
                <a:lnTo>
                  <a:pt x="3647" y="1829"/>
                </a:lnTo>
                <a:lnTo>
                  <a:pt x="3618" y="1848"/>
                </a:lnTo>
                <a:lnTo>
                  <a:pt x="3590" y="1868"/>
                </a:lnTo>
                <a:lnTo>
                  <a:pt x="3563" y="1889"/>
                </a:lnTo>
                <a:lnTo>
                  <a:pt x="3537" y="1911"/>
                </a:lnTo>
                <a:lnTo>
                  <a:pt x="3512" y="1936"/>
                </a:lnTo>
                <a:lnTo>
                  <a:pt x="3488" y="1960"/>
                </a:lnTo>
                <a:lnTo>
                  <a:pt x="3465" y="1987"/>
                </a:lnTo>
                <a:lnTo>
                  <a:pt x="3444" y="2014"/>
                </a:lnTo>
                <a:lnTo>
                  <a:pt x="3424" y="2042"/>
                </a:lnTo>
                <a:lnTo>
                  <a:pt x="3405" y="2071"/>
                </a:lnTo>
                <a:lnTo>
                  <a:pt x="3388" y="2101"/>
                </a:lnTo>
                <a:lnTo>
                  <a:pt x="3372" y="2132"/>
                </a:lnTo>
                <a:lnTo>
                  <a:pt x="3358" y="2164"/>
                </a:lnTo>
                <a:lnTo>
                  <a:pt x="3345" y="2197"/>
                </a:lnTo>
                <a:lnTo>
                  <a:pt x="3334" y="2230"/>
                </a:lnTo>
                <a:lnTo>
                  <a:pt x="3324" y="2264"/>
                </a:lnTo>
                <a:lnTo>
                  <a:pt x="3316" y="2298"/>
                </a:lnTo>
                <a:lnTo>
                  <a:pt x="3309" y="2334"/>
                </a:lnTo>
                <a:lnTo>
                  <a:pt x="3305" y="2369"/>
                </a:lnTo>
                <a:lnTo>
                  <a:pt x="3303" y="2406"/>
                </a:lnTo>
                <a:lnTo>
                  <a:pt x="3302" y="2443"/>
                </a:lnTo>
                <a:lnTo>
                  <a:pt x="3303" y="2480"/>
                </a:lnTo>
                <a:lnTo>
                  <a:pt x="3305" y="2517"/>
                </a:lnTo>
                <a:lnTo>
                  <a:pt x="3309" y="2552"/>
                </a:lnTo>
                <a:lnTo>
                  <a:pt x="3316" y="2587"/>
                </a:lnTo>
                <a:lnTo>
                  <a:pt x="3324" y="2622"/>
                </a:lnTo>
                <a:lnTo>
                  <a:pt x="3334" y="2656"/>
                </a:lnTo>
                <a:lnTo>
                  <a:pt x="3345" y="2689"/>
                </a:lnTo>
                <a:lnTo>
                  <a:pt x="3358" y="2722"/>
                </a:lnTo>
                <a:lnTo>
                  <a:pt x="3372" y="2754"/>
                </a:lnTo>
                <a:lnTo>
                  <a:pt x="3388" y="2784"/>
                </a:lnTo>
                <a:lnTo>
                  <a:pt x="3405" y="2814"/>
                </a:lnTo>
                <a:lnTo>
                  <a:pt x="3424" y="2843"/>
                </a:lnTo>
                <a:lnTo>
                  <a:pt x="3444" y="2872"/>
                </a:lnTo>
                <a:lnTo>
                  <a:pt x="3465" y="2899"/>
                </a:lnTo>
                <a:lnTo>
                  <a:pt x="3488" y="2924"/>
                </a:lnTo>
                <a:lnTo>
                  <a:pt x="3512" y="2950"/>
                </a:lnTo>
                <a:lnTo>
                  <a:pt x="3537" y="2973"/>
                </a:lnTo>
                <a:lnTo>
                  <a:pt x="3563" y="2997"/>
                </a:lnTo>
                <a:lnTo>
                  <a:pt x="3590" y="3018"/>
                </a:lnTo>
                <a:lnTo>
                  <a:pt x="3618" y="3038"/>
                </a:lnTo>
                <a:lnTo>
                  <a:pt x="3647" y="3056"/>
                </a:lnTo>
                <a:lnTo>
                  <a:pt x="3677" y="3074"/>
                </a:lnTo>
                <a:lnTo>
                  <a:pt x="3708" y="3089"/>
                </a:lnTo>
                <a:lnTo>
                  <a:pt x="3740" y="3104"/>
                </a:lnTo>
                <a:lnTo>
                  <a:pt x="3773" y="3117"/>
                </a:lnTo>
                <a:lnTo>
                  <a:pt x="3806" y="3128"/>
                </a:lnTo>
                <a:lnTo>
                  <a:pt x="3840" y="3137"/>
                </a:lnTo>
                <a:lnTo>
                  <a:pt x="3874" y="3145"/>
                </a:lnTo>
                <a:lnTo>
                  <a:pt x="3910" y="3152"/>
                </a:lnTo>
                <a:lnTo>
                  <a:pt x="3946" y="3156"/>
                </a:lnTo>
                <a:lnTo>
                  <a:pt x="3983" y="3160"/>
                </a:lnTo>
                <a:lnTo>
                  <a:pt x="4019" y="3161"/>
                </a:lnTo>
                <a:lnTo>
                  <a:pt x="4056" y="3160"/>
                </a:lnTo>
                <a:lnTo>
                  <a:pt x="4092" y="3156"/>
                </a:lnTo>
                <a:lnTo>
                  <a:pt x="4129" y="3152"/>
                </a:lnTo>
                <a:lnTo>
                  <a:pt x="4163" y="3145"/>
                </a:lnTo>
                <a:lnTo>
                  <a:pt x="4198" y="3137"/>
                </a:lnTo>
                <a:lnTo>
                  <a:pt x="4232" y="3128"/>
                </a:lnTo>
                <a:lnTo>
                  <a:pt x="4266" y="3117"/>
                </a:lnTo>
                <a:lnTo>
                  <a:pt x="4298" y="3104"/>
                </a:lnTo>
                <a:lnTo>
                  <a:pt x="4329" y="3089"/>
                </a:lnTo>
                <a:lnTo>
                  <a:pt x="4361" y="3074"/>
                </a:lnTo>
                <a:lnTo>
                  <a:pt x="4391" y="3056"/>
                </a:lnTo>
                <a:lnTo>
                  <a:pt x="4420" y="3038"/>
                </a:lnTo>
                <a:lnTo>
                  <a:pt x="4447" y="3018"/>
                </a:lnTo>
                <a:lnTo>
                  <a:pt x="4475" y="2997"/>
                </a:lnTo>
                <a:lnTo>
                  <a:pt x="4501" y="2973"/>
                </a:lnTo>
                <a:lnTo>
                  <a:pt x="4527" y="2950"/>
                </a:lnTo>
                <a:lnTo>
                  <a:pt x="4550" y="2924"/>
                </a:lnTo>
                <a:lnTo>
                  <a:pt x="4572" y="2899"/>
                </a:lnTo>
                <a:lnTo>
                  <a:pt x="4595" y="2872"/>
                </a:lnTo>
                <a:lnTo>
                  <a:pt x="4614" y="2843"/>
                </a:lnTo>
                <a:lnTo>
                  <a:pt x="4633" y="2814"/>
                </a:lnTo>
                <a:lnTo>
                  <a:pt x="4650" y="2784"/>
                </a:lnTo>
                <a:lnTo>
                  <a:pt x="4666" y="2754"/>
                </a:lnTo>
                <a:lnTo>
                  <a:pt x="4680" y="2722"/>
                </a:lnTo>
                <a:lnTo>
                  <a:pt x="4693" y="2689"/>
                </a:lnTo>
                <a:lnTo>
                  <a:pt x="4705" y="2656"/>
                </a:lnTo>
                <a:lnTo>
                  <a:pt x="4714" y="2622"/>
                </a:lnTo>
                <a:lnTo>
                  <a:pt x="4722" y="2587"/>
                </a:lnTo>
                <a:lnTo>
                  <a:pt x="4728" y="2552"/>
                </a:lnTo>
                <a:lnTo>
                  <a:pt x="4733" y="2517"/>
                </a:lnTo>
                <a:lnTo>
                  <a:pt x="4736" y="2480"/>
                </a:lnTo>
                <a:lnTo>
                  <a:pt x="4736" y="2443"/>
                </a:lnTo>
                <a:lnTo>
                  <a:pt x="4736" y="2406"/>
                </a:lnTo>
                <a:lnTo>
                  <a:pt x="4733" y="2369"/>
                </a:lnTo>
                <a:lnTo>
                  <a:pt x="4728" y="2334"/>
                </a:lnTo>
                <a:lnTo>
                  <a:pt x="4722" y="2298"/>
                </a:lnTo>
                <a:lnTo>
                  <a:pt x="4714" y="2264"/>
                </a:lnTo>
                <a:lnTo>
                  <a:pt x="4705" y="2230"/>
                </a:lnTo>
                <a:lnTo>
                  <a:pt x="4693" y="2197"/>
                </a:lnTo>
                <a:lnTo>
                  <a:pt x="4680" y="2164"/>
                </a:lnTo>
                <a:lnTo>
                  <a:pt x="4666" y="2132"/>
                </a:lnTo>
                <a:lnTo>
                  <a:pt x="4650" y="2101"/>
                </a:lnTo>
                <a:lnTo>
                  <a:pt x="4633" y="2071"/>
                </a:lnTo>
                <a:lnTo>
                  <a:pt x="4614" y="2042"/>
                </a:lnTo>
                <a:lnTo>
                  <a:pt x="4595" y="2014"/>
                </a:lnTo>
                <a:lnTo>
                  <a:pt x="4572" y="1987"/>
                </a:lnTo>
                <a:lnTo>
                  <a:pt x="4550" y="1960"/>
                </a:lnTo>
                <a:lnTo>
                  <a:pt x="4527" y="1936"/>
                </a:lnTo>
                <a:lnTo>
                  <a:pt x="4501" y="1911"/>
                </a:lnTo>
                <a:lnTo>
                  <a:pt x="4475" y="1889"/>
                </a:lnTo>
                <a:lnTo>
                  <a:pt x="4447" y="1868"/>
                </a:lnTo>
                <a:lnTo>
                  <a:pt x="4420" y="1848"/>
                </a:lnTo>
                <a:lnTo>
                  <a:pt x="4391" y="1829"/>
                </a:lnTo>
                <a:lnTo>
                  <a:pt x="4361" y="1812"/>
                </a:lnTo>
                <a:lnTo>
                  <a:pt x="4329" y="1797"/>
                </a:lnTo>
                <a:lnTo>
                  <a:pt x="4298" y="1782"/>
                </a:lnTo>
                <a:lnTo>
                  <a:pt x="4266" y="1769"/>
                </a:lnTo>
                <a:lnTo>
                  <a:pt x="4232" y="1758"/>
                </a:lnTo>
                <a:lnTo>
                  <a:pt x="4198" y="1747"/>
                </a:lnTo>
                <a:lnTo>
                  <a:pt x="4163" y="1740"/>
                </a:lnTo>
                <a:lnTo>
                  <a:pt x="4129" y="1734"/>
                </a:lnTo>
                <a:lnTo>
                  <a:pt x="4092" y="1729"/>
                </a:lnTo>
                <a:lnTo>
                  <a:pt x="4056" y="1726"/>
                </a:lnTo>
                <a:lnTo>
                  <a:pt x="4019" y="1725"/>
                </a:lnTo>
                <a:close/>
                <a:moveTo>
                  <a:pt x="1375" y="838"/>
                </a:moveTo>
                <a:lnTo>
                  <a:pt x="1375" y="3754"/>
                </a:lnTo>
                <a:lnTo>
                  <a:pt x="1591" y="3754"/>
                </a:lnTo>
                <a:lnTo>
                  <a:pt x="1591" y="838"/>
                </a:lnTo>
                <a:lnTo>
                  <a:pt x="1375" y="838"/>
                </a:lnTo>
                <a:close/>
                <a:moveTo>
                  <a:pt x="1841" y="690"/>
                </a:moveTo>
                <a:lnTo>
                  <a:pt x="1841" y="1260"/>
                </a:lnTo>
                <a:lnTo>
                  <a:pt x="2899" y="1260"/>
                </a:lnTo>
                <a:lnTo>
                  <a:pt x="2899" y="690"/>
                </a:lnTo>
                <a:lnTo>
                  <a:pt x="1841" y="690"/>
                </a:lnTo>
                <a:close/>
                <a:moveTo>
                  <a:pt x="4019" y="1003"/>
                </a:moveTo>
                <a:lnTo>
                  <a:pt x="4019" y="1003"/>
                </a:lnTo>
                <a:lnTo>
                  <a:pt x="3982" y="1004"/>
                </a:lnTo>
                <a:lnTo>
                  <a:pt x="3945" y="1005"/>
                </a:lnTo>
                <a:lnTo>
                  <a:pt x="3908" y="1007"/>
                </a:lnTo>
                <a:lnTo>
                  <a:pt x="3872" y="1011"/>
                </a:lnTo>
                <a:lnTo>
                  <a:pt x="3835" y="1015"/>
                </a:lnTo>
                <a:lnTo>
                  <a:pt x="3800" y="1020"/>
                </a:lnTo>
                <a:lnTo>
                  <a:pt x="3764" y="1026"/>
                </a:lnTo>
                <a:lnTo>
                  <a:pt x="3728" y="1033"/>
                </a:lnTo>
                <a:lnTo>
                  <a:pt x="3694" y="1040"/>
                </a:lnTo>
                <a:lnTo>
                  <a:pt x="3659" y="1049"/>
                </a:lnTo>
                <a:lnTo>
                  <a:pt x="3625" y="1058"/>
                </a:lnTo>
                <a:lnTo>
                  <a:pt x="3591" y="1068"/>
                </a:lnTo>
                <a:lnTo>
                  <a:pt x="3558" y="1079"/>
                </a:lnTo>
                <a:lnTo>
                  <a:pt x="3524" y="1091"/>
                </a:lnTo>
                <a:lnTo>
                  <a:pt x="3491" y="1103"/>
                </a:lnTo>
                <a:lnTo>
                  <a:pt x="3459" y="1117"/>
                </a:lnTo>
                <a:lnTo>
                  <a:pt x="3426" y="1130"/>
                </a:lnTo>
                <a:lnTo>
                  <a:pt x="3395" y="1146"/>
                </a:lnTo>
                <a:lnTo>
                  <a:pt x="3364" y="1161"/>
                </a:lnTo>
                <a:lnTo>
                  <a:pt x="3333" y="1177"/>
                </a:lnTo>
                <a:lnTo>
                  <a:pt x="3303" y="1194"/>
                </a:lnTo>
                <a:lnTo>
                  <a:pt x="3273" y="1211"/>
                </a:lnTo>
                <a:lnTo>
                  <a:pt x="3244" y="1230"/>
                </a:lnTo>
                <a:lnTo>
                  <a:pt x="3215" y="1249"/>
                </a:lnTo>
                <a:lnTo>
                  <a:pt x="3186" y="1269"/>
                </a:lnTo>
                <a:lnTo>
                  <a:pt x="3158" y="1289"/>
                </a:lnTo>
                <a:lnTo>
                  <a:pt x="3130" y="1311"/>
                </a:lnTo>
                <a:lnTo>
                  <a:pt x="3103" y="1332"/>
                </a:lnTo>
                <a:lnTo>
                  <a:pt x="3077" y="1354"/>
                </a:lnTo>
                <a:lnTo>
                  <a:pt x="3051" y="1377"/>
                </a:lnTo>
                <a:lnTo>
                  <a:pt x="3026" y="1401"/>
                </a:lnTo>
                <a:lnTo>
                  <a:pt x="3001" y="1425"/>
                </a:lnTo>
                <a:lnTo>
                  <a:pt x="2977" y="1450"/>
                </a:lnTo>
                <a:lnTo>
                  <a:pt x="2954" y="1474"/>
                </a:lnTo>
                <a:lnTo>
                  <a:pt x="2930" y="1501"/>
                </a:lnTo>
                <a:lnTo>
                  <a:pt x="2908" y="1527"/>
                </a:lnTo>
                <a:lnTo>
                  <a:pt x="2887" y="1554"/>
                </a:lnTo>
                <a:lnTo>
                  <a:pt x="2866" y="1581"/>
                </a:lnTo>
                <a:lnTo>
                  <a:pt x="2844" y="1609"/>
                </a:lnTo>
                <a:lnTo>
                  <a:pt x="2826" y="1638"/>
                </a:lnTo>
                <a:lnTo>
                  <a:pt x="2807" y="1667"/>
                </a:lnTo>
                <a:lnTo>
                  <a:pt x="2788" y="1696"/>
                </a:lnTo>
                <a:lnTo>
                  <a:pt x="2770" y="1726"/>
                </a:lnTo>
                <a:lnTo>
                  <a:pt x="2753" y="1756"/>
                </a:lnTo>
                <a:lnTo>
                  <a:pt x="2737" y="1788"/>
                </a:lnTo>
                <a:lnTo>
                  <a:pt x="2722" y="1819"/>
                </a:lnTo>
                <a:lnTo>
                  <a:pt x="2706" y="1850"/>
                </a:lnTo>
                <a:lnTo>
                  <a:pt x="2693" y="1882"/>
                </a:lnTo>
                <a:lnTo>
                  <a:pt x="2679" y="1915"/>
                </a:lnTo>
                <a:lnTo>
                  <a:pt x="2667" y="1948"/>
                </a:lnTo>
                <a:lnTo>
                  <a:pt x="2655" y="1982"/>
                </a:lnTo>
                <a:lnTo>
                  <a:pt x="2644" y="2015"/>
                </a:lnTo>
                <a:lnTo>
                  <a:pt x="2634" y="2048"/>
                </a:lnTo>
                <a:lnTo>
                  <a:pt x="2625" y="2083"/>
                </a:lnTo>
                <a:lnTo>
                  <a:pt x="2616" y="2118"/>
                </a:lnTo>
                <a:lnTo>
                  <a:pt x="2609" y="2153"/>
                </a:lnTo>
                <a:lnTo>
                  <a:pt x="2601" y="2188"/>
                </a:lnTo>
                <a:lnTo>
                  <a:pt x="2596" y="2223"/>
                </a:lnTo>
                <a:lnTo>
                  <a:pt x="2591" y="2259"/>
                </a:lnTo>
                <a:lnTo>
                  <a:pt x="2587" y="2296"/>
                </a:lnTo>
                <a:lnTo>
                  <a:pt x="2584" y="2332"/>
                </a:lnTo>
                <a:lnTo>
                  <a:pt x="2581" y="2368"/>
                </a:lnTo>
                <a:lnTo>
                  <a:pt x="2580" y="2405"/>
                </a:lnTo>
                <a:lnTo>
                  <a:pt x="2579" y="2443"/>
                </a:lnTo>
                <a:lnTo>
                  <a:pt x="2580" y="2480"/>
                </a:lnTo>
                <a:lnTo>
                  <a:pt x="2581" y="2517"/>
                </a:lnTo>
                <a:lnTo>
                  <a:pt x="2584" y="2553"/>
                </a:lnTo>
                <a:lnTo>
                  <a:pt x="2587" y="2590"/>
                </a:lnTo>
                <a:lnTo>
                  <a:pt x="2591" y="2626"/>
                </a:lnTo>
                <a:lnTo>
                  <a:pt x="2596" y="2661"/>
                </a:lnTo>
                <a:lnTo>
                  <a:pt x="2601" y="2697"/>
                </a:lnTo>
                <a:lnTo>
                  <a:pt x="2609" y="2733"/>
                </a:lnTo>
                <a:lnTo>
                  <a:pt x="2616" y="2767"/>
                </a:lnTo>
                <a:lnTo>
                  <a:pt x="2625" y="2803"/>
                </a:lnTo>
                <a:lnTo>
                  <a:pt x="2634" y="2836"/>
                </a:lnTo>
                <a:lnTo>
                  <a:pt x="2644" y="2871"/>
                </a:lnTo>
                <a:lnTo>
                  <a:pt x="2655" y="2904"/>
                </a:lnTo>
                <a:lnTo>
                  <a:pt x="2667" y="2938"/>
                </a:lnTo>
                <a:lnTo>
                  <a:pt x="2679" y="2970"/>
                </a:lnTo>
                <a:lnTo>
                  <a:pt x="2693" y="3004"/>
                </a:lnTo>
                <a:lnTo>
                  <a:pt x="2706" y="3035"/>
                </a:lnTo>
                <a:lnTo>
                  <a:pt x="2722" y="3067"/>
                </a:lnTo>
                <a:lnTo>
                  <a:pt x="2737" y="3098"/>
                </a:lnTo>
                <a:lnTo>
                  <a:pt x="2753" y="3128"/>
                </a:lnTo>
                <a:lnTo>
                  <a:pt x="2770" y="3160"/>
                </a:lnTo>
                <a:lnTo>
                  <a:pt x="2788" y="3189"/>
                </a:lnTo>
                <a:lnTo>
                  <a:pt x="2807" y="3219"/>
                </a:lnTo>
                <a:lnTo>
                  <a:pt x="2826" y="3248"/>
                </a:lnTo>
                <a:lnTo>
                  <a:pt x="2844" y="3276"/>
                </a:lnTo>
                <a:lnTo>
                  <a:pt x="2866" y="3305"/>
                </a:lnTo>
                <a:lnTo>
                  <a:pt x="2887" y="3331"/>
                </a:lnTo>
                <a:lnTo>
                  <a:pt x="2908" y="3358"/>
                </a:lnTo>
                <a:lnTo>
                  <a:pt x="2930" y="3385"/>
                </a:lnTo>
                <a:lnTo>
                  <a:pt x="2954" y="3410"/>
                </a:lnTo>
                <a:lnTo>
                  <a:pt x="2977" y="3436"/>
                </a:lnTo>
                <a:lnTo>
                  <a:pt x="3001" y="3461"/>
                </a:lnTo>
                <a:lnTo>
                  <a:pt x="3026" y="3485"/>
                </a:lnTo>
                <a:lnTo>
                  <a:pt x="3051" y="3508"/>
                </a:lnTo>
                <a:lnTo>
                  <a:pt x="3077" y="3531"/>
                </a:lnTo>
                <a:lnTo>
                  <a:pt x="3103" y="3553"/>
                </a:lnTo>
                <a:lnTo>
                  <a:pt x="3130" y="3575"/>
                </a:lnTo>
                <a:lnTo>
                  <a:pt x="3158" y="3597"/>
                </a:lnTo>
                <a:lnTo>
                  <a:pt x="3186" y="3617"/>
                </a:lnTo>
                <a:lnTo>
                  <a:pt x="3215" y="3637"/>
                </a:lnTo>
                <a:lnTo>
                  <a:pt x="3244" y="3656"/>
                </a:lnTo>
                <a:lnTo>
                  <a:pt x="3273" y="3673"/>
                </a:lnTo>
                <a:lnTo>
                  <a:pt x="3303" y="3691"/>
                </a:lnTo>
                <a:lnTo>
                  <a:pt x="3333" y="3708"/>
                </a:lnTo>
                <a:lnTo>
                  <a:pt x="3364" y="3725"/>
                </a:lnTo>
                <a:lnTo>
                  <a:pt x="3395" y="3740"/>
                </a:lnTo>
                <a:lnTo>
                  <a:pt x="3426" y="3755"/>
                </a:lnTo>
                <a:lnTo>
                  <a:pt x="3459" y="3769"/>
                </a:lnTo>
                <a:lnTo>
                  <a:pt x="3491" y="3783"/>
                </a:lnTo>
                <a:lnTo>
                  <a:pt x="3524" y="3795"/>
                </a:lnTo>
                <a:lnTo>
                  <a:pt x="3558" y="3806"/>
                </a:lnTo>
                <a:lnTo>
                  <a:pt x="3591" y="3817"/>
                </a:lnTo>
                <a:lnTo>
                  <a:pt x="3625" y="3827"/>
                </a:lnTo>
                <a:lnTo>
                  <a:pt x="3659" y="3837"/>
                </a:lnTo>
                <a:lnTo>
                  <a:pt x="3694" y="3845"/>
                </a:lnTo>
                <a:lnTo>
                  <a:pt x="3728" y="3853"/>
                </a:lnTo>
                <a:lnTo>
                  <a:pt x="3764" y="3860"/>
                </a:lnTo>
                <a:lnTo>
                  <a:pt x="3800" y="3865"/>
                </a:lnTo>
                <a:lnTo>
                  <a:pt x="3835" y="3871"/>
                </a:lnTo>
                <a:lnTo>
                  <a:pt x="3872" y="3875"/>
                </a:lnTo>
                <a:lnTo>
                  <a:pt x="3908" y="3879"/>
                </a:lnTo>
                <a:lnTo>
                  <a:pt x="3945" y="3881"/>
                </a:lnTo>
                <a:lnTo>
                  <a:pt x="3982" y="3882"/>
                </a:lnTo>
                <a:lnTo>
                  <a:pt x="4019" y="3882"/>
                </a:lnTo>
                <a:lnTo>
                  <a:pt x="4056" y="3882"/>
                </a:lnTo>
                <a:lnTo>
                  <a:pt x="4093" y="3881"/>
                </a:lnTo>
                <a:lnTo>
                  <a:pt x="4130" y="3879"/>
                </a:lnTo>
                <a:lnTo>
                  <a:pt x="4167" y="3875"/>
                </a:lnTo>
                <a:lnTo>
                  <a:pt x="4202" y="3871"/>
                </a:lnTo>
                <a:lnTo>
                  <a:pt x="4238" y="3865"/>
                </a:lnTo>
                <a:lnTo>
                  <a:pt x="4274" y="3860"/>
                </a:lnTo>
                <a:lnTo>
                  <a:pt x="4309" y="3853"/>
                </a:lnTo>
                <a:lnTo>
                  <a:pt x="4344" y="3845"/>
                </a:lnTo>
                <a:lnTo>
                  <a:pt x="4378" y="3837"/>
                </a:lnTo>
                <a:lnTo>
                  <a:pt x="4413" y="3827"/>
                </a:lnTo>
                <a:lnTo>
                  <a:pt x="4447" y="3817"/>
                </a:lnTo>
                <a:lnTo>
                  <a:pt x="4481" y="3806"/>
                </a:lnTo>
                <a:lnTo>
                  <a:pt x="4514" y="3795"/>
                </a:lnTo>
                <a:lnTo>
                  <a:pt x="4547" y="3783"/>
                </a:lnTo>
                <a:lnTo>
                  <a:pt x="4579" y="3769"/>
                </a:lnTo>
                <a:lnTo>
                  <a:pt x="4611" y="3755"/>
                </a:lnTo>
                <a:lnTo>
                  <a:pt x="4644" y="3740"/>
                </a:lnTo>
                <a:lnTo>
                  <a:pt x="4675" y="3725"/>
                </a:lnTo>
                <a:lnTo>
                  <a:pt x="4705" y="3708"/>
                </a:lnTo>
                <a:lnTo>
                  <a:pt x="4736" y="3691"/>
                </a:lnTo>
                <a:lnTo>
                  <a:pt x="4765" y="3673"/>
                </a:lnTo>
                <a:lnTo>
                  <a:pt x="4795" y="3656"/>
                </a:lnTo>
                <a:lnTo>
                  <a:pt x="4824" y="3637"/>
                </a:lnTo>
                <a:lnTo>
                  <a:pt x="4852" y="3617"/>
                </a:lnTo>
                <a:lnTo>
                  <a:pt x="4880" y="3597"/>
                </a:lnTo>
                <a:lnTo>
                  <a:pt x="4908" y="3575"/>
                </a:lnTo>
                <a:lnTo>
                  <a:pt x="4935" y="3553"/>
                </a:lnTo>
                <a:lnTo>
                  <a:pt x="4961" y="3531"/>
                </a:lnTo>
                <a:lnTo>
                  <a:pt x="4987" y="3508"/>
                </a:lnTo>
                <a:lnTo>
                  <a:pt x="5013" y="3485"/>
                </a:lnTo>
                <a:lnTo>
                  <a:pt x="5037" y="3461"/>
                </a:lnTo>
                <a:lnTo>
                  <a:pt x="5061" y="3436"/>
                </a:lnTo>
                <a:lnTo>
                  <a:pt x="5085" y="3410"/>
                </a:lnTo>
                <a:lnTo>
                  <a:pt x="5107" y="3385"/>
                </a:lnTo>
                <a:lnTo>
                  <a:pt x="5130" y="3358"/>
                </a:lnTo>
                <a:lnTo>
                  <a:pt x="5152" y="3331"/>
                </a:lnTo>
                <a:lnTo>
                  <a:pt x="5173" y="3305"/>
                </a:lnTo>
                <a:lnTo>
                  <a:pt x="5193" y="3276"/>
                </a:lnTo>
                <a:lnTo>
                  <a:pt x="5213" y="3248"/>
                </a:lnTo>
                <a:lnTo>
                  <a:pt x="5232" y="3219"/>
                </a:lnTo>
                <a:lnTo>
                  <a:pt x="5250" y="3189"/>
                </a:lnTo>
                <a:lnTo>
                  <a:pt x="5268" y="3160"/>
                </a:lnTo>
                <a:lnTo>
                  <a:pt x="5285" y="3128"/>
                </a:lnTo>
                <a:lnTo>
                  <a:pt x="5301" y="3098"/>
                </a:lnTo>
                <a:lnTo>
                  <a:pt x="5317" y="3067"/>
                </a:lnTo>
                <a:lnTo>
                  <a:pt x="5331" y="3035"/>
                </a:lnTo>
                <a:lnTo>
                  <a:pt x="5346" y="3004"/>
                </a:lnTo>
                <a:lnTo>
                  <a:pt x="5359" y="2970"/>
                </a:lnTo>
                <a:lnTo>
                  <a:pt x="5372" y="2938"/>
                </a:lnTo>
                <a:lnTo>
                  <a:pt x="5383" y="2904"/>
                </a:lnTo>
                <a:lnTo>
                  <a:pt x="5394" y="2871"/>
                </a:lnTo>
                <a:lnTo>
                  <a:pt x="5404" y="2836"/>
                </a:lnTo>
                <a:lnTo>
                  <a:pt x="5414" y="2803"/>
                </a:lnTo>
                <a:lnTo>
                  <a:pt x="5422" y="2767"/>
                </a:lnTo>
                <a:lnTo>
                  <a:pt x="5430" y="2733"/>
                </a:lnTo>
                <a:lnTo>
                  <a:pt x="5436" y="2697"/>
                </a:lnTo>
                <a:lnTo>
                  <a:pt x="5442" y="2661"/>
                </a:lnTo>
                <a:lnTo>
                  <a:pt x="5447" y="2626"/>
                </a:lnTo>
                <a:lnTo>
                  <a:pt x="5452" y="2590"/>
                </a:lnTo>
                <a:lnTo>
                  <a:pt x="5454" y="2553"/>
                </a:lnTo>
                <a:lnTo>
                  <a:pt x="5457" y="2517"/>
                </a:lnTo>
                <a:lnTo>
                  <a:pt x="5459" y="2480"/>
                </a:lnTo>
                <a:lnTo>
                  <a:pt x="5459" y="2443"/>
                </a:lnTo>
                <a:lnTo>
                  <a:pt x="5459" y="2405"/>
                </a:lnTo>
                <a:lnTo>
                  <a:pt x="5457" y="2368"/>
                </a:lnTo>
                <a:lnTo>
                  <a:pt x="5454" y="2332"/>
                </a:lnTo>
                <a:lnTo>
                  <a:pt x="5452" y="2296"/>
                </a:lnTo>
                <a:lnTo>
                  <a:pt x="5447" y="2259"/>
                </a:lnTo>
                <a:lnTo>
                  <a:pt x="5442" y="2223"/>
                </a:lnTo>
                <a:lnTo>
                  <a:pt x="5436" y="2188"/>
                </a:lnTo>
                <a:lnTo>
                  <a:pt x="5430" y="2153"/>
                </a:lnTo>
                <a:lnTo>
                  <a:pt x="5422" y="2118"/>
                </a:lnTo>
                <a:lnTo>
                  <a:pt x="5414" y="2083"/>
                </a:lnTo>
                <a:lnTo>
                  <a:pt x="5404" y="2048"/>
                </a:lnTo>
                <a:lnTo>
                  <a:pt x="5394" y="2015"/>
                </a:lnTo>
                <a:lnTo>
                  <a:pt x="5383" y="1982"/>
                </a:lnTo>
                <a:lnTo>
                  <a:pt x="5372" y="1948"/>
                </a:lnTo>
                <a:lnTo>
                  <a:pt x="5359" y="1915"/>
                </a:lnTo>
                <a:lnTo>
                  <a:pt x="5346" y="1882"/>
                </a:lnTo>
                <a:lnTo>
                  <a:pt x="5331" y="1850"/>
                </a:lnTo>
                <a:lnTo>
                  <a:pt x="5317" y="1819"/>
                </a:lnTo>
                <a:lnTo>
                  <a:pt x="5301" y="1788"/>
                </a:lnTo>
                <a:lnTo>
                  <a:pt x="5285" y="1756"/>
                </a:lnTo>
                <a:lnTo>
                  <a:pt x="5268" y="1726"/>
                </a:lnTo>
                <a:lnTo>
                  <a:pt x="5250" y="1696"/>
                </a:lnTo>
                <a:lnTo>
                  <a:pt x="5232" y="1667"/>
                </a:lnTo>
                <a:lnTo>
                  <a:pt x="5213" y="1638"/>
                </a:lnTo>
                <a:lnTo>
                  <a:pt x="5193" y="1609"/>
                </a:lnTo>
                <a:lnTo>
                  <a:pt x="5173" y="1581"/>
                </a:lnTo>
                <a:lnTo>
                  <a:pt x="5152" y="1554"/>
                </a:lnTo>
                <a:lnTo>
                  <a:pt x="5130" y="1527"/>
                </a:lnTo>
                <a:lnTo>
                  <a:pt x="5107" y="1501"/>
                </a:lnTo>
                <a:lnTo>
                  <a:pt x="5085" y="1474"/>
                </a:lnTo>
                <a:lnTo>
                  <a:pt x="5061" y="1450"/>
                </a:lnTo>
                <a:lnTo>
                  <a:pt x="5037" y="1425"/>
                </a:lnTo>
                <a:lnTo>
                  <a:pt x="5013" y="1401"/>
                </a:lnTo>
                <a:lnTo>
                  <a:pt x="4987" y="1377"/>
                </a:lnTo>
                <a:lnTo>
                  <a:pt x="4961" y="1354"/>
                </a:lnTo>
                <a:lnTo>
                  <a:pt x="4935" y="1332"/>
                </a:lnTo>
                <a:lnTo>
                  <a:pt x="4908" y="1311"/>
                </a:lnTo>
                <a:lnTo>
                  <a:pt x="4880" y="1289"/>
                </a:lnTo>
                <a:lnTo>
                  <a:pt x="4852" y="1269"/>
                </a:lnTo>
                <a:lnTo>
                  <a:pt x="4824" y="1249"/>
                </a:lnTo>
                <a:lnTo>
                  <a:pt x="4795" y="1230"/>
                </a:lnTo>
                <a:lnTo>
                  <a:pt x="4765" y="1211"/>
                </a:lnTo>
                <a:lnTo>
                  <a:pt x="4736" y="1194"/>
                </a:lnTo>
                <a:lnTo>
                  <a:pt x="4705" y="1177"/>
                </a:lnTo>
                <a:lnTo>
                  <a:pt x="4675" y="1161"/>
                </a:lnTo>
                <a:lnTo>
                  <a:pt x="4644" y="1146"/>
                </a:lnTo>
                <a:lnTo>
                  <a:pt x="4611" y="1130"/>
                </a:lnTo>
                <a:lnTo>
                  <a:pt x="4579" y="1117"/>
                </a:lnTo>
                <a:lnTo>
                  <a:pt x="4547" y="1103"/>
                </a:lnTo>
                <a:lnTo>
                  <a:pt x="4514" y="1091"/>
                </a:lnTo>
                <a:lnTo>
                  <a:pt x="4481" y="1079"/>
                </a:lnTo>
                <a:lnTo>
                  <a:pt x="4447" y="1068"/>
                </a:lnTo>
                <a:lnTo>
                  <a:pt x="4413" y="1058"/>
                </a:lnTo>
                <a:lnTo>
                  <a:pt x="4378" y="1049"/>
                </a:lnTo>
                <a:lnTo>
                  <a:pt x="4344" y="1040"/>
                </a:lnTo>
                <a:lnTo>
                  <a:pt x="4309" y="1033"/>
                </a:lnTo>
                <a:lnTo>
                  <a:pt x="4274" y="1026"/>
                </a:lnTo>
                <a:lnTo>
                  <a:pt x="4238" y="1020"/>
                </a:lnTo>
                <a:lnTo>
                  <a:pt x="4202" y="1015"/>
                </a:lnTo>
                <a:lnTo>
                  <a:pt x="4167" y="1011"/>
                </a:lnTo>
                <a:lnTo>
                  <a:pt x="4130" y="1007"/>
                </a:lnTo>
                <a:lnTo>
                  <a:pt x="4093" y="1005"/>
                </a:lnTo>
                <a:lnTo>
                  <a:pt x="4056" y="1004"/>
                </a:lnTo>
                <a:lnTo>
                  <a:pt x="4019" y="1003"/>
                </a:lnTo>
                <a:close/>
                <a:moveTo>
                  <a:pt x="4708" y="1754"/>
                </a:moveTo>
                <a:lnTo>
                  <a:pt x="4708" y="1754"/>
                </a:lnTo>
                <a:lnTo>
                  <a:pt x="4674" y="1722"/>
                </a:lnTo>
                <a:lnTo>
                  <a:pt x="4639" y="1692"/>
                </a:lnTo>
                <a:lnTo>
                  <a:pt x="4602" y="1663"/>
                </a:lnTo>
                <a:lnTo>
                  <a:pt x="4563" y="1635"/>
                </a:lnTo>
                <a:lnTo>
                  <a:pt x="4524" y="1610"/>
                </a:lnTo>
                <a:lnTo>
                  <a:pt x="4483" y="1587"/>
                </a:lnTo>
                <a:lnTo>
                  <a:pt x="4442" y="1565"/>
                </a:lnTo>
                <a:lnTo>
                  <a:pt x="4398" y="1546"/>
                </a:lnTo>
                <a:lnTo>
                  <a:pt x="4354" y="1528"/>
                </a:lnTo>
                <a:lnTo>
                  <a:pt x="4309" y="1512"/>
                </a:lnTo>
                <a:lnTo>
                  <a:pt x="4262" y="1500"/>
                </a:lnTo>
                <a:lnTo>
                  <a:pt x="4216" y="1489"/>
                </a:lnTo>
                <a:lnTo>
                  <a:pt x="4168" y="1480"/>
                </a:lnTo>
                <a:lnTo>
                  <a:pt x="4119" y="1474"/>
                </a:lnTo>
                <a:lnTo>
                  <a:pt x="4070" y="1470"/>
                </a:lnTo>
                <a:lnTo>
                  <a:pt x="4019" y="1469"/>
                </a:lnTo>
                <a:lnTo>
                  <a:pt x="3969" y="1470"/>
                </a:lnTo>
                <a:lnTo>
                  <a:pt x="3919" y="1474"/>
                </a:lnTo>
                <a:lnTo>
                  <a:pt x="3871" y="1480"/>
                </a:lnTo>
                <a:lnTo>
                  <a:pt x="3823" y="1489"/>
                </a:lnTo>
                <a:lnTo>
                  <a:pt x="3775" y="1500"/>
                </a:lnTo>
                <a:lnTo>
                  <a:pt x="3730" y="1512"/>
                </a:lnTo>
                <a:lnTo>
                  <a:pt x="3684" y="1528"/>
                </a:lnTo>
                <a:lnTo>
                  <a:pt x="3640" y="1546"/>
                </a:lnTo>
                <a:lnTo>
                  <a:pt x="3597" y="1565"/>
                </a:lnTo>
                <a:lnTo>
                  <a:pt x="3555" y="1587"/>
                </a:lnTo>
                <a:lnTo>
                  <a:pt x="3514" y="1610"/>
                </a:lnTo>
                <a:lnTo>
                  <a:pt x="3474" y="1635"/>
                </a:lnTo>
                <a:lnTo>
                  <a:pt x="3436" y="1663"/>
                </a:lnTo>
                <a:lnTo>
                  <a:pt x="3400" y="1692"/>
                </a:lnTo>
                <a:lnTo>
                  <a:pt x="3364" y="1722"/>
                </a:lnTo>
                <a:lnTo>
                  <a:pt x="3330" y="1754"/>
                </a:lnTo>
                <a:lnTo>
                  <a:pt x="3298" y="1788"/>
                </a:lnTo>
                <a:lnTo>
                  <a:pt x="3267" y="1823"/>
                </a:lnTo>
                <a:lnTo>
                  <a:pt x="3239" y="1860"/>
                </a:lnTo>
                <a:lnTo>
                  <a:pt x="3211" y="1898"/>
                </a:lnTo>
                <a:lnTo>
                  <a:pt x="3186" y="1938"/>
                </a:lnTo>
                <a:lnTo>
                  <a:pt x="3162" y="1978"/>
                </a:lnTo>
                <a:lnTo>
                  <a:pt x="3141" y="2021"/>
                </a:lnTo>
                <a:lnTo>
                  <a:pt x="3122" y="2064"/>
                </a:lnTo>
                <a:lnTo>
                  <a:pt x="3104" y="2107"/>
                </a:lnTo>
                <a:lnTo>
                  <a:pt x="3089" y="2153"/>
                </a:lnTo>
                <a:lnTo>
                  <a:pt x="3075" y="2199"/>
                </a:lnTo>
                <a:lnTo>
                  <a:pt x="3065" y="2247"/>
                </a:lnTo>
                <a:lnTo>
                  <a:pt x="3056" y="2295"/>
                </a:lnTo>
                <a:lnTo>
                  <a:pt x="3050" y="2344"/>
                </a:lnTo>
                <a:lnTo>
                  <a:pt x="3046" y="2393"/>
                </a:lnTo>
                <a:lnTo>
                  <a:pt x="3045" y="2443"/>
                </a:lnTo>
                <a:lnTo>
                  <a:pt x="3046" y="2493"/>
                </a:lnTo>
                <a:lnTo>
                  <a:pt x="3050" y="2542"/>
                </a:lnTo>
                <a:lnTo>
                  <a:pt x="3056" y="2591"/>
                </a:lnTo>
                <a:lnTo>
                  <a:pt x="3065" y="2639"/>
                </a:lnTo>
                <a:lnTo>
                  <a:pt x="3075" y="2686"/>
                </a:lnTo>
                <a:lnTo>
                  <a:pt x="3089" y="2733"/>
                </a:lnTo>
                <a:lnTo>
                  <a:pt x="3104" y="2777"/>
                </a:lnTo>
                <a:lnTo>
                  <a:pt x="3122" y="2822"/>
                </a:lnTo>
                <a:lnTo>
                  <a:pt x="3141" y="2865"/>
                </a:lnTo>
                <a:lnTo>
                  <a:pt x="3162" y="2907"/>
                </a:lnTo>
                <a:lnTo>
                  <a:pt x="3186" y="2948"/>
                </a:lnTo>
                <a:lnTo>
                  <a:pt x="3211" y="2987"/>
                </a:lnTo>
                <a:lnTo>
                  <a:pt x="3239" y="3026"/>
                </a:lnTo>
                <a:lnTo>
                  <a:pt x="3267" y="3063"/>
                </a:lnTo>
                <a:lnTo>
                  <a:pt x="3298" y="3097"/>
                </a:lnTo>
                <a:lnTo>
                  <a:pt x="3330" y="3132"/>
                </a:lnTo>
                <a:lnTo>
                  <a:pt x="3364" y="3164"/>
                </a:lnTo>
                <a:lnTo>
                  <a:pt x="3400" y="3194"/>
                </a:lnTo>
                <a:lnTo>
                  <a:pt x="3436" y="3223"/>
                </a:lnTo>
                <a:lnTo>
                  <a:pt x="3474" y="3250"/>
                </a:lnTo>
                <a:lnTo>
                  <a:pt x="3514" y="3276"/>
                </a:lnTo>
                <a:lnTo>
                  <a:pt x="3555" y="3299"/>
                </a:lnTo>
                <a:lnTo>
                  <a:pt x="3597" y="3320"/>
                </a:lnTo>
                <a:lnTo>
                  <a:pt x="3640" y="3340"/>
                </a:lnTo>
                <a:lnTo>
                  <a:pt x="3684" y="3358"/>
                </a:lnTo>
                <a:lnTo>
                  <a:pt x="3730" y="3373"/>
                </a:lnTo>
                <a:lnTo>
                  <a:pt x="3775" y="3386"/>
                </a:lnTo>
                <a:lnTo>
                  <a:pt x="3823" y="3397"/>
                </a:lnTo>
                <a:lnTo>
                  <a:pt x="3871" y="3405"/>
                </a:lnTo>
                <a:lnTo>
                  <a:pt x="3919" y="3412"/>
                </a:lnTo>
                <a:lnTo>
                  <a:pt x="3969" y="3415"/>
                </a:lnTo>
                <a:lnTo>
                  <a:pt x="4019" y="3417"/>
                </a:lnTo>
                <a:lnTo>
                  <a:pt x="4070" y="3415"/>
                </a:lnTo>
                <a:lnTo>
                  <a:pt x="4119" y="3412"/>
                </a:lnTo>
                <a:lnTo>
                  <a:pt x="4168" y="3405"/>
                </a:lnTo>
                <a:lnTo>
                  <a:pt x="4216" y="3397"/>
                </a:lnTo>
                <a:lnTo>
                  <a:pt x="4262" y="3386"/>
                </a:lnTo>
                <a:lnTo>
                  <a:pt x="4309" y="3373"/>
                </a:lnTo>
                <a:lnTo>
                  <a:pt x="4354" y="3358"/>
                </a:lnTo>
                <a:lnTo>
                  <a:pt x="4398" y="3340"/>
                </a:lnTo>
                <a:lnTo>
                  <a:pt x="4442" y="3320"/>
                </a:lnTo>
                <a:lnTo>
                  <a:pt x="4483" y="3299"/>
                </a:lnTo>
                <a:lnTo>
                  <a:pt x="4524" y="3276"/>
                </a:lnTo>
                <a:lnTo>
                  <a:pt x="4563" y="3250"/>
                </a:lnTo>
                <a:lnTo>
                  <a:pt x="4602" y="3223"/>
                </a:lnTo>
                <a:lnTo>
                  <a:pt x="4639" y="3194"/>
                </a:lnTo>
                <a:lnTo>
                  <a:pt x="4674" y="3164"/>
                </a:lnTo>
                <a:lnTo>
                  <a:pt x="4708" y="3132"/>
                </a:lnTo>
                <a:lnTo>
                  <a:pt x="4740" y="3097"/>
                </a:lnTo>
                <a:lnTo>
                  <a:pt x="4771" y="3063"/>
                </a:lnTo>
                <a:lnTo>
                  <a:pt x="4800" y="3026"/>
                </a:lnTo>
                <a:lnTo>
                  <a:pt x="4826" y="2987"/>
                </a:lnTo>
                <a:lnTo>
                  <a:pt x="4852" y="2948"/>
                </a:lnTo>
                <a:lnTo>
                  <a:pt x="4876" y="2907"/>
                </a:lnTo>
                <a:lnTo>
                  <a:pt x="4897" y="2865"/>
                </a:lnTo>
                <a:lnTo>
                  <a:pt x="4917" y="2822"/>
                </a:lnTo>
                <a:lnTo>
                  <a:pt x="4934" y="2777"/>
                </a:lnTo>
                <a:lnTo>
                  <a:pt x="4949" y="2733"/>
                </a:lnTo>
                <a:lnTo>
                  <a:pt x="4962" y="2686"/>
                </a:lnTo>
                <a:lnTo>
                  <a:pt x="4974" y="2639"/>
                </a:lnTo>
                <a:lnTo>
                  <a:pt x="4981" y="2591"/>
                </a:lnTo>
                <a:lnTo>
                  <a:pt x="4988" y="2542"/>
                </a:lnTo>
                <a:lnTo>
                  <a:pt x="4991" y="2493"/>
                </a:lnTo>
                <a:lnTo>
                  <a:pt x="4993" y="2443"/>
                </a:lnTo>
                <a:lnTo>
                  <a:pt x="4991" y="2393"/>
                </a:lnTo>
                <a:lnTo>
                  <a:pt x="4988" y="2344"/>
                </a:lnTo>
                <a:lnTo>
                  <a:pt x="4981" y="2295"/>
                </a:lnTo>
                <a:lnTo>
                  <a:pt x="4974" y="2247"/>
                </a:lnTo>
                <a:lnTo>
                  <a:pt x="4962" y="2199"/>
                </a:lnTo>
                <a:lnTo>
                  <a:pt x="4949" y="2153"/>
                </a:lnTo>
                <a:lnTo>
                  <a:pt x="4934" y="2107"/>
                </a:lnTo>
                <a:lnTo>
                  <a:pt x="4917" y="2064"/>
                </a:lnTo>
                <a:lnTo>
                  <a:pt x="4897" y="2021"/>
                </a:lnTo>
                <a:lnTo>
                  <a:pt x="4876" y="1978"/>
                </a:lnTo>
                <a:lnTo>
                  <a:pt x="4852" y="1938"/>
                </a:lnTo>
                <a:lnTo>
                  <a:pt x="4826" y="1898"/>
                </a:lnTo>
                <a:lnTo>
                  <a:pt x="4800" y="1860"/>
                </a:lnTo>
                <a:lnTo>
                  <a:pt x="4771" y="1823"/>
                </a:lnTo>
                <a:lnTo>
                  <a:pt x="4740" y="1788"/>
                </a:lnTo>
                <a:lnTo>
                  <a:pt x="4708" y="1754"/>
                </a:lnTo>
                <a:close/>
                <a:moveTo>
                  <a:pt x="4362" y="2100"/>
                </a:moveTo>
                <a:lnTo>
                  <a:pt x="4362" y="2100"/>
                </a:lnTo>
                <a:lnTo>
                  <a:pt x="4345" y="2084"/>
                </a:lnTo>
                <a:lnTo>
                  <a:pt x="4328" y="2068"/>
                </a:lnTo>
                <a:lnTo>
                  <a:pt x="4309" y="2054"/>
                </a:lnTo>
                <a:lnTo>
                  <a:pt x="4290" y="2041"/>
                </a:lnTo>
                <a:lnTo>
                  <a:pt x="4270" y="2028"/>
                </a:lnTo>
                <a:lnTo>
                  <a:pt x="4250" y="2016"/>
                </a:lnTo>
                <a:lnTo>
                  <a:pt x="4229" y="2006"/>
                </a:lnTo>
                <a:lnTo>
                  <a:pt x="4208" y="1996"/>
                </a:lnTo>
                <a:lnTo>
                  <a:pt x="4186" y="1987"/>
                </a:lnTo>
                <a:lnTo>
                  <a:pt x="4163" y="1980"/>
                </a:lnTo>
                <a:lnTo>
                  <a:pt x="4141" y="1974"/>
                </a:lnTo>
                <a:lnTo>
                  <a:pt x="4116" y="1968"/>
                </a:lnTo>
                <a:lnTo>
                  <a:pt x="4093" y="1964"/>
                </a:lnTo>
                <a:lnTo>
                  <a:pt x="4068" y="1960"/>
                </a:lnTo>
                <a:lnTo>
                  <a:pt x="4044" y="1959"/>
                </a:lnTo>
                <a:lnTo>
                  <a:pt x="4019" y="1958"/>
                </a:lnTo>
                <a:lnTo>
                  <a:pt x="3994" y="1959"/>
                </a:lnTo>
                <a:lnTo>
                  <a:pt x="3969" y="1960"/>
                </a:lnTo>
                <a:lnTo>
                  <a:pt x="3945" y="1964"/>
                </a:lnTo>
                <a:lnTo>
                  <a:pt x="3921" y="1968"/>
                </a:lnTo>
                <a:lnTo>
                  <a:pt x="3898" y="1974"/>
                </a:lnTo>
                <a:lnTo>
                  <a:pt x="3874" y="1980"/>
                </a:lnTo>
                <a:lnTo>
                  <a:pt x="3852" y="1987"/>
                </a:lnTo>
                <a:lnTo>
                  <a:pt x="3830" y="1996"/>
                </a:lnTo>
                <a:lnTo>
                  <a:pt x="3809" y="2006"/>
                </a:lnTo>
                <a:lnTo>
                  <a:pt x="3788" y="2016"/>
                </a:lnTo>
                <a:lnTo>
                  <a:pt x="3767" y="2028"/>
                </a:lnTo>
                <a:lnTo>
                  <a:pt x="3747" y="2041"/>
                </a:lnTo>
                <a:lnTo>
                  <a:pt x="3728" y="2054"/>
                </a:lnTo>
                <a:lnTo>
                  <a:pt x="3711" y="2068"/>
                </a:lnTo>
                <a:lnTo>
                  <a:pt x="3693" y="2084"/>
                </a:lnTo>
                <a:lnTo>
                  <a:pt x="3676" y="2100"/>
                </a:lnTo>
                <a:lnTo>
                  <a:pt x="3660" y="2116"/>
                </a:lnTo>
                <a:lnTo>
                  <a:pt x="3645" y="2134"/>
                </a:lnTo>
                <a:lnTo>
                  <a:pt x="3630" y="2152"/>
                </a:lnTo>
                <a:lnTo>
                  <a:pt x="3617" y="2172"/>
                </a:lnTo>
                <a:lnTo>
                  <a:pt x="3605" y="2191"/>
                </a:lnTo>
                <a:lnTo>
                  <a:pt x="3592" y="2211"/>
                </a:lnTo>
                <a:lnTo>
                  <a:pt x="3582" y="2232"/>
                </a:lnTo>
                <a:lnTo>
                  <a:pt x="3572" y="2253"/>
                </a:lnTo>
                <a:lnTo>
                  <a:pt x="3563" y="2276"/>
                </a:lnTo>
                <a:lnTo>
                  <a:pt x="3556" y="2298"/>
                </a:lnTo>
                <a:lnTo>
                  <a:pt x="3550" y="2321"/>
                </a:lnTo>
                <a:lnTo>
                  <a:pt x="3545" y="2345"/>
                </a:lnTo>
                <a:lnTo>
                  <a:pt x="3540" y="2369"/>
                </a:lnTo>
                <a:lnTo>
                  <a:pt x="3537" y="2393"/>
                </a:lnTo>
                <a:lnTo>
                  <a:pt x="3534" y="2417"/>
                </a:lnTo>
                <a:lnTo>
                  <a:pt x="3534" y="2443"/>
                </a:lnTo>
                <a:lnTo>
                  <a:pt x="3534" y="2467"/>
                </a:lnTo>
                <a:lnTo>
                  <a:pt x="3537" y="2492"/>
                </a:lnTo>
                <a:lnTo>
                  <a:pt x="3540" y="2517"/>
                </a:lnTo>
                <a:lnTo>
                  <a:pt x="3545" y="2541"/>
                </a:lnTo>
                <a:lnTo>
                  <a:pt x="3550" y="2564"/>
                </a:lnTo>
                <a:lnTo>
                  <a:pt x="3556" y="2587"/>
                </a:lnTo>
                <a:lnTo>
                  <a:pt x="3563" y="2610"/>
                </a:lnTo>
                <a:lnTo>
                  <a:pt x="3572" y="2631"/>
                </a:lnTo>
                <a:lnTo>
                  <a:pt x="3582" y="2654"/>
                </a:lnTo>
                <a:lnTo>
                  <a:pt x="3592" y="2674"/>
                </a:lnTo>
                <a:lnTo>
                  <a:pt x="3605" y="2695"/>
                </a:lnTo>
                <a:lnTo>
                  <a:pt x="3617" y="2714"/>
                </a:lnTo>
                <a:lnTo>
                  <a:pt x="3630" y="2733"/>
                </a:lnTo>
                <a:lnTo>
                  <a:pt x="3645" y="2752"/>
                </a:lnTo>
                <a:lnTo>
                  <a:pt x="3660" y="2768"/>
                </a:lnTo>
                <a:lnTo>
                  <a:pt x="3676" y="2786"/>
                </a:lnTo>
                <a:lnTo>
                  <a:pt x="3693" y="2802"/>
                </a:lnTo>
                <a:lnTo>
                  <a:pt x="3711" y="2817"/>
                </a:lnTo>
                <a:lnTo>
                  <a:pt x="3728" y="2831"/>
                </a:lnTo>
                <a:lnTo>
                  <a:pt x="3747" y="2845"/>
                </a:lnTo>
                <a:lnTo>
                  <a:pt x="3767" y="2858"/>
                </a:lnTo>
                <a:lnTo>
                  <a:pt x="3788" y="2869"/>
                </a:lnTo>
                <a:lnTo>
                  <a:pt x="3809" y="2880"/>
                </a:lnTo>
                <a:lnTo>
                  <a:pt x="3830" y="2890"/>
                </a:lnTo>
                <a:lnTo>
                  <a:pt x="3852" y="2898"/>
                </a:lnTo>
                <a:lnTo>
                  <a:pt x="3874" y="2906"/>
                </a:lnTo>
                <a:lnTo>
                  <a:pt x="3898" y="2912"/>
                </a:lnTo>
                <a:lnTo>
                  <a:pt x="3921" y="2918"/>
                </a:lnTo>
                <a:lnTo>
                  <a:pt x="3945" y="2922"/>
                </a:lnTo>
                <a:lnTo>
                  <a:pt x="3969" y="2924"/>
                </a:lnTo>
                <a:lnTo>
                  <a:pt x="3994" y="2927"/>
                </a:lnTo>
                <a:lnTo>
                  <a:pt x="4019" y="2928"/>
                </a:lnTo>
                <a:lnTo>
                  <a:pt x="4044" y="2927"/>
                </a:lnTo>
                <a:lnTo>
                  <a:pt x="4068" y="2924"/>
                </a:lnTo>
                <a:lnTo>
                  <a:pt x="4093" y="2922"/>
                </a:lnTo>
                <a:lnTo>
                  <a:pt x="4116" y="2918"/>
                </a:lnTo>
                <a:lnTo>
                  <a:pt x="4141" y="2912"/>
                </a:lnTo>
                <a:lnTo>
                  <a:pt x="4163" y="2906"/>
                </a:lnTo>
                <a:lnTo>
                  <a:pt x="4186" y="2898"/>
                </a:lnTo>
                <a:lnTo>
                  <a:pt x="4208" y="2890"/>
                </a:lnTo>
                <a:lnTo>
                  <a:pt x="4229" y="2880"/>
                </a:lnTo>
                <a:lnTo>
                  <a:pt x="4250" y="2869"/>
                </a:lnTo>
                <a:lnTo>
                  <a:pt x="4270" y="2858"/>
                </a:lnTo>
                <a:lnTo>
                  <a:pt x="4290" y="2845"/>
                </a:lnTo>
                <a:lnTo>
                  <a:pt x="4309" y="2831"/>
                </a:lnTo>
                <a:lnTo>
                  <a:pt x="4328" y="2817"/>
                </a:lnTo>
                <a:lnTo>
                  <a:pt x="4345" y="2802"/>
                </a:lnTo>
                <a:lnTo>
                  <a:pt x="4362" y="2786"/>
                </a:lnTo>
                <a:lnTo>
                  <a:pt x="4378" y="2768"/>
                </a:lnTo>
                <a:lnTo>
                  <a:pt x="4393" y="2752"/>
                </a:lnTo>
                <a:lnTo>
                  <a:pt x="4407" y="2733"/>
                </a:lnTo>
                <a:lnTo>
                  <a:pt x="4421" y="2714"/>
                </a:lnTo>
                <a:lnTo>
                  <a:pt x="4434" y="2695"/>
                </a:lnTo>
                <a:lnTo>
                  <a:pt x="4445" y="2674"/>
                </a:lnTo>
                <a:lnTo>
                  <a:pt x="4456" y="2654"/>
                </a:lnTo>
                <a:lnTo>
                  <a:pt x="4465" y="2631"/>
                </a:lnTo>
                <a:lnTo>
                  <a:pt x="4474" y="2610"/>
                </a:lnTo>
                <a:lnTo>
                  <a:pt x="4482" y="2587"/>
                </a:lnTo>
                <a:lnTo>
                  <a:pt x="4489" y="2564"/>
                </a:lnTo>
                <a:lnTo>
                  <a:pt x="4494" y="2541"/>
                </a:lnTo>
                <a:lnTo>
                  <a:pt x="4499" y="2517"/>
                </a:lnTo>
                <a:lnTo>
                  <a:pt x="4501" y="2492"/>
                </a:lnTo>
                <a:lnTo>
                  <a:pt x="4503" y="2467"/>
                </a:lnTo>
                <a:lnTo>
                  <a:pt x="4504" y="2443"/>
                </a:lnTo>
                <a:lnTo>
                  <a:pt x="4503" y="2417"/>
                </a:lnTo>
                <a:lnTo>
                  <a:pt x="4501" y="2393"/>
                </a:lnTo>
                <a:lnTo>
                  <a:pt x="4499" y="2369"/>
                </a:lnTo>
                <a:lnTo>
                  <a:pt x="4494" y="2345"/>
                </a:lnTo>
                <a:lnTo>
                  <a:pt x="4489" y="2321"/>
                </a:lnTo>
                <a:lnTo>
                  <a:pt x="4482" y="2298"/>
                </a:lnTo>
                <a:lnTo>
                  <a:pt x="4474" y="2276"/>
                </a:lnTo>
                <a:lnTo>
                  <a:pt x="4465" y="2253"/>
                </a:lnTo>
                <a:lnTo>
                  <a:pt x="4456" y="2232"/>
                </a:lnTo>
                <a:lnTo>
                  <a:pt x="4445" y="2211"/>
                </a:lnTo>
                <a:lnTo>
                  <a:pt x="4434" y="2191"/>
                </a:lnTo>
                <a:lnTo>
                  <a:pt x="4421" y="2172"/>
                </a:lnTo>
                <a:lnTo>
                  <a:pt x="4407" y="2152"/>
                </a:lnTo>
                <a:lnTo>
                  <a:pt x="4393" y="2134"/>
                </a:lnTo>
                <a:lnTo>
                  <a:pt x="4378" y="2116"/>
                </a:lnTo>
                <a:lnTo>
                  <a:pt x="4362" y="210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6" name="KSO_Shape"/>
          <p:cNvSpPr>
            <a:spLocks/>
          </p:cNvSpPr>
          <p:nvPr/>
        </p:nvSpPr>
        <p:spPr bwMode="auto">
          <a:xfrm>
            <a:off x="5151438" y="3959225"/>
            <a:ext cx="436562" cy="368300"/>
          </a:xfrm>
          <a:custGeom>
            <a:avLst/>
            <a:gdLst>
              <a:gd name="T0" fmla="*/ 2147483646 w 6190"/>
              <a:gd name="T1" fmla="*/ 2147483646 h 4291"/>
              <a:gd name="T2" fmla="*/ 2147483646 w 6190"/>
              <a:gd name="T3" fmla="*/ 2147483646 h 4291"/>
              <a:gd name="T4" fmla="*/ 2147483646 w 6190"/>
              <a:gd name="T5" fmla="*/ 2147483646 h 4291"/>
              <a:gd name="T6" fmla="*/ 2147483646 w 6190"/>
              <a:gd name="T7" fmla="*/ 2147483646 h 4291"/>
              <a:gd name="T8" fmla="*/ 2147483646 w 6190"/>
              <a:gd name="T9" fmla="*/ 2147483646 h 4291"/>
              <a:gd name="T10" fmla="*/ 2147483646 w 6190"/>
              <a:gd name="T11" fmla="*/ 2147483646 h 4291"/>
              <a:gd name="T12" fmla="*/ 2147483646 w 6190"/>
              <a:gd name="T13" fmla="*/ 2147483646 h 4291"/>
              <a:gd name="T14" fmla="*/ 2147483646 w 6190"/>
              <a:gd name="T15" fmla="*/ 2147483646 h 4291"/>
              <a:gd name="T16" fmla="*/ 2147483646 w 6190"/>
              <a:gd name="T17" fmla="*/ 2147483646 h 4291"/>
              <a:gd name="T18" fmla="*/ 2147483646 w 6190"/>
              <a:gd name="T19" fmla="*/ 2147483646 h 4291"/>
              <a:gd name="T20" fmla="*/ 2147483646 w 6190"/>
              <a:gd name="T21" fmla="*/ 2147483646 h 4291"/>
              <a:gd name="T22" fmla="*/ 2147483646 w 6190"/>
              <a:gd name="T23" fmla="*/ 2147483646 h 4291"/>
              <a:gd name="T24" fmla="*/ 2147483646 w 6190"/>
              <a:gd name="T25" fmla="*/ 2147483646 h 4291"/>
              <a:gd name="T26" fmla="*/ 2147483646 w 6190"/>
              <a:gd name="T27" fmla="*/ 2147483646 h 4291"/>
              <a:gd name="T28" fmla="*/ 2147483646 w 6190"/>
              <a:gd name="T29" fmla="*/ 2147483646 h 4291"/>
              <a:gd name="T30" fmla="*/ 2147483646 w 6190"/>
              <a:gd name="T31" fmla="*/ 2147483646 h 4291"/>
              <a:gd name="T32" fmla="*/ 2147483646 w 6190"/>
              <a:gd name="T33" fmla="*/ 2147483646 h 4291"/>
              <a:gd name="T34" fmla="*/ 2147483646 w 6190"/>
              <a:gd name="T35" fmla="*/ 2147483646 h 4291"/>
              <a:gd name="T36" fmla="*/ 2147483646 w 6190"/>
              <a:gd name="T37" fmla="*/ 2147483646 h 4291"/>
              <a:gd name="T38" fmla="*/ 2147483646 w 6190"/>
              <a:gd name="T39" fmla="*/ 2147483646 h 4291"/>
              <a:gd name="T40" fmla="*/ 2147483646 w 6190"/>
              <a:gd name="T41" fmla="*/ 2147483646 h 4291"/>
              <a:gd name="T42" fmla="*/ 2147483646 w 6190"/>
              <a:gd name="T43" fmla="*/ 2147483646 h 4291"/>
              <a:gd name="T44" fmla="*/ 2147483646 w 6190"/>
              <a:gd name="T45" fmla="*/ 2147483646 h 4291"/>
              <a:gd name="T46" fmla="*/ 0 w 6190"/>
              <a:gd name="T47" fmla="*/ 2147483646 h 4291"/>
              <a:gd name="T48" fmla="*/ 0 w 6190"/>
              <a:gd name="T49" fmla="*/ 2147483646 h 4291"/>
              <a:gd name="T50" fmla="*/ 2147483646 w 6190"/>
              <a:gd name="T51" fmla="*/ 2147483646 h 4291"/>
              <a:gd name="T52" fmla="*/ 2147483646 w 6190"/>
              <a:gd name="T53" fmla="*/ 0 h 4291"/>
              <a:gd name="T54" fmla="*/ 2147483646 w 6190"/>
              <a:gd name="T55" fmla="*/ 2147483646 h 4291"/>
              <a:gd name="T56" fmla="*/ 2147483646 w 6190"/>
              <a:gd name="T57" fmla="*/ 2147483646 h 4291"/>
              <a:gd name="T58" fmla="*/ 2147483646 w 6190"/>
              <a:gd name="T59" fmla="*/ 2147483646 h 4291"/>
              <a:gd name="T60" fmla="*/ 2147483646 w 6190"/>
              <a:gd name="T61" fmla="*/ 2147483646 h 4291"/>
              <a:gd name="T62" fmla="*/ 2147483646 w 6190"/>
              <a:gd name="T63" fmla="*/ 2147483646 h 4291"/>
              <a:gd name="T64" fmla="*/ 2147483646 w 6190"/>
              <a:gd name="T65" fmla="*/ 2147483646 h 4291"/>
              <a:gd name="T66" fmla="*/ 2147483646 w 6190"/>
              <a:gd name="T67" fmla="*/ 2147483646 h 4291"/>
              <a:gd name="T68" fmla="*/ 2147483646 w 6190"/>
              <a:gd name="T69" fmla="*/ 2147483646 h 4291"/>
              <a:gd name="T70" fmla="*/ 2147483646 w 6190"/>
              <a:gd name="T71" fmla="*/ 2147483646 h 4291"/>
              <a:gd name="T72" fmla="*/ 2147483646 w 6190"/>
              <a:gd name="T73" fmla="*/ 2147483646 h 4291"/>
              <a:gd name="T74" fmla="*/ 2147483646 w 6190"/>
              <a:gd name="T75" fmla="*/ 2147483646 h 4291"/>
              <a:gd name="T76" fmla="*/ 2147483646 w 6190"/>
              <a:gd name="T77" fmla="*/ 2147483646 h 4291"/>
              <a:gd name="T78" fmla="*/ 2147483646 w 6190"/>
              <a:gd name="T79" fmla="*/ 2147483646 h 429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190" h="4291">
                <a:moveTo>
                  <a:pt x="179" y="508"/>
                </a:moveTo>
                <a:lnTo>
                  <a:pt x="4027" y="508"/>
                </a:lnTo>
                <a:lnTo>
                  <a:pt x="4206" y="508"/>
                </a:lnTo>
                <a:lnTo>
                  <a:pt x="4206" y="688"/>
                </a:lnTo>
                <a:lnTo>
                  <a:pt x="4206" y="3418"/>
                </a:lnTo>
                <a:lnTo>
                  <a:pt x="4206" y="3598"/>
                </a:lnTo>
                <a:lnTo>
                  <a:pt x="4027" y="3598"/>
                </a:lnTo>
                <a:lnTo>
                  <a:pt x="2568" y="3598"/>
                </a:lnTo>
                <a:lnTo>
                  <a:pt x="2568" y="3721"/>
                </a:lnTo>
                <a:lnTo>
                  <a:pt x="2634" y="3731"/>
                </a:lnTo>
                <a:lnTo>
                  <a:pt x="2698" y="3740"/>
                </a:lnTo>
                <a:lnTo>
                  <a:pt x="2764" y="3752"/>
                </a:lnTo>
                <a:lnTo>
                  <a:pt x="2829" y="3765"/>
                </a:lnTo>
                <a:lnTo>
                  <a:pt x="2895" y="3779"/>
                </a:lnTo>
                <a:lnTo>
                  <a:pt x="2961" y="3794"/>
                </a:lnTo>
                <a:lnTo>
                  <a:pt x="3026" y="3811"/>
                </a:lnTo>
                <a:lnTo>
                  <a:pt x="3092" y="3829"/>
                </a:lnTo>
                <a:lnTo>
                  <a:pt x="3157" y="3848"/>
                </a:lnTo>
                <a:lnTo>
                  <a:pt x="3223" y="3868"/>
                </a:lnTo>
                <a:lnTo>
                  <a:pt x="3288" y="3891"/>
                </a:lnTo>
                <a:lnTo>
                  <a:pt x="3354" y="3914"/>
                </a:lnTo>
                <a:lnTo>
                  <a:pt x="3419" y="3938"/>
                </a:lnTo>
                <a:lnTo>
                  <a:pt x="3485" y="3965"/>
                </a:lnTo>
                <a:lnTo>
                  <a:pt x="3550" y="3993"/>
                </a:lnTo>
                <a:lnTo>
                  <a:pt x="3616" y="4021"/>
                </a:lnTo>
                <a:lnTo>
                  <a:pt x="3616" y="4291"/>
                </a:lnTo>
                <a:lnTo>
                  <a:pt x="632" y="4291"/>
                </a:lnTo>
                <a:lnTo>
                  <a:pt x="632" y="4021"/>
                </a:lnTo>
                <a:lnTo>
                  <a:pt x="696" y="3995"/>
                </a:lnTo>
                <a:lnTo>
                  <a:pt x="758" y="3970"/>
                </a:lnTo>
                <a:lnTo>
                  <a:pt x="822" y="3946"/>
                </a:lnTo>
                <a:lnTo>
                  <a:pt x="885" y="3924"/>
                </a:lnTo>
                <a:lnTo>
                  <a:pt x="949" y="3901"/>
                </a:lnTo>
                <a:lnTo>
                  <a:pt x="1013" y="3881"/>
                </a:lnTo>
                <a:lnTo>
                  <a:pt x="1075" y="3861"/>
                </a:lnTo>
                <a:lnTo>
                  <a:pt x="1139" y="3843"/>
                </a:lnTo>
                <a:lnTo>
                  <a:pt x="1203" y="3825"/>
                </a:lnTo>
                <a:lnTo>
                  <a:pt x="1266" y="3809"/>
                </a:lnTo>
                <a:lnTo>
                  <a:pt x="1330" y="3793"/>
                </a:lnTo>
                <a:lnTo>
                  <a:pt x="1394" y="3779"/>
                </a:lnTo>
                <a:lnTo>
                  <a:pt x="1456" y="3765"/>
                </a:lnTo>
                <a:lnTo>
                  <a:pt x="1520" y="3753"/>
                </a:lnTo>
                <a:lnTo>
                  <a:pt x="1584" y="3743"/>
                </a:lnTo>
                <a:lnTo>
                  <a:pt x="1647" y="3733"/>
                </a:lnTo>
                <a:lnTo>
                  <a:pt x="1647" y="3598"/>
                </a:lnTo>
                <a:lnTo>
                  <a:pt x="179" y="3598"/>
                </a:lnTo>
                <a:lnTo>
                  <a:pt x="0" y="3598"/>
                </a:lnTo>
                <a:lnTo>
                  <a:pt x="0" y="3418"/>
                </a:lnTo>
                <a:lnTo>
                  <a:pt x="0" y="688"/>
                </a:lnTo>
                <a:lnTo>
                  <a:pt x="0" y="508"/>
                </a:lnTo>
                <a:lnTo>
                  <a:pt x="179" y="508"/>
                </a:lnTo>
                <a:close/>
                <a:moveTo>
                  <a:pt x="4438" y="4291"/>
                </a:moveTo>
                <a:lnTo>
                  <a:pt x="6190" y="4291"/>
                </a:lnTo>
                <a:lnTo>
                  <a:pt x="6190" y="0"/>
                </a:lnTo>
                <a:lnTo>
                  <a:pt x="4438" y="0"/>
                </a:lnTo>
                <a:lnTo>
                  <a:pt x="4438" y="4291"/>
                </a:lnTo>
                <a:close/>
                <a:moveTo>
                  <a:pt x="4659" y="374"/>
                </a:moveTo>
                <a:lnTo>
                  <a:pt x="6000" y="374"/>
                </a:lnTo>
                <a:lnTo>
                  <a:pt x="6000" y="791"/>
                </a:lnTo>
                <a:lnTo>
                  <a:pt x="4659" y="791"/>
                </a:lnTo>
                <a:lnTo>
                  <a:pt x="4659" y="374"/>
                </a:lnTo>
                <a:close/>
                <a:moveTo>
                  <a:pt x="4659" y="1025"/>
                </a:moveTo>
                <a:lnTo>
                  <a:pt x="6000" y="1025"/>
                </a:lnTo>
                <a:lnTo>
                  <a:pt x="6000" y="1444"/>
                </a:lnTo>
                <a:lnTo>
                  <a:pt x="4659" y="1444"/>
                </a:lnTo>
                <a:lnTo>
                  <a:pt x="4659" y="1025"/>
                </a:lnTo>
                <a:close/>
                <a:moveTo>
                  <a:pt x="4652" y="1798"/>
                </a:moveTo>
                <a:lnTo>
                  <a:pt x="5102" y="1798"/>
                </a:lnTo>
                <a:lnTo>
                  <a:pt x="5102" y="2121"/>
                </a:lnTo>
                <a:lnTo>
                  <a:pt x="4652" y="2121"/>
                </a:lnTo>
                <a:lnTo>
                  <a:pt x="4652" y="1798"/>
                </a:lnTo>
                <a:close/>
                <a:moveTo>
                  <a:pt x="4652" y="2317"/>
                </a:moveTo>
                <a:lnTo>
                  <a:pt x="5102" y="2317"/>
                </a:lnTo>
                <a:lnTo>
                  <a:pt x="5102" y="2640"/>
                </a:lnTo>
                <a:lnTo>
                  <a:pt x="4652" y="2640"/>
                </a:lnTo>
                <a:lnTo>
                  <a:pt x="4652" y="2317"/>
                </a:lnTo>
                <a:close/>
                <a:moveTo>
                  <a:pt x="3847" y="868"/>
                </a:moveTo>
                <a:lnTo>
                  <a:pt x="359" y="868"/>
                </a:lnTo>
                <a:lnTo>
                  <a:pt x="359" y="3238"/>
                </a:lnTo>
                <a:lnTo>
                  <a:pt x="3847" y="3238"/>
                </a:lnTo>
                <a:lnTo>
                  <a:pt x="3847" y="868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7" name="KSO_Shape"/>
          <p:cNvSpPr>
            <a:spLocks/>
          </p:cNvSpPr>
          <p:nvPr/>
        </p:nvSpPr>
        <p:spPr bwMode="auto">
          <a:xfrm>
            <a:off x="7570788" y="3924300"/>
            <a:ext cx="449262" cy="403225"/>
          </a:xfrm>
          <a:custGeom>
            <a:avLst/>
            <a:gdLst>
              <a:gd name="T0" fmla="*/ 2147483646 w 6140"/>
              <a:gd name="T1" fmla="*/ 2147483646 h 6040"/>
              <a:gd name="T2" fmla="*/ 2147483646 w 6140"/>
              <a:gd name="T3" fmla="*/ 2147483646 h 6040"/>
              <a:gd name="T4" fmla="*/ 2147483646 w 6140"/>
              <a:gd name="T5" fmla="*/ 2147483646 h 6040"/>
              <a:gd name="T6" fmla="*/ 2147483646 w 6140"/>
              <a:gd name="T7" fmla="*/ 2147483646 h 6040"/>
              <a:gd name="T8" fmla="*/ 2147483646 w 6140"/>
              <a:gd name="T9" fmla="*/ 2147483646 h 6040"/>
              <a:gd name="T10" fmla="*/ 2147483646 w 6140"/>
              <a:gd name="T11" fmla="*/ 2147483646 h 6040"/>
              <a:gd name="T12" fmla="*/ 2147483646 w 6140"/>
              <a:gd name="T13" fmla="*/ 2147483646 h 6040"/>
              <a:gd name="T14" fmla="*/ 2147483646 w 6140"/>
              <a:gd name="T15" fmla="*/ 2147483646 h 6040"/>
              <a:gd name="T16" fmla="*/ 2147483646 w 6140"/>
              <a:gd name="T17" fmla="*/ 2147483646 h 6040"/>
              <a:gd name="T18" fmla="*/ 2147483646 w 6140"/>
              <a:gd name="T19" fmla="*/ 2147483646 h 6040"/>
              <a:gd name="T20" fmla="*/ 2147483646 w 6140"/>
              <a:gd name="T21" fmla="*/ 2147483646 h 6040"/>
              <a:gd name="T22" fmla="*/ 2147483646 w 6140"/>
              <a:gd name="T23" fmla="*/ 2147483646 h 6040"/>
              <a:gd name="T24" fmla="*/ 2147483646 w 6140"/>
              <a:gd name="T25" fmla="*/ 2147483646 h 6040"/>
              <a:gd name="T26" fmla="*/ 2147483646 w 6140"/>
              <a:gd name="T27" fmla="*/ 2147483646 h 6040"/>
              <a:gd name="T28" fmla="*/ 2147483646 w 6140"/>
              <a:gd name="T29" fmla="*/ 2147483646 h 6040"/>
              <a:gd name="T30" fmla="*/ 0 w 6140"/>
              <a:gd name="T31" fmla="*/ 2147483646 h 6040"/>
              <a:gd name="T32" fmla="*/ 2147483646 w 6140"/>
              <a:gd name="T33" fmla="*/ 2147483646 h 6040"/>
              <a:gd name="T34" fmla="*/ 2147483646 w 6140"/>
              <a:gd name="T35" fmla="*/ 2147483646 h 6040"/>
              <a:gd name="T36" fmla="*/ 2147483646 w 6140"/>
              <a:gd name="T37" fmla="*/ 2147483646 h 6040"/>
              <a:gd name="T38" fmla="*/ 2147483646 w 6140"/>
              <a:gd name="T39" fmla="*/ 2147483646 h 6040"/>
              <a:gd name="T40" fmla="*/ 2147483646 w 6140"/>
              <a:gd name="T41" fmla="*/ 2147483646 h 6040"/>
              <a:gd name="T42" fmla="*/ 2147483646 w 6140"/>
              <a:gd name="T43" fmla="*/ 2147483646 h 6040"/>
              <a:gd name="T44" fmla="*/ 2147483646 w 6140"/>
              <a:gd name="T45" fmla="*/ 2147483646 h 6040"/>
              <a:gd name="T46" fmla="*/ 2147483646 w 6140"/>
              <a:gd name="T47" fmla="*/ 2147483646 h 6040"/>
              <a:gd name="T48" fmla="*/ 2147483646 w 6140"/>
              <a:gd name="T49" fmla="*/ 2147483646 h 6040"/>
              <a:gd name="T50" fmla="*/ 2147483646 w 6140"/>
              <a:gd name="T51" fmla="*/ 2147483646 h 6040"/>
              <a:gd name="T52" fmla="*/ 2147483646 w 6140"/>
              <a:gd name="T53" fmla="*/ 2147483646 h 6040"/>
              <a:gd name="T54" fmla="*/ 2147483646 w 6140"/>
              <a:gd name="T55" fmla="*/ 2147483646 h 6040"/>
              <a:gd name="T56" fmla="*/ 2147483646 w 6140"/>
              <a:gd name="T57" fmla="*/ 2147483646 h 6040"/>
              <a:gd name="T58" fmla="*/ 2147483646 w 6140"/>
              <a:gd name="T59" fmla="*/ 2147483646 h 6040"/>
              <a:gd name="T60" fmla="*/ 2147483646 w 6140"/>
              <a:gd name="T61" fmla="*/ 2147483646 h 6040"/>
              <a:gd name="T62" fmla="*/ 2147483646 w 6140"/>
              <a:gd name="T63" fmla="*/ 2147483646 h 6040"/>
              <a:gd name="T64" fmla="*/ 2147483646 w 6140"/>
              <a:gd name="T65" fmla="*/ 2147483646 h 6040"/>
              <a:gd name="T66" fmla="*/ 2147483646 w 6140"/>
              <a:gd name="T67" fmla="*/ 2147483646 h 6040"/>
              <a:gd name="T68" fmla="*/ 2147483646 w 6140"/>
              <a:gd name="T69" fmla="*/ 2147483646 h 6040"/>
              <a:gd name="T70" fmla="*/ 2147483646 w 6140"/>
              <a:gd name="T71" fmla="*/ 2147483646 h 6040"/>
              <a:gd name="T72" fmla="*/ 2147483646 w 6140"/>
              <a:gd name="T73" fmla="*/ 2147483646 h 6040"/>
              <a:gd name="T74" fmla="*/ 2147483646 w 6140"/>
              <a:gd name="T75" fmla="*/ 2147483646 h 6040"/>
              <a:gd name="T76" fmla="*/ 2147483646 w 6140"/>
              <a:gd name="T77" fmla="*/ 2147483646 h 6040"/>
              <a:gd name="T78" fmla="*/ 2147483646 w 6140"/>
              <a:gd name="T79" fmla="*/ 2147483646 h 6040"/>
              <a:gd name="T80" fmla="*/ 2147483646 w 6140"/>
              <a:gd name="T81" fmla="*/ 2147483646 h 6040"/>
              <a:gd name="T82" fmla="*/ 2147483646 w 6140"/>
              <a:gd name="T83" fmla="*/ 2147483646 h 6040"/>
              <a:gd name="T84" fmla="*/ 2147483646 w 6140"/>
              <a:gd name="T85" fmla="*/ 2147483646 h 6040"/>
              <a:gd name="T86" fmla="*/ 2147483646 w 6140"/>
              <a:gd name="T87" fmla="*/ 2147483646 h 6040"/>
              <a:gd name="T88" fmla="*/ 2147483646 w 6140"/>
              <a:gd name="T89" fmla="*/ 2147483646 h 6040"/>
              <a:gd name="T90" fmla="*/ 2147483646 w 6140"/>
              <a:gd name="T91" fmla="*/ 2147483646 h 6040"/>
              <a:gd name="T92" fmla="*/ 2147483646 w 6140"/>
              <a:gd name="T93" fmla="*/ 2147483646 h 6040"/>
              <a:gd name="T94" fmla="*/ 2147483646 w 6140"/>
              <a:gd name="T95" fmla="*/ 2147483646 h 6040"/>
              <a:gd name="T96" fmla="*/ 2147483646 w 6140"/>
              <a:gd name="T97" fmla="*/ 2147483646 h 6040"/>
              <a:gd name="T98" fmla="*/ 2147483646 w 6140"/>
              <a:gd name="T99" fmla="*/ 2147483646 h 6040"/>
              <a:gd name="T100" fmla="*/ 2147483646 w 6140"/>
              <a:gd name="T101" fmla="*/ 2147483646 h 6040"/>
              <a:gd name="T102" fmla="*/ 2147483646 w 6140"/>
              <a:gd name="T103" fmla="*/ 2147483646 h 6040"/>
              <a:gd name="T104" fmla="*/ 2147483646 w 6140"/>
              <a:gd name="T105" fmla="*/ 2147483646 h 6040"/>
              <a:gd name="T106" fmla="*/ 2147483646 w 6140"/>
              <a:gd name="T107" fmla="*/ 2147483646 h 6040"/>
              <a:gd name="T108" fmla="*/ 2147483646 w 6140"/>
              <a:gd name="T109" fmla="*/ 2147483646 h 6040"/>
              <a:gd name="T110" fmla="*/ 2147483646 w 6140"/>
              <a:gd name="T111" fmla="*/ 2147483646 h 6040"/>
              <a:gd name="T112" fmla="*/ 2147483646 w 6140"/>
              <a:gd name="T113" fmla="*/ 2147483646 h 6040"/>
              <a:gd name="T114" fmla="*/ 2147483646 w 6140"/>
              <a:gd name="T115" fmla="*/ 2147483646 h 6040"/>
              <a:gd name="T116" fmla="*/ 2147483646 w 6140"/>
              <a:gd name="T117" fmla="*/ 2147483646 h 6040"/>
              <a:gd name="T118" fmla="*/ 2147483646 w 6140"/>
              <a:gd name="T119" fmla="*/ 2147483646 h 604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6140" h="6040">
                <a:moveTo>
                  <a:pt x="3011" y="554"/>
                </a:moveTo>
                <a:lnTo>
                  <a:pt x="5433" y="554"/>
                </a:lnTo>
                <a:lnTo>
                  <a:pt x="5469" y="555"/>
                </a:lnTo>
                <a:lnTo>
                  <a:pt x="5505" y="557"/>
                </a:lnTo>
                <a:lnTo>
                  <a:pt x="5540" y="562"/>
                </a:lnTo>
                <a:lnTo>
                  <a:pt x="5575" y="567"/>
                </a:lnTo>
                <a:lnTo>
                  <a:pt x="5608" y="576"/>
                </a:lnTo>
                <a:lnTo>
                  <a:pt x="5642" y="586"/>
                </a:lnTo>
                <a:lnTo>
                  <a:pt x="5676" y="597"/>
                </a:lnTo>
                <a:lnTo>
                  <a:pt x="5707" y="609"/>
                </a:lnTo>
                <a:lnTo>
                  <a:pt x="5738" y="623"/>
                </a:lnTo>
                <a:lnTo>
                  <a:pt x="5768" y="639"/>
                </a:lnTo>
                <a:lnTo>
                  <a:pt x="5799" y="656"/>
                </a:lnTo>
                <a:lnTo>
                  <a:pt x="5828" y="674"/>
                </a:lnTo>
                <a:lnTo>
                  <a:pt x="5854" y="694"/>
                </a:lnTo>
                <a:lnTo>
                  <a:pt x="5881" y="716"/>
                </a:lnTo>
                <a:lnTo>
                  <a:pt x="5908" y="738"/>
                </a:lnTo>
                <a:lnTo>
                  <a:pt x="5932" y="761"/>
                </a:lnTo>
                <a:lnTo>
                  <a:pt x="5955" y="786"/>
                </a:lnTo>
                <a:lnTo>
                  <a:pt x="5977" y="811"/>
                </a:lnTo>
                <a:lnTo>
                  <a:pt x="5998" y="838"/>
                </a:lnTo>
                <a:lnTo>
                  <a:pt x="6018" y="866"/>
                </a:lnTo>
                <a:lnTo>
                  <a:pt x="6037" y="895"/>
                </a:lnTo>
                <a:lnTo>
                  <a:pt x="6054" y="924"/>
                </a:lnTo>
                <a:lnTo>
                  <a:pt x="6069" y="955"/>
                </a:lnTo>
                <a:lnTo>
                  <a:pt x="6084" y="987"/>
                </a:lnTo>
                <a:lnTo>
                  <a:pt x="6097" y="1018"/>
                </a:lnTo>
                <a:lnTo>
                  <a:pt x="6107" y="1051"/>
                </a:lnTo>
                <a:lnTo>
                  <a:pt x="6117" y="1084"/>
                </a:lnTo>
                <a:lnTo>
                  <a:pt x="6125" y="1119"/>
                </a:lnTo>
                <a:lnTo>
                  <a:pt x="6132" y="1154"/>
                </a:lnTo>
                <a:lnTo>
                  <a:pt x="6136" y="1189"/>
                </a:lnTo>
                <a:lnTo>
                  <a:pt x="6139" y="1225"/>
                </a:lnTo>
                <a:lnTo>
                  <a:pt x="6140" y="1261"/>
                </a:lnTo>
                <a:lnTo>
                  <a:pt x="6140" y="5331"/>
                </a:lnTo>
                <a:lnTo>
                  <a:pt x="6139" y="5369"/>
                </a:lnTo>
                <a:lnTo>
                  <a:pt x="6136" y="5405"/>
                </a:lnTo>
                <a:lnTo>
                  <a:pt x="6132" y="5439"/>
                </a:lnTo>
                <a:lnTo>
                  <a:pt x="6125" y="5474"/>
                </a:lnTo>
                <a:lnTo>
                  <a:pt x="6117" y="5508"/>
                </a:lnTo>
                <a:lnTo>
                  <a:pt x="6107" y="5542"/>
                </a:lnTo>
                <a:lnTo>
                  <a:pt x="6097" y="5574"/>
                </a:lnTo>
                <a:lnTo>
                  <a:pt x="6084" y="5607"/>
                </a:lnTo>
                <a:lnTo>
                  <a:pt x="6069" y="5638"/>
                </a:lnTo>
                <a:lnTo>
                  <a:pt x="6054" y="5668"/>
                </a:lnTo>
                <a:lnTo>
                  <a:pt x="6037" y="5698"/>
                </a:lnTo>
                <a:lnTo>
                  <a:pt x="6018" y="5726"/>
                </a:lnTo>
                <a:lnTo>
                  <a:pt x="5998" y="5754"/>
                </a:lnTo>
                <a:lnTo>
                  <a:pt x="5977" y="5781"/>
                </a:lnTo>
                <a:lnTo>
                  <a:pt x="5955" y="5806"/>
                </a:lnTo>
                <a:lnTo>
                  <a:pt x="5932" y="5832"/>
                </a:lnTo>
                <a:lnTo>
                  <a:pt x="5908" y="5855"/>
                </a:lnTo>
                <a:lnTo>
                  <a:pt x="5881" y="5877"/>
                </a:lnTo>
                <a:lnTo>
                  <a:pt x="5854" y="5898"/>
                </a:lnTo>
                <a:lnTo>
                  <a:pt x="5828" y="5918"/>
                </a:lnTo>
                <a:lnTo>
                  <a:pt x="5799" y="5936"/>
                </a:lnTo>
                <a:lnTo>
                  <a:pt x="5768" y="5954"/>
                </a:lnTo>
                <a:lnTo>
                  <a:pt x="5738" y="5969"/>
                </a:lnTo>
                <a:lnTo>
                  <a:pt x="5707" y="5983"/>
                </a:lnTo>
                <a:lnTo>
                  <a:pt x="5676" y="5996"/>
                </a:lnTo>
                <a:lnTo>
                  <a:pt x="5642" y="6007"/>
                </a:lnTo>
                <a:lnTo>
                  <a:pt x="5608" y="6016"/>
                </a:lnTo>
                <a:lnTo>
                  <a:pt x="5575" y="6025"/>
                </a:lnTo>
                <a:lnTo>
                  <a:pt x="5540" y="6030"/>
                </a:lnTo>
                <a:lnTo>
                  <a:pt x="5505" y="6035"/>
                </a:lnTo>
                <a:lnTo>
                  <a:pt x="5469" y="6039"/>
                </a:lnTo>
                <a:lnTo>
                  <a:pt x="5433" y="6040"/>
                </a:lnTo>
                <a:lnTo>
                  <a:pt x="3011" y="6040"/>
                </a:lnTo>
                <a:lnTo>
                  <a:pt x="2981" y="6039"/>
                </a:lnTo>
                <a:lnTo>
                  <a:pt x="2951" y="6036"/>
                </a:lnTo>
                <a:lnTo>
                  <a:pt x="2921" y="6033"/>
                </a:lnTo>
                <a:lnTo>
                  <a:pt x="2892" y="6029"/>
                </a:lnTo>
                <a:lnTo>
                  <a:pt x="2863" y="6023"/>
                </a:lnTo>
                <a:lnTo>
                  <a:pt x="2834" y="6016"/>
                </a:lnTo>
                <a:lnTo>
                  <a:pt x="2806" y="6008"/>
                </a:lnTo>
                <a:lnTo>
                  <a:pt x="2778" y="5999"/>
                </a:lnTo>
                <a:lnTo>
                  <a:pt x="2750" y="5989"/>
                </a:lnTo>
                <a:lnTo>
                  <a:pt x="2723" y="5978"/>
                </a:lnTo>
                <a:lnTo>
                  <a:pt x="2698" y="5965"/>
                </a:lnTo>
                <a:lnTo>
                  <a:pt x="2672" y="5951"/>
                </a:lnTo>
                <a:lnTo>
                  <a:pt x="2647" y="5938"/>
                </a:lnTo>
                <a:lnTo>
                  <a:pt x="2623" y="5922"/>
                </a:lnTo>
                <a:lnTo>
                  <a:pt x="2599" y="5906"/>
                </a:lnTo>
                <a:lnTo>
                  <a:pt x="2577" y="5889"/>
                </a:lnTo>
                <a:lnTo>
                  <a:pt x="2554" y="5870"/>
                </a:lnTo>
                <a:lnTo>
                  <a:pt x="2533" y="5852"/>
                </a:lnTo>
                <a:lnTo>
                  <a:pt x="2512" y="5832"/>
                </a:lnTo>
                <a:lnTo>
                  <a:pt x="2492" y="5811"/>
                </a:lnTo>
                <a:lnTo>
                  <a:pt x="2474" y="5790"/>
                </a:lnTo>
                <a:lnTo>
                  <a:pt x="2455" y="5768"/>
                </a:lnTo>
                <a:lnTo>
                  <a:pt x="2438" y="5745"/>
                </a:lnTo>
                <a:lnTo>
                  <a:pt x="2421" y="5722"/>
                </a:lnTo>
                <a:lnTo>
                  <a:pt x="2406" y="5697"/>
                </a:lnTo>
                <a:lnTo>
                  <a:pt x="2392" y="5672"/>
                </a:lnTo>
                <a:lnTo>
                  <a:pt x="2378" y="5646"/>
                </a:lnTo>
                <a:lnTo>
                  <a:pt x="2366" y="5621"/>
                </a:lnTo>
                <a:lnTo>
                  <a:pt x="2355" y="5594"/>
                </a:lnTo>
                <a:lnTo>
                  <a:pt x="2345" y="5567"/>
                </a:lnTo>
                <a:lnTo>
                  <a:pt x="2336" y="5539"/>
                </a:lnTo>
                <a:lnTo>
                  <a:pt x="2327" y="5510"/>
                </a:lnTo>
                <a:lnTo>
                  <a:pt x="2315" y="5509"/>
                </a:lnTo>
                <a:lnTo>
                  <a:pt x="2259" y="5501"/>
                </a:lnTo>
                <a:lnTo>
                  <a:pt x="2203" y="5493"/>
                </a:lnTo>
                <a:lnTo>
                  <a:pt x="2147" y="5484"/>
                </a:lnTo>
                <a:lnTo>
                  <a:pt x="2092" y="5474"/>
                </a:lnTo>
                <a:lnTo>
                  <a:pt x="2037" y="5463"/>
                </a:lnTo>
                <a:lnTo>
                  <a:pt x="1983" y="5451"/>
                </a:lnTo>
                <a:lnTo>
                  <a:pt x="1929" y="5439"/>
                </a:lnTo>
                <a:lnTo>
                  <a:pt x="1876" y="5427"/>
                </a:lnTo>
                <a:lnTo>
                  <a:pt x="1824" y="5413"/>
                </a:lnTo>
                <a:lnTo>
                  <a:pt x="1771" y="5398"/>
                </a:lnTo>
                <a:lnTo>
                  <a:pt x="1719" y="5383"/>
                </a:lnTo>
                <a:lnTo>
                  <a:pt x="1668" y="5366"/>
                </a:lnTo>
                <a:lnTo>
                  <a:pt x="1618" y="5350"/>
                </a:lnTo>
                <a:lnTo>
                  <a:pt x="1568" y="5333"/>
                </a:lnTo>
                <a:lnTo>
                  <a:pt x="1519" y="5314"/>
                </a:lnTo>
                <a:lnTo>
                  <a:pt x="1471" y="5295"/>
                </a:lnTo>
                <a:lnTo>
                  <a:pt x="1423" y="5276"/>
                </a:lnTo>
                <a:lnTo>
                  <a:pt x="1375" y="5255"/>
                </a:lnTo>
                <a:lnTo>
                  <a:pt x="1329" y="5234"/>
                </a:lnTo>
                <a:lnTo>
                  <a:pt x="1283" y="5213"/>
                </a:lnTo>
                <a:lnTo>
                  <a:pt x="1237" y="5190"/>
                </a:lnTo>
                <a:lnTo>
                  <a:pt x="1193" y="5167"/>
                </a:lnTo>
                <a:lnTo>
                  <a:pt x="1150" y="5143"/>
                </a:lnTo>
                <a:lnTo>
                  <a:pt x="1107" y="5119"/>
                </a:lnTo>
                <a:lnTo>
                  <a:pt x="1064" y="5093"/>
                </a:lnTo>
                <a:lnTo>
                  <a:pt x="1024" y="5067"/>
                </a:lnTo>
                <a:lnTo>
                  <a:pt x="983" y="5041"/>
                </a:lnTo>
                <a:lnTo>
                  <a:pt x="944" y="5013"/>
                </a:lnTo>
                <a:lnTo>
                  <a:pt x="905" y="4985"/>
                </a:lnTo>
                <a:lnTo>
                  <a:pt x="867" y="4956"/>
                </a:lnTo>
                <a:lnTo>
                  <a:pt x="830" y="4927"/>
                </a:lnTo>
                <a:lnTo>
                  <a:pt x="794" y="4897"/>
                </a:lnTo>
                <a:lnTo>
                  <a:pt x="757" y="4866"/>
                </a:lnTo>
                <a:lnTo>
                  <a:pt x="721" y="4832"/>
                </a:lnTo>
                <a:lnTo>
                  <a:pt x="686" y="4800"/>
                </a:lnTo>
                <a:lnTo>
                  <a:pt x="652" y="4765"/>
                </a:lnTo>
                <a:lnTo>
                  <a:pt x="620" y="4730"/>
                </a:lnTo>
                <a:lnTo>
                  <a:pt x="588" y="4695"/>
                </a:lnTo>
                <a:lnTo>
                  <a:pt x="557" y="4658"/>
                </a:lnTo>
                <a:lnTo>
                  <a:pt x="528" y="4622"/>
                </a:lnTo>
                <a:lnTo>
                  <a:pt x="500" y="4584"/>
                </a:lnTo>
                <a:lnTo>
                  <a:pt x="472" y="4547"/>
                </a:lnTo>
                <a:lnTo>
                  <a:pt x="447" y="4507"/>
                </a:lnTo>
                <a:lnTo>
                  <a:pt x="422" y="4468"/>
                </a:lnTo>
                <a:lnTo>
                  <a:pt x="398" y="4428"/>
                </a:lnTo>
                <a:lnTo>
                  <a:pt x="376" y="4386"/>
                </a:lnTo>
                <a:lnTo>
                  <a:pt x="355" y="4346"/>
                </a:lnTo>
                <a:lnTo>
                  <a:pt x="335" y="4304"/>
                </a:lnTo>
                <a:lnTo>
                  <a:pt x="317" y="4261"/>
                </a:lnTo>
                <a:lnTo>
                  <a:pt x="299" y="4218"/>
                </a:lnTo>
                <a:lnTo>
                  <a:pt x="283" y="4174"/>
                </a:lnTo>
                <a:lnTo>
                  <a:pt x="269" y="4130"/>
                </a:lnTo>
                <a:lnTo>
                  <a:pt x="255" y="4084"/>
                </a:lnTo>
                <a:lnTo>
                  <a:pt x="243" y="4038"/>
                </a:lnTo>
                <a:lnTo>
                  <a:pt x="233" y="3993"/>
                </a:lnTo>
                <a:lnTo>
                  <a:pt x="224" y="3945"/>
                </a:lnTo>
                <a:lnTo>
                  <a:pt x="217" y="3897"/>
                </a:lnTo>
                <a:lnTo>
                  <a:pt x="210" y="3850"/>
                </a:lnTo>
                <a:lnTo>
                  <a:pt x="205" y="3801"/>
                </a:lnTo>
                <a:lnTo>
                  <a:pt x="203" y="3752"/>
                </a:lnTo>
                <a:lnTo>
                  <a:pt x="201" y="3702"/>
                </a:lnTo>
                <a:lnTo>
                  <a:pt x="201" y="3651"/>
                </a:lnTo>
                <a:lnTo>
                  <a:pt x="202" y="3601"/>
                </a:lnTo>
                <a:lnTo>
                  <a:pt x="204" y="3549"/>
                </a:lnTo>
                <a:lnTo>
                  <a:pt x="209" y="3500"/>
                </a:lnTo>
                <a:lnTo>
                  <a:pt x="216" y="3445"/>
                </a:lnTo>
                <a:lnTo>
                  <a:pt x="221" y="3403"/>
                </a:lnTo>
                <a:lnTo>
                  <a:pt x="228" y="3360"/>
                </a:lnTo>
                <a:lnTo>
                  <a:pt x="235" y="3317"/>
                </a:lnTo>
                <a:lnTo>
                  <a:pt x="245" y="3274"/>
                </a:lnTo>
                <a:lnTo>
                  <a:pt x="255" y="3231"/>
                </a:lnTo>
                <a:lnTo>
                  <a:pt x="267" y="3187"/>
                </a:lnTo>
                <a:lnTo>
                  <a:pt x="278" y="3143"/>
                </a:lnTo>
                <a:lnTo>
                  <a:pt x="292" y="3099"/>
                </a:lnTo>
                <a:lnTo>
                  <a:pt x="306" y="3053"/>
                </a:lnTo>
                <a:lnTo>
                  <a:pt x="322" y="3009"/>
                </a:lnTo>
                <a:lnTo>
                  <a:pt x="339" y="2964"/>
                </a:lnTo>
                <a:lnTo>
                  <a:pt x="356" y="2919"/>
                </a:lnTo>
                <a:lnTo>
                  <a:pt x="376" y="2872"/>
                </a:lnTo>
                <a:lnTo>
                  <a:pt x="396" y="2826"/>
                </a:lnTo>
                <a:lnTo>
                  <a:pt x="416" y="2779"/>
                </a:lnTo>
                <a:lnTo>
                  <a:pt x="440" y="2733"/>
                </a:lnTo>
                <a:lnTo>
                  <a:pt x="398" y="2695"/>
                </a:lnTo>
                <a:lnTo>
                  <a:pt x="357" y="2654"/>
                </a:lnTo>
                <a:lnTo>
                  <a:pt x="319" y="2614"/>
                </a:lnTo>
                <a:lnTo>
                  <a:pt x="282" y="2573"/>
                </a:lnTo>
                <a:lnTo>
                  <a:pt x="247" y="2531"/>
                </a:lnTo>
                <a:lnTo>
                  <a:pt x="214" y="2489"/>
                </a:lnTo>
                <a:lnTo>
                  <a:pt x="184" y="2445"/>
                </a:lnTo>
                <a:lnTo>
                  <a:pt x="155" y="2401"/>
                </a:lnTo>
                <a:lnTo>
                  <a:pt x="129" y="2356"/>
                </a:lnTo>
                <a:lnTo>
                  <a:pt x="104" y="2310"/>
                </a:lnTo>
                <a:lnTo>
                  <a:pt x="82" y="2263"/>
                </a:lnTo>
                <a:lnTo>
                  <a:pt x="62" y="2215"/>
                </a:lnTo>
                <a:lnTo>
                  <a:pt x="46" y="2165"/>
                </a:lnTo>
                <a:lnTo>
                  <a:pt x="38" y="2141"/>
                </a:lnTo>
                <a:lnTo>
                  <a:pt x="31" y="2115"/>
                </a:lnTo>
                <a:lnTo>
                  <a:pt x="25" y="2090"/>
                </a:lnTo>
                <a:lnTo>
                  <a:pt x="19" y="2064"/>
                </a:lnTo>
                <a:lnTo>
                  <a:pt x="14" y="2037"/>
                </a:lnTo>
                <a:lnTo>
                  <a:pt x="10" y="2011"/>
                </a:lnTo>
                <a:lnTo>
                  <a:pt x="7" y="1984"/>
                </a:lnTo>
                <a:lnTo>
                  <a:pt x="3" y="1957"/>
                </a:lnTo>
                <a:lnTo>
                  <a:pt x="1" y="1929"/>
                </a:lnTo>
                <a:lnTo>
                  <a:pt x="0" y="1902"/>
                </a:lnTo>
                <a:lnTo>
                  <a:pt x="0" y="1874"/>
                </a:lnTo>
                <a:lnTo>
                  <a:pt x="0" y="1846"/>
                </a:lnTo>
                <a:lnTo>
                  <a:pt x="0" y="1817"/>
                </a:lnTo>
                <a:lnTo>
                  <a:pt x="2" y="1788"/>
                </a:lnTo>
                <a:lnTo>
                  <a:pt x="4" y="1758"/>
                </a:lnTo>
                <a:lnTo>
                  <a:pt x="7" y="1729"/>
                </a:lnTo>
                <a:lnTo>
                  <a:pt x="11" y="1698"/>
                </a:lnTo>
                <a:lnTo>
                  <a:pt x="16" y="1667"/>
                </a:lnTo>
                <a:lnTo>
                  <a:pt x="21" y="1637"/>
                </a:lnTo>
                <a:lnTo>
                  <a:pt x="28" y="1606"/>
                </a:lnTo>
                <a:lnTo>
                  <a:pt x="35" y="1573"/>
                </a:lnTo>
                <a:lnTo>
                  <a:pt x="43" y="1542"/>
                </a:lnTo>
                <a:lnTo>
                  <a:pt x="51" y="1509"/>
                </a:lnTo>
                <a:lnTo>
                  <a:pt x="61" y="1475"/>
                </a:lnTo>
                <a:lnTo>
                  <a:pt x="72" y="1443"/>
                </a:lnTo>
                <a:lnTo>
                  <a:pt x="83" y="1409"/>
                </a:lnTo>
                <a:lnTo>
                  <a:pt x="109" y="1340"/>
                </a:lnTo>
                <a:lnTo>
                  <a:pt x="138" y="1270"/>
                </a:lnTo>
                <a:lnTo>
                  <a:pt x="170" y="1198"/>
                </a:lnTo>
                <a:lnTo>
                  <a:pt x="207" y="1124"/>
                </a:lnTo>
                <a:lnTo>
                  <a:pt x="247" y="1048"/>
                </a:lnTo>
                <a:lnTo>
                  <a:pt x="291" y="970"/>
                </a:lnTo>
                <a:lnTo>
                  <a:pt x="232" y="930"/>
                </a:lnTo>
                <a:lnTo>
                  <a:pt x="966" y="3"/>
                </a:lnTo>
                <a:lnTo>
                  <a:pt x="977" y="2"/>
                </a:lnTo>
                <a:lnTo>
                  <a:pt x="1011" y="1"/>
                </a:lnTo>
                <a:lnTo>
                  <a:pt x="1062" y="0"/>
                </a:lnTo>
                <a:lnTo>
                  <a:pt x="1092" y="1"/>
                </a:lnTo>
                <a:lnTo>
                  <a:pt x="1126" y="2"/>
                </a:lnTo>
                <a:lnTo>
                  <a:pt x="1161" y="4"/>
                </a:lnTo>
                <a:lnTo>
                  <a:pt x="1198" y="9"/>
                </a:lnTo>
                <a:lnTo>
                  <a:pt x="1236" y="14"/>
                </a:lnTo>
                <a:lnTo>
                  <a:pt x="1276" y="22"/>
                </a:lnTo>
                <a:lnTo>
                  <a:pt x="1314" y="31"/>
                </a:lnTo>
                <a:lnTo>
                  <a:pt x="1352" y="43"/>
                </a:lnTo>
                <a:lnTo>
                  <a:pt x="1372" y="48"/>
                </a:lnTo>
                <a:lnTo>
                  <a:pt x="1390" y="57"/>
                </a:lnTo>
                <a:lnTo>
                  <a:pt x="1408" y="65"/>
                </a:lnTo>
                <a:lnTo>
                  <a:pt x="1426" y="73"/>
                </a:lnTo>
                <a:lnTo>
                  <a:pt x="1461" y="93"/>
                </a:lnTo>
                <a:lnTo>
                  <a:pt x="1495" y="114"/>
                </a:lnTo>
                <a:lnTo>
                  <a:pt x="1527" y="136"/>
                </a:lnTo>
                <a:lnTo>
                  <a:pt x="1559" y="159"/>
                </a:lnTo>
                <a:lnTo>
                  <a:pt x="1588" y="182"/>
                </a:lnTo>
                <a:lnTo>
                  <a:pt x="1616" y="205"/>
                </a:lnTo>
                <a:lnTo>
                  <a:pt x="1642" y="230"/>
                </a:lnTo>
                <a:lnTo>
                  <a:pt x="1666" y="252"/>
                </a:lnTo>
                <a:lnTo>
                  <a:pt x="1707" y="293"/>
                </a:lnTo>
                <a:lnTo>
                  <a:pt x="1739" y="327"/>
                </a:lnTo>
                <a:lnTo>
                  <a:pt x="1759" y="350"/>
                </a:lnTo>
                <a:lnTo>
                  <a:pt x="1765" y="359"/>
                </a:lnTo>
                <a:lnTo>
                  <a:pt x="1153" y="1011"/>
                </a:lnTo>
                <a:lnTo>
                  <a:pt x="985" y="843"/>
                </a:lnTo>
                <a:lnTo>
                  <a:pt x="714" y="1251"/>
                </a:lnTo>
                <a:lnTo>
                  <a:pt x="630" y="1196"/>
                </a:lnTo>
                <a:lnTo>
                  <a:pt x="603" y="1246"/>
                </a:lnTo>
                <a:lnTo>
                  <a:pt x="578" y="1294"/>
                </a:lnTo>
                <a:lnTo>
                  <a:pt x="556" y="1342"/>
                </a:lnTo>
                <a:lnTo>
                  <a:pt x="535" y="1390"/>
                </a:lnTo>
                <a:lnTo>
                  <a:pt x="516" y="1435"/>
                </a:lnTo>
                <a:lnTo>
                  <a:pt x="500" y="1480"/>
                </a:lnTo>
                <a:lnTo>
                  <a:pt x="485" y="1524"/>
                </a:lnTo>
                <a:lnTo>
                  <a:pt x="472" y="1567"/>
                </a:lnTo>
                <a:lnTo>
                  <a:pt x="462" y="1609"/>
                </a:lnTo>
                <a:lnTo>
                  <a:pt x="452" y="1650"/>
                </a:lnTo>
                <a:lnTo>
                  <a:pt x="445" y="1690"/>
                </a:lnTo>
                <a:lnTo>
                  <a:pt x="440" y="1729"/>
                </a:lnTo>
                <a:lnTo>
                  <a:pt x="436" y="1768"/>
                </a:lnTo>
                <a:lnTo>
                  <a:pt x="435" y="1805"/>
                </a:lnTo>
                <a:lnTo>
                  <a:pt x="434" y="1842"/>
                </a:lnTo>
                <a:lnTo>
                  <a:pt x="436" y="1878"/>
                </a:lnTo>
                <a:lnTo>
                  <a:pt x="439" y="1913"/>
                </a:lnTo>
                <a:lnTo>
                  <a:pt x="443" y="1948"/>
                </a:lnTo>
                <a:lnTo>
                  <a:pt x="450" y="1982"/>
                </a:lnTo>
                <a:lnTo>
                  <a:pt x="457" y="2014"/>
                </a:lnTo>
                <a:lnTo>
                  <a:pt x="466" y="2047"/>
                </a:lnTo>
                <a:lnTo>
                  <a:pt x="477" y="2079"/>
                </a:lnTo>
                <a:lnTo>
                  <a:pt x="488" y="2111"/>
                </a:lnTo>
                <a:lnTo>
                  <a:pt x="502" y="2141"/>
                </a:lnTo>
                <a:lnTo>
                  <a:pt x="516" y="2171"/>
                </a:lnTo>
                <a:lnTo>
                  <a:pt x="533" y="2200"/>
                </a:lnTo>
                <a:lnTo>
                  <a:pt x="550" y="2229"/>
                </a:lnTo>
                <a:lnTo>
                  <a:pt x="569" y="2257"/>
                </a:lnTo>
                <a:lnTo>
                  <a:pt x="587" y="2285"/>
                </a:lnTo>
                <a:lnTo>
                  <a:pt x="608" y="2313"/>
                </a:lnTo>
                <a:lnTo>
                  <a:pt x="630" y="2339"/>
                </a:lnTo>
                <a:lnTo>
                  <a:pt x="652" y="2366"/>
                </a:lnTo>
                <a:lnTo>
                  <a:pt x="682" y="2322"/>
                </a:lnTo>
                <a:lnTo>
                  <a:pt x="713" y="2278"/>
                </a:lnTo>
                <a:lnTo>
                  <a:pt x="745" y="2234"/>
                </a:lnTo>
                <a:lnTo>
                  <a:pt x="778" y="2188"/>
                </a:lnTo>
                <a:lnTo>
                  <a:pt x="811" y="2144"/>
                </a:lnTo>
                <a:lnTo>
                  <a:pt x="846" y="2099"/>
                </a:lnTo>
                <a:lnTo>
                  <a:pt x="883" y="2054"/>
                </a:lnTo>
                <a:lnTo>
                  <a:pt x="920" y="2007"/>
                </a:lnTo>
                <a:lnTo>
                  <a:pt x="957" y="1962"/>
                </a:lnTo>
                <a:lnTo>
                  <a:pt x="997" y="1916"/>
                </a:lnTo>
                <a:lnTo>
                  <a:pt x="1038" y="1870"/>
                </a:lnTo>
                <a:lnTo>
                  <a:pt x="1079" y="1824"/>
                </a:lnTo>
                <a:lnTo>
                  <a:pt x="1166" y="1730"/>
                </a:lnTo>
                <a:lnTo>
                  <a:pt x="1257" y="1636"/>
                </a:lnTo>
                <a:lnTo>
                  <a:pt x="1247" y="1611"/>
                </a:lnTo>
                <a:lnTo>
                  <a:pt x="1237" y="1586"/>
                </a:lnTo>
                <a:lnTo>
                  <a:pt x="1230" y="1560"/>
                </a:lnTo>
                <a:lnTo>
                  <a:pt x="1223" y="1534"/>
                </a:lnTo>
                <a:lnTo>
                  <a:pt x="1219" y="1507"/>
                </a:lnTo>
                <a:lnTo>
                  <a:pt x="1215" y="1479"/>
                </a:lnTo>
                <a:lnTo>
                  <a:pt x="1213" y="1451"/>
                </a:lnTo>
                <a:lnTo>
                  <a:pt x="1212" y="1423"/>
                </a:lnTo>
                <a:lnTo>
                  <a:pt x="1213" y="1397"/>
                </a:lnTo>
                <a:lnTo>
                  <a:pt x="1214" y="1370"/>
                </a:lnTo>
                <a:lnTo>
                  <a:pt x="1218" y="1344"/>
                </a:lnTo>
                <a:lnTo>
                  <a:pt x="1222" y="1319"/>
                </a:lnTo>
                <a:lnTo>
                  <a:pt x="1228" y="1293"/>
                </a:lnTo>
                <a:lnTo>
                  <a:pt x="1235" y="1269"/>
                </a:lnTo>
                <a:lnTo>
                  <a:pt x="1243" y="1244"/>
                </a:lnTo>
                <a:lnTo>
                  <a:pt x="1252" y="1221"/>
                </a:lnTo>
                <a:lnTo>
                  <a:pt x="1263" y="1198"/>
                </a:lnTo>
                <a:lnTo>
                  <a:pt x="1274" y="1175"/>
                </a:lnTo>
                <a:lnTo>
                  <a:pt x="1287" y="1154"/>
                </a:lnTo>
                <a:lnTo>
                  <a:pt x="1301" y="1132"/>
                </a:lnTo>
                <a:lnTo>
                  <a:pt x="1315" y="1112"/>
                </a:lnTo>
                <a:lnTo>
                  <a:pt x="1331" y="1092"/>
                </a:lnTo>
                <a:lnTo>
                  <a:pt x="1348" y="1073"/>
                </a:lnTo>
                <a:lnTo>
                  <a:pt x="1365" y="1055"/>
                </a:lnTo>
                <a:lnTo>
                  <a:pt x="1365" y="1054"/>
                </a:lnTo>
                <a:lnTo>
                  <a:pt x="1384" y="1037"/>
                </a:lnTo>
                <a:lnTo>
                  <a:pt x="1402" y="1020"/>
                </a:lnTo>
                <a:lnTo>
                  <a:pt x="1422" y="1005"/>
                </a:lnTo>
                <a:lnTo>
                  <a:pt x="1443" y="990"/>
                </a:lnTo>
                <a:lnTo>
                  <a:pt x="1464" y="977"/>
                </a:lnTo>
                <a:lnTo>
                  <a:pt x="1486" y="965"/>
                </a:lnTo>
                <a:lnTo>
                  <a:pt x="1508" y="953"/>
                </a:lnTo>
                <a:lnTo>
                  <a:pt x="1531" y="943"/>
                </a:lnTo>
                <a:lnTo>
                  <a:pt x="1554" y="933"/>
                </a:lnTo>
                <a:lnTo>
                  <a:pt x="1579" y="925"/>
                </a:lnTo>
                <a:lnTo>
                  <a:pt x="1603" y="918"/>
                </a:lnTo>
                <a:lnTo>
                  <a:pt x="1628" y="912"/>
                </a:lnTo>
                <a:lnTo>
                  <a:pt x="1654" y="908"/>
                </a:lnTo>
                <a:lnTo>
                  <a:pt x="1681" y="904"/>
                </a:lnTo>
                <a:lnTo>
                  <a:pt x="1706" y="902"/>
                </a:lnTo>
                <a:lnTo>
                  <a:pt x="1733" y="902"/>
                </a:lnTo>
                <a:lnTo>
                  <a:pt x="1760" y="902"/>
                </a:lnTo>
                <a:lnTo>
                  <a:pt x="1786" y="904"/>
                </a:lnTo>
                <a:lnTo>
                  <a:pt x="1813" y="908"/>
                </a:lnTo>
                <a:lnTo>
                  <a:pt x="1839" y="912"/>
                </a:lnTo>
                <a:lnTo>
                  <a:pt x="1863" y="918"/>
                </a:lnTo>
                <a:lnTo>
                  <a:pt x="1889" y="925"/>
                </a:lnTo>
                <a:lnTo>
                  <a:pt x="1913" y="933"/>
                </a:lnTo>
                <a:lnTo>
                  <a:pt x="1936" y="943"/>
                </a:lnTo>
                <a:lnTo>
                  <a:pt x="1959" y="953"/>
                </a:lnTo>
                <a:lnTo>
                  <a:pt x="1981" y="965"/>
                </a:lnTo>
                <a:lnTo>
                  <a:pt x="2003" y="977"/>
                </a:lnTo>
                <a:lnTo>
                  <a:pt x="2024" y="990"/>
                </a:lnTo>
                <a:lnTo>
                  <a:pt x="2045" y="1005"/>
                </a:lnTo>
                <a:lnTo>
                  <a:pt x="2065" y="1020"/>
                </a:lnTo>
                <a:lnTo>
                  <a:pt x="2084" y="1037"/>
                </a:lnTo>
                <a:lnTo>
                  <a:pt x="2102" y="1054"/>
                </a:lnTo>
                <a:lnTo>
                  <a:pt x="2102" y="1055"/>
                </a:lnTo>
                <a:lnTo>
                  <a:pt x="2118" y="1073"/>
                </a:lnTo>
                <a:lnTo>
                  <a:pt x="2136" y="1091"/>
                </a:lnTo>
                <a:lnTo>
                  <a:pt x="2151" y="1111"/>
                </a:lnTo>
                <a:lnTo>
                  <a:pt x="2165" y="1132"/>
                </a:lnTo>
                <a:lnTo>
                  <a:pt x="2179" y="1153"/>
                </a:lnTo>
                <a:lnTo>
                  <a:pt x="2192" y="1175"/>
                </a:lnTo>
                <a:lnTo>
                  <a:pt x="2203" y="1197"/>
                </a:lnTo>
                <a:lnTo>
                  <a:pt x="2214" y="1220"/>
                </a:lnTo>
                <a:lnTo>
                  <a:pt x="2223" y="1244"/>
                </a:lnTo>
                <a:lnTo>
                  <a:pt x="2231" y="1269"/>
                </a:lnTo>
                <a:lnTo>
                  <a:pt x="2238" y="1293"/>
                </a:lnTo>
                <a:lnTo>
                  <a:pt x="2244" y="1319"/>
                </a:lnTo>
                <a:lnTo>
                  <a:pt x="2248" y="1344"/>
                </a:lnTo>
                <a:lnTo>
                  <a:pt x="2252" y="1370"/>
                </a:lnTo>
                <a:lnTo>
                  <a:pt x="2254" y="1397"/>
                </a:lnTo>
                <a:lnTo>
                  <a:pt x="2254" y="1423"/>
                </a:lnTo>
                <a:lnTo>
                  <a:pt x="2254" y="1450"/>
                </a:lnTo>
                <a:lnTo>
                  <a:pt x="2252" y="1477"/>
                </a:lnTo>
                <a:lnTo>
                  <a:pt x="2248" y="1502"/>
                </a:lnTo>
                <a:lnTo>
                  <a:pt x="2244" y="1528"/>
                </a:lnTo>
                <a:lnTo>
                  <a:pt x="2238" y="1553"/>
                </a:lnTo>
                <a:lnTo>
                  <a:pt x="2231" y="1578"/>
                </a:lnTo>
                <a:lnTo>
                  <a:pt x="2223" y="1602"/>
                </a:lnTo>
                <a:lnTo>
                  <a:pt x="2214" y="1626"/>
                </a:lnTo>
                <a:lnTo>
                  <a:pt x="2203" y="1648"/>
                </a:lnTo>
                <a:lnTo>
                  <a:pt x="2192" y="1672"/>
                </a:lnTo>
                <a:lnTo>
                  <a:pt x="2179" y="1694"/>
                </a:lnTo>
                <a:lnTo>
                  <a:pt x="2166" y="1715"/>
                </a:lnTo>
                <a:lnTo>
                  <a:pt x="2151" y="1734"/>
                </a:lnTo>
                <a:lnTo>
                  <a:pt x="2136" y="1754"/>
                </a:lnTo>
                <a:lnTo>
                  <a:pt x="2120" y="1774"/>
                </a:lnTo>
                <a:lnTo>
                  <a:pt x="2102" y="1791"/>
                </a:lnTo>
                <a:lnTo>
                  <a:pt x="2084" y="1809"/>
                </a:lnTo>
                <a:lnTo>
                  <a:pt x="2065" y="1825"/>
                </a:lnTo>
                <a:lnTo>
                  <a:pt x="2045" y="1841"/>
                </a:lnTo>
                <a:lnTo>
                  <a:pt x="2024" y="1855"/>
                </a:lnTo>
                <a:lnTo>
                  <a:pt x="2003" y="1869"/>
                </a:lnTo>
                <a:lnTo>
                  <a:pt x="1981" y="1882"/>
                </a:lnTo>
                <a:lnTo>
                  <a:pt x="1959" y="1893"/>
                </a:lnTo>
                <a:lnTo>
                  <a:pt x="1936" y="1904"/>
                </a:lnTo>
                <a:lnTo>
                  <a:pt x="1913" y="1913"/>
                </a:lnTo>
                <a:lnTo>
                  <a:pt x="1889" y="1921"/>
                </a:lnTo>
                <a:lnTo>
                  <a:pt x="1863" y="1928"/>
                </a:lnTo>
                <a:lnTo>
                  <a:pt x="1839" y="1934"/>
                </a:lnTo>
                <a:lnTo>
                  <a:pt x="1813" y="1939"/>
                </a:lnTo>
                <a:lnTo>
                  <a:pt x="1786" y="1942"/>
                </a:lnTo>
                <a:lnTo>
                  <a:pt x="1760" y="1943"/>
                </a:lnTo>
                <a:lnTo>
                  <a:pt x="1733" y="1945"/>
                </a:lnTo>
                <a:lnTo>
                  <a:pt x="1710" y="1943"/>
                </a:lnTo>
                <a:lnTo>
                  <a:pt x="1685" y="1942"/>
                </a:lnTo>
                <a:lnTo>
                  <a:pt x="1662" y="1940"/>
                </a:lnTo>
                <a:lnTo>
                  <a:pt x="1640" y="1936"/>
                </a:lnTo>
                <a:lnTo>
                  <a:pt x="1617" y="1932"/>
                </a:lnTo>
                <a:lnTo>
                  <a:pt x="1595" y="1926"/>
                </a:lnTo>
                <a:lnTo>
                  <a:pt x="1573" y="1919"/>
                </a:lnTo>
                <a:lnTo>
                  <a:pt x="1552" y="1912"/>
                </a:lnTo>
                <a:lnTo>
                  <a:pt x="1465" y="2000"/>
                </a:lnTo>
                <a:lnTo>
                  <a:pt x="1384" y="2089"/>
                </a:lnTo>
                <a:lnTo>
                  <a:pt x="1306" y="2177"/>
                </a:lnTo>
                <a:lnTo>
                  <a:pt x="1233" y="2263"/>
                </a:lnTo>
                <a:lnTo>
                  <a:pt x="1164" y="2349"/>
                </a:lnTo>
                <a:lnTo>
                  <a:pt x="1099" y="2433"/>
                </a:lnTo>
                <a:lnTo>
                  <a:pt x="1069" y="2475"/>
                </a:lnTo>
                <a:lnTo>
                  <a:pt x="1039" y="2517"/>
                </a:lnTo>
                <a:lnTo>
                  <a:pt x="1011" y="2558"/>
                </a:lnTo>
                <a:lnTo>
                  <a:pt x="983" y="2599"/>
                </a:lnTo>
                <a:lnTo>
                  <a:pt x="961" y="2633"/>
                </a:lnTo>
                <a:lnTo>
                  <a:pt x="1020" y="2674"/>
                </a:lnTo>
                <a:lnTo>
                  <a:pt x="1081" y="2714"/>
                </a:lnTo>
                <a:lnTo>
                  <a:pt x="1143" y="2755"/>
                </a:lnTo>
                <a:lnTo>
                  <a:pt x="1207" y="2796"/>
                </a:lnTo>
                <a:lnTo>
                  <a:pt x="1341" y="2878"/>
                </a:lnTo>
                <a:lnTo>
                  <a:pt x="1479" y="2962"/>
                </a:lnTo>
                <a:lnTo>
                  <a:pt x="1583" y="3026"/>
                </a:lnTo>
                <a:lnTo>
                  <a:pt x="1689" y="3089"/>
                </a:lnTo>
                <a:lnTo>
                  <a:pt x="1795" y="3156"/>
                </a:lnTo>
                <a:lnTo>
                  <a:pt x="1900" y="3223"/>
                </a:lnTo>
                <a:lnTo>
                  <a:pt x="2003" y="3293"/>
                </a:lnTo>
                <a:lnTo>
                  <a:pt x="2056" y="3329"/>
                </a:lnTo>
                <a:lnTo>
                  <a:pt x="2107" y="3365"/>
                </a:lnTo>
                <a:lnTo>
                  <a:pt x="2157" y="3402"/>
                </a:lnTo>
                <a:lnTo>
                  <a:pt x="2207" y="3439"/>
                </a:lnTo>
                <a:lnTo>
                  <a:pt x="2255" y="3477"/>
                </a:lnTo>
                <a:lnTo>
                  <a:pt x="2304" y="3517"/>
                </a:lnTo>
                <a:lnTo>
                  <a:pt x="2304" y="1261"/>
                </a:lnTo>
                <a:lnTo>
                  <a:pt x="2305" y="1225"/>
                </a:lnTo>
                <a:lnTo>
                  <a:pt x="2308" y="1189"/>
                </a:lnTo>
                <a:lnTo>
                  <a:pt x="2312" y="1154"/>
                </a:lnTo>
                <a:lnTo>
                  <a:pt x="2319" y="1119"/>
                </a:lnTo>
                <a:lnTo>
                  <a:pt x="2326" y="1084"/>
                </a:lnTo>
                <a:lnTo>
                  <a:pt x="2337" y="1051"/>
                </a:lnTo>
                <a:lnTo>
                  <a:pt x="2347" y="1018"/>
                </a:lnTo>
                <a:lnTo>
                  <a:pt x="2360" y="987"/>
                </a:lnTo>
                <a:lnTo>
                  <a:pt x="2374" y="955"/>
                </a:lnTo>
                <a:lnTo>
                  <a:pt x="2390" y="924"/>
                </a:lnTo>
                <a:lnTo>
                  <a:pt x="2407" y="895"/>
                </a:lnTo>
                <a:lnTo>
                  <a:pt x="2425" y="866"/>
                </a:lnTo>
                <a:lnTo>
                  <a:pt x="2445" y="838"/>
                </a:lnTo>
                <a:lnTo>
                  <a:pt x="2467" y="811"/>
                </a:lnTo>
                <a:lnTo>
                  <a:pt x="2489" y="786"/>
                </a:lnTo>
                <a:lnTo>
                  <a:pt x="2512" y="761"/>
                </a:lnTo>
                <a:lnTo>
                  <a:pt x="2536" y="738"/>
                </a:lnTo>
                <a:lnTo>
                  <a:pt x="2562" y="716"/>
                </a:lnTo>
                <a:lnTo>
                  <a:pt x="2589" y="694"/>
                </a:lnTo>
                <a:lnTo>
                  <a:pt x="2616" y="674"/>
                </a:lnTo>
                <a:lnTo>
                  <a:pt x="2645" y="656"/>
                </a:lnTo>
                <a:lnTo>
                  <a:pt x="2674" y="639"/>
                </a:lnTo>
                <a:lnTo>
                  <a:pt x="2706" y="623"/>
                </a:lnTo>
                <a:lnTo>
                  <a:pt x="2737" y="609"/>
                </a:lnTo>
                <a:lnTo>
                  <a:pt x="2769" y="597"/>
                </a:lnTo>
                <a:lnTo>
                  <a:pt x="2802" y="586"/>
                </a:lnTo>
                <a:lnTo>
                  <a:pt x="2835" y="576"/>
                </a:lnTo>
                <a:lnTo>
                  <a:pt x="2870" y="567"/>
                </a:lnTo>
                <a:lnTo>
                  <a:pt x="2904" y="562"/>
                </a:lnTo>
                <a:lnTo>
                  <a:pt x="2939" y="557"/>
                </a:lnTo>
                <a:lnTo>
                  <a:pt x="2975" y="555"/>
                </a:lnTo>
                <a:lnTo>
                  <a:pt x="3011" y="554"/>
                </a:lnTo>
                <a:close/>
                <a:moveTo>
                  <a:pt x="1887" y="1269"/>
                </a:moveTo>
                <a:lnTo>
                  <a:pt x="1887" y="1269"/>
                </a:lnTo>
                <a:lnTo>
                  <a:pt x="1871" y="1255"/>
                </a:lnTo>
                <a:lnTo>
                  <a:pt x="1855" y="1242"/>
                </a:lnTo>
                <a:lnTo>
                  <a:pt x="1837" y="1232"/>
                </a:lnTo>
                <a:lnTo>
                  <a:pt x="1818" y="1222"/>
                </a:lnTo>
                <a:lnTo>
                  <a:pt x="1798" y="1215"/>
                </a:lnTo>
                <a:lnTo>
                  <a:pt x="1777" y="1210"/>
                </a:lnTo>
                <a:lnTo>
                  <a:pt x="1755" y="1206"/>
                </a:lnTo>
                <a:lnTo>
                  <a:pt x="1733" y="1205"/>
                </a:lnTo>
                <a:lnTo>
                  <a:pt x="1711" y="1206"/>
                </a:lnTo>
                <a:lnTo>
                  <a:pt x="1689" y="1210"/>
                </a:lnTo>
                <a:lnTo>
                  <a:pt x="1668" y="1215"/>
                </a:lnTo>
                <a:lnTo>
                  <a:pt x="1648" y="1222"/>
                </a:lnTo>
                <a:lnTo>
                  <a:pt x="1630" y="1232"/>
                </a:lnTo>
                <a:lnTo>
                  <a:pt x="1611" y="1242"/>
                </a:lnTo>
                <a:lnTo>
                  <a:pt x="1595" y="1255"/>
                </a:lnTo>
                <a:lnTo>
                  <a:pt x="1580" y="1269"/>
                </a:lnTo>
                <a:lnTo>
                  <a:pt x="1579" y="1269"/>
                </a:lnTo>
                <a:lnTo>
                  <a:pt x="1565" y="1284"/>
                </a:lnTo>
                <a:lnTo>
                  <a:pt x="1552" y="1301"/>
                </a:lnTo>
                <a:lnTo>
                  <a:pt x="1541" y="1319"/>
                </a:lnTo>
                <a:lnTo>
                  <a:pt x="1532" y="1338"/>
                </a:lnTo>
                <a:lnTo>
                  <a:pt x="1525" y="1358"/>
                </a:lnTo>
                <a:lnTo>
                  <a:pt x="1519" y="1379"/>
                </a:lnTo>
                <a:lnTo>
                  <a:pt x="1517" y="1401"/>
                </a:lnTo>
                <a:lnTo>
                  <a:pt x="1516" y="1423"/>
                </a:lnTo>
                <a:lnTo>
                  <a:pt x="1517" y="1445"/>
                </a:lnTo>
                <a:lnTo>
                  <a:pt x="1519" y="1467"/>
                </a:lnTo>
                <a:lnTo>
                  <a:pt x="1525" y="1488"/>
                </a:lnTo>
                <a:lnTo>
                  <a:pt x="1532" y="1508"/>
                </a:lnTo>
                <a:lnTo>
                  <a:pt x="1541" y="1527"/>
                </a:lnTo>
                <a:lnTo>
                  <a:pt x="1553" y="1545"/>
                </a:lnTo>
                <a:lnTo>
                  <a:pt x="1565" y="1561"/>
                </a:lnTo>
                <a:lnTo>
                  <a:pt x="1580" y="1576"/>
                </a:lnTo>
                <a:lnTo>
                  <a:pt x="1580" y="1578"/>
                </a:lnTo>
                <a:lnTo>
                  <a:pt x="1595" y="1592"/>
                </a:lnTo>
                <a:lnTo>
                  <a:pt x="1611" y="1604"/>
                </a:lnTo>
                <a:lnTo>
                  <a:pt x="1630" y="1615"/>
                </a:lnTo>
                <a:lnTo>
                  <a:pt x="1648" y="1624"/>
                </a:lnTo>
                <a:lnTo>
                  <a:pt x="1668" y="1631"/>
                </a:lnTo>
                <a:lnTo>
                  <a:pt x="1689" y="1637"/>
                </a:lnTo>
                <a:lnTo>
                  <a:pt x="1711" y="1639"/>
                </a:lnTo>
                <a:lnTo>
                  <a:pt x="1733" y="1640"/>
                </a:lnTo>
                <a:lnTo>
                  <a:pt x="1755" y="1639"/>
                </a:lnTo>
                <a:lnTo>
                  <a:pt x="1777" y="1637"/>
                </a:lnTo>
                <a:lnTo>
                  <a:pt x="1798" y="1631"/>
                </a:lnTo>
                <a:lnTo>
                  <a:pt x="1818" y="1624"/>
                </a:lnTo>
                <a:lnTo>
                  <a:pt x="1837" y="1615"/>
                </a:lnTo>
                <a:lnTo>
                  <a:pt x="1855" y="1603"/>
                </a:lnTo>
                <a:lnTo>
                  <a:pt x="1871" y="1592"/>
                </a:lnTo>
                <a:lnTo>
                  <a:pt x="1887" y="1576"/>
                </a:lnTo>
                <a:lnTo>
                  <a:pt x="1901" y="1561"/>
                </a:lnTo>
                <a:lnTo>
                  <a:pt x="1914" y="1545"/>
                </a:lnTo>
                <a:lnTo>
                  <a:pt x="1925" y="1527"/>
                </a:lnTo>
                <a:lnTo>
                  <a:pt x="1934" y="1508"/>
                </a:lnTo>
                <a:lnTo>
                  <a:pt x="1941" y="1488"/>
                </a:lnTo>
                <a:lnTo>
                  <a:pt x="1947" y="1467"/>
                </a:lnTo>
                <a:lnTo>
                  <a:pt x="1950" y="1445"/>
                </a:lnTo>
                <a:lnTo>
                  <a:pt x="1951" y="1423"/>
                </a:lnTo>
                <a:lnTo>
                  <a:pt x="1950" y="1401"/>
                </a:lnTo>
                <a:lnTo>
                  <a:pt x="1947" y="1379"/>
                </a:lnTo>
                <a:lnTo>
                  <a:pt x="1941" y="1358"/>
                </a:lnTo>
                <a:lnTo>
                  <a:pt x="1934" y="1338"/>
                </a:lnTo>
                <a:lnTo>
                  <a:pt x="1925" y="1319"/>
                </a:lnTo>
                <a:lnTo>
                  <a:pt x="1914" y="1301"/>
                </a:lnTo>
                <a:lnTo>
                  <a:pt x="1901" y="1284"/>
                </a:lnTo>
                <a:lnTo>
                  <a:pt x="1887" y="1269"/>
                </a:lnTo>
                <a:close/>
                <a:moveTo>
                  <a:pt x="2304" y="5100"/>
                </a:moveTo>
                <a:lnTo>
                  <a:pt x="2304" y="4074"/>
                </a:lnTo>
                <a:lnTo>
                  <a:pt x="2277" y="4045"/>
                </a:lnTo>
                <a:lnTo>
                  <a:pt x="2251" y="4017"/>
                </a:lnTo>
                <a:lnTo>
                  <a:pt x="2224" y="3989"/>
                </a:lnTo>
                <a:lnTo>
                  <a:pt x="2195" y="3961"/>
                </a:lnTo>
                <a:lnTo>
                  <a:pt x="2138" y="3908"/>
                </a:lnTo>
                <a:lnTo>
                  <a:pt x="2078" y="3856"/>
                </a:lnTo>
                <a:lnTo>
                  <a:pt x="2016" y="3805"/>
                </a:lnTo>
                <a:lnTo>
                  <a:pt x="1952" y="3755"/>
                </a:lnTo>
                <a:lnTo>
                  <a:pt x="1887" y="3706"/>
                </a:lnTo>
                <a:lnTo>
                  <a:pt x="1821" y="3659"/>
                </a:lnTo>
                <a:lnTo>
                  <a:pt x="1754" y="3613"/>
                </a:lnTo>
                <a:lnTo>
                  <a:pt x="1687" y="3567"/>
                </a:lnTo>
                <a:lnTo>
                  <a:pt x="1617" y="3522"/>
                </a:lnTo>
                <a:lnTo>
                  <a:pt x="1548" y="3478"/>
                </a:lnTo>
                <a:lnTo>
                  <a:pt x="1409" y="3392"/>
                </a:lnTo>
                <a:lnTo>
                  <a:pt x="1270" y="3308"/>
                </a:lnTo>
                <a:lnTo>
                  <a:pt x="1140" y="3230"/>
                </a:lnTo>
                <a:lnTo>
                  <a:pt x="1012" y="3151"/>
                </a:lnTo>
                <a:lnTo>
                  <a:pt x="949" y="3111"/>
                </a:lnTo>
                <a:lnTo>
                  <a:pt x="888" y="3071"/>
                </a:lnTo>
                <a:lnTo>
                  <a:pt x="826" y="3030"/>
                </a:lnTo>
                <a:lnTo>
                  <a:pt x="765" y="2988"/>
                </a:lnTo>
                <a:lnTo>
                  <a:pt x="737" y="3056"/>
                </a:lnTo>
                <a:lnTo>
                  <a:pt x="710" y="3122"/>
                </a:lnTo>
                <a:lnTo>
                  <a:pt x="687" y="3186"/>
                </a:lnTo>
                <a:lnTo>
                  <a:pt x="667" y="3250"/>
                </a:lnTo>
                <a:lnTo>
                  <a:pt x="650" y="3313"/>
                </a:lnTo>
                <a:lnTo>
                  <a:pt x="636" y="3375"/>
                </a:lnTo>
                <a:lnTo>
                  <a:pt x="624" y="3435"/>
                </a:lnTo>
                <a:lnTo>
                  <a:pt x="615" y="3496"/>
                </a:lnTo>
                <a:lnTo>
                  <a:pt x="612" y="3533"/>
                </a:lnTo>
                <a:lnTo>
                  <a:pt x="608" y="3577"/>
                </a:lnTo>
                <a:lnTo>
                  <a:pt x="606" y="3615"/>
                </a:lnTo>
                <a:lnTo>
                  <a:pt x="605" y="3652"/>
                </a:lnTo>
                <a:lnTo>
                  <a:pt x="605" y="3691"/>
                </a:lnTo>
                <a:lnTo>
                  <a:pt x="606" y="3728"/>
                </a:lnTo>
                <a:lnTo>
                  <a:pt x="609" y="3765"/>
                </a:lnTo>
                <a:lnTo>
                  <a:pt x="613" y="3801"/>
                </a:lnTo>
                <a:lnTo>
                  <a:pt x="617" y="3837"/>
                </a:lnTo>
                <a:lnTo>
                  <a:pt x="623" y="3873"/>
                </a:lnTo>
                <a:lnTo>
                  <a:pt x="630" y="3908"/>
                </a:lnTo>
                <a:lnTo>
                  <a:pt x="638" y="3943"/>
                </a:lnTo>
                <a:lnTo>
                  <a:pt x="646" y="3976"/>
                </a:lnTo>
                <a:lnTo>
                  <a:pt x="657" y="4010"/>
                </a:lnTo>
                <a:lnTo>
                  <a:pt x="668" y="4044"/>
                </a:lnTo>
                <a:lnTo>
                  <a:pt x="680" y="4076"/>
                </a:lnTo>
                <a:lnTo>
                  <a:pt x="693" y="4109"/>
                </a:lnTo>
                <a:lnTo>
                  <a:pt x="707" y="4141"/>
                </a:lnTo>
                <a:lnTo>
                  <a:pt x="722" y="4173"/>
                </a:lnTo>
                <a:lnTo>
                  <a:pt x="738" y="4204"/>
                </a:lnTo>
                <a:lnTo>
                  <a:pt x="755" y="4234"/>
                </a:lnTo>
                <a:lnTo>
                  <a:pt x="773" y="4264"/>
                </a:lnTo>
                <a:lnTo>
                  <a:pt x="791" y="4295"/>
                </a:lnTo>
                <a:lnTo>
                  <a:pt x="811" y="4324"/>
                </a:lnTo>
                <a:lnTo>
                  <a:pt x="832" y="4353"/>
                </a:lnTo>
                <a:lnTo>
                  <a:pt x="853" y="4380"/>
                </a:lnTo>
                <a:lnTo>
                  <a:pt x="875" y="4408"/>
                </a:lnTo>
                <a:lnTo>
                  <a:pt x="898" y="4436"/>
                </a:lnTo>
                <a:lnTo>
                  <a:pt x="923" y="4463"/>
                </a:lnTo>
                <a:lnTo>
                  <a:pt x="947" y="4488"/>
                </a:lnTo>
                <a:lnTo>
                  <a:pt x="973" y="4515"/>
                </a:lnTo>
                <a:lnTo>
                  <a:pt x="999" y="4540"/>
                </a:lnTo>
                <a:lnTo>
                  <a:pt x="1027" y="4565"/>
                </a:lnTo>
                <a:lnTo>
                  <a:pt x="1055" y="4589"/>
                </a:lnTo>
                <a:lnTo>
                  <a:pt x="1084" y="4614"/>
                </a:lnTo>
                <a:lnTo>
                  <a:pt x="1114" y="4637"/>
                </a:lnTo>
                <a:lnTo>
                  <a:pt x="1144" y="4660"/>
                </a:lnTo>
                <a:lnTo>
                  <a:pt x="1176" y="4684"/>
                </a:lnTo>
                <a:lnTo>
                  <a:pt x="1208" y="4706"/>
                </a:lnTo>
                <a:lnTo>
                  <a:pt x="1242" y="4728"/>
                </a:lnTo>
                <a:lnTo>
                  <a:pt x="1276" y="4749"/>
                </a:lnTo>
                <a:lnTo>
                  <a:pt x="1309" y="4769"/>
                </a:lnTo>
                <a:lnTo>
                  <a:pt x="1344" y="4789"/>
                </a:lnTo>
                <a:lnTo>
                  <a:pt x="1380" y="4809"/>
                </a:lnTo>
                <a:lnTo>
                  <a:pt x="1416" y="4829"/>
                </a:lnTo>
                <a:lnTo>
                  <a:pt x="1453" y="4847"/>
                </a:lnTo>
                <a:lnTo>
                  <a:pt x="1490" y="4865"/>
                </a:lnTo>
                <a:lnTo>
                  <a:pt x="1529" y="4882"/>
                </a:lnTo>
                <a:lnTo>
                  <a:pt x="1568" y="4899"/>
                </a:lnTo>
                <a:lnTo>
                  <a:pt x="1608" y="4916"/>
                </a:lnTo>
                <a:lnTo>
                  <a:pt x="1647" y="4931"/>
                </a:lnTo>
                <a:lnTo>
                  <a:pt x="1688" y="4947"/>
                </a:lnTo>
                <a:lnTo>
                  <a:pt x="1728" y="4961"/>
                </a:lnTo>
                <a:lnTo>
                  <a:pt x="1770" y="4975"/>
                </a:lnTo>
                <a:lnTo>
                  <a:pt x="1855" y="5002"/>
                </a:lnTo>
                <a:lnTo>
                  <a:pt x="1941" y="5026"/>
                </a:lnTo>
                <a:lnTo>
                  <a:pt x="2029" y="5048"/>
                </a:lnTo>
                <a:lnTo>
                  <a:pt x="2120" y="5068"/>
                </a:lnTo>
                <a:lnTo>
                  <a:pt x="2211" y="5085"/>
                </a:lnTo>
                <a:lnTo>
                  <a:pt x="2304" y="5100"/>
                </a:lnTo>
                <a:close/>
                <a:moveTo>
                  <a:pt x="2991" y="1292"/>
                </a:moveTo>
                <a:lnTo>
                  <a:pt x="2991" y="3627"/>
                </a:lnTo>
                <a:lnTo>
                  <a:pt x="5477" y="3627"/>
                </a:lnTo>
                <a:lnTo>
                  <a:pt x="5477" y="1292"/>
                </a:lnTo>
                <a:lnTo>
                  <a:pt x="2991" y="1292"/>
                </a:lnTo>
                <a:close/>
                <a:moveTo>
                  <a:pt x="4212" y="3997"/>
                </a:moveTo>
                <a:lnTo>
                  <a:pt x="4212" y="3997"/>
                </a:lnTo>
                <a:lnTo>
                  <a:pt x="4181" y="3998"/>
                </a:lnTo>
                <a:lnTo>
                  <a:pt x="4150" y="4000"/>
                </a:lnTo>
                <a:lnTo>
                  <a:pt x="4120" y="4003"/>
                </a:lnTo>
                <a:lnTo>
                  <a:pt x="4090" y="4007"/>
                </a:lnTo>
                <a:lnTo>
                  <a:pt x="4060" y="4012"/>
                </a:lnTo>
                <a:lnTo>
                  <a:pt x="4030" y="4018"/>
                </a:lnTo>
                <a:lnTo>
                  <a:pt x="4001" y="4026"/>
                </a:lnTo>
                <a:lnTo>
                  <a:pt x="3974" y="4034"/>
                </a:lnTo>
                <a:lnTo>
                  <a:pt x="3946" y="4044"/>
                </a:lnTo>
                <a:lnTo>
                  <a:pt x="3918" y="4054"/>
                </a:lnTo>
                <a:lnTo>
                  <a:pt x="3891" y="4066"/>
                </a:lnTo>
                <a:lnTo>
                  <a:pt x="3864" y="4079"/>
                </a:lnTo>
                <a:lnTo>
                  <a:pt x="3839" y="4091"/>
                </a:lnTo>
                <a:lnTo>
                  <a:pt x="3813" y="4105"/>
                </a:lnTo>
                <a:lnTo>
                  <a:pt x="3789" y="4120"/>
                </a:lnTo>
                <a:lnTo>
                  <a:pt x="3765" y="4137"/>
                </a:lnTo>
                <a:lnTo>
                  <a:pt x="4227" y="4599"/>
                </a:lnTo>
                <a:lnTo>
                  <a:pt x="4676" y="4149"/>
                </a:lnTo>
                <a:lnTo>
                  <a:pt x="4652" y="4132"/>
                </a:lnTo>
                <a:lnTo>
                  <a:pt x="4626" y="4116"/>
                </a:lnTo>
                <a:lnTo>
                  <a:pt x="4599" y="4100"/>
                </a:lnTo>
                <a:lnTo>
                  <a:pt x="4573" y="4086"/>
                </a:lnTo>
                <a:lnTo>
                  <a:pt x="4546" y="4072"/>
                </a:lnTo>
                <a:lnTo>
                  <a:pt x="4518" y="4059"/>
                </a:lnTo>
                <a:lnTo>
                  <a:pt x="4489" y="4048"/>
                </a:lnTo>
                <a:lnTo>
                  <a:pt x="4460" y="4038"/>
                </a:lnTo>
                <a:lnTo>
                  <a:pt x="4431" y="4029"/>
                </a:lnTo>
                <a:lnTo>
                  <a:pt x="4401" y="4021"/>
                </a:lnTo>
                <a:lnTo>
                  <a:pt x="4371" y="4014"/>
                </a:lnTo>
                <a:lnTo>
                  <a:pt x="4339" y="4008"/>
                </a:lnTo>
                <a:lnTo>
                  <a:pt x="4308" y="4003"/>
                </a:lnTo>
                <a:lnTo>
                  <a:pt x="4277" y="4000"/>
                </a:lnTo>
                <a:lnTo>
                  <a:pt x="4244" y="3998"/>
                </a:lnTo>
                <a:lnTo>
                  <a:pt x="4212" y="3997"/>
                </a:lnTo>
                <a:close/>
                <a:moveTo>
                  <a:pt x="4858" y="4335"/>
                </a:moveTo>
                <a:lnTo>
                  <a:pt x="4411" y="4783"/>
                </a:lnTo>
                <a:lnTo>
                  <a:pt x="4859" y="5233"/>
                </a:lnTo>
                <a:lnTo>
                  <a:pt x="4876" y="5208"/>
                </a:lnTo>
                <a:lnTo>
                  <a:pt x="4891" y="5184"/>
                </a:lnTo>
                <a:lnTo>
                  <a:pt x="4906" y="5158"/>
                </a:lnTo>
                <a:lnTo>
                  <a:pt x="4919" y="5133"/>
                </a:lnTo>
                <a:lnTo>
                  <a:pt x="4931" y="5106"/>
                </a:lnTo>
                <a:lnTo>
                  <a:pt x="4943" y="5079"/>
                </a:lnTo>
                <a:lnTo>
                  <a:pt x="4953" y="5052"/>
                </a:lnTo>
                <a:lnTo>
                  <a:pt x="4963" y="5024"/>
                </a:lnTo>
                <a:lnTo>
                  <a:pt x="4971" y="4995"/>
                </a:lnTo>
                <a:lnTo>
                  <a:pt x="4978" y="4967"/>
                </a:lnTo>
                <a:lnTo>
                  <a:pt x="4985" y="4937"/>
                </a:lnTo>
                <a:lnTo>
                  <a:pt x="4989" y="4908"/>
                </a:lnTo>
                <a:lnTo>
                  <a:pt x="4994" y="4877"/>
                </a:lnTo>
                <a:lnTo>
                  <a:pt x="4996" y="4847"/>
                </a:lnTo>
                <a:lnTo>
                  <a:pt x="4999" y="4816"/>
                </a:lnTo>
                <a:lnTo>
                  <a:pt x="5000" y="4786"/>
                </a:lnTo>
                <a:lnTo>
                  <a:pt x="4999" y="4754"/>
                </a:lnTo>
                <a:lnTo>
                  <a:pt x="4996" y="4723"/>
                </a:lnTo>
                <a:lnTo>
                  <a:pt x="4994" y="4693"/>
                </a:lnTo>
                <a:lnTo>
                  <a:pt x="4989" y="4663"/>
                </a:lnTo>
                <a:lnTo>
                  <a:pt x="4985" y="4632"/>
                </a:lnTo>
                <a:lnTo>
                  <a:pt x="4978" y="4603"/>
                </a:lnTo>
                <a:lnTo>
                  <a:pt x="4971" y="4574"/>
                </a:lnTo>
                <a:lnTo>
                  <a:pt x="4963" y="4545"/>
                </a:lnTo>
                <a:lnTo>
                  <a:pt x="4952" y="4517"/>
                </a:lnTo>
                <a:lnTo>
                  <a:pt x="4942" y="4490"/>
                </a:lnTo>
                <a:lnTo>
                  <a:pt x="4930" y="4463"/>
                </a:lnTo>
                <a:lnTo>
                  <a:pt x="4917" y="4436"/>
                </a:lnTo>
                <a:lnTo>
                  <a:pt x="4905" y="4411"/>
                </a:lnTo>
                <a:lnTo>
                  <a:pt x="4890" y="4385"/>
                </a:lnTo>
                <a:lnTo>
                  <a:pt x="4874" y="4360"/>
                </a:lnTo>
                <a:lnTo>
                  <a:pt x="4858" y="4335"/>
                </a:lnTo>
                <a:close/>
                <a:moveTo>
                  <a:pt x="4678" y="5420"/>
                </a:moveTo>
                <a:lnTo>
                  <a:pt x="4227" y="4968"/>
                </a:lnTo>
                <a:lnTo>
                  <a:pt x="3762" y="5431"/>
                </a:lnTo>
                <a:lnTo>
                  <a:pt x="3787" y="5448"/>
                </a:lnTo>
                <a:lnTo>
                  <a:pt x="3811" y="5464"/>
                </a:lnTo>
                <a:lnTo>
                  <a:pt x="3837" y="5478"/>
                </a:lnTo>
                <a:lnTo>
                  <a:pt x="3863" y="5492"/>
                </a:lnTo>
                <a:lnTo>
                  <a:pt x="3890" y="5503"/>
                </a:lnTo>
                <a:lnTo>
                  <a:pt x="3917" y="5515"/>
                </a:lnTo>
                <a:lnTo>
                  <a:pt x="3945" y="5526"/>
                </a:lnTo>
                <a:lnTo>
                  <a:pt x="3972" y="5536"/>
                </a:lnTo>
                <a:lnTo>
                  <a:pt x="4000" y="5544"/>
                </a:lnTo>
                <a:lnTo>
                  <a:pt x="4029" y="5552"/>
                </a:lnTo>
                <a:lnTo>
                  <a:pt x="4060" y="5558"/>
                </a:lnTo>
                <a:lnTo>
                  <a:pt x="4089" y="5564"/>
                </a:lnTo>
                <a:lnTo>
                  <a:pt x="4119" y="5567"/>
                </a:lnTo>
                <a:lnTo>
                  <a:pt x="4150" y="5571"/>
                </a:lnTo>
                <a:lnTo>
                  <a:pt x="4180" y="5572"/>
                </a:lnTo>
                <a:lnTo>
                  <a:pt x="4212" y="5573"/>
                </a:lnTo>
                <a:lnTo>
                  <a:pt x="4244" y="5572"/>
                </a:lnTo>
                <a:lnTo>
                  <a:pt x="4277" y="5569"/>
                </a:lnTo>
                <a:lnTo>
                  <a:pt x="4308" y="5567"/>
                </a:lnTo>
                <a:lnTo>
                  <a:pt x="4340" y="5562"/>
                </a:lnTo>
                <a:lnTo>
                  <a:pt x="4371" y="5557"/>
                </a:lnTo>
                <a:lnTo>
                  <a:pt x="4402" y="5550"/>
                </a:lnTo>
                <a:lnTo>
                  <a:pt x="4432" y="5542"/>
                </a:lnTo>
                <a:lnTo>
                  <a:pt x="4461" y="5532"/>
                </a:lnTo>
                <a:lnTo>
                  <a:pt x="4490" y="5522"/>
                </a:lnTo>
                <a:lnTo>
                  <a:pt x="4519" y="5510"/>
                </a:lnTo>
                <a:lnTo>
                  <a:pt x="4547" y="5497"/>
                </a:lnTo>
                <a:lnTo>
                  <a:pt x="4575" y="5485"/>
                </a:lnTo>
                <a:lnTo>
                  <a:pt x="4602" y="5470"/>
                </a:lnTo>
                <a:lnTo>
                  <a:pt x="4627" y="5454"/>
                </a:lnTo>
                <a:lnTo>
                  <a:pt x="4653" y="5437"/>
                </a:lnTo>
                <a:lnTo>
                  <a:pt x="4678" y="5420"/>
                </a:lnTo>
                <a:close/>
                <a:moveTo>
                  <a:pt x="3575" y="5249"/>
                </a:moveTo>
                <a:lnTo>
                  <a:pt x="4042" y="4783"/>
                </a:lnTo>
                <a:lnTo>
                  <a:pt x="3578" y="4319"/>
                </a:lnTo>
                <a:lnTo>
                  <a:pt x="3560" y="4343"/>
                </a:lnTo>
                <a:lnTo>
                  <a:pt x="3543" y="4369"/>
                </a:lnTo>
                <a:lnTo>
                  <a:pt x="3528" y="4396"/>
                </a:lnTo>
                <a:lnTo>
                  <a:pt x="3513" y="4422"/>
                </a:lnTo>
                <a:lnTo>
                  <a:pt x="3499" y="4450"/>
                </a:lnTo>
                <a:lnTo>
                  <a:pt x="3487" y="4478"/>
                </a:lnTo>
                <a:lnTo>
                  <a:pt x="3476" y="4506"/>
                </a:lnTo>
                <a:lnTo>
                  <a:pt x="3465" y="4536"/>
                </a:lnTo>
                <a:lnTo>
                  <a:pt x="3456" y="4565"/>
                </a:lnTo>
                <a:lnTo>
                  <a:pt x="3448" y="4595"/>
                </a:lnTo>
                <a:lnTo>
                  <a:pt x="3441" y="4625"/>
                </a:lnTo>
                <a:lnTo>
                  <a:pt x="3435" y="4657"/>
                </a:lnTo>
                <a:lnTo>
                  <a:pt x="3430" y="4688"/>
                </a:lnTo>
                <a:lnTo>
                  <a:pt x="3427" y="4721"/>
                </a:lnTo>
                <a:lnTo>
                  <a:pt x="3426" y="4752"/>
                </a:lnTo>
                <a:lnTo>
                  <a:pt x="3424" y="4786"/>
                </a:lnTo>
                <a:lnTo>
                  <a:pt x="3426" y="4817"/>
                </a:lnTo>
                <a:lnTo>
                  <a:pt x="3427" y="4850"/>
                </a:lnTo>
                <a:lnTo>
                  <a:pt x="3430" y="4881"/>
                </a:lnTo>
                <a:lnTo>
                  <a:pt x="3435" y="4912"/>
                </a:lnTo>
                <a:lnTo>
                  <a:pt x="3441" y="4944"/>
                </a:lnTo>
                <a:lnTo>
                  <a:pt x="3448" y="4974"/>
                </a:lnTo>
                <a:lnTo>
                  <a:pt x="3456" y="5004"/>
                </a:lnTo>
                <a:lnTo>
                  <a:pt x="3464" y="5033"/>
                </a:lnTo>
                <a:lnTo>
                  <a:pt x="3474" y="5062"/>
                </a:lnTo>
                <a:lnTo>
                  <a:pt x="3486" y="5091"/>
                </a:lnTo>
                <a:lnTo>
                  <a:pt x="3499" y="5119"/>
                </a:lnTo>
                <a:lnTo>
                  <a:pt x="3512" y="5147"/>
                </a:lnTo>
                <a:lnTo>
                  <a:pt x="3527" y="5174"/>
                </a:lnTo>
                <a:lnTo>
                  <a:pt x="3542" y="5199"/>
                </a:lnTo>
                <a:lnTo>
                  <a:pt x="3558" y="5225"/>
                </a:lnTo>
                <a:lnTo>
                  <a:pt x="3575" y="5249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8" name="TextBox 31"/>
          <p:cNvSpPr txBox="1">
            <a:spLocks noChangeArrowheads="1"/>
          </p:cNvSpPr>
          <p:nvPr/>
        </p:nvSpPr>
        <p:spPr bwMode="auto">
          <a:xfrm>
            <a:off x="3390900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49" name="TextBox 31"/>
          <p:cNvSpPr txBox="1">
            <a:spLocks noChangeArrowheads="1"/>
          </p:cNvSpPr>
          <p:nvPr/>
        </p:nvSpPr>
        <p:spPr bwMode="auto">
          <a:xfrm>
            <a:off x="6057900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0" name="TextBox 31"/>
          <p:cNvSpPr txBox="1">
            <a:spLocks noChangeArrowheads="1"/>
          </p:cNvSpPr>
          <p:nvPr/>
        </p:nvSpPr>
        <p:spPr bwMode="auto">
          <a:xfrm>
            <a:off x="8510588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1" name="TextBox 31"/>
          <p:cNvSpPr txBox="1">
            <a:spLocks noChangeArrowheads="1"/>
          </p:cNvSpPr>
          <p:nvPr/>
        </p:nvSpPr>
        <p:spPr bwMode="auto">
          <a:xfrm>
            <a:off x="3397250" y="389096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2" name="TextBox 31"/>
          <p:cNvSpPr txBox="1">
            <a:spLocks noChangeArrowheads="1"/>
          </p:cNvSpPr>
          <p:nvPr/>
        </p:nvSpPr>
        <p:spPr bwMode="auto">
          <a:xfrm>
            <a:off x="6096000" y="38719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3" name="TextBox 31"/>
          <p:cNvSpPr txBox="1">
            <a:spLocks noChangeArrowheads="1"/>
          </p:cNvSpPr>
          <p:nvPr/>
        </p:nvSpPr>
        <p:spPr bwMode="auto">
          <a:xfrm>
            <a:off x="8620125" y="38719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6924675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580438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任意多边形 22"/>
          <p:cNvSpPr/>
          <p:nvPr/>
        </p:nvSpPr>
        <p:spPr>
          <a:xfrm>
            <a:off x="2322513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322513" y="2874963"/>
            <a:ext cx="923925" cy="733425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50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68" name="TextBox 36"/>
          <p:cNvSpPr txBox="1">
            <a:spLocks noChangeArrowheads="1"/>
          </p:cNvSpPr>
          <p:nvPr/>
        </p:nvSpPr>
        <p:spPr bwMode="auto">
          <a:xfrm>
            <a:off x="2352675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3978275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3978275" y="2413000"/>
            <a:ext cx="923925" cy="1195388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80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1" name="TextBox 36"/>
          <p:cNvSpPr txBox="1">
            <a:spLocks noChangeArrowheads="1"/>
          </p:cNvSpPr>
          <p:nvPr/>
        </p:nvSpPr>
        <p:spPr bwMode="auto">
          <a:xfrm>
            <a:off x="4008438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9" name="任意多边形 28"/>
          <p:cNvSpPr/>
          <p:nvPr/>
        </p:nvSpPr>
        <p:spPr>
          <a:xfrm>
            <a:off x="8945563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945563" y="2249488"/>
            <a:ext cx="923925" cy="1358900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90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4" name="TextBox 36"/>
          <p:cNvSpPr txBox="1">
            <a:spLocks noChangeArrowheads="1"/>
          </p:cNvSpPr>
          <p:nvPr/>
        </p:nvSpPr>
        <p:spPr bwMode="auto">
          <a:xfrm>
            <a:off x="8975725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7289800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289800" y="2562225"/>
            <a:ext cx="923925" cy="1046163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70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7" name="TextBox 36"/>
          <p:cNvSpPr txBox="1">
            <a:spLocks noChangeArrowheads="1"/>
          </p:cNvSpPr>
          <p:nvPr/>
        </p:nvSpPr>
        <p:spPr bwMode="auto">
          <a:xfrm>
            <a:off x="7319963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3611563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267325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任意多边形 36"/>
          <p:cNvSpPr/>
          <p:nvPr/>
        </p:nvSpPr>
        <p:spPr>
          <a:xfrm>
            <a:off x="5634038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634038" y="3200400"/>
            <a:ext cx="923925" cy="407988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30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82" name="TextBox 36"/>
          <p:cNvSpPr txBox="1">
            <a:spLocks noChangeArrowheads="1"/>
          </p:cNvSpPr>
          <p:nvPr/>
        </p:nvSpPr>
        <p:spPr bwMode="auto">
          <a:xfrm>
            <a:off x="5664200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0" name="文本框 47"/>
          <p:cNvSpPr txBox="1">
            <a:spLocks noChangeArrowheads="1"/>
          </p:cNvSpPr>
          <p:nvPr/>
        </p:nvSpPr>
        <p:spPr bwMode="auto">
          <a:xfrm>
            <a:off x="3330575" y="4760913"/>
            <a:ext cx="5951538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在此处输入您的文本请在此输入您的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在此处输入您的文本请在此输入您的文本</a:t>
            </a:r>
            <a:endParaRPr lang="en-US" altLang="zh-CN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2"/>
          <p:cNvSpPr>
            <a:spLocks noChangeArrowheads="1"/>
          </p:cNvSpPr>
          <p:nvPr/>
        </p:nvSpPr>
        <p:spPr bwMode="auto">
          <a:xfrm>
            <a:off x="3324225" y="4805363"/>
            <a:ext cx="1044575" cy="179387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389" name="矩形 7"/>
          <p:cNvSpPr>
            <a:spLocks noChangeArrowheads="1"/>
          </p:cNvSpPr>
          <p:nvPr/>
        </p:nvSpPr>
        <p:spPr bwMode="auto">
          <a:xfrm>
            <a:off x="2030413" y="1749425"/>
            <a:ext cx="32369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2B2A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分析数据 得出结论</a:t>
            </a:r>
          </a:p>
        </p:txBody>
      </p:sp>
      <p:cxnSp>
        <p:nvCxnSpPr>
          <p:cNvPr id="16390" name="直接连接符 12"/>
          <p:cNvCxnSpPr>
            <a:cxnSpLocks noChangeShapeType="1"/>
          </p:cNvCxnSpPr>
          <p:nvPr/>
        </p:nvCxnSpPr>
        <p:spPr bwMode="auto">
          <a:xfrm>
            <a:off x="6335713" y="2346325"/>
            <a:ext cx="0" cy="2992438"/>
          </a:xfrm>
          <a:prstGeom prst="line">
            <a:avLst/>
          </a:prstGeom>
          <a:noFill/>
          <a:ln w="9525">
            <a:solidFill>
              <a:srgbClr val="A6A6A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391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363" y="2587625"/>
            <a:ext cx="3565525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文本框 47"/>
          <p:cNvSpPr txBox="1">
            <a:spLocks noChangeArrowheads="1"/>
          </p:cNvSpPr>
          <p:nvPr/>
        </p:nvSpPr>
        <p:spPr bwMode="auto">
          <a:xfrm>
            <a:off x="6880225" y="2597150"/>
            <a:ext cx="410845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6880225" y="4157663"/>
            <a:ext cx="410845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 dirty="0" smtClean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</a:t>
            </a:r>
            <a:endParaRPr lang="en-US" altLang="zh-CN" sz="1400" dirty="0" smtClean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结 语 篇</a:t>
            </a:r>
          </a:p>
        </p:txBody>
      </p:sp>
      <p:sp>
        <p:nvSpPr>
          <p:cNvPr id="17412" name="文本框 12"/>
          <p:cNvSpPr txBox="1">
            <a:spLocks noChangeArrowheads="1"/>
          </p:cNvSpPr>
          <p:nvPr/>
        </p:nvSpPr>
        <p:spPr bwMode="auto">
          <a:xfrm>
            <a:off x="5675313" y="2994025"/>
            <a:ext cx="2163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 充 说 明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输入文本</a:t>
            </a:r>
          </a:p>
        </p:txBody>
      </p:sp>
      <p:sp>
        <p:nvSpPr>
          <p:cNvPr id="17413" name="KSO_Shape"/>
          <p:cNvSpPr>
            <a:spLocks/>
          </p:cNvSpPr>
          <p:nvPr/>
        </p:nvSpPr>
        <p:spPr bwMode="auto">
          <a:xfrm>
            <a:off x="3511550" y="1985963"/>
            <a:ext cx="1905000" cy="1603375"/>
          </a:xfrm>
          <a:custGeom>
            <a:avLst/>
            <a:gdLst>
              <a:gd name="T0" fmla="*/ 441786 w 2300288"/>
              <a:gd name="T1" fmla="*/ 376764 h 1936750"/>
              <a:gd name="T2" fmla="*/ 473216 w 2300288"/>
              <a:gd name="T3" fmla="*/ 407938 h 1936750"/>
              <a:gd name="T4" fmla="*/ 474038 w 2300288"/>
              <a:gd name="T5" fmla="*/ 413969 h 1936750"/>
              <a:gd name="T6" fmla="*/ 448462 w 2300288"/>
              <a:gd name="T7" fmla="*/ 441772 h 1936750"/>
              <a:gd name="T8" fmla="*/ 460788 w 2300288"/>
              <a:gd name="T9" fmla="*/ 485008 h 1936750"/>
              <a:gd name="T10" fmla="*/ 469108 w 2300288"/>
              <a:gd name="T11" fmla="*/ 549710 h 1936750"/>
              <a:gd name="T12" fmla="*/ 407479 w 2300288"/>
              <a:gd name="T13" fmla="*/ 529472 h 1936750"/>
              <a:gd name="T14" fmla="*/ 417237 w 2300288"/>
              <a:gd name="T15" fmla="*/ 470187 h 1936750"/>
              <a:gd name="T16" fmla="*/ 402653 w 2300288"/>
              <a:gd name="T17" fmla="*/ 418160 h 1936750"/>
              <a:gd name="T18" fmla="*/ 400494 w 2300288"/>
              <a:gd name="T19" fmla="*/ 412232 h 1936750"/>
              <a:gd name="T20" fmla="*/ 402653 w 2300288"/>
              <a:gd name="T21" fmla="*/ 406406 h 1936750"/>
              <a:gd name="T22" fmla="*/ 434802 w 2300288"/>
              <a:gd name="T23" fmla="*/ 376049 h 1936750"/>
              <a:gd name="T24" fmla="*/ 551603 w 2300288"/>
              <a:gd name="T25" fmla="*/ 335562 h 1936750"/>
              <a:gd name="T26" fmla="*/ 620054 w 2300288"/>
              <a:gd name="T27" fmla="*/ 359358 h 1936750"/>
              <a:gd name="T28" fmla="*/ 687068 w 2300288"/>
              <a:gd name="T29" fmla="*/ 382440 h 1936750"/>
              <a:gd name="T30" fmla="*/ 704589 w 2300288"/>
              <a:gd name="T31" fmla="*/ 392448 h 1936750"/>
              <a:gd name="T32" fmla="*/ 715349 w 2300288"/>
              <a:gd name="T33" fmla="*/ 404908 h 1936750"/>
              <a:gd name="T34" fmla="*/ 728671 w 2300288"/>
              <a:gd name="T35" fmla="*/ 433504 h 1936750"/>
              <a:gd name="T36" fmla="*/ 737790 w 2300288"/>
              <a:gd name="T37" fmla="*/ 471496 h 1936750"/>
              <a:gd name="T38" fmla="*/ 742093 w 2300288"/>
              <a:gd name="T39" fmla="*/ 519395 h 1936750"/>
              <a:gd name="T40" fmla="*/ 740045 w 2300288"/>
              <a:gd name="T41" fmla="*/ 530017 h 1936750"/>
              <a:gd name="T42" fmla="*/ 730208 w 2300288"/>
              <a:gd name="T43" fmla="*/ 538084 h 1936750"/>
              <a:gd name="T44" fmla="*/ 694138 w 2300288"/>
              <a:gd name="T45" fmla="*/ 551770 h 1936750"/>
              <a:gd name="T46" fmla="*/ 633374 w 2300288"/>
              <a:gd name="T47" fmla="*/ 562903 h 1936750"/>
              <a:gd name="T48" fmla="*/ 547299 w 2300288"/>
              <a:gd name="T49" fmla="*/ 569643 h 1936750"/>
              <a:gd name="T50" fmla="*/ 369650 w 2300288"/>
              <a:gd name="T51" fmla="*/ 596099 h 1936750"/>
              <a:gd name="T52" fmla="*/ 37682 w 2300288"/>
              <a:gd name="T53" fmla="*/ 324852 h 1936750"/>
              <a:gd name="T54" fmla="*/ 449010 w 2300288"/>
              <a:gd name="T55" fmla="*/ 613 h 1936750"/>
              <a:gd name="T56" fmla="*/ 468703 w 2300288"/>
              <a:gd name="T57" fmla="*/ 4905 h 1936750"/>
              <a:gd name="T58" fmla="*/ 486858 w 2300288"/>
              <a:gd name="T59" fmla="*/ 12773 h 1936750"/>
              <a:gd name="T60" fmla="*/ 503473 w 2300288"/>
              <a:gd name="T61" fmla="*/ 24116 h 1936750"/>
              <a:gd name="T62" fmla="*/ 528807 w 2300288"/>
              <a:gd name="T63" fmla="*/ 52421 h 1936750"/>
              <a:gd name="T64" fmla="*/ 546449 w 2300288"/>
              <a:gd name="T65" fmla="*/ 91763 h 1936750"/>
              <a:gd name="T66" fmla="*/ 550961 w 2300288"/>
              <a:gd name="T67" fmla="*/ 117207 h 1936750"/>
              <a:gd name="T68" fmla="*/ 551064 w 2300288"/>
              <a:gd name="T69" fmla="*/ 142856 h 1936750"/>
              <a:gd name="T70" fmla="*/ 546449 w 2300288"/>
              <a:gd name="T71" fmla="*/ 172694 h 1936750"/>
              <a:gd name="T72" fmla="*/ 537422 w 2300288"/>
              <a:gd name="T73" fmla="*/ 202737 h 1936750"/>
              <a:gd name="T74" fmla="*/ 524396 w 2300288"/>
              <a:gd name="T75" fmla="*/ 231451 h 1936750"/>
              <a:gd name="T76" fmla="*/ 508089 w 2300288"/>
              <a:gd name="T77" fmla="*/ 257101 h 1936750"/>
              <a:gd name="T78" fmla="*/ 476806 w 2300288"/>
              <a:gd name="T79" fmla="*/ 336806 h 1936750"/>
              <a:gd name="T80" fmla="*/ 446548 w 2300288"/>
              <a:gd name="T81" fmla="*/ 363375 h 1936750"/>
              <a:gd name="T82" fmla="*/ 436599 w 2300288"/>
              <a:gd name="T83" fmla="*/ 367360 h 1936750"/>
              <a:gd name="T84" fmla="*/ 423266 w 2300288"/>
              <a:gd name="T85" fmla="*/ 360003 h 1936750"/>
              <a:gd name="T86" fmla="*/ 387060 w 2300288"/>
              <a:gd name="T87" fmla="*/ 325565 h 1936750"/>
              <a:gd name="T88" fmla="*/ 361624 w 2300288"/>
              <a:gd name="T89" fmla="*/ 250152 h 1936750"/>
              <a:gd name="T90" fmla="*/ 346136 w 2300288"/>
              <a:gd name="T91" fmla="*/ 223379 h 1936750"/>
              <a:gd name="T92" fmla="*/ 334238 w 2300288"/>
              <a:gd name="T93" fmla="*/ 194154 h 1936750"/>
              <a:gd name="T94" fmla="*/ 326340 w 2300288"/>
              <a:gd name="T95" fmla="*/ 164008 h 1936750"/>
              <a:gd name="T96" fmla="*/ 323161 w 2300288"/>
              <a:gd name="T97" fmla="*/ 134579 h 1936750"/>
              <a:gd name="T98" fmla="*/ 324392 w 2300288"/>
              <a:gd name="T99" fmla="*/ 110771 h 1936750"/>
              <a:gd name="T100" fmla="*/ 332085 w 2300288"/>
              <a:gd name="T101" fmla="*/ 79706 h 1936750"/>
              <a:gd name="T102" fmla="*/ 352803 w 2300288"/>
              <a:gd name="T103" fmla="*/ 42714 h 1936750"/>
              <a:gd name="T104" fmla="*/ 375778 w 2300288"/>
              <a:gd name="T105" fmla="*/ 20539 h 1936750"/>
              <a:gd name="T106" fmla="*/ 392907 w 2300288"/>
              <a:gd name="T107" fmla="*/ 10218 h 1936750"/>
              <a:gd name="T108" fmla="*/ 411573 w 2300288"/>
              <a:gd name="T109" fmla="*/ 3371 h 1936750"/>
              <a:gd name="T110" fmla="*/ 431472 w 2300288"/>
              <a:gd name="T111" fmla="*/ 102 h 193675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2300288" h="1936750">
                <a:moveTo>
                  <a:pt x="1352860" y="1166813"/>
                </a:moveTo>
                <a:lnTo>
                  <a:pt x="1355725" y="1166813"/>
                </a:lnTo>
                <a:lnTo>
                  <a:pt x="1358272" y="1166813"/>
                </a:lnTo>
                <a:lnTo>
                  <a:pt x="1361456" y="1167131"/>
                </a:lnTo>
                <a:lnTo>
                  <a:pt x="1364003" y="1168083"/>
                </a:lnTo>
                <a:lnTo>
                  <a:pt x="1366869" y="1168718"/>
                </a:lnTo>
                <a:lnTo>
                  <a:pt x="1369416" y="1170306"/>
                </a:lnTo>
                <a:lnTo>
                  <a:pt x="1371644" y="1171258"/>
                </a:lnTo>
                <a:lnTo>
                  <a:pt x="1374192" y="1173163"/>
                </a:lnTo>
                <a:lnTo>
                  <a:pt x="1376420" y="1175386"/>
                </a:lnTo>
                <a:lnTo>
                  <a:pt x="1461429" y="1260158"/>
                </a:lnTo>
                <a:lnTo>
                  <a:pt x="1463339" y="1262381"/>
                </a:lnTo>
                <a:lnTo>
                  <a:pt x="1465249" y="1264603"/>
                </a:lnTo>
                <a:lnTo>
                  <a:pt x="1466841" y="1267143"/>
                </a:lnTo>
                <a:lnTo>
                  <a:pt x="1467797" y="1269683"/>
                </a:lnTo>
                <a:lnTo>
                  <a:pt x="1469070" y="1272223"/>
                </a:lnTo>
                <a:lnTo>
                  <a:pt x="1469388" y="1275081"/>
                </a:lnTo>
                <a:lnTo>
                  <a:pt x="1469707" y="1277938"/>
                </a:lnTo>
                <a:lnTo>
                  <a:pt x="1470025" y="1280478"/>
                </a:lnTo>
                <a:lnTo>
                  <a:pt x="1469707" y="1283336"/>
                </a:lnTo>
                <a:lnTo>
                  <a:pt x="1469388" y="1285876"/>
                </a:lnTo>
                <a:lnTo>
                  <a:pt x="1469070" y="1289051"/>
                </a:lnTo>
                <a:lnTo>
                  <a:pt x="1467797" y="1291591"/>
                </a:lnTo>
                <a:lnTo>
                  <a:pt x="1466841" y="1294131"/>
                </a:lnTo>
                <a:lnTo>
                  <a:pt x="1465249" y="1296671"/>
                </a:lnTo>
                <a:lnTo>
                  <a:pt x="1463339" y="1298893"/>
                </a:lnTo>
                <a:lnTo>
                  <a:pt x="1461429" y="1301116"/>
                </a:lnTo>
                <a:lnTo>
                  <a:pt x="1390111" y="1372236"/>
                </a:lnTo>
                <a:lnTo>
                  <a:pt x="1396160" y="1386206"/>
                </a:lnTo>
                <a:lnTo>
                  <a:pt x="1401573" y="1402081"/>
                </a:lnTo>
                <a:lnTo>
                  <a:pt x="1407304" y="1420178"/>
                </a:lnTo>
                <a:lnTo>
                  <a:pt x="1412716" y="1439228"/>
                </a:lnTo>
                <a:lnTo>
                  <a:pt x="1418447" y="1460501"/>
                </a:lnTo>
                <a:lnTo>
                  <a:pt x="1423541" y="1483043"/>
                </a:lnTo>
                <a:lnTo>
                  <a:pt x="1428317" y="1506538"/>
                </a:lnTo>
                <a:lnTo>
                  <a:pt x="1433093" y="1531938"/>
                </a:lnTo>
                <a:lnTo>
                  <a:pt x="1437550" y="1558608"/>
                </a:lnTo>
                <a:lnTo>
                  <a:pt x="1441689" y="1586231"/>
                </a:lnTo>
                <a:lnTo>
                  <a:pt x="1445191" y="1614806"/>
                </a:lnTo>
                <a:lnTo>
                  <a:pt x="1448693" y="1644651"/>
                </a:lnTo>
                <a:lnTo>
                  <a:pt x="1451559" y="1675448"/>
                </a:lnTo>
                <a:lnTo>
                  <a:pt x="1454106" y="1707516"/>
                </a:lnTo>
                <a:lnTo>
                  <a:pt x="1456016" y="1739901"/>
                </a:lnTo>
                <a:lnTo>
                  <a:pt x="1457608" y="1773238"/>
                </a:lnTo>
                <a:lnTo>
                  <a:pt x="1254161" y="1773238"/>
                </a:lnTo>
                <a:lnTo>
                  <a:pt x="1255753" y="1739901"/>
                </a:lnTo>
                <a:lnTo>
                  <a:pt x="1257344" y="1707516"/>
                </a:lnTo>
                <a:lnTo>
                  <a:pt x="1260210" y="1675448"/>
                </a:lnTo>
                <a:lnTo>
                  <a:pt x="1263075" y="1644651"/>
                </a:lnTo>
                <a:lnTo>
                  <a:pt x="1266259" y="1614806"/>
                </a:lnTo>
                <a:lnTo>
                  <a:pt x="1270080" y="1586231"/>
                </a:lnTo>
                <a:lnTo>
                  <a:pt x="1274219" y="1558608"/>
                </a:lnTo>
                <a:lnTo>
                  <a:pt x="1278676" y="1531938"/>
                </a:lnTo>
                <a:lnTo>
                  <a:pt x="1283452" y="1506538"/>
                </a:lnTo>
                <a:lnTo>
                  <a:pt x="1288228" y="1483043"/>
                </a:lnTo>
                <a:lnTo>
                  <a:pt x="1293322" y="1460501"/>
                </a:lnTo>
                <a:lnTo>
                  <a:pt x="1298734" y="1439228"/>
                </a:lnTo>
                <a:lnTo>
                  <a:pt x="1304465" y="1419861"/>
                </a:lnTo>
                <a:lnTo>
                  <a:pt x="1309878" y="1402081"/>
                </a:lnTo>
                <a:lnTo>
                  <a:pt x="1315609" y="1386206"/>
                </a:lnTo>
                <a:lnTo>
                  <a:pt x="1321340" y="1371918"/>
                </a:lnTo>
                <a:lnTo>
                  <a:pt x="1250022" y="1301116"/>
                </a:lnTo>
                <a:lnTo>
                  <a:pt x="1248111" y="1298893"/>
                </a:lnTo>
                <a:lnTo>
                  <a:pt x="1246519" y="1296671"/>
                </a:lnTo>
                <a:lnTo>
                  <a:pt x="1244927" y="1294131"/>
                </a:lnTo>
                <a:lnTo>
                  <a:pt x="1243654" y="1291591"/>
                </a:lnTo>
                <a:lnTo>
                  <a:pt x="1242699" y="1289051"/>
                </a:lnTo>
                <a:lnTo>
                  <a:pt x="1242380" y="1285876"/>
                </a:lnTo>
                <a:lnTo>
                  <a:pt x="1242062" y="1283336"/>
                </a:lnTo>
                <a:lnTo>
                  <a:pt x="1241425" y="1280478"/>
                </a:lnTo>
                <a:lnTo>
                  <a:pt x="1242062" y="1277938"/>
                </a:lnTo>
                <a:lnTo>
                  <a:pt x="1242380" y="1275081"/>
                </a:lnTo>
                <a:lnTo>
                  <a:pt x="1243017" y="1272223"/>
                </a:lnTo>
                <a:lnTo>
                  <a:pt x="1243654" y="1269683"/>
                </a:lnTo>
                <a:lnTo>
                  <a:pt x="1244927" y="1267143"/>
                </a:lnTo>
                <a:lnTo>
                  <a:pt x="1246519" y="1264603"/>
                </a:lnTo>
                <a:lnTo>
                  <a:pt x="1248111" y="1262381"/>
                </a:lnTo>
                <a:lnTo>
                  <a:pt x="1250340" y="1260158"/>
                </a:lnTo>
                <a:lnTo>
                  <a:pt x="1335030" y="1175386"/>
                </a:lnTo>
                <a:lnTo>
                  <a:pt x="1337259" y="1173163"/>
                </a:lnTo>
                <a:lnTo>
                  <a:pt x="1339806" y="1171258"/>
                </a:lnTo>
                <a:lnTo>
                  <a:pt x="1342035" y="1170306"/>
                </a:lnTo>
                <a:lnTo>
                  <a:pt x="1344582" y="1168718"/>
                </a:lnTo>
                <a:lnTo>
                  <a:pt x="1347766" y="1168083"/>
                </a:lnTo>
                <a:lnTo>
                  <a:pt x="1350313" y="1167131"/>
                </a:lnTo>
                <a:lnTo>
                  <a:pt x="1352860" y="1166813"/>
                </a:lnTo>
                <a:close/>
                <a:moveTo>
                  <a:pt x="1634223" y="1009650"/>
                </a:moveTo>
                <a:lnTo>
                  <a:pt x="1652963" y="1018533"/>
                </a:lnTo>
                <a:lnTo>
                  <a:pt x="1672339" y="1027098"/>
                </a:lnTo>
                <a:lnTo>
                  <a:pt x="1691079" y="1034712"/>
                </a:lnTo>
                <a:lnTo>
                  <a:pt x="1709819" y="1042326"/>
                </a:lnTo>
                <a:lnTo>
                  <a:pt x="1728241" y="1049939"/>
                </a:lnTo>
                <a:lnTo>
                  <a:pt x="1746663" y="1057236"/>
                </a:lnTo>
                <a:lnTo>
                  <a:pt x="1783191" y="1070560"/>
                </a:lnTo>
                <a:lnTo>
                  <a:pt x="1819083" y="1082932"/>
                </a:lnTo>
                <a:lnTo>
                  <a:pt x="1854022" y="1094670"/>
                </a:lnTo>
                <a:lnTo>
                  <a:pt x="1888325" y="1105773"/>
                </a:lnTo>
                <a:lnTo>
                  <a:pt x="1921994" y="1116242"/>
                </a:lnTo>
                <a:lnTo>
                  <a:pt x="1986155" y="1136545"/>
                </a:lnTo>
                <a:lnTo>
                  <a:pt x="2017282" y="1146379"/>
                </a:lnTo>
                <a:lnTo>
                  <a:pt x="2046821" y="1156213"/>
                </a:lnTo>
                <a:lnTo>
                  <a:pt x="2075408" y="1166682"/>
                </a:lnTo>
                <a:lnTo>
                  <a:pt x="2103042" y="1176834"/>
                </a:lnTo>
                <a:lnTo>
                  <a:pt x="2116700" y="1182544"/>
                </a:lnTo>
                <a:lnTo>
                  <a:pt x="2129722" y="1187937"/>
                </a:lnTo>
                <a:lnTo>
                  <a:pt x="2142427" y="1193965"/>
                </a:lnTo>
                <a:lnTo>
                  <a:pt x="2155132" y="1199675"/>
                </a:lnTo>
                <a:lnTo>
                  <a:pt x="2161167" y="1203164"/>
                </a:lnTo>
                <a:lnTo>
                  <a:pt x="2166885" y="1206337"/>
                </a:lnTo>
                <a:lnTo>
                  <a:pt x="2172920" y="1210461"/>
                </a:lnTo>
                <a:lnTo>
                  <a:pt x="2178319" y="1214585"/>
                </a:lnTo>
                <a:lnTo>
                  <a:pt x="2184037" y="1219026"/>
                </a:lnTo>
                <a:lnTo>
                  <a:pt x="2189119" y="1223785"/>
                </a:lnTo>
                <a:lnTo>
                  <a:pt x="2194201" y="1228861"/>
                </a:lnTo>
                <a:lnTo>
                  <a:pt x="2198965" y="1233936"/>
                </a:lnTo>
                <a:lnTo>
                  <a:pt x="2203729" y="1239647"/>
                </a:lnTo>
                <a:lnTo>
                  <a:pt x="2208494" y="1245357"/>
                </a:lnTo>
                <a:lnTo>
                  <a:pt x="2212941" y="1251384"/>
                </a:lnTo>
                <a:lnTo>
                  <a:pt x="2217387" y="1257729"/>
                </a:lnTo>
                <a:lnTo>
                  <a:pt x="2221517" y="1264391"/>
                </a:lnTo>
                <a:lnTo>
                  <a:pt x="2225646" y="1271053"/>
                </a:lnTo>
                <a:lnTo>
                  <a:pt x="2233269" y="1285011"/>
                </a:lnTo>
                <a:lnTo>
                  <a:pt x="2240257" y="1299287"/>
                </a:lnTo>
                <a:lnTo>
                  <a:pt x="2246927" y="1314832"/>
                </a:lnTo>
                <a:lnTo>
                  <a:pt x="2253279" y="1330693"/>
                </a:lnTo>
                <a:lnTo>
                  <a:pt x="2258679" y="1346555"/>
                </a:lnTo>
                <a:lnTo>
                  <a:pt x="2264079" y="1363052"/>
                </a:lnTo>
                <a:lnTo>
                  <a:pt x="2268843" y="1379865"/>
                </a:lnTo>
                <a:lnTo>
                  <a:pt x="2273290" y="1396996"/>
                </a:lnTo>
                <a:lnTo>
                  <a:pt x="2277101" y="1413809"/>
                </a:lnTo>
                <a:lnTo>
                  <a:pt x="2280595" y="1430940"/>
                </a:lnTo>
                <a:lnTo>
                  <a:pt x="2283772" y="1447754"/>
                </a:lnTo>
                <a:lnTo>
                  <a:pt x="2286948" y="1464567"/>
                </a:lnTo>
                <a:lnTo>
                  <a:pt x="2288854" y="1481381"/>
                </a:lnTo>
                <a:lnTo>
                  <a:pt x="2291077" y="1497243"/>
                </a:lnTo>
                <a:lnTo>
                  <a:pt x="2293300" y="1513104"/>
                </a:lnTo>
                <a:lnTo>
                  <a:pt x="2296477" y="1542925"/>
                </a:lnTo>
                <a:lnTo>
                  <a:pt x="2298382" y="1570207"/>
                </a:lnTo>
                <a:lnTo>
                  <a:pt x="2299653" y="1593682"/>
                </a:lnTo>
                <a:lnTo>
                  <a:pt x="2300288" y="1613351"/>
                </a:lnTo>
                <a:lnTo>
                  <a:pt x="2300288" y="1627944"/>
                </a:lnTo>
                <a:lnTo>
                  <a:pt x="2300288" y="1630799"/>
                </a:lnTo>
                <a:lnTo>
                  <a:pt x="2299653" y="1633971"/>
                </a:lnTo>
                <a:lnTo>
                  <a:pt x="2299018" y="1636827"/>
                </a:lnTo>
                <a:lnTo>
                  <a:pt x="2297430" y="1639999"/>
                </a:lnTo>
                <a:lnTo>
                  <a:pt x="2296159" y="1643171"/>
                </a:lnTo>
                <a:lnTo>
                  <a:pt x="2293936" y="1646344"/>
                </a:lnTo>
                <a:lnTo>
                  <a:pt x="2291077" y="1649199"/>
                </a:lnTo>
                <a:lnTo>
                  <a:pt x="2288536" y="1652688"/>
                </a:lnTo>
                <a:lnTo>
                  <a:pt x="2285360" y="1655544"/>
                </a:lnTo>
                <a:lnTo>
                  <a:pt x="2281548" y="1659033"/>
                </a:lnTo>
                <a:lnTo>
                  <a:pt x="2278054" y="1661888"/>
                </a:lnTo>
                <a:lnTo>
                  <a:pt x="2273608" y="1665061"/>
                </a:lnTo>
                <a:lnTo>
                  <a:pt x="2263443" y="1671405"/>
                </a:lnTo>
                <a:lnTo>
                  <a:pt x="2252644" y="1677750"/>
                </a:lnTo>
                <a:lnTo>
                  <a:pt x="2239621" y="1684095"/>
                </a:lnTo>
                <a:lnTo>
                  <a:pt x="2225328" y="1690122"/>
                </a:lnTo>
                <a:lnTo>
                  <a:pt x="2208811" y="1696150"/>
                </a:lnTo>
                <a:lnTo>
                  <a:pt x="2191660" y="1701860"/>
                </a:lnTo>
                <a:lnTo>
                  <a:pt x="2172602" y="1707888"/>
                </a:lnTo>
                <a:lnTo>
                  <a:pt x="2151639" y="1713915"/>
                </a:lnTo>
                <a:lnTo>
                  <a:pt x="2129722" y="1719308"/>
                </a:lnTo>
                <a:lnTo>
                  <a:pt x="2105900" y="1724384"/>
                </a:lnTo>
                <a:lnTo>
                  <a:pt x="2080490" y="1730094"/>
                </a:lnTo>
                <a:lnTo>
                  <a:pt x="2053809" y="1734853"/>
                </a:lnTo>
                <a:lnTo>
                  <a:pt x="2025223" y="1739611"/>
                </a:lnTo>
                <a:lnTo>
                  <a:pt x="1995048" y="1744052"/>
                </a:lnTo>
                <a:lnTo>
                  <a:pt x="1963285" y="1748494"/>
                </a:lnTo>
                <a:lnTo>
                  <a:pt x="1930252" y="1752618"/>
                </a:lnTo>
                <a:lnTo>
                  <a:pt x="1895313" y="1756107"/>
                </a:lnTo>
                <a:lnTo>
                  <a:pt x="1858786" y="1759597"/>
                </a:lnTo>
                <a:lnTo>
                  <a:pt x="1820671" y="1762452"/>
                </a:lnTo>
                <a:lnTo>
                  <a:pt x="1780967" y="1765307"/>
                </a:lnTo>
                <a:lnTo>
                  <a:pt x="1739676" y="1767528"/>
                </a:lnTo>
                <a:lnTo>
                  <a:pt x="1696478" y="1769431"/>
                </a:lnTo>
                <a:lnTo>
                  <a:pt x="1652011" y="1771335"/>
                </a:lnTo>
                <a:lnTo>
                  <a:pt x="1605955" y="1772287"/>
                </a:lnTo>
                <a:lnTo>
                  <a:pt x="1557993" y="1773238"/>
                </a:lnTo>
                <a:lnTo>
                  <a:pt x="1508125" y="1773238"/>
                </a:lnTo>
                <a:lnTo>
                  <a:pt x="1634223" y="1009650"/>
                </a:lnTo>
                <a:close/>
                <a:moveTo>
                  <a:pt x="969658" y="942975"/>
                </a:moveTo>
                <a:lnTo>
                  <a:pt x="1145815" y="1851606"/>
                </a:lnTo>
                <a:lnTo>
                  <a:pt x="1263254" y="1851606"/>
                </a:lnTo>
                <a:lnTo>
                  <a:pt x="2020888" y="1851606"/>
                </a:lnTo>
                <a:lnTo>
                  <a:pt x="2020888" y="1936750"/>
                </a:lnTo>
                <a:lnTo>
                  <a:pt x="1163907" y="1936750"/>
                </a:lnTo>
                <a:lnTo>
                  <a:pt x="194249" y="1936750"/>
                </a:lnTo>
                <a:lnTo>
                  <a:pt x="0" y="1009057"/>
                </a:lnTo>
                <a:lnTo>
                  <a:pt x="116804" y="1009057"/>
                </a:lnTo>
                <a:lnTo>
                  <a:pt x="969658" y="942975"/>
                </a:lnTo>
                <a:close/>
                <a:moveTo>
                  <a:pt x="1346346" y="0"/>
                </a:moveTo>
                <a:lnTo>
                  <a:pt x="1355566" y="0"/>
                </a:lnTo>
                <a:lnTo>
                  <a:pt x="1364786" y="0"/>
                </a:lnTo>
                <a:lnTo>
                  <a:pt x="1373688" y="317"/>
                </a:lnTo>
                <a:lnTo>
                  <a:pt x="1382908" y="952"/>
                </a:lnTo>
                <a:lnTo>
                  <a:pt x="1391810" y="1904"/>
                </a:lnTo>
                <a:lnTo>
                  <a:pt x="1400712" y="3174"/>
                </a:lnTo>
                <a:lnTo>
                  <a:pt x="1409613" y="4444"/>
                </a:lnTo>
                <a:lnTo>
                  <a:pt x="1418515" y="6348"/>
                </a:lnTo>
                <a:lnTo>
                  <a:pt x="1426782" y="8252"/>
                </a:lnTo>
                <a:lnTo>
                  <a:pt x="1435684" y="10474"/>
                </a:lnTo>
                <a:lnTo>
                  <a:pt x="1444268" y="12379"/>
                </a:lnTo>
                <a:lnTo>
                  <a:pt x="1452852" y="15236"/>
                </a:lnTo>
                <a:lnTo>
                  <a:pt x="1460800" y="18092"/>
                </a:lnTo>
                <a:lnTo>
                  <a:pt x="1469384" y="21266"/>
                </a:lnTo>
                <a:lnTo>
                  <a:pt x="1477650" y="24758"/>
                </a:lnTo>
                <a:lnTo>
                  <a:pt x="1485598" y="27932"/>
                </a:lnTo>
                <a:lnTo>
                  <a:pt x="1493228" y="31741"/>
                </a:lnTo>
                <a:lnTo>
                  <a:pt x="1501495" y="35867"/>
                </a:lnTo>
                <a:lnTo>
                  <a:pt x="1509125" y="39676"/>
                </a:lnTo>
                <a:lnTo>
                  <a:pt x="1517073" y="44120"/>
                </a:lnTo>
                <a:lnTo>
                  <a:pt x="1524385" y="48881"/>
                </a:lnTo>
                <a:lnTo>
                  <a:pt x="1531698" y="53960"/>
                </a:lnTo>
                <a:lnTo>
                  <a:pt x="1539010" y="58721"/>
                </a:lnTo>
                <a:lnTo>
                  <a:pt x="1546640" y="63800"/>
                </a:lnTo>
                <a:lnTo>
                  <a:pt x="1553635" y="69196"/>
                </a:lnTo>
                <a:lnTo>
                  <a:pt x="1560629" y="74909"/>
                </a:lnTo>
                <a:lnTo>
                  <a:pt x="1567624" y="80305"/>
                </a:lnTo>
                <a:lnTo>
                  <a:pt x="1580976" y="92684"/>
                </a:lnTo>
                <a:lnTo>
                  <a:pt x="1593694" y="105380"/>
                </a:lnTo>
                <a:lnTo>
                  <a:pt x="1606093" y="118712"/>
                </a:lnTo>
                <a:lnTo>
                  <a:pt x="1617856" y="132678"/>
                </a:lnTo>
                <a:lnTo>
                  <a:pt x="1628984" y="147596"/>
                </a:lnTo>
                <a:lnTo>
                  <a:pt x="1639157" y="162832"/>
                </a:lnTo>
                <a:lnTo>
                  <a:pt x="1649331" y="178703"/>
                </a:lnTo>
                <a:lnTo>
                  <a:pt x="1658551" y="195525"/>
                </a:lnTo>
                <a:lnTo>
                  <a:pt x="1666817" y="212348"/>
                </a:lnTo>
                <a:lnTo>
                  <a:pt x="1674765" y="229806"/>
                </a:lnTo>
                <a:lnTo>
                  <a:pt x="1682078" y="247581"/>
                </a:lnTo>
                <a:lnTo>
                  <a:pt x="1688436" y="266308"/>
                </a:lnTo>
                <a:lnTo>
                  <a:pt x="1693841" y="285036"/>
                </a:lnTo>
                <a:lnTo>
                  <a:pt x="1698610" y="304080"/>
                </a:lnTo>
                <a:lnTo>
                  <a:pt x="1700517" y="314237"/>
                </a:lnTo>
                <a:lnTo>
                  <a:pt x="1702743" y="324077"/>
                </a:lnTo>
                <a:lnTo>
                  <a:pt x="1704332" y="333917"/>
                </a:lnTo>
                <a:lnTo>
                  <a:pt x="1705604" y="344074"/>
                </a:lnTo>
                <a:lnTo>
                  <a:pt x="1706876" y="353914"/>
                </a:lnTo>
                <a:lnTo>
                  <a:pt x="1707830" y="364071"/>
                </a:lnTo>
                <a:lnTo>
                  <a:pt x="1708466" y="374546"/>
                </a:lnTo>
                <a:lnTo>
                  <a:pt x="1709419" y="385020"/>
                </a:lnTo>
                <a:lnTo>
                  <a:pt x="1709737" y="395178"/>
                </a:lnTo>
                <a:lnTo>
                  <a:pt x="1709737" y="405652"/>
                </a:lnTo>
                <a:lnTo>
                  <a:pt x="1709737" y="418031"/>
                </a:lnTo>
                <a:lnTo>
                  <a:pt x="1709101" y="431045"/>
                </a:lnTo>
                <a:lnTo>
                  <a:pt x="1708148" y="443742"/>
                </a:lnTo>
                <a:lnTo>
                  <a:pt x="1707194" y="456755"/>
                </a:lnTo>
                <a:lnTo>
                  <a:pt x="1705604" y="470087"/>
                </a:lnTo>
                <a:lnTo>
                  <a:pt x="1703697" y="482783"/>
                </a:lnTo>
                <a:lnTo>
                  <a:pt x="1702107" y="496114"/>
                </a:lnTo>
                <a:lnTo>
                  <a:pt x="1699881" y="509446"/>
                </a:lnTo>
                <a:lnTo>
                  <a:pt x="1696702" y="522777"/>
                </a:lnTo>
                <a:lnTo>
                  <a:pt x="1693841" y="536426"/>
                </a:lnTo>
                <a:lnTo>
                  <a:pt x="1690979" y="549757"/>
                </a:lnTo>
                <a:lnTo>
                  <a:pt x="1687164" y="562771"/>
                </a:lnTo>
                <a:lnTo>
                  <a:pt x="1683667" y="576420"/>
                </a:lnTo>
                <a:lnTo>
                  <a:pt x="1679534" y="589751"/>
                </a:lnTo>
                <a:lnTo>
                  <a:pt x="1675401" y="603082"/>
                </a:lnTo>
                <a:lnTo>
                  <a:pt x="1670632" y="616414"/>
                </a:lnTo>
                <a:lnTo>
                  <a:pt x="1665863" y="629745"/>
                </a:lnTo>
                <a:lnTo>
                  <a:pt x="1661094" y="642441"/>
                </a:lnTo>
                <a:lnTo>
                  <a:pt x="1655372" y="655773"/>
                </a:lnTo>
                <a:lnTo>
                  <a:pt x="1650285" y="668787"/>
                </a:lnTo>
                <a:lnTo>
                  <a:pt x="1644244" y="681166"/>
                </a:lnTo>
                <a:lnTo>
                  <a:pt x="1638521" y="693862"/>
                </a:lnTo>
                <a:lnTo>
                  <a:pt x="1632163" y="706241"/>
                </a:lnTo>
                <a:lnTo>
                  <a:pt x="1625486" y="718938"/>
                </a:lnTo>
                <a:lnTo>
                  <a:pt x="1618810" y="730682"/>
                </a:lnTo>
                <a:lnTo>
                  <a:pt x="1612133" y="742744"/>
                </a:lnTo>
                <a:lnTo>
                  <a:pt x="1605139" y="754170"/>
                </a:lnTo>
                <a:lnTo>
                  <a:pt x="1597827" y="765597"/>
                </a:lnTo>
                <a:lnTo>
                  <a:pt x="1590514" y="777024"/>
                </a:lnTo>
                <a:lnTo>
                  <a:pt x="1582566" y="787816"/>
                </a:lnTo>
                <a:lnTo>
                  <a:pt x="1574936" y="798608"/>
                </a:lnTo>
                <a:lnTo>
                  <a:pt x="1566988" y="808765"/>
                </a:lnTo>
                <a:lnTo>
                  <a:pt x="1566988" y="950966"/>
                </a:lnTo>
                <a:lnTo>
                  <a:pt x="1559357" y="959219"/>
                </a:lnTo>
                <a:lnTo>
                  <a:pt x="1539964" y="980485"/>
                </a:lnTo>
                <a:lnTo>
                  <a:pt x="1511350" y="1011274"/>
                </a:lnTo>
                <a:lnTo>
                  <a:pt x="1495136" y="1028415"/>
                </a:lnTo>
                <a:lnTo>
                  <a:pt x="1477968" y="1046190"/>
                </a:lnTo>
                <a:lnTo>
                  <a:pt x="1459846" y="1063965"/>
                </a:lnTo>
                <a:lnTo>
                  <a:pt x="1441724" y="1081105"/>
                </a:lnTo>
                <a:lnTo>
                  <a:pt x="1423920" y="1096976"/>
                </a:lnTo>
                <a:lnTo>
                  <a:pt x="1407388" y="1111576"/>
                </a:lnTo>
                <a:lnTo>
                  <a:pt x="1399122" y="1118242"/>
                </a:lnTo>
                <a:lnTo>
                  <a:pt x="1391492" y="1123638"/>
                </a:lnTo>
                <a:lnTo>
                  <a:pt x="1384179" y="1128717"/>
                </a:lnTo>
                <a:lnTo>
                  <a:pt x="1377503" y="1133160"/>
                </a:lnTo>
                <a:lnTo>
                  <a:pt x="1371144" y="1136652"/>
                </a:lnTo>
                <a:lnTo>
                  <a:pt x="1365104" y="1139191"/>
                </a:lnTo>
                <a:lnTo>
                  <a:pt x="1360017" y="1140461"/>
                </a:lnTo>
                <a:lnTo>
                  <a:pt x="1357791" y="1141096"/>
                </a:lnTo>
                <a:lnTo>
                  <a:pt x="1355566" y="1141413"/>
                </a:lnTo>
                <a:lnTo>
                  <a:pt x="1353340" y="1141096"/>
                </a:lnTo>
                <a:lnTo>
                  <a:pt x="1351115" y="1140461"/>
                </a:lnTo>
                <a:lnTo>
                  <a:pt x="1346028" y="1139191"/>
                </a:lnTo>
                <a:lnTo>
                  <a:pt x="1340305" y="1136652"/>
                </a:lnTo>
                <a:lnTo>
                  <a:pt x="1333947" y="1133160"/>
                </a:lnTo>
                <a:lnTo>
                  <a:pt x="1327270" y="1128717"/>
                </a:lnTo>
                <a:lnTo>
                  <a:pt x="1319958" y="1123638"/>
                </a:lnTo>
                <a:lnTo>
                  <a:pt x="1312010" y="1118242"/>
                </a:lnTo>
                <a:lnTo>
                  <a:pt x="1304061" y="1111576"/>
                </a:lnTo>
                <a:lnTo>
                  <a:pt x="1287211" y="1096976"/>
                </a:lnTo>
                <a:lnTo>
                  <a:pt x="1269725" y="1081105"/>
                </a:lnTo>
                <a:lnTo>
                  <a:pt x="1251603" y="1063965"/>
                </a:lnTo>
                <a:lnTo>
                  <a:pt x="1233482" y="1046190"/>
                </a:lnTo>
                <a:lnTo>
                  <a:pt x="1215996" y="1028415"/>
                </a:lnTo>
                <a:lnTo>
                  <a:pt x="1199781" y="1011274"/>
                </a:lnTo>
                <a:lnTo>
                  <a:pt x="1171486" y="980485"/>
                </a:lnTo>
                <a:lnTo>
                  <a:pt x="1151774" y="959219"/>
                </a:lnTo>
                <a:lnTo>
                  <a:pt x="1144462" y="950966"/>
                </a:lnTo>
                <a:lnTo>
                  <a:pt x="1144462" y="808765"/>
                </a:lnTo>
                <a:lnTo>
                  <a:pt x="1136196" y="798608"/>
                </a:lnTo>
                <a:lnTo>
                  <a:pt x="1128565" y="787816"/>
                </a:lnTo>
                <a:lnTo>
                  <a:pt x="1120935" y="777024"/>
                </a:lnTo>
                <a:lnTo>
                  <a:pt x="1113305" y="765597"/>
                </a:lnTo>
                <a:lnTo>
                  <a:pt x="1105993" y="754170"/>
                </a:lnTo>
                <a:lnTo>
                  <a:pt x="1098998" y="742744"/>
                </a:lnTo>
                <a:lnTo>
                  <a:pt x="1092322" y="730682"/>
                </a:lnTo>
                <a:lnTo>
                  <a:pt x="1085645" y="718938"/>
                </a:lnTo>
                <a:lnTo>
                  <a:pt x="1078969" y="706241"/>
                </a:lnTo>
                <a:lnTo>
                  <a:pt x="1072928" y="693862"/>
                </a:lnTo>
                <a:lnTo>
                  <a:pt x="1066887" y="681166"/>
                </a:lnTo>
                <a:lnTo>
                  <a:pt x="1061165" y="668787"/>
                </a:lnTo>
                <a:lnTo>
                  <a:pt x="1055442" y="655773"/>
                </a:lnTo>
                <a:lnTo>
                  <a:pt x="1050355" y="642441"/>
                </a:lnTo>
                <a:lnTo>
                  <a:pt x="1045268" y="629745"/>
                </a:lnTo>
                <a:lnTo>
                  <a:pt x="1040499" y="616414"/>
                </a:lnTo>
                <a:lnTo>
                  <a:pt x="1036048" y="603082"/>
                </a:lnTo>
                <a:lnTo>
                  <a:pt x="1031915" y="589751"/>
                </a:lnTo>
                <a:lnTo>
                  <a:pt x="1027782" y="576420"/>
                </a:lnTo>
                <a:lnTo>
                  <a:pt x="1023967" y="562771"/>
                </a:lnTo>
                <a:lnTo>
                  <a:pt x="1020470" y="549757"/>
                </a:lnTo>
                <a:lnTo>
                  <a:pt x="1016973" y="536426"/>
                </a:lnTo>
                <a:lnTo>
                  <a:pt x="1014429" y="522777"/>
                </a:lnTo>
                <a:lnTo>
                  <a:pt x="1011568" y="509446"/>
                </a:lnTo>
                <a:lnTo>
                  <a:pt x="1009343" y="496114"/>
                </a:lnTo>
                <a:lnTo>
                  <a:pt x="1007435" y="482783"/>
                </a:lnTo>
                <a:lnTo>
                  <a:pt x="1005527" y="470087"/>
                </a:lnTo>
                <a:lnTo>
                  <a:pt x="1004256" y="456755"/>
                </a:lnTo>
                <a:lnTo>
                  <a:pt x="1002984" y="443742"/>
                </a:lnTo>
                <a:lnTo>
                  <a:pt x="1002348" y="431045"/>
                </a:lnTo>
                <a:lnTo>
                  <a:pt x="1001712" y="418031"/>
                </a:lnTo>
                <a:lnTo>
                  <a:pt x="1001712" y="405652"/>
                </a:lnTo>
                <a:lnTo>
                  <a:pt x="1001712" y="395178"/>
                </a:lnTo>
                <a:lnTo>
                  <a:pt x="1002030" y="385020"/>
                </a:lnTo>
                <a:lnTo>
                  <a:pt x="1002666" y="374546"/>
                </a:lnTo>
                <a:lnTo>
                  <a:pt x="1003302" y="364071"/>
                </a:lnTo>
                <a:lnTo>
                  <a:pt x="1004574" y="353914"/>
                </a:lnTo>
                <a:lnTo>
                  <a:pt x="1005527" y="344074"/>
                </a:lnTo>
                <a:lnTo>
                  <a:pt x="1007117" y="333917"/>
                </a:lnTo>
                <a:lnTo>
                  <a:pt x="1008707" y="324077"/>
                </a:lnTo>
                <a:lnTo>
                  <a:pt x="1010296" y="314237"/>
                </a:lnTo>
                <a:lnTo>
                  <a:pt x="1012522" y="304080"/>
                </a:lnTo>
                <a:lnTo>
                  <a:pt x="1017609" y="285036"/>
                </a:lnTo>
                <a:lnTo>
                  <a:pt x="1023013" y="266308"/>
                </a:lnTo>
                <a:lnTo>
                  <a:pt x="1029372" y="247581"/>
                </a:lnTo>
                <a:lnTo>
                  <a:pt x="1036366" y="229806"/>
                </a:lnTo>
                <a:lnTo>
                  <a:pt x="1044315" y="212348"/>
                </a:lnTo>
                <a:lnTo>
                  <a:pt x="1052899" y="195525"/>
                </a:lnTo>
                <a:lnTo>
                  <a:pt x="1062119" y="178703"/>
                </a:lnTo>
                <a:lnTo>
                  <a:pt x="1071656" y="162832"/>
                </a:lnTo>
                <a:lnTo>
                  <a:pt x="1082466" y="147596"/>
                </a:lnTo>
                <a:lnTo>
                  <a:pt x="1093593" y="132678"/>
                </a:lnTo>
                <a:lnTo>
                  <a:pt x="1105357" y="118712"/>
                </a:lnTo>
                <a:lnTo>
                  <a:pt x="1117438" y="105380"/>
                </a:lnTo>
                <a:lnTo>
                  <a:pt x="1130473" y="92684"/>
                </a:lnTo>
                <a:lnTo>
                  <a:pt x="1143826" y="80305"/>
                </a:lnTo>
                <a:lnTo>
                  <a:pt x="1150820" y="74909"/>
                </a:lnTo>
                <a:lnTo>
                  <a:pt x="1157815" y="69196"/>
                </a:lnTo>
                <a:lnTo>
                  <a:pt x="1164809" y="63800"/>
                </a:lnTo>
                <a:lnTo>
                  <a:pt x="1172121" y="58721"/>
                </a:lnTo>
                <a:lnTo>
                  <a:pt x="1179434" y="53960"/>
                </a:lnTo>
                <a:lnTo>
                  <a:pt x="1187064" y="48881"/>
                </a:lnTo>
                <a:lnTo>
                  <a:pt x="1194376" y="44120"/>
                </a:lnTo>
                <a:lnTo>
                  <a:pt x="1202007" y="39676"/>
                </a:lnTo>
                <a:lnTo>
                  <a:pt x="1209955" y="35867"/>
                </a:lnTo>
                <a:lnTo>
                  <a:pt x="1217903" y="31741"/>
                </a:lnTo>
                <a:lnTo>
                  <a:pt x="1225851" y="27932"/>
                </a:lnTo>
                <a:lnTo>
                  <a:pt x="1233799" y="24758"/>
                </a:lnTo>
                <a:lnTo>
                  <a:pt x="1242066" y="21266"/>
                </a:lnTo>
                <a:lnTo>
                  <a:pt x="1250332" y="18092"/>
                </a:lnTo>
                <a:lnTo>
                  <a:pt x="1258916" y="15236"/>
                </a:lnTo>
                <a:lnTo>
                  <a:pt x="1267182" y="12379"/>
                </a:lnTo>
                <a:lnTo>
                  <a:pt x="1275766" y="10474"/>
                </a:lnTo>
                <a:lnTo>
                  <a:pt x="1284350" y="8252"/>
                </a:lnTo>
                <a:lnTo>
                  <a:pt x="1292934" y="6348"/>
                </a:lnTo>
                <a:lnTo>
                  <a:pt x="1301836" y="4444"/>
                </a:lnTo>
                <a:lnTo>
                  <a:pt x="1310738" y="3174"/>
                </a:lnTo>
                <a:lnTo>
                  <a:pt x="1319322" y="1904"/>
                </a:lnTo>
                <a:lnTo>
                  <a:pt x="1328224" y="952"/>
                </a:lnTo>
                <a:lnTo>
                  <a:pt x="1337444" y="317"/>
                </a:lnTo>
                <a:lnTo>
                  <a:pt x="1346346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KSO_Shape"/>
          <p:cNvSpPr>
            <a:spLocks/>
          </p:cNvSpPr>
          <p:nvPr/>
        </p:nvSpPr>
        <p:spPr bwMode="auto">
          <a:xfrm>
            <a:off x="6969125" y="6245225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5" name="矩形 3"/>
          <p:cNvSpPr>
            <a:spLocks noChangeArrowheads="1"/>
          </p:cNvSpPr>
          <p:nvPr/>
        </p:nvSpPr>
        <p:spPr bwMode="auto">
          <a:xfrm>
            <a:off x="4857750" y="4087813"/>
            <a:ext cx="300038" cy="2406650"/>
          </a:xfrm>
          <a:prstGeom prst="rect">
            <a:avLst/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6" name="矩形 20"/>
          <p:cNvSpPr>
            <a:spLocks noChangeArrowheads="1"/>
          </p:cNvSpPr>
          <p:nvPr/>
        </p:nvSpPr>
        <p:spPr bwMode="auto">
          <a:xfrm>
            <a:off x="7358063" y="4087813"/>
            <a:ext cx="269875" cy="2406650"/>
          </a:xfrm>
          <a:prstGeom prst="rect">
            <a:avLst/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7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9" name="文本框 2"/>
          <p:cNvSpPr txBox="1">
            <a:spLocks noChangeArrowheads="1"/>
          </p:cNvSpPr>
          <p:nvPr/>
        </p:nvSpPr>
        <p:spPr bwMode="auto">
          <a:xfrm>
            <a:off x="4594225" y="1116013"/>
            <a:ext cx="39068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华文琥珀" panose="02010800040101010101" pitchFamily="2" charset="-122"/>
                <a:ea typeface="华文琥珀" panose="02010800040101010101" pitchFamily="2" charset="-122"/>
              </a:rPr>
              <a:t>请在这里输入主要结论</a:t>
            </a:r>
          </a:p>
        </p:txBody>
      </p:sp>
      <p:sp>
        <p:nvSpPr>
          <p:cNvPr id="18440" name="KSO_Shape"/>
          <p:cNvSpPr>
            <a:spLocks/>
          </p:cNvSpPr>
          <p:nvPr/>
        </p:nvSpPr>
        <p:spPr bwMode="auto">
          <a:xfrm>
            <a:off x="6056313" y="6078538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矩形 1"/>
          <p:cNvSpPr>
            <a:spLocks noChangeArrowheads="1"/>
          </p:cNvSpPr>
          <p:nvPr/>
        </p:nvSpPr>
        <p:spPr bwMode="auto">
          <a:xfrm>
            <a:off x="3689350" y="2006600"/>
            <a:ext cx="5230813" cy="2525713"/>
          </a:xfrm>
          <a:prstGeom prst="rect">
            <a:avLst/>
          </a:prstGeom>
          <a:solidFill>
            <a:srgbClr val="2B2A2A"/>
          </a:solidFill>
          <a:ln w="9525" algn="ctr">
            <a:solidFill>
              <a:srgbClr val="2B2A2A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42" name="文本框 47"/>
          <p:cNvSpPr txBox="1">
            <a:spLocks noChangeArrowheads="1"/>
          </p:cNvSpPr>
          <p:nvPr/>
        </p:nvSpPr>
        <p:spPr bwMode="auto">
          <a:xfrm>
            <a:off x="4249738" y="2401888"/>
            <a:ext cx="4110037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18443" name="KSO_Shape"/>
          <p:cNvSpPr>
            <a:spLocks/>
          </p:cNvSpPr>
          <p:nvPr/>
        </p:nvSpPr>
        <p:spPr bwMode="auto">
          <a:xfrm>
            <a:off x="4451350" y="6161088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4" name="KSO_Shape"/>
          <p:cNvSpPr>
            <a:spLocks/>
          </p:cNvSpPr>
          <p:nvPr/>
        </p:nvSpPr>
        <p:spPr bwMode="auto">
          <a:xfrm>
            <a:off x="8272463" y="6078538"/>
            <a:ext cx="360362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1"/>
          <p:cNvSpPr txBox="1">
            <a:spLocks noChangeArrowheads="1"/>
          </p:cNvSpPr>
          <p:nvPr/>
        </p:nvSpPr>
        <p:spPr bwMode="auto">
          <a:xfrm>
            <a:off x="7466013" y="3578225"/>
            <a:ext cx="10795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9" name="流程图: 对照 28"/>
          <p:cNvSpPr/>
          <p:nvPr/>
        </p:nvSpPr>
        <p:spPr>
          <a:xfrm rot="21600000">
            <a:off x="6121400" y="396081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流程图: 对照 29"/>
          <p:cNvSpPr/>
          <p:nvPr/>
        </p:nvSpPr>
        <p:spPr>
          <a:xfrm rot="23535000">
            <a:off x="7177088" y="437991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流程图: 对照 30"/>
          <p:cNvSpPr/>
          <p:nvPr/>
        </p:nvSpPr>
        <p:spPr>
          <a:xfrm rot="25470000">
            <a:off x="7764463" y="5187950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流程图: 对照 31"/>
          <p:cNvSpPr/>
          <p:nvPr/>
        </p:nvSpPr>
        <p:spPr>
          <a:xfrm rot="19665000">
            <a:off x="5014913" y="4216400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流程图: 对照 32"/>
          <p:cNvSpPr/>
          <p:nvPr/>
        </p:nvSpPr>
        <p:spPr>
          <a:xfrm rot="17730000">
            <a:off x="4232275" y="509746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464" name="KSO_Shape"/>
          <p:cNvSpPr>
            <a:spLocks/>
          </p:cNvSpPr>
          <p:nvPr/>
        </p:nvSpPr>
        <p:spPr bwMode="auto">
          <a:xfrm>
            <a:off x="8123238" y="6081713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7" name="KSO_Shape"/>
          <p:cNvSpPr>
            <a:spLocks/>
          </p:cNvSpPr>
          <p:nvPr/>
        </p:nvSpPr>
        <p:spPr bwMode="auto">
          <a:xfrm>
            <a:off x="5081588" y="6200775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椭圆 18"/>
          <p:cNvSpPr/>
          <p:nvPr/>
        </p:nvSpPr>
        <p:spPr>
          <a:xfrm>
            <a:off x="4149725" y="4252913"/>
            <a:ext cx="3890963" cy="2249487"/>
          </a:xfrm>
          <a:custGeom>
            <a:avLst/>
            <a:gdLst/>
            <a:ahLst/>
            <a:cxnLst/>
            <a:rect l="l" t="t" r="r" b="b"/>
            <a:pathLst>
              <a:path w="6552728" h="3789040">
                <a:moveTo>
                  <a:pt x="3276364" y="0"/>
                </a:moveTo>
                <a:cubicBezTo>
                  <a:pt x="5085850" y="0"/>
                  <a:pt x="6552728" y="1466878"/>
                  <a:pt x="6552728" y="3276364"/>
                </a:cubicBezTo>
                <a:cubicBezTo>
                  <a:pt x="6552728" y="3450792"/>
                  <a:pt x="6539098" y="3622036"/>
                  <a:pt x="6512527" y="3789040"/>
                </a:cubicBezTo>
                <a:lnTo>
                  <a:pt x="5535623" y="3789040"/>
                </a:lnTo>
                <a:cubicBezTo>
                  <a:pt x="5553690" y="3674839"/>
                  <a:pt x="5562811" y="3557773"/>
                  <a:pt x="5562811" y="3438575"/>
                </a:cubicBezTo>
                <a:cubicBezTo>
                  <a:pt x="5562811" y="2175805"/>
                  <a:pt x="4539134" y="1152128"/>
                  <a:pt x="3276364" y="1152128"/>
                </a:cubicBezTo>
                <a:cubicBezTo>
                  <a:pt x="2013594" y="1152128"/>
                  <a:pt x="989917" y="2175805"/>
                  <a:pt x="989917" y="3438575"/>
                </a:cubicBezTo>
                <a:cubicBezTo>
                  <a:pt x="989917" y="3557773"/>
                  <a:pt x="999038" y="3674839"/>
                  <a:pt x="1017105" y="3789040"/>
                </a:cubicBezTo>
                <a:lnTo>
                  <a:pt x="40201" y="3789040"/>
                </a:lnTo>
                <a:cubicBezTo>
                  <a:pt x="13631" y="3622036"/>
                  <a:pt x="0" y="3450792"/>
                  <a:pt x="0" y="3276364"/>
                </a:cubicBezTo>
                <a:cubicBezTo>
                  <a:pt x="0" y="1466878"/>
                  <a:pt x="1466878" y="0"/>
                  <a:pt x="3276364" y="0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7" name="椭圆 18"/>
          <p:cNvSpPr/>
          <p:nvPr/>
        </p:nvSpPr>
        <p:spPr>
          <a:xfrm>
            <a:off x="4278313" y="4394200"/>
            <a:ext cx="3635375" cy="2100263"/>
          </a:xfrm>
          <a:custGeom>
            <a:avLst/>
            <a:gdLst/>
            <a:ahLst/>
            <a:cxnLst/>
            <a:rect l="l" t="t" r="r" b="b"/>
            <a:pathLst>
              <a:path w="6120680" h="3539213">
                <a:moveTo>
                  <a:pt x="3060340" y="0"/>
                </a:moveTo>
                <a:cubicBezTo>
                  <a:pt x="4750520" y="0"/>
                  <a:pt x="6120680" y="1370161"/>
                  <a:pt x="6120680" y="3060340"/>
                </a:cubicBezTo>
                <a:cubicBezTo>
                  <a:pt x="6120680" y="3223267"/>
                  <a:pt x="6107949" y="3383220"/>
                  <a:pt x="6083130" y="3539213"/>
                </a:cubicBezTo>
                <a:lnTo>
                  <a:pt x="5462282" y="3539213"/>
                </a:lnTo>
                <a:cubicBezTo>
                  <a:pt x="5481168" y="3419369"/>
                  <a:pt x="5490610" y="3296541"/>
                  <a:pt x="5490610" y="3171507"/>
                </a:cubicBezTo>
                <a:cubicBezTo>
                  <a:pt x="5490610" y="1829306"/>
                  <a:pt x="4402541" y="741237"/>
                  <a:pt x="3060340" y="741237"/>
                </a:cubicBezTo>
                <a:cubicBezTo>
                  <a:pt x="1718139" y="741237"/>
                  <a:pt x="630070" y="1829306"/>
                  <a:pt x="630070" y="3171507"/>
                </a:cubicBezTo>
                <a:cubicBezTo>
                  <a:pt x="630070" y="3296541"/>
                  <a:pt x="639513" y="3419369"/>
                  <a:pt x="658398" y="3539213"/>
                </a:cubicBezTo>
                <a:lnTo>
                  <a:pt x="37550" y="3539213"/>
                </a:lnTo>
                <a:cubicBezTo>
                  <a:pt x="12732" y="3383220"/>
                  <a:pt x="0" y="3223267"/>
                  <a:pt x="0" y="3060340"/>
                </a:cubicBezTo>
                <a:cubicBezTo>
                  <a:pt x="0" y="1370161"/>
                  <a:pt x="1370161" y="0"/>
                  <a:pt x="3060340" y="0"/>
                </a:cubicBezTo>
                <a:close/>
              </a:path>
            </a:pathLst>
          </a:cu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470" name="TextBox 36"/>
          <p:cNvSpPr txBox="1">
            <a:spLocks noChangeArrowheads="1"/>
          </p:cNvSpPr>
          <p:nvPr/>
        </p:nvSpPr>
        <p:spPr bwMode="auto">
          <a:xfrm rot="3690000">
            <a:off x="7238207" y="5352256"/>
            <a:ext cx="630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1" name="TextBox 37"/>
          <p:cNvSpPr txBox="1">
            <a:spLocks noChangeArrowheads="1"/>
          </p:cNvSpPr>
          <p:nvPr/>
        </p:nvSpPr>
        <p:spPr bwMode="auto">
          <a:xfrm rot="1845000">
            <a:off x="6630988" y="4721225"/>
            <a:ext cx="630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2" name="TextBox 38"/>
          <p:cNvSpPr txBox="1">
            <a:spLocks noChangeArrowheads="1"/>
          </p:cNvSpPr>
          <p:nvPr/>
        </p:nvSpPr>
        <p:spPr bwMode="auto">
          <a:xfrm rot="-3690000">
            <a:off x="4336257" y="5352256"/>
            <a:ext cx="630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3" name="TextBox 39"/>
          <p:cNvSpPr txBox="1">
            <a:spLocks noChangeArrowheads="1"/>
          </p:cNvSpPr>
          <p:nvPr/>
        </p:nvSpPr>
        <p:spPr bwMode="auto">
          <a:xfrm rot="-1845000">
            <a:off x="4943475" y="4721225"/>
            <a:ext cx="628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4" name="TextBox 40"/>
          <p:cNvSpPr txBox="1">
            <a:spLocks noChangeArrowheads="1"/>
          </p:cNvSpPr>
          <p:nvPr/>
        </p:nvSpPr>
        <p:spPr bwMode="auto">
          <a:xfrm>
            <a:off x="5788025" y="4489450"/>
            <a:ext cx="628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5" name="TextBox 42"/>
          <p:cNvSpPr txBox="1">
            <a:spLocks noChangeArrowheads="1"/>
          </p:cNvSpPr>
          <p:nvPr/>
        </p:nvSpPr>
        <p:spPr bwMode="auto">
          <a:xfrm>
            <a:off x="4291013" y="1312863"/>
            <a:ext cx="383381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2B2A2A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前景展望</a:t>
            </a:r>
          </a:p>
        </p:txBody>
      </p:sp>
      <p:sp>
        <p:nvSpPr>
          <p:cNvPr id="19476" name="TextBox 31"/>
          <p:cNvSpPr txBox="1">
            <a:spLocks noChangeArrowheads="1"/>
          </p:cNvSpPr>
          <p:nvPr/>
        </p:nvSpPr>
        <p:spPr bwMode="auto">
          <a:xfrm>
            <a:off x="3857625" y="34401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7" name="TextBox 31"/>
          <p:cNvSpPr txBox="1">
            <a:spLocks noChangeArrowheads="1"/>
          </p:cNvSpPr>
          <p:nvPr/>
        </p:nvSpPr>
        <p:spPr bwMode="auto">
          <a:xfrm>
            <a:off x="5568950" y="2892425"/>
            <a:ext cx="10795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8" name="TextBox 31"/>
          <p:cNvSpPr txBox="1">
            <a:spLocks noChangeArrowheads="1"/>
          </p:cNvSpPr>
          <p:nvPr/>
        </p:nvSpPr>
        <p:spPr bwMode="auto">
          <a:xfrm>
            <a:off x="2782888" y="4859338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9" name="TextBox 31"/>
          <p:cNvSpPr txBox="1">
            <a:spLocks noChangeArrowheads="1"/>
          </p:cNvSpPr>
          <p:nvPr/>
        </p:nvSpPr>
        <p:spPr bwMode="auto">
          <a:xfrm>
            <a:off x="8355013" y="4859338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KSO_Shape"/>
          <p:cNvSpPr>
            <a:spLocks/>
          </p:cNvSpPr>
          <p:nvPr/>
        </p:nvSpPr>
        <p:spPr bwMode="auto">
          <a:xfrm>
            <a:off x="5143500" y="1865313"/>
            <a:ext cx="1905000" cy="577850"/>
          </a:xfrm>
          <a:custGeom>
            <a:avLst/>
            <a:gdLst>
              <a:gd name="T0" fmla="*/ 19584 w 4350925"/>
              <a:gd name="T1" fmla="*/ 2451 h 1320333"/>
              <a:gd name="T2" fmla="*/ 17144 w 4350925"/>
              <a:gd name="T3" fmla="*/ 3358 h 1320333"/>
              <a:gd name="T4" fmla="*/ 19855 w 4350925"/>
              <a:gd name="T5" fmla="*/ 2627 h 1320333"/>
              <a:gd name="T6" fmla="*/ 20289 w 4350925"/>
              <a:gd name="T7" fmla="*/ 1813 h 1320333"/>
              <a:gd name="T8" fmla="*/ 23437 w 4350925"/>
              <a:gd name="T9" fmla="*/ 4137 h 1320333"/>
              <a:gd name="T10" fmla="*/ 24360 w 4350925"/>
              <a:gd name="T11" fmla="*/ 4139 h 1320333"/>
              <a:gd name="T12" fmla="*/ 30652 w 4350925"/>
              <a:gd name="T13" fmla="*/ 4894 h 1320333"/>
              <a:gd name="T14" fmla="*/ 22207 w 4350925"/>
              <a:gd name="T15" fmla="*/ 7205 h 1320333"/>
              <a:gd name="T16" fmla="*/ 20274 w 4350925"/>
              <a:gd name="T17" fmla="*/ 3447 h 1320333"/>
              <a:gd name="T18" fmla="*/ 18700 w 4350925"/>
              <a:gd name="T19" fmla="*/ 6405 h 1320333"/>
              <a:gd name="T20" fmla="*/ 16556 w 4350925"/>
              <a:gd name="T21" fmla="*/ 3870 h 1320333"/>
              <a:gd name="T22" fmla="*/ 14762 w 4350925"/>
              <a:gd name="T23" fmla="*/ 6408 h 1320333"/>
              <a:gd name="T24" fmla="*/ 14329 w 4350925"/>
              <a:gd name="T25" fmla="*/ 7222 h 1320333"/>
              <a:gd name="T26" fmla="*/ 14326 w 4350925"/>
              <a:gd name="T27" fmla="*/ 7218 h 1320333"/>
              <a:gd name="T28" fmla="*/ 10350 w 4350925"/>
              <a:gd name="T29" fmla="*/ 9278 h 1320333"/>
              <a:gd name="T30" fmla="*/ 13505 w 4350925"/>
              <a:gd name="T31" fmla="*/ 5684 h 1320333"/>
              <a:gd name="T32" fmla="*/ 12400 w 4350925"/>
              <a:gd name="T33" fmla="*/ 3447 h 1320333"/>
              <a:gd name="T34" fmla="*/ 10822 w 4350925"/>
              <a:gd name="T35" fmla="*/ 6409 h 1320333"/>
              <a:gd name="T36" fmla="*/ 10396 w 4350925"/>
              <a:gd name="T37" fmla="*/ 7226 h 1320333"/>
              <a:gd name="T38" fmla="*/ 10389 w 4350925"/>
              <a:gd name="T39" fmla="*/ 7222 h 1320333"/>
              <a:gd name="T40" fmla="*/ 10379 w 4350925"/>
              <a:gd name="T41" fmla="*/ 7195 h 1320333"/>
              <a:gd name="T42" fmla="*/ 6907 w 4350925"/>
              <a:gd name="T43" fmla="*/ 4917 h 1320333"/>
              <a:gd name="T44" fmla="*/ 6799 w 4350925"/>
              <a:gd name="T45" fmla="*/ 4916 h 1320333"/>
              <a:gd name="T46" fmla="*/ 0 w 4350925"/>
              <a:gd name="T47" fmla="*/ 4161 h 1320333"/>
              <a:gd name="T48" fmla="*/ 7987 w 4350925"/>
              <a:gd name="T49" fmla="*/ 2511 h 1320333"/>
              <a:gd name="T50" fmla="*/ 8520 w 4350925"/>
              <a:gd name="T51" fmla="*/ 1892 h 1320333"/>
              <a:gd name="T52" fmla="*/ 10396 w 4350925"/>
              <a:gd name="T53" fmla="*/ 5573 h 1320333"/>
              <a:gd name="T54" fmla="*/ 11981 w 4350925"/>
              <a:gd name="T55" fmla="*/ 2627 h 1320333"/>
              <a:gd name="T56" fmla="*/ 12414 w 4350925"/>
              <a:gd name="T57" fmla="*/ 1813 h 1320333"/>
              <a:gd name="T58" fmla="*/ 14972 w 4350925"/>
              <a:gd name="T59" fmla="*/ 4405 h 1320333"/>
              <a:gd name="T60" fmla="*/ 15921 w 4350925"/>
              <a:gd name="T61" fmla="*/ 2626 h 1320333"/>
              <a:gd name="T62" fmla="*/ 16845 w 4350925"/>
              <a:gd name="T63" fmla="*/ 2773 h 1320333"/>
              <a:gd name="T64" fmla="*/ 17952 w 4350925"/>
              <a:gd name="T65" fmla="*/ 588 h 1320333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4350925" h="1320333">
                <a:moveTo>
                  <a:pt x="2911505" y="0"/>
                </a:moveTo>
                <a:lnTo>
                  <a:pt x="2779921" y="348834"/>
                </a:lnTo>
                <a:lnTo>
                  <a:pt x="2693817" y="250291"/>
                </a:lnTo>
                <a:lnTo>
                  <a:pt x="2433426" y="477813"/>
                </a:lnTo>
                <a:lnTo>
                  <a:pt x="2594688" y="794305"/>
                </a:lnTo>
                <a:lnTo>
                  <a:pt x="2818289" y="373772"/>
                </a:lnTo>
                <a:lnTo>
                  <a:pt x="2818271" y="373737"/>
                </a:lnTo>
                <a:lnTo>
                  <a:pt x="2879832" y="257957"/>
                </a:lnTo>
                <a:lnTo>
                  <a:pt x="3165635" y="818878"/>
                </a:lnTo>
                <a:lnTo>
                  <a:pt x="3326764" y="588760"/>
                </a:lnTo>
                <a:lnTo>
                  <a:pt x="3457892" y="588760"/>
                </a:lnTo>
                <a:lnTo>
                  <a:pt x="3457684" y="589057"/>
                </a:lnTo>
                <a:lnTo>
                  <a:pt x="4350925" y="589057"/>
                </a:lnTo>
                <a:lnTo>
                  <a:pt x="4350925" y="696470"/>
                </a:lnTo>
                <a:lnTo>
                  <a:pt x="3382473" y="696470"/>
                </a:lnTo>
                <a:lnTo>
                  <a:pt x="3152218" y="1025309"/>
                </a:lnTo>
                <a:lnTo>
                  <a:pt x="3151219" y="1027185"/>
                </a:lnTo>
                <a:lnTo>
                  <a:pt x="2877820" y="490608"/>
                </a:lnTo>
                <a:lnTo>
                  <a:pt x="2654218" y="911141"/>
                </a:lnTo>
                <a:lnTo>
                  <a:pt x="2654354" y="911406"/>
                </a:lnTo>
                <a:lnTo>
                  <a:pt x="2592792" y="1027185"/>
                </a:lnTo>
                <a:lnTo>
                  <a:pt x="2350011" y="550699"/>
                </a:lnTo>
                <a:lnTo>
                  <a:pt x="2233150" y="652808"/>
                </a:lnTo>
                <a:lnTo>
                  <a:pt x="2095397" y="911883"/>
                </a:lnTo>
                <a:lnTo>
                  <a:pt x="2095430" y="911947"/>
                </a:lnTo>
                <a:lnTo>
                  <a:pt x="2033869" y="1027726"/>
                </a:lnTo>
                <a:lnTo>
                  <a:pt x="2033560" y="1027120"/>
                </a:lnTo>
                <a:lnTo>
                  <a:pt x="2033526" y="1027185"/>
                </a:lnTo>
                <a:lnTo>
                  <a:pt x="1963031" y="888830"/>
                </a:lnTo>
                <a:lnTo>
                  <a:pt x="1469190" y="1320333"/>
                </a:lnTo>
                <a:lnTo>
                  <a:pt x="1409650" y="1252192"/>
                </a:lnTo>
                <a:lnTo>
                  <a:pt x="1917011" y="808876"/>
                </a:lnTo>
                <a:lnTo>
                  <a:pt x="1920665" y="805683"/>
                </a:lnTo>
                <a:lnTo>
                  <a:pt x="1760126" y="490608"/>
                </a:lnTo>
                <a:lnTo>
                  <a:pt x="1536131" y="911883"/>
                </a:lnTo>
                <a:lnTo>
                  <a:pt x="1536163" y="911947"/>
                </a:lnTo>
                <a:lnTo>
                  <a:pt x="1475601" y="1025847"/>
                </a:lnTo>
                <a:lnTo>
                  <a:pt x="1475601" y="1028305"/>
                </a:lnTo>
                <a:lnTo>
                  <a:pt x="1474962" y="1027050"/>
                </a:lnTo>
                <a:lnTo>
                  <a:pt x="1474602" y="1027726"/>
                </a:lnTo>
                <a:lnTo>
                  <a:pt x="1473322" y="1025216"/>
                </a:lnTo>
                <a:lnTo>
                  <a:pt x="1473322" y="1023833"/>
                </a:lnTo>
                <a:lnTo>
                  <a:pt x="1186408" y="460732"/>
                </a:lnTo>
                <a:lnTo>
                  <a:pt x="980427" y="699667"/>
                </a:lnTo>
                <a:lnTo>
                  <a:pt x="965252" y="699667"/>
                </a:lnTo>
                <a:lnTo>
                  <a:pt x="965128" y="699560"/>
                </a:lnTo>
                <a:lnTo>
                  <a:pt x="0" y="699560"/>
                </a:lnTo>
                <a:lnTo>
                  <a:pt x="0" y="592147"/>
                </a:lnTo>
                <a:lnTo>
                  <a:pt x="931300" y="592147"/>
                </a:lnTo>
                <a:lnTo>
                  <a:pt x="1133726" y="357336"/>
                </a:lnTo>
                <a:lnTo>
                  <a:pt x="1133618" y="357124"/>
                </a:lnTo>
                <a:lnTo>
                  <a:pt x="1209387" y="269232"/>
                </a:lnTo>
                <a:lnTo>
                  <a:pt x="1475601" y="791707"/>
                </a:lnTo>
                <a:lnTo>
                  <a:pt x="1475601" y="793089"/>
                </a:lnTo>
                <a:lnTo>
                  <a:pt x="1476599" y="795047"/>
                </a:lnTo>
                <a:lnTo>
                  <a:pt x="1700595" y="373772"/>
                </a:lnTo>
                <a:lnTo>
                  <a:pt x="1700576" y="373737"/>
                </a:lnTo>
                <a:lnTo>
                  <a:pt x="1762138" y="257957"/>
                </a:lnTo>
                <a:lnTo>
                  <a:pt x="2004081" y="732797"/>
                </a:lnTo>
                <a:lnTo>
                  <a:pt x="2125267" y="626908"/>
                </a:lnTo>
                <a:lnTo>
                  <a:pt x="2259862" y="373772"/>
                </a:lnTo>
                <a:lnTo>
                  <a:pt x="2259844" y="373737"/>
                </a:lnTo>
                <a:lnTo>
                  <a:pt x="2321404" y="257957"/>
                </a:lnTo>
                <a:lnTo>
                  <a:pt x="2391061" y="394666"/>
                </a:lnTo>
                <a:lnTo>
                  <a:pt x="2634278" y="182150"/>
                </a:lnTo>
                <a:lnTo>
                  <a:pt x="2548175" y="83608"/>
                </a:lnTo>
                <a:lnTo>
                  <a:pt x="2911505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文本框 4"/>
          <p:cNvSpPr txBox="1">
            <a:spLocks noChangeArrowheads="1"/>
          </p:cNvSpPr>
          <p:nvPr/>
        </p:nvSpPr>
        <p:spPr bwMode="auto">
          <a:xfrm>
            <a:off x="5330825" y="1370013"/>
            <a:ext cx="17446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输入参考文献</a:t>
            </a:r>
          </a:p>
        </p:txBody>
      </p:sp>
      <p:sp>
        <p:nvSpPr>
          <p:cNvPr id="17414" name="矩形 2"/>
          <p:cNvSpPr>
            <a:spLocks noChangeArrowheads="1"/>
          </p:cNvSpPr>
          <p:nvPr/>
        </p:nvSpPr>
        <p:spPr bwMode="auto">
          <a:xfrm>
            <a:off x="3690938" y="2640013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"/>
          <p:cNvSpPr>
            <a:spLocks noChangeArrowheads="1"/>
          </p:cNvSpPr>
          <p:nvPr/>
        </p:nvSpPr>
        <p:spPr bwMode="auto">
          <a:xfrm>
            <a:off x="3690938" y="3227388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"/>
          <p:cNvSpPr>
            <a:spLocks noChangeArrowheads="1"/>
          </p:cNvSpPr>
          <p:nvPr/>
        </p:nvSpPr>
        <p:spPr bwMode="auto">
          <a:xfrm>
            <a:off x="3690938" y="3814763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2"/>
          <p:cNvSpPr>
            <a:spLocks noChangeArrowheads="1"/>
          </p:cNvSpPr>
          <p:nvPr/>
        </p:nvSpPr>
        <p:spPr bwMode="auto">
          <a:xfrm>
            <a:off x="3690938" y="4402138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2"/>
          <p:cNvSpPr>
            <a:spLocks noChangeArrowheads="1"/>
          </p:cNvSpPr>
          <p:nvPr/>
        </p:nvSpPr>
        <p:spPr bwMode="auto">
          <a:xfrm>
            <a:off x="3690938" y="4991100"/>
            <a:ext cx="5272087" cy="360363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3690938" y="5578475"/>
            <a:ext cx="5272087" cy="360363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3"/>
          <p:cNvSpPr/>
          <p:nvPr/>
        </p:nvSpPr>
        <p:spPr>
          <a:xfrm>
            <a:off x="7206263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21705" y="0"/>
                </a:moveTo>
                <a:cubicBezTo>
                  <a:pt x="940434" y="0"/>
                  <a:pt x="1117749" y="177315"/>
                  <a:pt x="1117749" y="396044"/>
                </a:cubicBezTo>
                <a:cubicBezTo>
                  <a:pt x="1117749" y="543784"/>
                  <a:pt x="1036853" y="672629"/>
                  <a:pt x="916059" y="739148"/>
                </a:cubicBezTo>
                <a:cubicBezTo>
                  <a:pt x="1228745" y="806914"/>
                  <a:pt x="1468249" y="1069578"/>
                  <a:pt x="1502962" y="1393564"/>
                </a:cubicBezTo>
                <a:lnTo>
                  <a:pt x="0" y="1393564"/>
                </a:lnTo>
                <a:cubicBezTo>
                  <a:pt x="33240" y="1083322"/>
                  <a:pt x="254267" y="829309"/>
                  <a:pt x="548042" y="750378"/>
                </a:cubicBezTo>
                <a:cubicBezTo>
                  <a:pt x="416051" y="687270"/>
                  <a:pt x="325661" y="552213"/>
                  <a:pt x="325661" y="396044"/>
                </a:cubicBezTo>
                <a:cubicBezTo>
                  <a:pt x="325661" y="177315"/>
                  <a:pt x="502976" y="0"/>
                  <a:pt x="721705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18" name="椭圆 12"/>
          <p:cNvSpPr/>
          <p:nvPr/>
        </p:nvSpPr>
        <p:spPr>
          <a:xfrm>
            <a:off x="5645648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36593" y="0"/>
                </a:moveTo>
                <a:cubicBezTo>
                  <a:pt x="955322" y="0"/>
                  <a:pt x="1132637" y="177315"/>
                  <a:pt x="1132637" y="396044"/>
                </a:cubicBezTo>
                <a:cubicBezTo>
                  <a:pt x="1132637" y="545894"/>
                  <a:pt x="1049414" y="676307"/>
                  <a:pt x="925774" y="741955"/>
                </a:cubicBezTo>
                <a:cubicBezTo>
                  <a:pt x="1233780" y="812467"/>
                  <a:pt x="1468616" y="1072999"/>
                  <a:pt x="1502962" y="1393564"/>
                </a:cubicBezTo>
                <a:lnTo>
                  <a:pt x="0" y="1393564"/>
                </a:lnTo>
                <a:cubicBezTo>
                  <a:pt x="33610" y="1079873"/>
                  <a:pt x="259205" y="823667"/>
                  <a:pt x="557757" y="747571"/>
                </a:cubicBezTo>
                <a:cubicBezTo>
                  <a:pt x="428521" y="683629"/>
                  <a:pt x="340549" y="550110"/>
                  <a:pt x="340549" y="396044"/>
                </a:cubicBezTo>
                <a:cubicBezTo>
                  <a:pt x="340549" y="177315"/>
                  <a:pt x="517864" y="0"/>
                  <a:pt x="736593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0" name="椭圆 11"/>
          <p:cNvSpPr/>
          <p:nvPr/>
        </p:nvSpPr>
        <p:spPr>
          <a:xfrm>
            <a:off x="4133793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51481" y="0"/>
                </a:moveTo>
                <a:cubicBezTo>
                  <a:pt x="970210" y="0"/>
                  <a:pt x="1147525" y="177315"/>
                  <a:pt x="1147525" y="396044"/>
                </a:cubicBezTo>
                <a:cubicBezTo>
                  <a:pt x="1147525" y="548003"/>
                  <a:pt x="1061942" y="679974"/>
                  <a:pt x="935490" y="744763"/>
                </a:cubicBezTo>
                <a:cubicBezTo>
                  <a:pt x="1238785" y="818053"/>
                  <a:pt x="1468984" y="1076431"/>
                  <a:pt x="1502962" y="1393564"/>
                </a:cubicBezTo>
                <a:lnTo>
                  <a:pt x="0" y="1393564"/>
                </a:lnTo>
                <a:cubicBezTo>
                  <a:pt x="33979" y="1076431"/>
                  <a:pt x="264178" y="818053"/>
                  <a:pt x="567473" y="744763"/>
                </a:cubicBezTo>
                <a:cubicBezTo>
                  <a:pt x="441020" y="679974"/>
                  <a:pt x="355437" y="548003"/>
                  <a:pt x="355437" y="396044"/>
                </a:cubicBezTo>
                <a:cubicBezTo>
                  <a:pt x="355437" y="177315"/>
                  <a:pt x="532752" y="0"/>
                  <a:pt x="751481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2" name="椭圆 10"/>
          <p:cNvSpPr/>
          <p:nvPr/>
        </p:nvSpPr>
        <p:spPr>
          <a:xfrm>
            <a:off x="2573177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66369" y="0"/>
                </a:moveTo>
                <a:cubicBezTo>
                  <a:pt x="985098" y="0"/>
                  <a:pt x="1162413" y="177315"/>
                  <a:pt x="1162413" y="396044"/>
                </a:cubicBezTo>
                <a:cubicBezTo>
                  <a:pt x="1162413" y="550110"/>
                  <a:pt x="1074441" y="683629"/>
                  <a:pt x="945205" y="747570"/>
                </a:cubicBezTo>
                <a:cubicBezTo>
                  <a:pt x="1243758" y="823667"/>
                  <a:pt x="1469352" y="1079873"/>
                  <a:pt x="1502962" y="1393564"/>
                </a:cubicBezTo>
                <a:lnTo>
                  <a:pt x="0" y="1393564"/>
                </a:lnTo>
                <a:cubicBezTo>
                  <a:pt x="34346" y="1073000"/>
                  <a:pt x="269183" y="812468"/>
                  <a:pt x="577188" y="741955"/>
                </a:cubicBezTo>
                <a:cubicBezTo>
                  <a:pt x="453549" y="676307"/>
                  <a:pt x="370325" y="545894"/>
                  <a:pt x="370325" y="396044"/>
                </a:cubicBezTo>
                <a:cubicBezTo>
                  <a:pt x="370325" y="177315"/>
                  <a:pt x="547640" y="0"/>
                  <a:pt x="766369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4" name="椭圆 12"/>
          <p:cNvSpPr/>
          <p:nvPr/>
        </p:nvSpPr>
        <p:spPr>
          <a:xfrm>
            <a:off x="8709882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36593" y="0"/>
                </a:moveTo>
                <a:cubicBezTo>
                  <a:pt x="955322" y="0"/>
                  <a:pt x="1132637" y="177315"/>
                  <a:pt x="1132637" y="396044"/>
                </a:cubicBezTo>
                <a:cubicBezTo>
                  <a:pt x="1132637" y="545894"/>
                  <a:pt x="1049414" y="676307"/>
                  <a:pt x="925774" y="741955"/>
                </a:cubicBezTo>
                <a:cubicBezTo>
                  <a:pt x="1233780" y="812467"/>
                  <a:pt x="1468616" y="1072999"/>
                  <a:pt x="1502962" y="1393564"/>
                </a:cubicBezTo>
                <a:lnTo>
                  <a:pt x="0" y="1393564"/>
                </a:lnTo>
                <a:cubicBezTo>
                  <a:pt x="33610" y="1079873"/>
                  <a:pt x="259205" y="823667"/>
                  <a:pt x="557757" y="747571"/>
                </a:cubicBezTo>
                <a:cubicBezTo>
                  <a:pt x="428521" y="683629"/>
                  <a:pt x="340549" y="550110"/>
                  <a:pt x="340549" y="396044"/>
                </a:cubicBezTo>
                <a:cubicBezTo>
                  <a:pt x="340549" y="177315"/>
                  <a:pt x="517864" y="0"/>
                  <a:pt x="736593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1521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2" name="矩形 5"/>
          <p:cNvSpPr>
            <a:spLocks noChangeArrowheads="1"/>
          </p:cNvSpPr>
          <p:nvPr/>
        </p:nvSpPr>
        <p:spPr bwMode="auto">
          <a:xfrm>
            <a:off x="0" y="6194425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3" name="KSO_GT1.1"/>
          <p:cNvSpPr>
            <a:spLocks noChangeArrowheads="1"/>
          </p:cNvSpPr>
          <p:nvPr/>
        </p:nvSpPr>
        <p:spPr bwMode="auto">
          <a:xfrm>
            <a:off x="5133975" y="2046288"/>
            <a:ext cx="2587625" cy="2220912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solidFill>
              <a:srgbClr val="2B2A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C53D3D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提问环节</a:t>
            </a:r>
            <a:endParaRPr lang="en-US" altLang="zh-CN" dirty="0">
              <a:solidFill>
                <a:srgbClr val="C53D3D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5"/>
          <p:cNvSpPr>
            <a:spLocks noChangeArrowheads="1"/>
          </p:cNvSpPr>
          <p:nvPr/>
        </p:nvSpPr>
        <p:spPr bwMode="auto">
          <a:xfrm>
            <a:off x="5907088" y="4419600"/>
            <a:ext cx="420687" cy="336550"/>
          </a:xfrm>
          <a:prstGeom prst="flowChartConnector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2B2A2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结束</a:t>
            </a:r>
            <a:endParaRPr lang="en-US" altLang="zh-CN" sz="1800">
              <a:solidFill>
                <a:srgbClr val="2B2A2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2B2A2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了</a:t>
            </a:r>
            <a:endParaRPr lang="zh-CN" altLang="en-US" sz="1800">
              <a:solidFill>
                <a:srgbClr val="2B2A2A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4" name="直接连接符 10"/>
          <p:cNvSpPr>
            <a:spLocks noChangeShapeType="1"/>
          </p:cNvSpPr>
          <p:nvPr/>
        </p:nvSpPr>
        <p:spPr bwMode="auto">
          <a:xfrm>
            <a:off x="3571875" y="3195638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文本框 12"/>
          <p:cNvSpPr>
            <a:spLocks noChangeArrowheads="1"/>
          </p:cNvSpPr>
          <p:nvPr/>
        </p:nvSpPr>
        <p:spPr bwMode="auto">
          <a:xfrm>
            <a:off x="3992563" y="3368675"/>
            <a:ext cx="4208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谢   谢   各   位   导   师   ！</a:t>
            </a:r>
          </a:p>
        </p:txBody>
      </p:sp>
      <p:sp>
        <p:nvSpPr>
          <p:cNvPr id="22536" name="直接连接符 14"/>
          <p:cNvSpPr>
            <a:spLocks noChangeShapeType="1"/>
          </p:cNvSpPr>
          <p:nvPr/>
        </p:nvSpPr>
        <p:spPr bwMode="auto">
          <a:xfrm>
            <a:off x="3571875" y="3910013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A000120150204A03KPBG</Template>
  <TotalTime>239</TotalTime>
  <Pages>0</Pages>
  <Words>862</Words>
  <Characters>0</Characters>
  <Application>Microsoft Office PowerPoint</Application>
  <DocSecurity>0</DocSecurity>
  <PresentationFormat>宽屏</PresentationFormat>
  <Lines>0</Lines>
  <Paragraphs>207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 Unicode MS</vt:lpstr>
      <vt:lpstr>方正舒体</vt:lpstr>
      <vt:lpstr>黑体</vt:lpstr>
      <vt:lpstr>华文琥珀</vt:lpstr>
      <vt:lpstr>华文细黑</vt:lpstr>
      <vt:lpstr>宋体</vt:lpstr>
      <vt:lpstr>微软雅黑</vt:lpstr>
      <vt:lpstr>新宋体</vt:lpstr>
      <vt:lpstr>幼圆</vt:lpstr>
      <vt:lpstr>Arial</vt:lpstr>
      <vt:lpstr>Arial Black</vt:lpstr>
      <vt:lpstr>Calibri</vt:lpstr>
      <vt:lpstr>Calibri Light</vt:lpstr>
      <vt:lpstr>Impact</vt:lpstr>
      <vt:lpstr>Tahoma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Microsoft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suzy</dc:creator>
  <cp:keywords/>
  <dc:description/>
  <cp:lastModifiedBy>faith123</cp:lastModifiedBy>
  <cp:revision>67</cp:revision>
  <dcterms:created xsi:type="dcterms:W3CDTF">2015-06-03T08:54:00Z</dcterms:created>
  <dcterms:modified xsi:type="dcterms:W3CDTF">2019-03-17T00:26:41Z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