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8" r:id="rId2"/>
    <p:sldId id="257" r:id="rId3"/>
    <p:sldId id="258" r:id="rId4"/>
    <p:sldId id="259" r:id="rId5"/>
    <p:sldId id="260" r:id="rId6"/>
    <p:sldId id="263" r:id="rId7"/>
    <p:sldId id="262" r:id="rId8"/>
    <p:sldId id="261" r:id="rId9"/>
    <p:sldId id="264" r:id="rId10"/>
    <p:sldId id="265" r:id="rId11"/>
    <p:sldId id="266" r:id="rId12"/>
    <p:sldId id="272" r:id="rId13"/>
    <p:sldId id="273" r:id="rId14"/>
    <p:sldId id="269" r:id="rId15"/>
  </p:sldIdLst>
  <p:sldSz cx="12192000" cy="6858000"/>
  <p:notesSz cx="6858000" cy="9144000"/>
  <p:custDataLst>
    <p:tags r:id="rId17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95959"/>
    <a:srgbClr val="FED656"/>
    <a:srgbClr val="287D93"/>
    <a:srgbClr val="9CB24D"/>
    <a:srgbClr val="F1B801"/>
    <a:srgbClr val="2F92AD"/>
    <a:srgbClr val="AABD65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4" d="100"/>
        <a:sy n="9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0EE47F89-192A-4B35-8EE4-5A2469FC77F1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C4F65534-A774-4E19-B3D9-EF8F7BCD2B1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58721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F65534-A774-4E19-B3D9-EF8F7BCD2B18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99086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F65534-A774-4E19-B3D9-EF8F7BCD2B18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95819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F65534-A774-4E19-B3D9-EF8F7BCD2B18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06180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F65534-A774-4E19-B3D9-EF8F7BCD2B18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6307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F65534-A774-4E19-B3D9-EF8F7BCD2B18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34202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F65534-A774-4E19-B3D9-EF8F7BCD2B18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11155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F65534-A774-4E19-B3D9-EF8F7BCD2B18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9595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F65534-A774-4E19-B3D9-EF8F7BCD2B18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07817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F65534-A774-4E19-B3D9-EF8F7BCD2B18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89501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F65534-A774-4E19-B3D9-EF8F7BCD2B18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79288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F65534-A774-4E19-B3D9-EF8F7BCD2B18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49227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F65534-A774-4E19-B3D9-EF8F7BCD2B18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21625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F65534-A774-4E19-B3D9-EF8F7BCD2B18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9807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F65534-A774-4E19-B3D9-EF8F7BCD2B18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6923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910396-0134-4573-AD36-6E234E9C3A48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541DA2-4729-4A5D-AF84-294C31A3CE8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969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0CC254-5E93-46BC-BC8D-2C94E07631ED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9C428F-3DF7-4017-8549-AE5E17DC36E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591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82E3E9-1F0A-461D-A44E-C5FB87F57C82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8D6702-A3FD-438B-B7B2-83ACCF34F62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9855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17DA88-453F-4DA4-9D37-77817F6674F1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BD245F-F690-4355-A61A-7ACB8D3B669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923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72230C-4049-4F03-B0CE-A68B89B78FBE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137958-98F7-4FA8-8000-8A29DB98F37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4600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5A44AC-056F-4BB1-A7BE-F200CD6DC18B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97C5BC-8613-429E-A55E-AB5DC842620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5077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7BEF4-ABF1-4670-854A-462A7FA8B5BD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C57E17-76CF-4DC2-A083-D6C55E67D58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3476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C0DBB6-A070-4A9D-9AEB-01521B1D768E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FD96BE-0CF4-4E41-8041-1F701EA4D0E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7888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E79591-4ADE-4893-8F40-6A6DF1B2AD24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CC8A13-2302-47C6-AB07-CA70ABD2CE5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9540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4050BA-6072-4B55-B0F6-63B5EB5F603F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00C19F-30E8-494E-A770-32F0BDEB0DA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7525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D184F3-C07D-458E-9E70-7D248DD63298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A60F30-9E5A-4DA5-A71B-E7241035CA6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0150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6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CB8B3D85-2B55-4E62-8141-EF9053ABA731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A85B679-9F91-4AB0-B006-1B2ADD8FC54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33"/>
          <p:cNvSpPr>
            <a:spLocks noChangeArrowheads="1"/>
          </p:cNvSpPr>
          <p:nvPr/>
        </p:nvSpPr>
        <p:spPr bwMode="auto">
          <a:xfrm>
            <a:off x="9545638" y="0"/>
            <a:ext cx="2646362" cy="6858000"/>
          </a:xfrm>
          <a:prstGeom prst="rect">
            <a:avLst/>
          </a:prstGeom>
          <a:solidFill>
            <a:srgbClr val="AABD6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5363" name="矩形 34"/>
          <p:cNvSpPr>
            <a:spLocks noChangeArrowheads="1"/>
          </p:cNvSpPr>
          <p:nvPr/>
        </p:nvSpPr>
        <p:spPr bwMode="auto">
          <a:xfrm>
            <a:off x="0" y="0"/>
            <a:ext cx="2636838" cy="6858000"/>
          </a:xfrm>
          <a:prstGeom prst="rect">
            <a:avLst/>
          </a:prstGeom>
          <a:solidFill>
            <a:srgbClr val="2F92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5364" name="矩形 4"/>
          <p:cNvSpPr>
            <a:spLocks noChangeArrowheads="1"/>
          </p:cNvSpPr>
          <p:nvPr/>
        </p:nvSpPr>
        <p:spPr bwMode="auto">
          <a:xfrm>
            <a:off x="0" y="0"/>
            <a:ext cx="12192000" cy="301625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5365" name="矩形 5"/>
          <p:cNvSpPr>
            <a:spLocks noChangeArrowheads="1"/>
          </p:cNvSpPr>
          <p:nvPr/>
        </p:nvSpPr>
        <p:spPr bwMode="auto">
          <a:xfrm>
            <a:off x="0" y="6400800"/>
            <a:ext cx="12192000" cy="4572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5366" name="Freeform 63"/>
          <p:cNvSpPr>
            <a:spLocks noEditPoints="1"/>
          </p:cNvSpPr>
          <p:nvPr/>
        </p:nvSpPr>
        <p:spPr bwMode="auto">
          <a:xfrm>
            <a:off x="2892425" y="2211388"/>
            <a:ext cx="2238375" cy="1397000"/>
          </a:xfrm>
          <a:custGeom>
            <a:avLst/>
            <a:gdLst>
              <a:gd name="T0" fmla="*/ 2147483646 w 113"/>
              <a:gd name="T1" fmla="*/ 2147483646 h 86"/>
              <a:gd name="T2" fmla="*/ 2147483646 w 113"/>
              <a:gd name="T3" fmla="*/ 2147483646 h 86"/>
              <a:gd name="T4" fmla="*/ 2147483646 w 113"/>
              <a:gd name="T5" fmla="*/ 2147483646 h 86"/>
              <a:gd name="T6" fmla="*/ 2147483646 w 113"/>
              <a:gd name="T7" fmla="*/ 2147483646 h 86"/>
              <a:gd name="T8" fmla="*/ 2147483646 w 113"/>
              <a:gd name="T9" fmla="*/ 2147483646 h 86"/>
              <a:gd name="T10" fmla="*/ 2147483646 w 113"/>
              <a:gd name="T11" fmla="*/ 2147483646 h 86"/>
              <a:gd name="T12" fmla="*/ 2147483646 w 113"/>
              <a:gd name="T13" fmla="*/ 2147483646 h 86"/>
              <a:gd name="T14" fmla="*/ 2147483646 w 113"/>
              <a:gd name="T15" fmla="*/ 2147483646 h 86"/>
              <a:gd name="T16" fmla="*/ 2147483646 w 113"/>
              <a:gd name="T17" fmla="*/ 2147483646 h 86"/>
              <a:gd name="T18" fmla="*/ 2147483646 w 113"/>
              <a:gd name="T19" fmla="*/ 2147483646 h 86"/>
              <a:gd name="T20" fmla="*/ 2147483646 w 113"/>
              <a:gd name="T21" fmla="*/ 2147483646 h 86"/>
              <a:gd name="T22" fmla="*/ 2147483646 w 113"/>
              <a:gd name="T23" fmla="*/ 2147483646 h 86"/>
              <a:gd name="T24" fmla="*/ 2147483646 w 113"/>
              <a:gd name="T25" fmla="*/ 2147483646 h 86"/>
              <a:gd name="T26" fmla="*/ 2147483646 w 113"/>
              <a:gd name="T27" fmla="*/ 2147483646 h 86"/>
              <a:gd name="T28" fmla="*/ 2147483646 w 113"/>
              <a:gd name="T29" fmla="*/ 2147483646 h 86"/>
              <a:gd name="T30" fmla="*/ 2147483646 w 113"/>
              <a:gd name="T31" fmla="*/ 2147483646 h 86"/>
              <a:gd name="T32" fmla="*/ 2147483646 w 113"/>
              <a:gd name="T33" fmla="*/ 2147483646 h 86"/>
              <a:gd name="T34" fmla="*/ 2147483646 w 113"/>
              <a:gd name="T35" fmla="*/ 2147483646 h 86"/>
              <a:gd name="T36" fmla="*/ 2147483646 w 113"/>
              <a:gd name="T37" fmla="*/ 2147483646 h 86"/>
              <a:gd name="T38" fmla="*/ 2147483646 w 113"/>
              <a:gd name="T39" fmla="*/ 2147483646 h 86"/>
              <a:gd name="T40" fmla="*/ 2147483646 w 113"/>
              <a:gd name="T41" fmla="*/ 2147483646 h 86"/>
              <a:gd name="T42" fmla="*/ 2147483646 w 113"/>
              <a:gd name="T43" fmla="*/ 2147483646 h 86"/>
              <a:gd name="T44" fmla="*/ 2147483646 w 113"/>
              <a:gd name="T45" fmla="*/ 2147483646 h 86"/>
              <a:gd name="T46" fmla="*/ 2147483646 w 113"/>
              <a:gd name="T47" fmla="*/ 2147483646 h 86"/>
              <a:gd name="T48" fmla="*/ 2147483646 w 113"/>
              <a:gd name="T49" fmla="*/ 2147483646 h 86"/>
              <a:gd name="T50" fmla="*/ 0 w 113"/>
              <a:gd name="T51" fmla="*/ 2147483646 h 86"/>
              <a:gd name="T52" fmla="*/ 2147483646 w 113"/>
              <a:gd name="T53" fmla="*/ 2147483646 h 86"/>
              <a:gd name="T54" fmla="*/ 2147483646 w 113"/>
              <a:gd name="T55" fmla="*/ 2147483646 h 86"/>
              <a:gd name="T56" fmla="*/ 2147483646 w 113"/>
              <a:gd name="T57" fmla="*/ 2147483646 h 86"/>
              <a:gd name="T58" fmla="*/ 2147483646 w 113"/>
              <a:gd name="T59" fmla="*/ 2147483646 h 86"/>
              <a:gd name="T60" fmla="*/ 2147483646 w 113"/>
              <a:gd name="T61" fmla="*/ 2147483646 h 86"/>
              <a:gd name="T62" fmla="*/ 2147483646 w 113"/>
              <a:gd name="T63" fmla="*/ 2147483646 h 86"/>
              <a:gd name="T64" fmla="*/ 2147483646 w 113"/>
              <a:gd name="T65" fmla="*/ 2147483646 h 86"/>
              <a:gd name="T66" fmla="*/ 2147483646 w 113"/>
              <a:gd name="T67" fmla="*/ 2147483646 h 86"/>
              <a:gd name="T68" fmla="*/ 2147483646 w 113"/>
              <a:gd name="T69" fmla="*/ 2147483646 h 86"/>
              <a:gd name="T70" fmla="*/ 2147483646 w 113"/>
              <a:gd name="T71" fmla="*/ 2147483646 h 86"/>
              <a:gd name="T72" fmla="*/ 2147483646 w 113"/>
              <a:gd name="T73" fmla="*/ 2147483646 h 86"/>
              <a:gd name="T74" fmla="*/ 2147483646 w 113"/>
              <a:gd name="T75" fmla="*/ 2147483646 h 86"/>
              <a:gd name="T76" fmla="*/ 2147483646 w 113"/>
              <a:gd name="T77" fmla="*/ 2147483646 h 86"/>
              <a:gd name="T78" fmla="*/ 2147483646 w 113"/>
              <a:gd name="T79" fmla="*/ 2147483646 h 86"/>
              <a:gd name="T80" fmla="*/ 2147483646 w 113"/>
              <a:gd name="T81" fmla="*/ 2147483646 h 86"/>
              <a:gd name="T82" fmla="*/ 2147483646 w 113"/>
              <a:gd name="T83" fmla="*/ 2147483646 h 86"/>
              <a:gd name="T84" fmla="*/ 2147483646 w 113"/>
              <a:gd name="T85" fmla="*/ 2147483646 h 86"/>
              <a:gd name="T86" fmla="*/ 2147483646 w 113"/>
              <a:gd name="T87" fmla="*/ 2147483646 h 8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113"/>
              <a:gd name="T133" fmla="*/ 0 h 86"/>
              <a:gd name="T134" fmla="*/ 113 w 113"/>
              <a:gd name="T135" fmla="*/ 86 h 8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113" h="86">
                <a:moveTo>
                  <a:pt x="36" y="2"/>
                </a:moveTo>
                <a:cubicBezTo>
                  <a:pt x="39" y="2"/>
                  <a:pt x="41" y="4"/>
                  <a:pt x="41" y="6"/>
                </a:cubicBezTo>
                <a:cubicBezTo>
                  <a:pt x="41" y="9"/>
                  <a:pt x="39" y="11"/>
                  <a:pt x="36" y="11"/>
                </a:cubicBezTo>
                <a:cubicBezTo>
                  <a:pt x="34" y="11"/>
                  <a:pt x="32" y="9"/>
                  <a:pt x="32" y="6"/>
                </a:cubicBezTo>
                <a:cubicBezTo>
                  <a:pt x="32" y="4"/>
                  <a:pt x="34" y="2"/>
                  <a:pt x="36" y="2"/>
                </a:cubicBezTo>
                <a:close/>
                <a:moveTo>
                  <a:pt x="106" y="32"/>
                </a:moveTo>
                <a:cubicBezTo>
                  <a:pt x="106" y="86"/>
                  <a:pt x="106" y="86"/>
                  <a:pt x="106" y="86"/>
                </a:cubicBezTo>
                <a:cubicBezTo>
                  <a:pt x="102" y="86"/>
                  <a:pt x="102" y="86"/>
                  <a:pt x="102" y="86"/>
                </a:cubicBezTo>
                <a:cubicBezTo>
                  <a:pt x="102" y="35"/>
                  <a:pt x="102" y="35"/>
                  <a:pt x="102" y="35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6" y="32"/>
                  <a:pt x="106" y="32"/>
                  <a:pt x="106" y="32"/>
                </a:cubicBezTo>
                <a:close/>
                <a:moveTo>
                  <a:pt x="99" y="39"/>
                </a:moveTo>
                <a:cubicBezTo>
                  <a:pt x="99" y="86"/>
                  <a:pt x="99" y="86"/>
                  <a:pt x="99" y="86"/>
                </a:cubicBezTo>
                <a:cubicBezTo>
                  <a:pt x="97" y="86"/>
                  <a:pt x="96" y="86"/>
                  <a:pt x="95" y="86"/>
                </a:cubicBezTo>
                <a:cubicBezTo>
                  <a:pt x="95" y="43"/>
                  <a:pt x="95" y="43"/>
                  <a:pt x="95" y="43"/>
                </a:cubicBezTo>
                <a:cubicBezTo>
                  <a:pt x="99" y="39"/>
                  <a:pt x="99" y="39"/>
                  <a:pt x="99" y="39"/>
                </a:cubicBezTo>
                <a:close/>
                <a:moveTo>
                  <a:pt x="91" y="47"/>
                </a:moveTo>
                <a:cubicBezTo>
                  <a:pt x="91" y="86"/>
                  <a:pt x="91" y="86"/>
                  <a:pt x="91" y="86"/>
                </a:cubicBezTo>
                <a:cubicBezTo>
                  <a:pt x="90" y="86"/>
                  <a:pt x="89" y="86"/>
                  <a:pt x="88" y="86"/>
                </a:cubicBezTo>
                <a:cubicBezTo>
                  <a:pt x="88" y="51"/>
                  <a:pt x="88" y="51"/>
                  <a:pt x="88" y="51"/>
                </a:cubicBezTo>
                <a:cubicBezTo>
                  <a:pt x="91" y="47"/>
                  <a:pt x="91" y="47"/>
                  <a:pt x="91" y="47"/>
                </a:cubicBezTo>
                <a:close/>
                <a:moveTo>
                  <a:pt x="84" y="55"/>
                </a:moveTo>
                <a:cubicBezTo>
                  <a:pt x="84" y="86"/>
                  <a:pt x="84" y="86"/>
                  <a:pt x="84" y="86"/>
                </a:cubicBezTo>
                <a:cubicBezTo>
                  <a:pt x="83" y="86"/>
                  <a:pt x="82" y="86"/>
                  <a:pt x="81" y="86"/>
                </a:cubicBezTo>
                <a:cubicBezTo>
                  <a:pt x="81" y="59"/>
                  <a:pt x="81" y="59"/>
                  <a:pt x="81" y="59"/>
                </a:cubicBezTo>
                <a:cubicBezTo>
                  <a:pt x="84" y="55"/>
                  <a:pt x="84" y="55"/>
                  <a:pt x="84" y="55"/>
                </a:cubicBezTo>
                <a:close/>
                <a:moveTo>
                  <a:pt x="77" y="59"/>
                </a:moveTo>
                <a:cubicBezTo>
                  <a:pt x="77" y="86"/>
                  <a:pt x="77" y="86"/>
                  <a:pt x="77" y="86"/>
                </a:cubicBezTo>
                <a:cubicBezTo>
                  <a:pt x="76" y="86"/>
                  <a:pt x="75" y="86"/>
                  <a:pt x="74" y="86"/>
                </a:cubicBezTo>
                <a:cubicBezTo>
                  <a:pt x="74" y="56"/>
                  <a:pt x="74" y="56"/>
                  <a:pt x="74" y="56"/>
                </a:cubicBezTo>
                <a:cubicBezTo>
                  <a:pt x="77" y="59"/>
                  <a:pt x="77" y="59"/>
                  <a:pt x="77" y="59"/>
                </a:cubicBezTo>
                <a:close/>
                <a:moveTo>
                  <a:pt x="70" y="54"/>
                </a:moveTo>
                <a:cubicBezTo>
                  <a:pt x="70" y="86"/>
                  <a:pt x="70" y="86"/>
                  <a:pt x="70" y="86"/>
                </a:cubicBezTo>
                <a:cubicBezTo>
                  <a:pt x="69" y="86"/>
                  <a:pt x="68" y="86"/>
                  <a:pt x="66" y="86"/>
                </a:cubicBezTo>
                <a:cubicBezTo>
                  <a:pt x="66" y="57"/>
                  <a:pt x="66" y="57"/>
                  <a:pt x="66" y="57"/>
                </a:cubicBezTo>
                <a:cubicBezTo>
                  <a:pt x="70" y="54"/>
                  <a:pt x="70" y="54"/>
                  <a:pt x="70" y="54"/>
                </a:cubicBezTo>
                <a:close/>
                <a:moveTo>
                  <a:pt x="63" y="59"/>
                </a:moveTo>
                <a:cubicBezTo>
                  <a:pt x="63" y="86"/>
                  <a:pt x="63" y="86"/>
                  <a:pt x="63" y="86"/>
                </a:cubicBezTo>
                <a:cubicBezTo>
                  <a:pt x="62" y="86"/>
                  <a:pt x="60" y="86"/>
                  <a:pt x="59" y="86"/>
                </a:cubicBezTo>
                <a:cubicBezTo>
                  <a:pt x="59" y="62"/>
                  <a:pt x="59" y="62"/>
                  <a:pt x="59" y="62"/>
                </a:cubicBezTo>
                <a:cubicBezTo>
                  <a:pt x="63" y="59"/>
                  <a:pt x="63" y="59"/>
                  <a:pt x="63" y="59"/>
                </a:cubicBezTo>
                <a:close/>
                <a:moveTo>
                  <a:pt x="56" y="65"/>
                </a:moveTo>
                <a:cubicBezTo>
                  <a:pt x="56" y="86"/>
                  <a:pt x="56" y="86"/>
                  <a:pt x="56" y="86"/>
                </a:cubicBezTo>
                <a:cubicBezTo>
                  <a:pt x="54" y="86"/>
                  <a:pt x="53" y="86"/>
                  <a:pt x="52" y="86"/>
                </a:cubicBezTo>
                <a:cubicBezTo>
                  <a:pt x="52" y="68"/>
                  <a:pt x="52" y="68"/>
                  <a:pt x="52" y="68"/>
                </a:cubicBezTo>
                <a:cubicBezTo>
                  <a:pt x="56" y="65"/>
                  <a:pt x="56" y="65"/>
                  <a:pt x="56" y="65"/>
                </a:cubicBezTo>
                <a:close/>
                <a:moveTo>
                  <a:pt x="48" y="71"/>
                </a:moveTo>
                <a:cubicBezTo>
                  <a:pt x="48" y="86"/>
                  <a:pt x="48" y="86"/>
                  <a:pt x="48" y="86"/>
                </a:cubicBezTo>
                <a:cubicBezTo>
                  <a:pt x="47" y="86"/>
                  <a:pt x="46" y="86"/>
                  <a:pt x="45" y="86"/>
                </a:cubicBezTo>
                <a:cubicBezTo>
                  <a:pt x="45" y="73"/>
                  <a:pt x="45" y="73"/>
                  <a:pt x="45" y="73"/>
                </a:cubicBezTo>
                <a:cubicBezTo>
                  <a:pt x="48" y="71"/>
                  <a:pt x="48" y="71"/>
                  <a:pt x="48" y="71"/>
                </a:cubicBezTo>
                <a:close/>
                <a:moveTo>
                  <a:pt x="41" y="75"/>
                </a:moveTo>
                <a:cubicBezTo>
                  <a:pt x="41" y="86"/>
                  <a:pt x="41" y="86"/>
                  <a:pt x="41" y="86"/>
                </a:cubicBezTo>
                <a:cubicBezTo>
                  <a:pt x="40" y="86"/>
                  <a:pt x="39" y="86"/>
                  <a:pt x="38" y="86"/>
                </a:cubicBezTo>
                <a:cubicBezTo>
                  <a:pt x="38" y="72"/>
                  <a:pt x="38" y="72"/>
                  <a:pt x="38" y="72"/>
                </a:cubicBezTo>
                <a:cubicBezTo>
                  <a:pt x="41" y="75"/>
                  <a:pt x="41" y="75"/>
                  <a:pt x="41" y="75"/>
                </a:cubicBezTo>
                <a:close/>
                <a:moveTo>
                  <a:pt x="34" y="70"/>
                </a:moveTo>
                <a:cubicBezTo>
                  <a:pt x="34" y="86"/>
                  <a:pt x="34" y="86"/>
                  <a:pt x="34" y="86"/>
                </a:cubicBezTo>
                <a:cubicBezTo>
                  <a:pt x="33" y="86"/>
                  <a:pt x="32" y="86"/>
                  <a:pt x="31" y="86"/>
                </a:cubicBezTo>
                <a:cubicBezTo>
                  <a:pt x="31" y="67"/>
                  <a:pt x="31" y="67"/>
                  <a:pt x="31" y="67"/>
                </a:cubicBezTo>
                <a:cubicBezTo>
                  <a:pt x="34" y="70"/>
                  <a:pt x="34" y="70"/>
                  <a:pt x="34" y="70"/>
                </a:cubicBezTo>
                <a:close/>
                <a:moveTo>
                  <a:pt x="27" y="67"/>
                </a:moveTo>
                <a:cubicBezTo>
                  <a:pt x="27" y="86"/>
                  <a:pt x="27" y="86"/>
                  <a:pt x="27" y="86"/>
                </a:cubicBezTo>
                <a:cubicBezTo>
                  <a:pt x="26" y="86"/>
                  <a:pt x="25" y="86"/>
                  <a:pt x="23" y="86"/>
                </a:cubicBezTo>
                <a:cubicBezTo>
                  <a:pt x="23" y="69"/>
                  <a:pt x="23" y="69"/>
                  <a:pt x="23" y="69"/>
                </a:cubicBezTo>
                <a:cubicBezTo>
                  <a:pt x="27" y="67"/>
                  <a:pt x="27" y="67"/>
                  <a:pt x="27" y="67"/>
                </a:cubicBezTo>
                <a:close/>
                <a:moveTo>
                  <a:pt x="20" y="71"/>
                </a:moveTo>
                <a:cubicBezTo>
                  <a:pt x="20" y="86"/>
                  <a:pt x="20" y="86"/>
                  <a:pt x="20" y="86"/>
                </a:cubicBezTo>
                <a:cubicBezTo>
                  <a:pt x="19" y="86"/>
                  <a:pt x="17" y="86"/>
                  <a:pt x="16" y="86"/>
                </a:cubicBezTo>
                <a:cubicBezTo>
                  <a:pt x="16" y="73"/>
                  <a:pt x="16" y="73"/>
                  <a:pt x="16" y="73"/>
                </a:cubicBezTo>
                <a:cubicBezTo>
                  <a:pt x="20" y="71"/>
                  <a:pt x="20" y="71"/>
                  <a:pt x="20" y="71"/>
                </a:cubicBezTo>
                <a:close/>
                <a:moveTo>
                  <a:pt x="5" y="79"/>
                </a:moveTo>
                <a:cubicBezTo>
                  <a:pt x="5" y="86"/>
                  <a:pt x="5" y="86"/>
                  <a:pt x="5" y="86"/>
                </a:cubicBezTo>
                <a:cubicBezTo>
                  <a:pt x="2" y="86"/>
                  <a:pt x="2" y="86"/>
                  <a:pt x="2" y="86"/>
                </a:cubicBezTo>
                <a:cubicBezTo>
                  <a:pt x="2" y="76"/>
                  <a:pt x="2" y="76"/>
                  <a:pt x="2" y="76"/>
                </a:cubicBezTo>
                <a:cubicBezTo>
                  <a:pt x="4" y="80"/>
                  <a:pt x="4" y="80"/>
                  <a:pt x="4" y="80"/>
                </a:cubicBezTo>
                <a:cubicBezTo>
                  <a:pt x="5" y="79"/>
                  <a:pt x="5" y="79"/>
                  <a:pt x="5" y="79"/>
                </a:cubicBezTo>
                <a:close/>
                <a:moveTo>
                  <a:pt x="0" y="58"/>
                </a:moveTo>
                <a:cubicBezTo>
                  <a:pt x="7" y="70"/>
                  <a:pt x="7" y="70"/>
                  <a:pt x="7" y="70"/>
                </a:cubicBezTo>
                <a:cubicBezTo>
                  <a:pt x="29" y="57"/>
                  <a:pt x="29" y="57"/>
                  <a:pt x="29" y="57"/>
                </a:cubicBezTo>
                <a:cubicBezTo>
                  <a:pt x="38" y="64"/>
                  <a:pt x="38" y="64"/>
                  <a:pt x="38" y="64"/>
                </a:cubicBezTo>
                <a:cubicBezTo>
                  <a:pt x="42" y="66"/>
                  <a:pt x="42" y="66"/>
                  <a:pt x="42" y="66"/>
                </a:cubicBezTo>
                <a:cubicBezTo>
                  <a:pt x="46" y="63"/>
                  <a:pt x="46" y="63"/>
                  <a:pt x="46" y="63"/>
                </a:cubicBezTo>
                <a:cubicBezTo>
                  <a:pt x="70" y="45"/>
                  <a:pt x="70" y="45"/>
                  <a:pt x="70" y="45"/>
                </a:cubicBezTo>
                <a:cubicBezTo>
                  <a:pt x="73" y="47"/>
                  <a:pt x="73" y="47"/>
                  <a:pt x="73" y="47"/>
                </a:cubicBezTo>
                <a:cubicBezTo>
                  <a:pt x="78" y="51"/>
                  <a:pt x="78" y="51"/>
                  <a:pt x="78" y="51"/>
                </a:cubicBezTo>
                <a:cubicBezTo>
                  <a:pt x="82" y="46"/>
                  <a:pt x="82" y="46"/>
                  <a:pt x="82" y="46"/>
                </a:cubicBezTo>
                <a:cubicBezTo>
                  <a:pt x="104" y="22"/>
                  <a:pt x="104" y="22"/>
                  <a:pt x="104" y="22"/>
                </a:cubicBezTo>
                <a:cubicBezTo>
                  <a:pt x="109" y="26"/>
                  <a:pt x="109" y="26"/>
                  <a:pt x="109" y="26"/>
                </a:cubicBezTo>
                <a:cubicBezTo>
                  <a:pt x="111" y="13"/>
                  <a:pt x="111" y="13"/>
                  <a:pt x="111" y="13"/>
                </a:cubicBezTo>
                <a:cubicBezTo>
                  <a:pt x="113" y="0"/>
                  <a:pt x="113" y="0"/>
                  <a:pt x="113" y="0"/>
                </a:cubicBezTo>
                <a:cubicBezTo>
                  <a:pt x="101" y="5"/>
                  <a:pt x="101" y="5"/>
                  <a:pt x="101" y="5"/>
                </a:cubicBezTo>
                <a:cubicBezTo>
                  <a:pt x="89" y="10"/>
                  <a:pt x="89" y="10"/>
                  <a:pt x="89" y="10"/>
                </a:cubicBezTo>
                <a:cubicBezTo>
                  <a:pt x="93" y="13"/>
                  <a:pt x="93" y="13"/>
                  <a:pt x="93" y="13"/>
                </a:cubicBezTo>
                <a:cubicBezTo>
                  <a:pt x="76" y="32"/>
                  <a:pt x="76" y="32"/>
                  <a:pt x="76" y="32"/>
                </a:cubicBezTo>
                <a:cubicBezTo>
                  <a:pt x="74" y="31"/>
                  <a:pt x="74" y="31"/>
                  <a:pt x="74" y="31"/>
                </a:cubicBezTo>
                <a:cubicBezTo>
                  <a:pt x="70" y="28"/>
                  <a:pt x="70" y="28"/>
                  <a:pt x="70" y="28"/>
                </a:cubicBezTo>
                <a:cubicBezTo>
                  <a:pt x="65" y="31"/>
                  <a:pt x="65" y="31"/>
                  <a:pt x="65" y="31"/>
                </a:cubicBezTo>
                <a:cubicBezTo>
                  <a:pt x="42" y="49"/>
                  <a:pt x="42" y="49"/>
                  <a:pt x="42" y="49"/>
                </a:cubicBezTo>
                <a:cubicBezTo>
                  <a:pt x="33" y="43"/>
                  <a:pt x="33" y="43"/>
                  <a:pt x="33" y="43"/>
                </a:cubicBezTo>
                <a:cubicBezTo>
                  <a:pt x="29" y="41"/>
                  <a:pt x="29" y="41"/>
                  <a:pt x="29" y="41"/>
                </a:cubicBezTo>
                <a:cubicBezTo>
                  <a:pt x="25" y="43"/>
                  <a:pt x="25" y="43"/>
                  <a:pt x="25" y="43"/>
                </a:cubicBezTo>
                <a:cubicBezTo>
                  <a:pt x="0" y="58"/>
                  <a:pt x="0" y="58"/>
                  <a:pt x="0" y="58"/>
                </a:cubicBezTo>
                <a:close/>
                <a:moveTo>
                  <a:pt x="13" y="75"/>
                </a:moveTo>
                <a:cubicBezTo>
                  <a:pt x="13" y="86"/>
                  <a:pt x="13" y="86"/>
                  <a:pt x="13" y="86"/>
                </a:cubicBezTo>
                <a:cubicBezTo>
                  <a:pt x="11" y="86"/>
                  <a:pt x="10" y="86"/>
                  <a:pt x="9" y="86"/>
                </a:cubicBezTo>
                <a:cubicBezTo>
                  <a:pt x="9" y="77"/>
                  <a:pt x="9" y="77"/>
                  <a:pt x="9" y="77"/>
                </a:cubicBezTo>
                <a:cubicBezTo>
                  <a:pt x="13" y="75"/>
                  <a:pt x="13" y="75"/>
                  <a:pt x="13" y="75"/>
                </a:cubicBezTo>
                <a:close/>
                <a:moveTo>
                  <a:pt x="21" y="22"/>
                </a:moveTo>
                <a:cubicBezTo>
                  <a:pt x="23" y="17"/>
                  <a:pt x="23" y="17"/>
                  <a:pt x="23" y="17"/>
                </a:cubicBezTo>
                <a:cubicBezTo>
                  <a:pt x="31" y="12"/>
                  <a:pt x="31" y="12"/>
                  <a:pt x="3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3" y="19"/>
                  <a:pt x="43" y="19"/>
                  <a:pt x="43" y="19"/>
                </a:cubicBezTo>
                <a:cubicBezTo>
                  <a:pt x="49" y="19"/>
                  <a:pt x="49" y="19"/>
                  <a:pt x="49" y="19"/>
                </a:cubicBezTo>
                <a:cubicBezTo>
                  <a:pt x="49" y="21"/>
                  <a:pt x="49" y="21"/>
                  <a:pt x="49" y="21"/>
                </a:cubicBezTo>
                <a:cubicBezTo>
                  <a:pt x="41" y="22"/>
                  <a:pt x="41" y="22"/>
                  <a:pt x="41" y="22"/>
                </a:cubicBezTo>
                <a:cubicBezTo>
                  <a:pt x="39" y="19"/>
                  <a:pt x="39" y="19"/>
                  <a:pt x="39" y="19"/>
                </a:cubicBezTo>
                <a:cubicBezTo>
                  <a:pt x="37" y="26"/>
                  <a:pt x="37" y="26"/>
                  <a:pt x="37" y="26"/>
                </a:cubicBezTo>
                <a:cubicBezTo>
                  <a:pt x="43" y="33"/>
                  <a:pt x="43" y="33"/>
                  <a:pt x="43" y="33"/>
                </a:cubicBezTo>
                <a:cubicBezTo>
                  <a:pt x="43" y="44"/>
                  <a:pt x="43" y="44"/>
                  <a:pt x="43" y="44"/>
                </a:cubicBezTo>
                <a:cubicBezTo>
                  <a:pt x="41" y="44"/>
                  <a:pt x="41" y="44"/>
                  <a:pt x="41" y="44"/>
                </a:cubicBezTo>
                <a:cubicBezTo>
                  <a:pt x="39" y="35"/>
                  <a:pt x="39" y="35"/>
                  <a:pt x="39" y="35"/>
                </a:cubicBezTo>
                <a:cubicBezTo>
                  <a:pt x="34" y="31"/>
                  <a:pt x="34" y="31"/>
                  <a:pt x="34" y="31"/>
                </a:cubicBezTo>
                <a:cubicBezTo>
                  <a:pt x="32" y="33"/>
                  <a:pt x="31" y="38"/>
                  <a:pt x="31" y="38"/>
                </a:cubicBezTo>
                <a:cubicBezTo>
                  <a:pt x="21" y="40"/>
                  <a:pt x="21" y="40"/>
                  <a:pt x="21" y="40"/>
                </a:cubicBezTo>
                <a:cubicBezTo>
                  <a:pt x="20" y="38"/>
                  <a:pt x="20" y="38"/>
                  <a:pt x="20" y="38"/>
                </a:cubicBezTo>
                <a:cubicBezTo>
                  <a:pt x="27" y="35"/>
                  <a:pt x="27" y="35"/>
                  <a:pt x="27" y="35"/>
                </a:cubicBezTo>
                <a:cubicBezTo>
                  <a:pt x="29" y="25"/>
                  <a:pt x="29" y="25"/>
                  <a:pt x="29" y="25"/>
                </a:cubicBezTo>
                <a:cubicBezTo>
                  <a:pt x="30" y="17"/>
                  <a:pt x="30" y="17"/>
                  <a:pt x="30" y="17"/>
                </a:cubicBezTo>
                <a:cubicBezTo>
                  <a:pt x="26" y="18"/>
                  <a:pt x="26" y="18"/>
                  <a:pt x="26" y="18"/>
                </a:cubicBezTo>
                <a:cubicBezTo>
                  <a:pt x="23" y="24"/>
                  <a:pt x="23" y="24"/>
                  <a:pt x="23" y="24"/>
                </a:cubicBezTo>
                <a:lnTo>
                  <a:pt x="21" y="22"/>
                </a:lnTo>
                <a:close/>
              </a:path>
            </a:pathLst>
          </a:custGeom>
          <a:solidFill>
            <a:srgbClr val="5252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5367" name="文本框 37"/>
          <p:cNvSpPr txBox="1">
            <a:spLocks noChangeArrowheads="1"/>
          </p:cNvSpPr>
          <p:nvPr/>
        </p:nvSpPr>
        <p:spPr bwMode="auto">
          <a:xfrm>
            <a:off x="5130800" y="2832100"/>
            <a:ext cx="3403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RUNNING TO THE FRIST</a:t>
            </a:r>
            <a:r>
              <a:rPr lang="zh-CN" altLang="en-US" sz="200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</a:p>
        </p:txBody>
      </p:sp>
      <p:sp>
        <p:nvSpPr>
          <p:cNvPr id="15368" name="文本框 38"/>
          <p:cNvSpPr txBox="1">
            <a:spLocks noChangeArrowheads="1"/>
          </p:cNvSpPr>
          <p:nvPr/>
        </p:nvSpPr>
        <p:spPr bwMode="auto">
          <a:xfrm>
            <a:off x="5130800" y="2216150"/>
            <a:ext cx="42894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行政销售月报</a:t>
            </a:r>
            <a:r>
              <a:rPr lang="en-US" altLang="zh-CN" sz="32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cxnSp>
        <p:nvCxnSpPr>
          <p:cNvPr id="15369" name="直接连接符 39"/>
          <p:cNvCxnSpPr>
            <a:cxnSpLocks noChangeShapeType="1"/>
          </p:cNvCxnSpPr>
          <p:nvPr/>
        </p:nvCxnSpPr>
        <p:spPr bwMode="auto">
          <a:xfrm>
            <a:off x="3786188" y="2211388"/>
            <a:ext cx="1216025" cy="0"/>
          </a:xfrm>
          <a:prstGeom prst="line">
            <a:avLst/>
          </a:prstGeom>
          <a:noFill/>
          <a:ln w="19050">
            <a:solidFill>
              <a:srgbClr val="5959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70" name="文本框 40"/>
          <p:cNvSpPr txBox="1">
            <a:spLocks noChangeArrowheads="1"/>
          </p:cNvSpPr>
          <p:nvPr/>
        </p:nvSpPr>
        <p:spPr bwMode="auto">
          <a:xfrm>
            <a:off x="5130800" y="3286125"/>
            <a:ext cx="19748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报告人：</a:t>
            </a:r>
            <a:r>
              <a: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371" name="Group 14"/>
          <p:cNvGrpSpPr>
            <a:grpSpLocks/>
          </p:cNvGrpSpPr>
          <p:nvPr/>
        </p:nvGrpSpPr>
        <p:grpSpPr bwMode="auto">
          <a:xfrm>
            <a:off x="5818188" y="4208463"/>
            <a:ext cx="1054100" cy="1054100"/>
            <a:chOff x="0" y="0"/>
            <a:chExt cx="1138136" cy="1138136"/>
          </a:xfrm>
        </p:grpSpPr>
        <p:sp>
          <p:nvSpPr>
            <p:cNvPr id="15379" name="文本框 43"/>
            <p:cNvSpPr txBox="1">
              <a:spLocks noChangeArrowheads="1"/>
            </p:cNvSpPr>
            <p:nvPr/>
          </p:nvSpPr>
          <p:spPr bwMode="auto">
            <a:xfrm>
              <a:off x="100328" y="286693"/>
              <a:ext cx="1037808" cy="564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>
                  <a:latin typeface="宋体" panose="02010600030101010101" pitchFamily="2" charset="-122"/>
                </a:rPr>
                <a:t>LOGO</a:t>
              </a:r>
              <a:endParaRPr lang="zh-CN" altLang="en-US">
                <a:latin typeface="宋体" panose="02010600030101010101" pitchFamily="2" charset="-122"/>
              </a:endParaRPr>
            </a:p>
          </p:txBody>
        </p:sp>
        <p:sp>
          <p:nvSpPr>
            <p:cNvPr id="15380" name="椭圆 44"/>
            <p:cNvSpPr>
              <a:spLocks noChangeArrowheads="1"/>
            </p:cNvSpPr>
            <p:nvPr/>
          </p:nvSpPr>
          <p:spPr bwMode="auto">
            <a:xfrm>
              <a:off x="0" y="0"/>
              <a:ext cx="1138136" cy="1138136"/>
            </a:xfrm>
            <a:prstGeom prst="ellipse">
              <a:avLst/>
            </a:prstGeom>
            <a:noFill/>
            <a:ln w="12700">
              <a:solidFill>
                <a:srgbClr val="59595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cxnSp>
        <p:nvCxnSpPr>
          <p:cNvPr id="15372" name="直接连接符 45"/>
          <p:cNvCxnSpPr>
            <a:cxnSpLocks noChangeShapeType="1"/>
          </p:cNvCxnSpPr>
          <p:nvPr/>
        </p:nvCxnSpPr>
        <p:spPr bwMode="auto">
          <a:xfrm>
            <a:off x="5208588" y="2211388"/>
            <a:ext cx="4097337" cy="0"/>
          </a:xfrm>
          <a:prstGeom prst="line">
            <a:avLst/>
          </a:prstGeom>
          <a:noFill/>
          <a:ln w="19050">
            <a:solidFill>
              <a:srgbClr val="5959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3" name="直接连接符 46"/>
          <p:cNvCxnSpPr>
            <a:cxnSpLocks noChangeShapeType="1"/>
          </p:cNvCxnSpPr>
          <p:nvPr/>
        </p:nvCxnSpPr>
        <p:spPr bwMode="auto">
          <a:xfrm flipH="1" flipV="1">
            <a:off x="5092700" y="2098675"/>
            <a:ext cx="30163" cy="66675"/>
          </a:xfrm>
          <a:prstGeom prst="line">
            <a:avLst/>
          </a:prstGeom>
          <a:noFill/>
          <a:ln w="12700">
            <a:solidFill>
              <a:srgbClr val="5959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4" name="直接连接符 47"/>
          <p:cNvCxnSpPr>
            <a:cxnSpLocks noChangeShapeType="1"/>
          </p:cNvCxnSpPr>
          <p:nvPr/>
        </p:nvCxnSpPr>
        <p:spPr bwMode="auto">
          <a:xfrm flipV="1">
            <a:off x="5208588" y="2157413"/>
            <a:ext cx="50800" cy="33337"/>
          </a:xfrm>
          <a:prstGeom prst="line">
            <a:avLst/>
          </a:prstGeom>
          <a:noFill/>
          <a:ln w="12700">
            <a:solidFill>
              <a:srgbClr val="5959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5" name="直接连接符 48"/>
          <p:cNvCxnSpPr>
            <a:cxnSpLocks noChangeShapeType="1"/>
          </p:cNvCxnSpPr>
          <p:nvPr/>
        </p:nvCxnSpPr>
        <p:spPr bwMode="auto">
          <a:xfrm flipH="1" flipV="1">
            <a:off x="5002213" y="2092325"/>
            <a:ext cx="106362" cy="98425"/>
          </a:xfrm>
          <a:prstGeom prst="line">
            <a:avLst/>
          </a:prstGeom>
          <a:noFill/>
          <a:ln w="12700">
            <a:solidFill>
              <a:srgbClr val="5959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6" name="直接连接符 49"/>
          <p:cNvCxnSpPr>
            <a:cxnSpLocks noChangeShapeType="1"/>
          </p:cNvCxnSpPr>
          <p:nvPr/>
        </p:nvCxnSpPr>
        <p:spPr bwMode="auto">
          <a:xfrm>
            <a:off x="5187950" y="2230438"/>
            <a:ext cx="46038" cy="31750"/>
          </a:xfrm>
          <a:prstGeom prst="line">
            <a:avLst/>
          </a:prstGeom>
          <a:noFill/>
          <a:ln w="12700">
            <a:solidFill>
              <a:srgbClr val="5959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7" name="直接连接符 50"/>
          <p:cNvCxnSpPr>
            <a:cxnSpLocks noChangeShapeType="1"/>
          </p:cNvCxnSpPr>
          <p:nvPr/>
        </p:nvCxnSpPr>
        <p:spPr bwMode="auto">
          <a:xfrm flipH="1">
            <a:off x="5180013" y="2103438"/>
            <a:ext cx="79375" cy="84137"/>
          </a:xfrm>
          <a:prstGeom prst="line">
            <a:avLst/>
          </a:prstGeom>
          <a:noFill/>
          <a:ln w="12700">
            <a:solidFill>
              <a:srgbClr val="5959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78" name="空心弧 51"/>
          <p:cNvSpPr>
            <a:spLocks/>
          </p:cNvSpPr>
          <p:nvPr/>
        </p:nvSpPr>
        <p:spPr bwMode="auto">
          <a:xfrm flipH="1">
            <a:off x="3486150" y="2187575"/>
            <a:ext cx="263525" cy="263525"/>
          </a:xfrm>
          <a:custGeom>
            <a:avLst/>
            <a:gdLst>
              <a:gd name="T0" fmla="*/ 7600 w 264405"/>
              <a:gd name="T1" fmla="*/ 86577 h 264405"/>
              <a:gd name="T2" fmla="*/ 131378 w 264405"/>
              <a:gd name="T3" fmla="*/ 3 h 264405"/>
              <a:gd name="T4" fmla="*/ 253915 w 264405"/>
              <a:gd name="T5" fmla="*/ 88325 h 264405"/>
              <a:gd name="T6" fmla="*/ 253913 w 264405"/>
              <a:gd name="T7" fmla="*/ 88325 h 264405"/>
              <a:gd name="T8" fmla="*/ 131376 w 264405"/>
              <a:gd name="T9" fmla="*/ 3 h 264405"/>
              <a:gd name="T10" fmla="*/ 7598 w 264405"/>
              <a:gd name="T11" fmla="*/ 86577 h 264405"/>
              <a:gd name="T12" fmla="*/ 7600 w 264405"/>
              <a:gd name="T13" fmla="*/ 86577 h 26440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64405"/>
              <a:gd name="T22" fmla="*/ 0 h 264405"/>
              <a:gd name="T23" fmla="*/ 264405 w 264405"/>
              <a:gd name="T24" fmla="*/ 264405 h 26440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64405" h="264405">
                <a:moveTo>
                  <a:pt x="7702" y="87739"/>
                </a:moveTo>
                <a:cubicBezTo>
                  <a:pt x="26609" y="34798"/>
                  <a:pt x="76928" y="-396"/>
                  <a:pt x="133142" y="3"/>
                </a:cubicBezTo>
                <a:cubicBezTo>
                  <a:pt x="189356" y="402"/>
                  <a:pt x="239170" y="36307"/>
                  <a:pt x="257324" y="89511"/>
                </a:cubicBezTo>
                <a:lnTo>
                  <a:pt x="257322" y="89511"/>
                </a:lnTo>
                <a:cubicBezTo>
                  <a:pt x="239168" y="36307"/>
                  <a:pt x="189354" y="402"/>
                  <a:pt x="133140" y="3"/>
                </a:cubicBezTo>
                <a:cubicBezTo>
                  <a:pt x="76926" y="-396"/>
                  <a:pt x="26607" y="34798"/>
                  <a:pt x="7700" y="87739"/>
                </a:cubicBezTo>
                <a:lnTo>
                  <a:pt x="7702" y="87739"/>
                </a:lnTo>
                <a:close/>
              </a:path>
            </a:pathLst>
          </a:custGeom>
          <a:solidFill>
            <a:schemeClr val="accent1"/>
          </a:solidFill>
          <a:ln w="19050">
            <a:solidFill>
              <a:srgbClr val="525252"/>
            </a:solidFill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4"/>
          <p:cNvSpPr>
            <a:spLocks noChangeArrowheads="1"/>
          </p:cNvSpPr>
          <p:nvPr/>
        </p:nvSpPr>
        <p:spPr bwMode="auto">
          <a:xfrm>
            <a:off x="0" y="0"/>
            <a:ext cx="12192000" cy="301625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6387" name="矩形 5"/>
          <p:cNvSpPr>
            <a:spLocks noChangeArrowheads="1"/>
          </p:cNvSpPr>
          <p:nvPr/>
        </p:nvSpPr>
        <p:spPr bwMode="auto">
          <a:xfrm>
            <a:off x="0" y="6400800"/>
            <a:ext cx="12192000" cy="4572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6388" name="文本框 20"/>
          <p:cNvSpPr txBox="1">
            <a:spLocks noChangeArrowheads="1"/>
          </p:cNvSpPr>
          <p:nvPr/>
        </p:nvSpPr>
        <p:spPr bwMode="auto">
          <a:xfrm>
            <a:off x="2341563" y="2836863"/>
            <a:ext cx="12303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0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目录</a:t>
            </a:r>
          </a:p>
        </p:txBody>
      </p:sp>
      <p:grpSp>
        <p:nvGrpSpPr>
          <p:cNvPr id="16389" name="Group 7"/>
          <p:cNvGrpSpPr>
            <a:grpSpLocks/>
          </p:cNvGrpSpPr>
          <p:nvPr/>
        </p:nvGrpSpPr>
        <p:grpSpPr bwMode="auto">
          <a:xfrm>
            <a:off x="1800225" y="2208213"/>
            <a:ext cx="2297113" cy="2082800"/>
            <a:chOff x="0" y="0"/>
            <a:chExt cx="2985456" cy="2703711"/>
          </a:xfrm>
        </p:grpSpPr>
        <p:sp>
          <p:nvSpPr>
            <p:cNvPr id="16396" name="直角三角形 22"/>
            <p:cNvSpPr>
              <a:spLocks noChangeArrowheads="1"/>
            </p:cNvSpPr>
            <p:nvPr/>
          </p:nvSpPr>
          <p:spPr bwMode="auto">
            <a:xfrm rot="217135">
              <a:off x="0" y="442310"/>
              <a:ext cx="811530" cy="1554480"/>
            </a:xfrm>
            <a:prstGeom prst="rtTriangle">
              <a:avLst/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6397" name="直角三角形 23"/>
            <p:cNvSpPr>
              <a:spLocks noChangeArrowheads="1"/>
            </p:cNvSpPr>
            <p:nvPr/>
          </p:nvSpPr>
          <p:spPr bwMode="auto">
            <a:xfrm rot="4054737">
              <a:off x="584008" y="-371475"/>
              <a:ext cx="811530" cy="1554480"/>
            </a:xfrm>
            <a:prstGeom prst="rtTriangle">
              <a:avLst/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6398" name="直角三角形 24"/>
            <p:cNvSpPr>
              <a:spLocks noChangeArrowheads="1"/>
            </p:cNvSpPr>
            <p:nvPr/>
          </p:nvSpPr>
          <p:spPr bwMode="auto">
            <a:xfrm rot="7629574">
              <a:off x="1690482" y="-311954"/>
              <a:ext cx="811530" cy="1554480"/>
            </a:xfrm>
            <a:prstGeom prst="rtTriangle">
              <a:avLst/>
            </a:prstGeom>
            <a:solidFill>
              <a:srgbClr val="287D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595959"/>
                </a:solidFill>
              </a:endParaRPr>
            </a:p>
          </p:txBody>
        </p:sp>
        <p:sp>
          <p:nvSpPr>
            <p:cNvPr id="16399" name="直角三角形 25"/>
            <p:cNvSpPr>
              <a:spLocks noChangeArrowheads="1"/>
            </p:cNvSpPr>
            <p:nvPr/>
          </p:nvSpPr>
          <p:spPr bwMode="auto">
            <a:xfrm rot="-10279688">
              <a:off x="2173926" y="663300"/>
              <a:ext cx="811530" cy="1554480"/>
            </a:xfrm>
            <a:prstGeom prst="rtTriangle">
              <a:avLst/>
            </a:prstGeom>
            <a:solidFill>
              <a:srgbClr val="9CB2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6400" name="直角三角形 26"/>
            <p:cNvSpPr>
              <a:spLocks noChangeArrowheads="1"/>
            </p:cNvSpPr>
            <p:nvPr/>
          </p:nvSpPr>
          <p:spPr bwMode="auto">
            <a:xfrm rot="-6766517">
              <a:off x="1503604" y="1520706"/>
              <a:ext cx="811530" cy="1554480"/>
            </a:xfrm>
            <a:prstGeom prst="rtTriangle">
              <a:avLst/>
            </a:prstGeom>
            <a:solidFill>
              <a:srgbClr val="FEC4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6401" name="直角三角形 27"/>
            <p:cNvSpPr>
              <a:spLocks noChangeArrowheads="1"/>
            </p:cNvSpPr>
            <p:nvPr/>
          </p:nvSpPr>
          <p:spPr bwMode="auto">
            <a:xfrm rot="-3125273">
              <a:off x="414975" y="1432689"/>
              <a:ext cx="811530" cy="1554480"/>
            </a:xfrm>
            <a:prstGeom prst="rtTriangle">
              <a:avLst/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16390" name="文本框 28"/>
          <p:cNvSpPr txBox="1">
            <a:spLocks noChangeArrowheads="1"/>
          </p:cNvSpPr>
          <p:nvPr/>
        </p:nvSpPr>
        <p:spPr bwMode="auto">
          <a:xfrm>
            <a:off x="4667250" y="2300288"/>
            <a:ext cx="57499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这里输入项目的名称或者直接详细的描述</a:t>
            </a:r>
          </a:p>
        </p:txBody>
      </p:sp>
      <p:sp>
        <p:nvSpPr>
          <p:cNvPr id="16391" name="文本框 29"/>
          <p:cNvSpPr txBox="1">
            <a:spLocks noChangeArrowheads="1"/>
          </p:cNvSpPr>
          <p:nvPr/>
        </p:nvSpPr>
        <p:spPr bwMode="auto">
          <a:xfrm>
            <a:off x="4667250" y="3038475"/>
            <a:ext cx="57499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这里输入项目的名称或者直接详细的描述</a:t>
            </a:r>
          </a:p>
        </p:txBody>
      </p:sp>
      <p:sp>
        <p:nvSpPr>
          <p:cNvPr id="16392" name="文本框 30"/>
          <p:cNvSpPr txBox="1">
            <a:spLocks noChangeArrowheads="1"/>
          </p:cNvSpPr>
          <p:nvPr/>
        </p:nvSpPr>
        <p:spPr bwMode="auto">
          <a:xfrm>
            <a:off x="4667250" y="3706813"/>
            <a:ext cx="57499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这里输入项目的名称或者直接详细的描述</a:t>
            </a:r>
          </a:p>
        </p:txBody>
      </p:sp>
      <p:sp>
        <p:nvSpPr>
          <p:cNvPr id="16393" name="弧形 31"/>
          <p:cNvSpPr>
            <a:spLocks/>
          </p:cNvSpPr>
          <p:nvPr/>
        </p:nvSpPr>
        <p:spPr bwMode="auto">
          <a:xfrm rot="-1857513">
            <a:off x="3192463" y="2017713"/>
            <a:ext cx="1814512" cy="1860550"/>
          </a:xfrm>
          <a:custGeom>
            <a:avLst/>
            <a:gdLst>
              <a:gd name="T0" fmla="*/ 906518 w 1815004"/>
              <a:gd name="T1" fmla="*/ 0 h 1859518"/>
              <a:gd name="T2" fmla="*/ 1791396 w 1815004"/>
              <a:gd name="T3" fmla="*/ 729434 h 1859518"/>
              <a:gd name="T4" fmla="*/ 906518 w 1815004"/>
              <a:gd name="T5" fmla="*/ 931825 h 1859518"/>
              <a:gd name="T6" fmla="*/ 906518 w 1815004"/>
              <a:gd name="T7" fmla="*/ 0 h 1859518"/>
              <a:gd name="T8" fmla="*/ 906518 w 1815004"/>
              <a:gd name="T9" fmla="*/ 0 h 1859518"/>
              <a:gd name="T10" fmla="*/ 1791396 w 1815004"/>
              <a:gd name="T11" fmla="*/ 729434 h 185951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815004"/>
              <a:gd name="T19" fmla="*/ 0 h 1859518"/>
              <a:gd name="T20" fmla="*/ 1815004 w 1815004"/>
              <a:gd name="T21" fmla="*/ 1859518 h 185951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815004" h="1859518" stroke="0">
                <a:moveTo>
                  <a:pt x="907502" y="0"/>
                </a:moveTo>
                <a:cubicBezTo>
                  <a:pt x="1332754" y="0"/>
                  <a:pt x="1700976" y="302537"/>
                  <a:pt x="1793340" y="727817"/>
                </a:cubicBezTo>
                <a:lnTo>
                  <a:pt x="907502" y="929759"/>
                </a:lnTo>
                <a:lnTo>
                  <a:pt x="907502" y="0"/>
                </a:lnTo>
                <a:close/>
              </a:path>
              <a:path w="1815004" h="1859518" fill="none">
                <a:moveTo>
                  <a:pt x="907502" y="0"/>
                </a:moveTo>
                <a:cubicBezTo>
                  <a:pt x="1332754" y="0"/>
                  <a:pt x="1700976" y="302537"/>
                  <a:pt x="1793340" y="727817"/>
                </a:cubicBezTo>
              </a:path>
            </a:pathLst>
          </a:custGeom>
          <a:noFill/>
          <a:ln w="6350">
            <a:solidFill>
              <a:srgbClr val="7F7F7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94" name="弧形 32"/>
          <p:cNvSpPr>
            <a:spLocks/>
          </p:cNvSpPr>
          <p:nvPr/>
        </p:nvSpPr>
        <p:spPr bwMode="auto">
          <a:xfrm rot="8021264">
            <a:off x="3140076" y="2620962"/>
            <a:ext cx="1814512" cy="1858963"/>
          </a:xfrm>
          <a:custGeom>
            <a:avLst/>
            <a:gdLst>
              <a:gd name="T0" fmla="*/ 906518 w 1815004"/>
              <a:gd name="T1" fmla="*/ 0 h 1859518"/>
              <a:gd name="T2" fmla="*/ 1791396 w 1815004"/>
              <a:gd name="T3" fmla="*/ 726949 h 1859518"/>
              <a:gd name="T4" fmla="*/ 906518 w 1815004"/>
              <a:gd name="T5" fmla="*/ 928651 h 1859518"/>
              <a:gd name="T6" fmla="*/ 906518 w 1815004"/>
              <a:gd name="T7" fmla="*/ 0 h 1859518"/>
              <a:gd name="T8" fmla="*/ 906518 w 1815004"/>
              <a:gd name="T9" fmla="*/ 0 h 1859518"/>
              <a:gd name="T10" fmla="*/ 1791396 w 1815004"/>
              <a:gd name="T11" fmla="*/ 726949 h 185951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815004"/>
              <a:gd name="T19" fmla="*/ 0 h 1859518"/>
              <a:gd name="T20" fmla="*/ 1815004 w 1815004"/>
              <a:gd name="T21" fmla="*/ 1859518 h 185951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815004" h="1859518" stroke="0">
                <a:moveTo>
                  <a:pt x="907502" y="0"/>
                </a:moveTo>
                <a:cubicBezTo>
                  <a:pt x="1332754" y="0"/>
                  <a:pt x="1700976" y="302537"/>
                  <a:pt x="1793340" y="727817"/>
                </a:cubicBezTo>
                <a:lnTo>
                  <a:pt x="907502" y="929759"/>
                </a:lnTo>
                <a:lnTo>
                  <a:pt x="907502" y="0"/>
                </a:lnTo>
                <a:close/>
              </a:path>
              <a:path w="1815004" h="1859518" fill="none">
                <a:moveTo>
                  <a:pt x="907502" y="0"/>
                </a:moveTo>
                <a:cubicBezTo>
                  <a:pt x="1332754" y="0"/>
                  <a:pt x="1700976" y="302537"/>
                  <a:pt x="1793340" y="727817"/>
                </a:cubicBezTo>
              </a:path>
            </a:pathLst>
          </a:custGeom>
          <a:noFill/>
          <a:ln w="6350">
            <a:solidFill>
              <a:srgbClr val="7F7F7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cxnSp>
        <p:nvCxnSpPr>
          <p:cNvPr id="16395" name="直接连接符 3"/>
          <p:cNvCxnSpPr>
            <a:cxnSpLocks noChangeShapeType="1"/>
          </p:cNvCxnSpPr>
          <p:nvPr/>
        </p:nvCxnSpPr>
        <p:spPr bwMode="auto">
          <a:xfrm>
            <a:off x="4184650" y="3317875"/>
            <a:ext cx="482600" cy="0"/>
          </a:xfrm>
          <a:prstGeom prst="line">
            <a:avLst/>
          </a:prstGeom>
          <a:noFill/>
          <a:ln w="12700">
            <a:solidFill>
              <a:srgbClr val="7F7F7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4"/>
          <p:cNvSpPr>
            <a:spLocks noChangeArrowheads="1"/>
          </p:cNvSpPr>
          <p:nvPr/>
        </p:nvSpPr>
        <p:spPr bwMode="auto">
          <a:xfrm>
            <a:off x="0" y="0"/>
            <a:ext cx="12192000" cy="301625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11" name="矩形 5"/>
          <p:cNvSpPr>
            <a:spLocks noChangeArrowheads="1"/>
          </p:cNvSpPr>
          <p:nvPr/>
        </p:nvSpPr>
        <p:spPr bwMode="auto">
          <a:xfrm>
            <a:off x="0" y="6400800"/>
            <a:ext cx="12192000" cy="4572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12" name="五边形 2"/>
          <p:cNvSpPr>
            <a:spLocks/>
          </p:cNvSpPr>
          <p:nvPr/>
        </p:nvSpPr>
        <p:spPr bwMode="auto">
          <a:xfrm rot="5400000">
            <a:off x="10406063" y="58737"/>
            <a:ext cx="700088" cy="1185863"/>
          </a:xfrm>
          <a:custGeom>
            <a:avLst/>
            <a:gdLst>
              <a:gd name="T0" fmla="*/ 0 w 700392"/>
              <a:gd name="T1" fmla="*/ 0 h 1186775"/>
              <a:gd name="T2" fmla="*/ 480684 w 700392"/>
              <a:gd name="T3" fmla="*/ 0 h 1186775"/>
              <a:gd name="T4" fmla="*/ 699176 w 700392"/>
              <a:gd name="T5" fmla="*/ 640055 h 1186775"/>
              <a:gd name="T6" fmla="*/ 480684 w 700392"/>
              <a:gd name="T7" fmla="*/ 1183131 h 1186775"/>
              <a:gd name="T8" fmla="*/ 0 w 700392"/>
              <a:gd name="T9" fmla="*/ 1183131 h 1186775"/>
              <a:gd name="T10" fmla="*/ 0 w 700392"/>
              <a:gd name="T11" fmla="*/ 0 h 118677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00392"/>
              <a:gd name="T19" fmla="*/ 0 h 1186775"/>
              <a:gd name="T20" fmla="*/ 700392 w 700392"/>
              <a:gd name="T21" fmla="*/ 1186775 h 1186775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00392" h="1186775">
                <a:moveTo>
                  <a:pt x="0" y="0"/>
                </a:moveTo>
                <a:lnTo>
                  <a:pt x="481520" y="0"/>
                </a:lnTo>
                <a:lnTo>
                  <a:pt x="700392" y="642026"/>
                </a:lnTo>
                <a:lnTo>
                  <a:pt x="481520" y="1186775"/>
                </a:lnTo>
                <a:lnTo>
                  <a:pt x="0" y="1186775"/>
                </a:lnTo>
                <a:lnTo>
                  <a:pt x="0" y="0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3" name="文本框 6"/>
          <p:cNvSpPr txBox="1">
            <a:spLocks noChangeArrowheads="1"/>
          </p:cNvSpPr>
          <p:nvPr/>
        </p:nvSpPr>
        <p:spPr bwMode="auto">
          <a:xfrm>
            <a:off x="10182225" y="301625"/>
            <a:ext cx="1254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chemeClr val="bg1"/>
                </a:solidFill>
              </a:rPr>
              <a:t>PART 1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414" name="任意多边形 9"/>
          <p:cNvSpPr>
            <a:spLocks/>
          </p:cNvSpPr>
          <p:nvPr/>
        </p:nvSpPr>
        <p:spPr bwMode="auto">
          <a:xfrm>
            <a:off x="3717925" y="3546475"/>
            <a:ext cx="314325" cy="304800"/>
          </a:xfrm>
          <a:custGeom>
            <a:avLst/>
            <a:gdLst>
              <a:gd name="T0" fmla="*/ 9525 w 314325"/>
              <a:gd name="T1" fmla="*/ 0 h 304800"/>
              <a:gd name="T2" fmla="*/ 9525 w 314325"/>
              <a:gd name="T3" fmla="*/ 0 h 304800"/>
              <a:gd name="T4" fmla="*/ 314325 w 314325"/>
              <a:gd name="T5" fmla="*/ 0 h 304800"/>
              <a:gd name="T6" fmla="*/ 0 w 314325"/>
              <a:gd name="T7" fmla="*/ 304800 h 304800"/>
              <a:gd name="T8" fmla="*/ 9525 w 314325"/>
              <a:gd name="T9" fmla="*/ 0 h 3048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14325"/>
              <a:gd name="T16" fmla="*/ 0 h 304800"/>
              <a:gd name="T17" fmla="*/ 314325 w 314325"/>
              <a:gd name="T18" fmla="*/ 304800 h 3048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14325" h="304800">
                <a:moveTo>
                  <a:pt x="9525" y="0"/>
                </a:moveTo>
                <a:lnTo>
                  <a:pt x="9525" y="0"/>
                </a:lnTo>
                <a:lnTo>
                  <a:pt x="314325" y="0"/>
                </a:lnTo>
                <a:lnTo>
                  <a:pt x="0" y="304800"/>
                </a:lnTo>
                <a:lnTo>
                  <a:pt x="9525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5" name="任意多边形 45"/>
          <p:cNvSpPr>
            <a:spLocks/>
          </p:cNvSpPr>
          <p:nvPr/>
        </p:nvSpPr>
        <p:spPr bwMode="auto">
          <a:xfrm>
            <a:off x="5672138" y="3546475"/>
            <a:ext cx="314325" cy="304800"/>
          </a:xfrm>
          <a:custGeom>
            <a:avLst/>
            <a:gdLst>
              <a:gd name="T0" fmla="*/ 9525 w 314325"/>
              <a:gd name="T1" fmla="*/ 0 h 304800"/>
              <a:gd name="T2" fmla="*/ 9525 w 314325"/>
              <a:gd name="T3" fmla="*/ 0 h 304800"/>
              <a:gd name="T4" fmla="*/ 314325 w 314325"/>
              <a:gd name="T5" fmla="*/ 0 h 304800"/>
              <a:gd name="T6" fmla="*/ 0 w 314325"/>
              <a:gd name="T7" fmla="*/ 304800 h 304800"/>
              <a:gd name="T8" fmla="*/ 9525 w 314325"/>
              <a:gd name="T9" fmla="*/ 0 h 3048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14325"/>
              <a:gd name="T16" fmla="*/ 0 h 304800"/>
              <a:gd name="T17" fmla="*/ 314325 w 314325"/>
              <a:gd name="T18" fmla="*/ 304800 h 3048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14325" h="304800">
                <a:moveTo>
                  <a:pt x="9525" y="0"/>
                </a:moveTo>
                <a:lnTo>
                  <a:pt x="9525" y="0"/>
                </a:lnTo>
                <a:lnTo>
                  <a:pt x="314325" y="0"/>
                </a:lnTo>
                <a:lnTo>
                  <a:pt x="0" y="304800"/>
                </a:lnTo>
                <a:lnTo>
                  <a:pt x="9525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6" name="任意多边形 46"/>
          <p:cNvSpPr>
            <a:spLocks/>
          </p:cNvSpPr>
          <p:nvPr/>
        </p:nvSpPr>
        <p:spPr bwMode="auto">
          <a:xfrm>
            <a:off x="7642225" y="3546475"/>
            <a:ext cx="314325" cy="304800"/>
          </a:xfrm>
          <a:custGeom>
            <a:avLst/>
            <a:gdLst>
              <a:gd name="T0" fmla="*/ 9525 w 314325"/>
              <a:gd name="T1" fmla="*/ 0 h 304800"/>
              <a:gd name="T2" fmla="*/ 9525 w 314325"/>
              <a:gd name="T3" fmla="*/ 0 h 304800"/>
              <a:gd name="T4" fmla="*/ 314325 w 314325"/>
              <a:gd name="T5" fmla="*/ 0 h 304800"/>
              <a:gd name="T6" fmla="*/ 0 w 314325"/>
              <a:gd name="T7" fmla="*/ 304800 h 304800"/>
              <a:gd name="T8" fmla="*/ 9525 w 314325"/>
              <a:gd name="T9" fmla="*/ 0 h 3048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14325"/>
              <a:gd name="T16" fmla="*/ 0 h 304800"/>
              <a:gd name="T17" fmla="*/ 314325 w 314325"/>
              <a:gd name="T18" fmla="*/ 304800 h 3048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14325" h="304800">
                <a:moveTo>
                  <a:pt x="9525" y="0"/>
                </a:moveTo>
                <a:lnTo>
                  <a:pt x="9525" y="0"/>
                </a:lnTo>
                <a:lnTo>
                  <a:pt x="314325" y="0"/>
                </a:lnTo>
                <a:lnTo>
                  <a:pt x="0" y="304800"/>
                </a:lnTo>
                <a:lnTo>
                  <a:pt x="9525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7" name="任意多边形 47"/>
          <p:cNvSpPr>
            <a:spLocks/>
          </p:cNvSpPr>
          <p:nvPr/>
        </p:nvSpPr>
        <p:spPr bwMode="auto">
          <a:xfrm>
            <a:off x="9602788" y="3546475"/>
            <a:ext cx="314325" cy="304800"/>
          </a:xfrm>
          <a:custGeom>
            <a:avLst/>
            <a:gdLst>
              <a:gd name="T0" fmla="*/ 9525 w 314325"/>
              <a:gd name="T1" fmla="*/ 0 h 304800"/>
              <a:gd name="T2" fmla="*/ 9525 w 314325"/>
              <a:gd name="T3" fmla="*/ 0 h 304800"/>
              <a:gd name="T4" fmla="*/ 314325 w 314325"/>
              <a:gd name="T5" fmla="*/ 0 h 304800"/>
              <a:gd name="T6" fmla="*/ 0 w 314325"/>
              <a:gd name="T7" fmla="*/ 304800 h 304800"/>
              <a:gd name="T8" fmla="*/ 9525 w 314325"/>
              <a:gd name="T9" fmla="*/ 0 h 3048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14325"/>
              <a:gd name="T16" fmla="*/ 0 h 304800"/>
              <a:gd name="T17" fmla="*/ 314325 w 314325"/>
              <a:gd name="T18" fmla="*/ 304800 h 3048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14325" h="304800">
                <a:moveTo>
                  <a:pt x="9525" y="0"/>
                </a:moveTo>
                <a:lnTo>
                  <a:pt x="9525" y="0"/>
                </a:lnTo>
                <a:lnTo>
                  <a:pt x="314325" y="0"/>
                </a:lnTo>
                <a:lnTo>
                  <a:pt x="0" y="304800"/>
                </a:lnTo>
                <a:lnTo>
                  <a:pt x="9525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8" name="矩形 7"/>
          <p:cNvSpPr>
            <a:spLocks noChangeArrowheads="1"/>
          </p:cNvSpPr>
          <p:nvPr/>
        </p:nvSpPr>
        <p:spPr bwMode="auto">
          <a:xfrm>
            <a:off x="2239963" y="2579688"/>
            <a:ext cx="1487487" cy="1265237"/>
          </a:xfrm>
          <a:prstGeom prst="rect">
            <a:avLst/>
          </a:prstGeom>
          <a:solidFill>
            <a:srgbClr val="287D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19" name="矩形 33"/>
          <p:cNvSpPr>
            <a:spLocks noChangeArrowheads="1"/>
          </p:cNvSpPr>
          <p:nvPr/>
        </p:nvSpPr>
        <p:spPr bwMode="auto">
          <a:xfrm>
            <a:off x="4200525" y="2579688"/>
            <a:ext cx="1489075" cy="1265237"/>
          </a:xfrm>
          <a:prstGeom prst="rect">
            <a:avLst/>
          </a:prstGeom>
          <a:solidFill>
            <a:srgbClr val="287D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20" name="矩形 34"/>
          <p:cNvSpPr>
            <a:spLocks noChangeArrowheads="1"/>
          </p:cNvSpPr>
          <p:nvPr/>
        </p:nvSpPr>
        <p:spPr bwMode="auto">
          <a:xfrm>
            <a:off x="6162675" y="2579688"/>
            <a:ext cx="1489075" cy="1265237"/>
          </a:xfrm>
          <a:prstGeom prst="rect">
            <a:avLst/>
          </a:prstGeom>
          <a:solidFill>
            <a:srgbClr val="287D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21" name="矩形 35"/>
          <p:cNvSpPr>
            <a:spLocks noChangeArrowheads="1"/>
          </p:cNvSpPr>
          <p:nvPr/>
        </p:nvSpPr>
        <p:spPr bwMode="auto">
          <a:xfrm>
            <a:off x="8124825" y="2579688"/>
            <a:ext cx="1487488" cy="1265237"/>
          </a:xfrm>
          <a:prstGeom prst="rect">
            <a:avLst/>
          </a:prstGeom>
          <a:solidFill>
            <a:srgbClr val="287D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22" name="Freeform 15"/>
          <p:cNvSpPr>
            <a:spLocks noEditPoints="1"/>
          </p:cNvSpPr>
          <p:nvPr/>
        </p:nvSpPr>
        <p:spPr bwMode="auto">
          <a:xfrm>
            <a:off x="6308725" y="2695575"/>
            <a:ext cx="598488" cy="406400"/>
          </a:xfrm>
          <a:custGeom>
            <a:avLst/>
            <a:gdLst>
              <a:gd name="T0" fmla="*/ 2147483646 w 108"/>
              <a:gd name="T1" fmla="*/ 2147483646 h 88"/>
              <a:gd name="T2" fmla="*/ 2147483646 w 108"/>
              <a:gd name="T3" fmla="*/ 2147483646 h 88"/>
              <a:gd name="T4" fmla="*/ 2147483646 w 108"/>
              <a:gd name="T5" fmla="*/ 2147483646 h 88"/>
              <a:gd name="T6" fmla="*/ 2147483646 w 108"/>
              <a:gd name="T7" fmla="*/ 0 h 88"/>
              <a:gd name="T8" fmla="*/ 2147483646 w 108"/>
              <a:gd name="T9" fmla="*/ 2147483646 h 88"/>
              <a:gd name="T10" fmla="*/ 2147483646 w 108"/>
              <a:gd name="T11" fmla="*/ 2147483646 h 88"/>
              <a:gd name="T12" fmla="*/ 2147483646 w 108"/>
              <a:gd name="T13" fmla="*/ 2147483646 h 88"/>
              <a:gd name="T14" fmla="*/ 2147483646 w 108"/>
              <a:gd name="T15" fmla="*/ 2147483646 h 88"/>
              <a:gd name="T16" fmla="*/ 2147483646 w 108"/>
              <a:gd name="T17" fmla="*/ 2147483646 h 88"/>
              <a:gd name="T18" fmla="*/ 0 w 108"/>
              <a:gd name="T19" fmla="*/ 2147483646 h 88"/>
              <a:gd name="T20" fmla="*/ 2147483646 w 108"/>
              <a:gd name="T21" fmla="*/ 2147483646 h 88"/>
              <a:gd name="T22" fmla="*/ 2147483646 w 108"/>
              <a:gd name="T23" fmla="*/ 2147483646 h 88"/>
              <a:gd name="T24" fmla="*/ 2147483646 w 108"/>
              <a:gd name="T25" fmla="*/ 2147483646 h 88"/>
              <a:gd name="T26" fmla="*/ 2147483646 w 108"/>
              <a:gd name="T27" fmla="*/ 2147483646 h 88"/>
              <a:gd name="T28" fmla="*/ 2147483646 w 108"/>
              <a:gd name="T29" fmla="*/ 2147483646 h 88"/>
              <a:gd name="T30" fmla="*/ 2147483646 w 108"/>
              <a:gd name="T31" fmla="*/ 2147483646 h 88"/>
              <a:gd name="T32" fmla="*/ 2147483646 w 108"/>
              <a:gd name="T33" fmla="*/ 0 h 88"/>
              <a:gd name="T34" fmla="*/ 2147483646 w 108"/>
              <a:gd name="T35" fmla="*/ 2147483646 h 88"/>
              <a:gd name="T36" fmla="*/ 2147483646 w 108"/>
              <a:gd name="T37" fmla="*/ 2147483646 h 88"/>
              <a:gd name="T38" fmla="*/ 2147483646 w 108"/>
              <a:gd name="T39" fmla="*/ 2147483646 h 88"/>
              <a:gd name="T40" fmla="*/ 2147483646 w 108"/>
              <a:gd name="T41" fmla="*/ 2147483646 h 88"/>
              <a:gd name="T42" fmla="*/ 2147483646 w 108"/>
              <a:gd name="T43" fmla="*/ 2147483646 h 88"/>
              <a:gd name="T44" fmla="*/ 2147483646 w 108"/>
              <a:gd name="T45" fmla="*/ 2147483646 h 88"/>
              <a:gd name="T46" fmla="*/ 2147483646 w 108"/>
              <a:gd name="T47" fmla="*/ 2147483646 h 88"/>
              <a:gd name="T48" fmla="*/ 2147483646 w 108"/>
              <a:gd name="T49" fmla="*/ 2147483646 h 88"/>
              <a:gd name="T50" fmla="*/ 2147483646 w 108"/>
              <a:gd name="T51" fmla="*/ 2147483646 h 88"/>
              <a:gd name="T52" fmla="*/ 2147483646 w 108"/>
              <a:gd name="T53" fmla="*/ 2147483646 h 88"/>
              <a:gd name="T54" fmla="*/ 2147483646 w 108"/>
              <a:gd name="T55" fmla="*/ 2147483646 h 88"/>
              <a:gd name="T56" fmla="*/ 2147483646 w 108"/>
              <a:gd name="T57" fmla="*/ 2147483646 h 88"/>
              <a:gd name="T58" fmla="*/ 2147483646 w 108"/>
              <a:gd name="T59" fmla="*/ 2147483646 h 88"/>
              <a:gd name="T60" fmla="*/ 2147483646 w 108"/>
              <a:gd name="T61" fmla="*/ 2147483646 h 88"/>
              <a:gd name="T62" fmla="*/ 2147483646 w 108"/>
              <a:gd name="T63" fmla="*/ 2147483646 h 88"/>
              <a:gd name="T64" fmla="*/ 2147483646 w 108"/>
              <a:gd name="T65" fmla="*/ 2147483646 h 88"/>
              <a:gd name="T66" fmla="*/ 2147483646 w 108"/>
              <a:gd name="T67" fmla="*/ 2147483646 h 88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08"/>
              <a:gd name="T103" fmla="*/ 0 h 88"/>
              <a:gd name="T104" fmla="*/ 108 w 108"/>
              <a:gd name="T105" fmla="*/ 88 h 88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08" h="88">
                <a:moveTo>
                  <a:pt x="79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3"/>
                  <a:pt x="86" y="43"/>
                  <a:pt x="86" y="43"/>
                </a:cubicBezTo>
                <a:cubicBezTo>
                  <a:pt x="83" y="44"/>
                  <a:pt x="83" y="44"/>
                  <a:pt x="83" y="44"/>
                </a:cubicBezTo>
                <a:cubicBezTo>
                  <a:pt x="82" y="69"/>
                  <a:pt x="82" y="69"/>
                  <a:pt x="82" y="69"/>
                </a:cubicBezTo>
                <a:cubicBezTo>
                  <a:pt x="79" y="70"/>
                  <a:pt x="79" y="70"/>
                  <a:pt x="79" y="70"/>
                </a:cubicBezTo>
                <a:cubicBezTo>
                  <a:pt x="79" y="88"/>
                  <a:pt x="79" y="88"/>
                  <a:pt x="79" y="88"/>
                </a:cubicBezTo>
                <a:close/>
                <a:moveTo>
                  <a:pt x="108" y="0"/>
                </a:moveTo>
                <a:cubicBezTo>
                  <a:pt x="100" y="16"/>
                  <a:pt x="100" y="16"/>
                  <a:pt x="100" y="16"/>
                </a:cubicBezTo>
                <a:cubicBezTo>
                  <a:pt x="91" y="33"/>
                  <a:pt x="91" y="33"/>
                  <a:pt x="91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4"/>
                  <a:pt x="80" y="24"/>
                  <a:pt x="80" y="24"/>
                </a:cubicBezTo>
                <a:cubicBezTo>
                  <a:pt x="77" y="63"/>
                  <a:pt x="77" y="63"/>
                  <a:pt x="77" y="63"/>
                </a:cubicBezTo>
                <a:cubicBezTo>
                  <a:pt x="67" y="67"/>
                  <a:pt x="67" y="67"/>
                  <a:pt x="67" y="67"/>
                </a:cubicBezTo>
                <a:cubicBezTo>
                  <a:pt x="47" y="49"/>
                  <a:pt x="47" y="49"/>
                  <a:pt x="47" y="49"/>
                </a:cubicBezTo>
                <a:cubicBezTo>
                  <a:pt x="36" y="72"/>
                  <a:pt x="36" y="72"/>
                  <a:pt x="36" y="72"/>
                </a:cubicBezTo>
                <a:cubicBezTo>
                  <a:pt x="25" y="73"/>
                  <a:pt x="25" y="73"/>
                  <a:pt x="25" y="73"/>
                </a:cubicBezTo>
                <a:cubicBezTo>
                  <a:pt x="19" y="62"/>
                  <a:pt x="19" y="62"/>
                  <a:pt x="19" y="62"/>
                </a:cubicBezTo>
                <a:cubicBezTo>
                  <a:pt x="3" y="67"/>
                  <a:pt x="3" y="67"/>
                  <a:pt x="3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20" y="49"/>
                  <a:pt x="20" y="49"/>
                  <a:pt x="20" y="49"/>
                </a:cubicBezTo>
                <a:cubicBezTo>
                  <a:pt x="24" y="48"/>
                  <a:pt x="24" y="48"/>
                  <a:pt x="24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39" y="36"/>
                  <a:pt x="39" y="36"/>
                  <a:pt x="39" y="36"/>
                </a:cubicBezTo>
                <a:cubicBezTo>
                  <a:pt x="43" y="29"/>
                  <a:pt x="43" y="29"/>
                  <a:pt x="43" y="29"/>
                </a:cubicBezTo>
                <a:cubicBezTo>
                  <a:pt x="49" y="35"/>
                  <a:pt x="49" y="35"/>
                  <a:pt x="49" y="35"/>
                </a:cubicBezTo>
                <a:cubicBezTo>
                  <a:pt x="65" y="50"/>
                  <a:pt x="65" y="50"/>
                  <a:pt x="65" y="50"/>
                </a:cubicBezTo>
                <a:cubicBezTo>
                  <a:pt x="67" y="21"/>
                  <a:pt x="67" y="21"/>
                  <a:pt x="67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0" y="16"/>
                  <a:pt x="70" y="16"/>
                  <a:pt x="70" y="16"/>
                </a:cubicBezTo>
                <a:cubicBezTo>
                  <a:pt x="77" y="11"/>
                  <a:pt x="77" y="11"/>
                  <a:pt x="77" y="11"/>
                </a:cubicBezTo>
                <a:cubicBezTo>
                  <a:pt x="71" y="1"/>
                  <a:pt x="71" y="1"/>
                  <a:pt x="71" y="1"/>
                </a:cubicBezTo>
                <a:cubicBezTo>
                  <a:pt x="90" y="0"/>
                  <a:pt x="90" y="0"/>
                  <a:pt x="90" y="0"/>
                </a:cubicBezTo>
                <a:cubicBezTo>
                  <a:pt x="108" y="0"/>
                  <a:pt x="108" y="0"/>
                  <a:pt x="108" y="0"/>
                </a:cubicBezTo>
                <a:close/>
                <a:moveTo>
                  <a:pt x="22" y="88"/>
                </a:moveTo>
                <a:cubicBezTo>
                  <a:pt x="24" y="88"/>
                  <a:pt x="26" y="88"/>
                  <a:pt x="28" y="88"/>
                </a:cubicBezTo>
                <a:cubicBezTo>
                  <a:pt x="28" y="80"/>
                  <a:pt x="28" y="80"/>
                  <a:pt x="28" y="80"/>
                </a:cubicBezTo>
                <a:cubicBezTo>
                  <a:pt x="23" y="80"/>
                  <a:pt x="23" y="80"/>
                  <a:pt x="23" y="80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0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0"/>
                  <a:pt x="17" y="70"/>
                  <a:pt x="17" y="70"/>
                </a:cubicBezTo>
                <a:cubicBezTo>
                  <a:pt x="10" y="72"/>
                  <a:pt x="10" y="72"/>
                  <a:pt x="10" y="72"/>
                </a:cubicBezTo>
                <a:cubicBezTo>
                  <a:pt x="10" y="88"/>
                  <a:pt x="10" y="88"/>
                  <a:pt x="10" y="88"/>
                </a:cubicBezTo>
                <a:close/>
                <a:moveTo>
                  <a:pt x="33" y="88"/>
                </a:moveTo>
                <a:cubicBezTo>
                  <a:pt x="35" y="88"/>
                  <a:pt x="38" y="88"/>
                  <a:pt x="40" y="88"/>
                </a:cubicBezTo>
                <a:cubicBezTo>
                  <a:pt x="40" y="78"/>
                  <a:pt x="40" y="78"/>
                  <a:pt x="40" y="78"/>
                </a:cubicBezTo>
                <a:cubicBezTo>
                  <a:pt x="39" y="79"/>
                  <a:pt x="39" y="79"/>
                  <a:pt x="39" y="79"/>
                </a:cubicBezTo>
                <a:cubicBezTo>
                  <a:pt x="33" y="80"/>
                  <a:pt x="33" y="80"/>
                  <a:pt x="33" y="80"/>
                </a:cubicBezTo>
                <a:cubicBezTo>
                  <a:pt x="33" y="88"/>
                  <a:pt x="33" y="88"/>
                  <a:pt x="33" y="88"/>
                </a:cubicBezTo>
                <a:close/>
                <a:moveTo>
                  <a:pt x="45" y="88"/>
                </a:moveTo>
                <a:cubicBezTo>
                  <a:pt x="47" y="88"/>
                  <a:pt x="49" y="88"/>
                  <a:pt x="51" y="88"/>
                </a:cubicBezTo>
                <a:cubicBezTo>
                  <a:pt x="51" y="62"/>
                  <a:pt x="51" y="62"/>
                  <a:pt x="51" y="62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8"/>
                  <a:pt x="45" y="68"/>
                  <a:pt x="45" y="68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6" y="88"/>
                </a:moveTo>
                <a:cubicBezTo>
                  <a:pt x="58" y="88"/>
                  <a:pt x="60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6" y="67"/>
                  <a:pt x="56" y="67"/>
                  <a:pt x="56" y="67"/>
                </a:cubicBezTo>
                <a:cubicBezTo>
                  <a:pt x="56" y="88"/>
                  <a:pt x="56" y="88"/>
                  <a:pt x="56" y="88"/>
                </a:cubicBezTo>
                <a:close/>
                <a:moveTo>
                  <a:pt x="68" y="88"/>
                </a:moveTo>
                <a:cubicBezTo>
                  <a:pt x="70" y="88"/>
                  <a:pt x="72" y="88"/>
                  <a:pt x="74" y="88"/>
                </a:cubicBezTo>
                <a:cubicBezTo>
                  <a:pt x="74" y="72"/>
                  <a:pt x="74" y="72"/>
                  <a:pt x="74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7423" name="Freeform 18"/>
          <p:cNvSpPr>
            <a:spLocks noEditPoints="1"/>
          </p:cNvSpPr>
          <p:nvPr/>
        </p:nvSpPr>
        <p:spPr bwMode="auto">
          <a:xfrm>
            <a:off x="8310563" y="2678113"/>
            <a:ext cx="433387" cy="423862"/>
          </a:xfrm>
          <a:custGeom>
            <a:avLst/>
            <a:gdLst>
              <a:gd name="T0" fmla="*/ 2147483646 w 89"/>
              <a:gd name="T1" fmla="*/ 2147483646 h 95"/>
              <a:gd name="T2" fmla="*/ 2147483646 w 89"/>
              <a:gd name="T3" fmla="*/ 2147483646 h 95"/>
              <a:gd name="T4" fmla="*/ 2147483646 w 89"/>
              <a:gd name="T5" fmla="*/ 2147483646 h 95"/>
              <a:gd name="T6" fmla="*/ 2147483646 w 89"/>
              <a:gd name="T7" fmla="*/ 2147483646 h 95"/>
              <a:gd name="T8" fmla="*/ 2147483646 w 89"/>
              <a:gd name="T9" fmla="*/ 2147483646 h 95"/>
              <a:gd name="T10" fmla="*/ 2147483646 w 89"/>
              <a:gd name="T11" fmla="*/ 2147483646 h 95"/>
              <a:gd name="T12" fmla="*/ 2147483646 w 89"/>
              <a:gd name="T13" fmla="*/ 2147483646 h 95"/>
              <a:gd name="T14" fmla="*/ 2147483646 w 89"/>
              <a:gd name="T15" fmla="*/ 2147483646 h 95"/>
              <a:gd name="T16" fmla="*/ 2147483646 w 89"/>
              <a:gd name="T17" fmla="*/ 2147483646 h 95"/>
              <a:gd name="T18" fmla="*/ 2147483646 w 89"/>
              <a:gd name="T19" fmla="*/ 2147483646 h 95"/>
              <a:gd name="T20" fmla="*/ 2147483646 w 89"/>
              <a:gd name="T21" fmla="*/ 2147483646 h 95"/>
              <a:gd name="T22" fmla="*/ 2147483646 w 89"/>
              <a:gd name="T23" fmla="*/ 2147483646 h 95"/>
              <a:gd name="T24" fmla="*/ 2147483646 w 89"/>
              <a:gd name="T25" fmla="*/ 2147483646 h 95"/>
              <a:gd name="T26" fmla="*/ 2147483646 w 89"/>
              <a:gd name="T27" fmla="*/ 2147483646 h 95"/>
              <a:gd name="T28" fmla="*/ 2147483646 w 89"/>
              <a:gd name="T29" fmla="*/ 2147483646 h 95"/>
              <a:gd name="T30" fmla="*/ 2147483646 w 89"/>
              <a:gd name="T31" fmla="*/ 2147483646 h 95"/>
              <a:gd name="T32" fmla="*/ 2147483646 w 89"/>
              <a:gd name="T33" fmla="*/ 2147483646 h 95"/>
              <a:gd name="T34" fmla="*/ 2147483646 w 89"/>
              <a:gd name="T35" fmla="*/ 2147483646 h 95"/>
              <a:gd name="T36" fmla="*/ 2147483646 w 89"/>
              <a:gd name="T37" fmla="*/ 2147483646 h 95"/>
              <a:gd name="T38" fmla="*/ 2147483646 w 89"/>
              <a:gd name="T39" fmla="*/ 2147483646 h 95"/>
              <a:gd name="T40" fmla="*/ 2147483646 w 89"/>
              <a:gd name="T41" fmla="*/ 2147483646 h 95"/>
              <a:gd name="T42" fmla="*/ 2147483646 w 89"/>
              <a:gd name="T43" fmla="*/ 2147483646 h 95"/>
              <a:gd name="T44" fmla="*/ 2147483646 w 89"/>
              <a:gd name="T45" fmla="*/ 2147483646 h 95"/>
              <a:gd name="T46" fmla="*/ 2147483646 w 89"/>
              <a:gd name="T47" fmla="*/ 2147483646 h 95"/>
              <a:gd name="T48" fmla="*/ 2147483646 w 89"/>
              <a:gd name="T49" fmla="*/ 2147483646 h 95"/>
              <a:gd name="T50" fmla="*/ 2147483646 w 89"/>
              <a:gd name="T51" fmla="*/ 2147483646 h 95"/>
              <a:gd name="T52" fmla="*/ 2147483646 w 89"/>
              <a:gd name="T53" fmla="*/ 2147483646 h 95"/>
              <a:gd name="T54" fmla="*/ 2147483646 w 89"/>
              <a:gd name="T55" fmla="*/ 2147483646 h 95"/>
              <a:gd name="T56" fmla="*/ 2147483646 w 89"/>
              <a:gd name="T57" fmla="*/ 2147483646 h 95"/>
              <a:gd name="T58" fmla="*/ 2147483646 w 89"/>
              <a:gd name="T59" fmla="*/ 2147483646 h 95"/>
              <a:gd name="T60" fmla="*/ 2147483646 w 89"/>
              <a:gd name="T61" fmla="*/ 2147483646 h 95"/>
              <a:gd name="T62" fmla="*/ 2147483646 w 89"/>
              <a:gd name="T63" fmla="*/ 2147483646 h 95"/>
              <a:gd name="T64" fmla="*/ 2147483646 w 89"/>
              <a:gd name="T65" fmla="*/ 2147483646 h 95"/>
              <a:gd name="T66" fmla="*/ 2147483646 w 89"/>
              <a:gd name="T67" fmla="*/ 2147483646 h 95"/>
              <a:gd name="T68" fmla="*/ 2147483646 w 89"/>
              <a:gd name="T69" fmla="*/ 2147483646 h 95"/>
              <a:gd name="T70" fmla="*/ 2147483646 w 89"/>
              <a:gd name="T71" fmla="*/ 2147483646 h 95"/>
              <a:gd name="T72" fmla="*/ 2147483646 w 89"/>
              <a:gd name="T73" fmla="*/ 2147483646 h 95"/>
              <a:gd name="T74" fmla="*/ 2147483646 w 89"/>
              <a:gd name="T75" fmla="*/ 2147483646 h 95"/>
              <a:gd name="T76" fmla="*/ 2147483646 w 89"/>
              <a:gd name="T77" fmla="*/ 2147483646 h 95"/>
              <a:gd name="T78" fmla="*/ 2147483646 w 89"/>
              <a:gd name="T79" fmla="*/ 2147483646 h 95"/>
              <a:gd name="T80" fmla="*/ 2147483646 w 89"/>
              <a:gd name="T81" fmla="*/ 2147483646 h 95"/>
              <a:gd name="T82" fmla="*/ 2147483646 w 89"/>
              <a:gd name="T83" fmla="*/ 2147483646 h 95"/>
              <a:gd name="T84" fmla="*/ 2147483646 w 89"/>
              <a:gd name="T85" fmla="*/ 2147483646 h 95"/>
              <a:gd name="T86" fmla="*/ 2147483646 w 89"/>
              <a:gd name="T87" fmla="*/ 2147483646 h 95"/>
              <a:gd name="T88" fmla="*/ 2147483646 w 89"/>
              <a:gd name="T89" fmla="*/ 2147483646 h 95"/>
              <a:gd name="T90" fmla="*/ 2147483646 w 89"/>
              <a:gd name="T91" fmla="*/ 2147483646 h 95"/>
              <a:gd name="T92" fmla="*/ 0 w 89"/>
              <a:gd name="T93" fmla="*/ 2147483646 h 95"/>
              <a:gd name="T94" fmla="*/ 2147483646 w 89"/>
              <a:gd name="T95" fmla="*/ 2147483646 h 95"/>
              <a:gd name="T96" fmla="*/ 2147483646 w 89"/>
              <a:gd name="T97" fmla="*/ 2147483646 h 95"/>
              <a:gd name="T98" fmla="*/ 2147483646 w 89"/>
              <a:gd name="T99" fmla="*/ 2147483646 h 95"/>
              <a:gd name="T100" fmla="*/ 2147483646 w 89"/>
              <a:gd name="T101" fmla="*/ 2147483646 h 95"/>
              <a:gd name="T102" fmla="*/ 2147483646 w 89"/>
              <a:gd name="T103" fmla="*/ 2147483646 h 95"/>
              <a:gd name="T104" fmla="*/ 2147483646 w 89"/>
              <a:gd name="T105" fmla="*/ 0 h 95"/>
              <a:gd name="T106" fmla="*/ 2147483646 w 89"/>
              <a:gd name="T107" fmla="*/ 0 h 95"/>
              <a:gd name="T108" fmla="*/ 2147483646 w 89"/>
              <a:gd name="T109" fmla="*/ 2147483646 h 95"/>
              <a:gd name="T110" fmla="*/ 2147483646 w 89"/>
              <a:gd name="T111" fmla="*/ 2147483646 h 95"/>
              <a:gd name="T112" fmla="*/ 2147483646 w 89"/>
              <a:gd name="T113" fmla="*/ 0 h 9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89"/>
              <a:gd name="T172" fmla="*/ 0 h 95"/>
              <a:gd name="T173" fmla="*/ 89 w 89"/>
              <a:gd name="T174" fmla="*/ 95 h 9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89" h="95">
                <a:moveTo>
                  <a:pt x="75" y="21"/>
                </a:moveTo>
                <a:cubicBezTo>
                  <a:pt x="84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8" y="53"/>
                  <a:pt x="48" y="53"/>
                  <a:pt x="48" y="53"/>
                </a:cubicBezTo>
                <a:cubicBezTo>
                  <a:pt x="75" y="21"/>
                  <a:pt x="75" y="21"/>
                  <a:pt x="75" y="21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70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5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3"/>
                  <a:pt x="60" y="93"/>
                  <a:pt x="60" y="93"/>
                </a:cubicBezTo>
                <a:cubicBezTo>
                  <a:pt x="62" y="93"/>
                  <a:pt x="63" y="92"/>
                  <a:pt x="65" y="92"/>
                </a:cubicBezTo>
                <a:close/>
                <a:moveTo>
                  <a:pt x="59" y="91"/>
                </a:moveTo>
                <a:cubicBezTo>
                  <a:pt x="68" y="75"/>
                  <a:pt x="68" y="75"/>
                  <a:pt x="68" y="75"/>
                </a:cubicBezTo>
                <a:cubicBezTo>
                  <a:pt x="66" y="73"/>
                  <a:pt x="66" y="73"/>
                  <a:pt x="66" y="73"/>
                </a:cubicBezTo>
                <a:cubicBezTo>
                  <a:pt x="57" y="88"/>
                  <a:pt x="57" y="88"/>
                  <a:pt x="57" y="88"/>
                </a:cubicBezTo>
                <a:cubicBezTo>
                  <a:pt x="59" y="91"/>
                  <a:pt x="59" y="91"/>
                  <a:pt x="59" y="91"/>
                </a:cubicBezTo>
                <a:close/>
                <a:moveTo>
                  <a:pt x="56" y="84"/>
                </a:moveTo>
                <a:cubicBezTo>
                  <a:pt x="64" y="72"/>
                  <a:pt x="64" y="72"/>
                  <a:pt x="64" y="72"/>
                </a:cubicBezTo>
                <a:cubicBezTo>
                  <a:pt x="62" y="70"/>
                  <a:pt x="62" y="70"/>
                  <a:pt x="62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4" y="78"/>
                </a:moveTo>
                <a:cubicBezTo>
                  <a:pt x="60" y="68"/>
                  <a:pt x="60" y="68"/>
                  <a:pt x="60" y="68"/>
                </a:cubicBezTo>
                <a:cubicBezTo>
                  <a:pt x="58" y="66"/>
                  <a:pt x="58" y="66"/>
                  <a:pt x="58" y="66"/>
                </a:cubicBezTo>
                <a:cubicBezTo>
                  <a:pt x="53" y="74"/>
                  <a:pt x="53" y="74"/>
                  <a:pt x="53" y="74"/>
                </a:cubicBezTo>
                <a:cubicBezTo>
                  <a:pt x="54" y="78"/>
                  <a:pt x="54" y="78"/>
                  <a:pt x="54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9" y="65"/>
                </a:moveTo>
                <a:cubicBezTo>
                  <a:pt x="51" y="60"/>
                  <a:pt x="51" y="60"/>
                  <a:pt x="51" y="60"/>
                </a:cubicBezTo>
                <a:cubicBezTo>
                  <a:pt x="49" y="59"/>
                  <a:pt x="49" y="59"/>
                  <a:pt x="49" y="59"/>
                </a:cubicBezTo>
                <a:cubicBezTo>
                  <a:pt x="48" y="61"/>
                  <a:pt x="48" y="61"/>
                  <a:pt x="48" y="61"/>
                </a:cubicBezTo>
                <a:cubicBezTo>
                  <a:pt x="49" y="65"/>
                  <a:pt x="49" y="65"/>
                  <a:pt x="49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60" y="17"/>
                </a:moveTo>
                <a:cubicBezTo>
                  <a:pt x="42" y="54"/>
                  <a:pt x="42" y="54"/>
                  <a:pt x="42" y="54"/>
                </a:cubicBezTo>
                <a:cubicBezTo>
                  <a:pt x="42" y="54"/>
                  <a:pt x="38" y="27"/>
                  <a:pt x="37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9" y="95"/>
                  <a:pt x="42" y="95"/>
                </a:cubicBezTo>
                <a:cubicBezTo>
                  <a:pt x="47" y="95"/>
                  <a:pt x="52" y="94"/>
                  <a:pt x="56" y="92"/>
                </a:cubicBezTo>
                <a:cubicBezTo>
                  <a:pt x="42" y="54"/>
                  <a:pt x="42" y="54"/>
                  <a:pt x="42" y="54"/>
                </a:cubicBezTo>
                <a:cubicBezTo>
                  <a:pt x="69" y="23"/>
                  <a:pt x="69" y="23"/>
                  <a:pt x="69" y="23"/>
                </a:cubicBezTo>
                <a:cubicBezTo>
                  <a:pt x="66" y="20"/>
                  <a:pt x="63" y="18"/>
                  <a:pt x="60" y="17"/>
                </a:cubicBezTo>
                <a:close/>
                <a:moveTo>
                  <a:pt x="43" y="0"/>
                </a:moveTo>
                <a:cubicBezTo>
                  <a:pt x="42" y="0"/>
                  <a:pt x="40" y="0"/>
                  <a:pt x="39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2" y="4"/>
                  <a:pt x="62" y="4"/>
                  <a:pt x="62" y="4"/>
                </a:cubicBezTo>
                <a:cubicBezTo>
                  <a:pt x="56" y="1"/>
                  <a:pt x="50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7424" name="Freeform 33"/>
          <p:cNvSpPr>
            <a:spLocks noEditPoints="1"/>
          </p:cNvSpPr>
          <p:nvPr/>
        </p:nvSpPr>
        <p:spPr bwMode="auto">
          <a:xfrm>
            <a:off x="4362450" y="2676525"/>
            <a:ext cx="582613" cy="427038"/>
          </a:xfrm>
          <a:custGeom>
            <a:avLst/>
            <a:gdLst>
              <a:gd name="T0" fmla="*/ 2147483646 w 116"/>
              <a:gd name="T1" fmla="*/ 2147483646 h 75"/>
              <a:gd name="T2" fmla="*/ 2147483646 w 116"/>
              <a:gd name="T3" fmla="*/ 2147483646 h 75"/>
              <a:gd name="T4" fmla="*/ 2147483646 w 116"/>
              <a:gd name="T5" fmla="*/ 2147483646 h 75"/>
              <a:gd name="T6" fmla="*/ 2147483646 w 116"/>
              <a:gd name="T7" fmla="*/ 2147483646 h 75"/>
              <a:gd name="T8" fmla="*/ 2147483646 w 116"/>
              <a:gd name="T9" fmla="*/ 2147483646 h 75"/>
              <a:gd name="T10" fmla="*/ 2147483646 w 116"/>
              <a:gd name="T11" fmla="*/ 2147483646 h 75"/>
              <a:gd name="T12" fmla="*/ 2147483646 w 116"/>
              <a:gd name="T13" fmla="*/ 2147483646 h 75"/>
              <a:gd name="T14" fmla="*/ 2147483646 w 116"/>
              <a:gd name="T15" fmla="*/ 2147483646 h 75"/>
              <a:gd name="T16" fmla="*/ 2147483646 w 116"/>
              <a:gd name="T17" fmla="*/ 2147483646 h 75"/>
              <a:gd name="T18" fmla="*/ 2147483646 w 116"/>
              <a:gd name="T19" fmla="*/ 2147483646 h 75"/>
              <a:gd name="T20" fmla="*/ 2147483646 w 116"/>
              <a:gd name="T21" fmla="*/ 2147483646 h 75"/>
              <a:gd name="T22" fmla="*/ 2147483646 w 116"/>
              <a:gd name="T23" fmla="*/ 2147483646 h 75"/>
              <a:gd name="T24" fmla="*/ 2147483646 w 116"/>
              <a:gd name="T25" fmla="*/ 2147483646 h 75"/>
              <a:gd name="T26" fmla="*/ 2147483646 w 116"/>
              <a:gd name="T27" fmla="*/ 2147483646 h 75"/>
              <a:gd name="T28" fmla="*/ 0 w 116"/>
              <a:gd name="T29" fmla="*/ 2147483646 h 75"/>
              <a:gd name="T30" fmla="*/ 2147483646 w 116"/>
              <a:gd name="T31" fmla="*/ 2147483646 h 75"/>
              <a:gd name="T32" fmla="*/ 2147483646 w 116"/>
              <a:gd name="T33" fmla="*/ 2147483646 h 75"/>
              <a:gd name="T34" fmla="*/ 2147483646 w 116"/>
              <a:gd name="T35" fmla="*/ 2147483646 h 75"/>
              <a:gd name="T36" fmla="*/ 2147483646 w 116"/>
              <a:gd name="T37" fmla="*/ 2147483646 h 75"/>
              <a:gd name="T38" fmla="*/ 2147483646 w 116"/>
              <a:gd name="T39" fmla="*/ 2147483646 h 75"/>
              <a:gd name="T40" fmla="*/ 2147483646 w 116"/>
              <a:gd name="T41" fmla="*/ 2147483646 h 75"/>
              <a:gd name="T42" fmla="*/ 2147483646 w 116"/>
              <a:gd name="T43" fmla="*/ 2147483646 h 75"/>
              <a:gd name="T44" fmla="*/ 2147483646 w 116"/>
              <a:gd name="T45" fmla="*/ 2147483646 h 75"/>
              <a:gd name="T46" fmla="*/ 2147483646 w 116"/>
              <a:gd name="T47" fmla="*/ 2147483646 h 75"/>
              <a:gd name="T48" fmla="*/ 2147483646 w 116"/>
              <a:gd name="T49" fmla="*/ 2147483646 h 75"/>
              <a:gd name="T50" fmla="*/ 2147483646 w 116"/>
              <a:gd name="T51" fmla="*/ 2147483646 h 75"/>
              <a:gd name="T52" fmla="*/ 2147483646 w 116"/>
              <a:gd name="T53" fmla="*/ 2147483646 h 75"/>
              <a:gd name="T54" fmla="*/ 2147483646 w 116"/>
              <a:gd name="T55" fmla="*/ 2147483646 h 75"/>
              <a:gd name="T56" fmla="*/ 2147483646 w 116"/>
              <a:gd name="T57" fmla="*/ 2147483646 h 75"/>
              <a:gd name="T58" fmla="*/ 2147483646 w 116"/>
              <a:gd name="T59" fmla="*/ 2147483646 h 75"/>
              <a:gd name="T60" fmla="*/ 2147483646 w 116"/>
              <a:gd name="T61" fmla="*/ 2147483646 h 75"/>
              <a:gd name="T62" fmla="*/ 2147483646 w 116"/>
              <a:gd name="T63" fmla="*/ 2147483646 h 75"/>
              <a:gd name="T64" fmla="*/ 2147483646 w 116"/>
              <a:gd name="T65" fmla="*/ 2147483646 h 75"/>
              <a:gd name="T66" fmla="*/ 2147483646 w 116"/>
              <a:gd name="T67" fmla="*/ 2147483646 h 75"/>
              <a:gd name="T68" fmla="*/ 2147483646 w 116"/>
              <a:gd name="T69" fmla="*/ 2147483646 h 75"/>
              <a:gd name="T70" fmla="*/ 2147483646 w 116"/>
              <a:gd name="T71" fmla="*/ 2147483646 h 75"/>
              <a:gd name="T72" fmla="*/ 2147483646 w 116"/>
              <a:gd name="T73" fmla="*/ 2147483646 h 75"/>
              <a:gd name="T74" fmla="*/ 2147483646 w 116"/>
              <a:gd name="T75" fmla="*/ 2147483646 h 75"/>
              <a:gd name="T76" fmla="*/ 2147483646 w 116"/>
              <a:gd name="T77" fmla="*/ 2147483646 h 75"/>
              <a:gd name="T78" fmla="*/ 2147483646 w 116"/>
              <a:gd name="T79" fmla="*/ 2147483646 h 75"/>
              <a:gd name="T80" fmla="*/ 2147483646 w 116"/>
              <a:gd name="T81" fmla="*/ 2147483646 h 75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16"/>
              <a:gd name="T124" fmla="*/ 0 h 75"/>
              <a:gd name="T125" fmla="*/ 116 w 116"/>
              <a:gd name="T126" fmla="*/ 75 h 75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16" h="75">
                <a:moveTo>
                  <a:pt x="72" y="29"/>
                </a:moveTo>
                <a:cubicBezTo>
                  <a:pt x="72" y="28"/>
                  <a:pt x="72" y="28"/>
                  <a:pt x="72" y="27"/>
                </a:cubicBezTo>
                <a:cubicBezTo>
                  <a:pt x="72" y="19"/>
                  <a:pt x="72" y="19"/>
                  <a:pt x="72" y="19"/>
                </a:cubicBezTo>
                <a:cubicBezTo>
                  <a:pt x="71" y="19"/>
                  <a:pt x="70" y="19"/>
                  <a:pt x="69" y="19"/>
                </a:cubicBezTo>
                <a:cubicBezTo>
                  <a:pt x="68" y="14"/>
                  <a:pt x="68" y="14"/>
                  <a:pt x="68" y="14"/>
                </a:cubicBezTo>
                <a:cubicBezTo>
                  <a:pt x="65" y="20"/>
                  <a:pt x="65" y="20"/>
                  <a:pt x="65" y="20"/>
                </a:cubicBezTo>
                <a:cubicBezTo>
                  <a:pt x="60" y="21"/>
                  <a:pt x="56" y="22"/>
                  <a:pt x="47" y="18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8"/>
                  <a:pt x="46" y="28"/>
                  <a:pt x="46" y="29"/>
                </a:cubicBezTo>
                <a:cubicBezTo>
                  <a:pt x="38" y="23"/>
                  <a:pt x="41" y="20"/>
                  <a:pt x="39" y="9"/>
                </a:cubicBezTo>
                <a:cubicBezTo>
                  <a:pt x="44" y="0"/>
                  <a:pt x="75" y="0"/>
                  <a:pt x="79" y="9"/>
                </a:cubicBezTo>
                <a:cubicBezTo>
                  <a:pt x="78" y="17"/>
                  <a:pt x="79" y="24"/>
                  <a:pt x="72" y="29"/>
                </a:cubicBezTo>
                <a:cubicBezTo>
                  <a:pt x="72" y="29"/>
                  <a:pt x="72" y="29"/>
                  <a:pt x="72" y="29"/>
                </a:cubicBezTo>
                <a:close/>
                <a:moveTo>
                  <a:pt x="7" y="36"/>
                </a:moveTo>
                <a:cubicBezTo>
                  <a:pt x="7" y="30"/>
                  <a:pt x="7" y="27"/>
                  <a:pt x="7" y="23"/>
                </a:cubicBezTo>
                <a:cubicBezTo>
                  <a:pt x="17" y="25"/>
                  <a:pt x="20" y="16"/>
                  <a:pt x="29" y="23"/>
                </a:cubicBezTo>
                <a:cubicBezTo>
                  <a:pt x="30" y="27"/>
                  <a:pt x="29" y="32"/>
                  <a:pt x="29" y="36"/>
                </a:cubicBezTo>
                <a:cubicBezTo>
                  <a:pt x="28" y="38"/>
                  <a:pt x="27" y="40"/>
                  <a:pt x="26" y="42"/>
                </a:cubicBezTo>
                <a:cubicBezTo>
                  <a:pt x="24" y="44"/>
                  <a:pt x="21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5" y="46"/>
                  <a:pt x="12" y="44"/>
                  <a:pt x="10" y="42"/>
                </a:cubicBezTo>
                <a:cubicBezTo>
                  <a:pt x="9" y="40"/>
                  <a:pt x="8" y="38"/>
                  <a:pt x="7" y="36"/>
                </a:cubicBezTo>
                <a:close/>
                <a:moveTo>
                  <a:pt x="25" y="46"/>
                </a:moveTo>
                <a:cubicBezTo>
                  <a:pt x="22" y="52"/>
                  <a:pt x="14" y="52"/>
                  <a:pt x="11" y="46"/>
                </a:cubicBezTo>
                <a:cubicBezTo>
                  <a:pt x="4" y="48"/>
                  <a:pt x="4" y="48"/>
                  <a:pt x="4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50"/>
                  <a:pt x="1" y="52"/>
                  <a:pt x="0" y="54"/>
                </a:cubicBezTo>
                <a:cubicBezTo>
                  <a:pt x="0" y="56"/>
                  <a:pt x="0" y="58"/>
                  <a:pt x="0" y="62"/>
                </a:cubicBezTo>
                <a:cubicBezTo>
                  <a:pt x="0" y="63"/>
                  <a:pt x="0" y="63"/>
                  <a:pt x="0" y="63"/>
                </a:cubicBezTo>
                <a:cubicBezTo>
                  <a:pt x="1" y="63"/>
                  <a:pt x="1" y="63"/>
                  <a:pt x="1" y="63"/>
                </a:cubicBezTo>
                <a:cubicBezTo>
                  <a:pt x="25" y="63"/>
                  <a:pt x="25" y="63"/>
                  <a:pt x="25" y="63"/>
                </a:cubicBezTo>
                <a:cubicBezTo>
                  <a:pt x="25" y="66"/>
                  <a:pt x="25" y="69"/>
                  <a:pt x="26" y="73"/>
                </a:cubicBezTo>
                <a:cubicBezTo>
                  <a:pt x="26" y="75"/>
                  <a:pt x="26" y="75"/>
                  <a:pt x="26" y="75"/>
                </a:cubicBezTo>
                <a:cubicBezTo>
                  <a:pt x="28" y="75"/>
                  <a:pt x="28" y="75"/>
                  <a:pt x="28" y="75"/>
                </a:cubicBezTo>
                <a:cubicBezTo>
                  <a:pt x="90" y="75"/>
                  <a:pt x="90" y="75"/>
                  <a:pt x="90" y="75"/>
                </a:cubicBezTo>
                <a:cubicBezTo>
                  <a:pt x="92" y="75"/>
                  <a:pt x="92" y="75"/>
                  <a:pt x="92" y="75"/>
                </a:cubicBezTo>
                <a:cubicBezTo>
                  <a:pt x="92" y="73"/>
                  <a:pt x="92" y="73"/>
                  <a:pt x="92" y="73"/>
                </a:cubicBezTo>
                <a:cubicBezTo>
                  <a:pt x="92" y="69"/>
                  <a:pt x="93" y="66"/>
                  <a:pt x="92" y="63"/>
                </a:cubicBezTo>
                <a:cubicBezTo>
                  <a:pt x="115" y="63"/>
                  <a:pt x="115" y="63"/>
                  <a:pt x="115" y="63"/>
                </a:cubicBezTo>
                <a:cubicBezTo>
                  <a:pt x="116" y="63"/>
                  <a:pt x="116" y="63"/>
                  <a:pt x="116" y="63"/>
                </a:cubicBezTo>
                <a:cubicBezTo>
                  <a:pt x="116" y="62"/>
                  <a:pt x="116" y="62"/>
                  <a:pt x="116" y="62"/>
                </a:cubicBezTo>
                <a:cubicBezTo>
                  <a:pt x="116" y="59"/>
                  <a:pt x="116" y="57"/>
                  <a:pt x="116" y="55"/>
                </a:cubicBezTo>
                <a:cubicBezTo>
                  <a:pt x="115" y="52"/>
                  <a:pt x="115" y="50"/>
                  <a:pt x="113" y="49"/>
                </a:cubicBezTo>
                <a:cubicBezTo>
                  <a:pt x="113" y="48"/>
                  <a:pt x="113" y="48"/>
                  <a:pt x="113" y="48"/>
                </a:cubicBezTo>
                <a:cubicBezTo>
                  <a:pt x="113" y="48"/>
                  <a:pt x="113" y="48"/>
                  <a:pt x="113" y="48"/>
                </a:cubicBezTo>
                <a:cubicBezTo>
                  <a:pt x="105" y="46"/>
                  <a:pt x="105" y="46"/>
                  <a:pt x="105" y="46"/>
                </a:cubicBezTo>
                <a:cubicBezTo>
                  <a:pt x="103" y="47"/>
                  <a:pt x="103" y="47"/>
                  <a:pt x="103" y="47"/>
                </a:cubicBezTo>
                <a:cubicBezTo>
                  <a:pt x="98" y="59"/>
                  <a:pt x="98" y="59"/>
                  <a:pt x="98" y="59"/>
                </a:cubicBezTo>
                <a:cubicBezTo>
                  <a:pt x="92" y="47"/>
                  <a:pt x="92" y="47"/>
                  <a:pt x="92" y="47"/>
                </a:cubicBezTo>
                <a:cubicBezTo>
                  <a:pt x="91" y="46"/>
                  <a:pt x="91" y="46"/>
                  <a:pt x="91" y="46"/>
                </a:cubicBezTo>
                <a:cubicBezTo>
                  <a:pt x="84" y="48"/>
                  <a:pt x="84" y="48"/>
                  <a:pt x="84" y="48"/>
                </a:cubicBezTo>
                <a:cubicBezTo>
                  <a:pt x="72" y="45"/>
                  <a:pt x="72" y="45"/>
                  <a:pt x="72" y="45"/>
                </a:cubicBezTo>
                <a:cubicBezTo>
                  <a:pt x="69" y="47"/>
                  <a:pt x="69" y="47"/>
                  <a:pt x="69" y="47"/>
                </a:cubicBezTo>
                <a:cubicBezTo>
                  <a:pt x="69" y="50"/>
                  <a:pt x="69" y="50"/>
                  <a:pt x="69" y="50"/>
                </a:cubicBezTo>
                <a:cubicBezTo>
                  <a:pt x="64" y="67"/>
                  <a:pt x="64" y="67"/>
                  <a:pt x="64" y="67"/>
                </a:cubicBezTo>
                <a:cubicBezTo>
                  <a:pt x="64" y="67"/>
                  <a:pt x="64" y="67"/>
                  <a:pt x="64" y="67"/>
                </a:cubicBezTo>
                <a:cubicBezTo>
                  <a:pt x="61" y="54"/>
                  <a:pt x="61" y="54"/>
                  <a:pt x="61" y="54"/>
                </a:cubicBezTo>
                <a:cubicBezTo>
                  <a:pt x="64" y="52"/>
                  <a:pt x="64" y="52"/>
                  <a:pt x="64" y="52"/>
                </a:cubicBezTo>
                <a:cubicBezTo>
                  <a:pt x="62" y="48"/>
                  <a:pt x="62" y="48"/>
                  <a:pt x="62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58" y="48"/>
                  <a:pt x="58" y="48"/>
                  <a:pt x="58" y="48"/>
                </a:cubicBezTo>
                <a:cubicBezTo>
                  <a:pt x="56" y="48"/>
                  <a:pt x="56" y="48"/>
                  <a:pt x="56" y="48"/>
                </a:cubicBezTo>
                <a:cubicBezTo>
                  <a:pt x="55" y="52"/>
                  <a:pt x="55" y="52"/>
                  <a:pt x="55" y="52"/>
                </a:cubicBezTo>
                <a:cubicBezTo>
                  <a:pt x="57" y="54"/>
                  <a:pt x="57" y="54"/>
                  <a:pt x="57" y="54"/>
                </a:cubicBezTo>
                <a:cubicBezTo>
                  <a:pt x="54" y="67"/>
                  <a:pt x="54" y="67"/>
                  <a:pt x="54" y="67"/>
                </a:cubicBezTo>
                <a:cubicBezTo>
                  <a:pt x="49" y="50"/>
                  <a:pt x="49" y="50"/>
                  <a:pt x="49" y="50"/>
                </a:cubicBezTo>
                <a:cubicBezTo>
                  <a:pt x="49" y="47"/>
                  <a:pt x="49" y="47"/>
                  <a:pt x="49" y="47"/>
                </a:cubicBezTo>
                <a:cubicBezTo>
                  <a:pt x="46" y="45"/>
                  <a:pt x="46" y="45"/>
                  <a:pt x="46" y="45"/>
                </a:cubicBezTo>
                <a:cubicBezTo>
                  <a:pt x="33" y="48"/>
                  <a:pt x="33" y="48"/>
                  <a:pt x="33" y="48"/>
                </a:cubicBezTo>
                <a:cubicBezTo>
                  <a:pt x="33" y="48"/>
                  <a:pt x="33" y="48"/>
                  <a:pt x="33" y="48"/>
                </a:cubicBezTo>
                <a:cubicBezTo>
                  <a:pt x="25" y="46"/>
                  <a:pt x="25" y="46"/>
                  <a:pt x="25" y="46"/>
                </a:cubicBezTo>
                <a:close/>
                <a:moveTo>
                  <a:pt x="87" y="36"/>
                </a:moveTo>
                <a:cubicBezTo>
                  <a:pt x="86" y="30"/>
                  <a:pt x="86" y="25"/>
                  <a:pt x="87" y="21"/>
                </a:cubicBezTo>
                <a:cubicBezTo>
                  <a:pt x="91" y="18"/>
                  <a:pt x="106" y="18"/>
                  <a:pt x="109" y="21"/>
                </a:cubicBezTo>
                <a:cubicBezTo>
                  <a:pt x="109" y="26"/>
                  <a:pt x="109" y="32"/>
                  <a:pt x="108" y="36"/>
                </a:cubicBezTo>
                <a:cubicBezTo>
                  <a:pt x="108" y="38"/>
                  <a:pt x="107" y="40"/>
                  <a:pt x="105" y="42"/>
                </a:cubicBezTo>
                <a:cubicBezTo>
                  <a:pt x="103" y="44"/>
                  <a:pt x="101" y="46"/>
                  <a:pt x="98" y="46"/>
                </a:cubicBezTo>
                <a:cubicBezTo>
                  <a:pt x="98" y="46"/>
                  <a:pt x="98" y="46"/>
                  <a:pt x="98" y="46"/>
                </a:cubicBezTo>
                <a:cubicBezTo>
                  <a:pt x="95" y="46"/>
                  <a:pt x="92" y="44"/>
                  <a:pt x="90" y="42"/>
                </a:cubicBezTo>
                <a:cubicBezTo>
                  <a:pt x="88" y="40"/>
                  <a:pt x="87" y="38"/>
                  <a:pt x="87" y="3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7425" name="Freeform 66"/>
          <p:cNvSpPr>
            <a:spLocks noEditPoints="1"/>
          </p:cNvSpPr>
          <p:nvPr/>
        </p:nvSpPr>
        <p:spPr bwMode="auto">
          <a:xfrm>
            <a:off x="2405063" y="2746375"/>
            <a:ext cx="508000" cy="355600"/>
          </a:xfrm>
          <a:custGeom>
            <a:avLst/>
            <a:gdLst>
              <a:gd name="T0" fmla="*/ 0 w 108"/>
              <a:gd name="T1" fmla="*/ 2147483646 h 63"/>
              <a:gd name="T2" fmla="*/ 2147483646 w 108"/>
              <a:gd name="T3" fmla="*/ 2147483646 h 63"/>
              <a:gd name="T4" fmla="*/ 2147483646 w 108"/>
              <a:gd name="T5" fmla="*/ 2147483646 h 63"/>
              <a:gd name="T6" fmla="*/ 2147483646 w 108"/>
              <a:gd name="T7" fmla="*/ 2147483646 h 63"/>
              <a:gd name="T8" fmla="*/ 2147483646 w 108"/>
              <a:gd name="T9" fmla="*/ 2147483646 h 63"/>
              <a:gd name="T10" fmla="*/ 2147483646 w 108"/>
              <a:gd name="T11" fmla="*/ 2147483646 h 63"/>
              <a:gd name="T12" fmla="*/ 2147483646 w 108"/>
              <a:gd name="T13" fmla="*/ 2147483646 h 63"/>
              <a:gd name="T14" fmla="*/ 2147483646 w 108"/>
              <a:gd name="T15" fmla="*/ 2147483646 h 63"/>
              <a:gd name="T16" fmla="*/ 2147483646 w 108"/>
              <a:gd name="T17" fmla="*/ 2147483646 h 63"/>
              <a:gd name="T18" fmla="*/ 2147483646 w 108"/>
              <a:gd name="T19" fmla="*/ 2147483646 h 63"/>
              <a:gd name="T20" fmla="*/ 2147483646 w 108"/>
              <a:gd name="T21" fmla="*/ 2147483646 h 63"/>
              <a:gd name="T22" fmla="*/ 2147483646 w 108"/>
              <a:gd name="T23" fmla="*/ 2147483646 h 63"/>
              <a:gd name="T24" fmla="*/ 2147483646 w 108"/>
              <a:gd name="T25" fmla="*/ 2147483646 h 63"/>
              <a:gd name="T26" fmla="*/ 2147483646 w 108"/>
              <a:gd name="T27" fmla="*/ 2147483646 h 63"/>
              <a:gd name="T28" fmla="*/ 2147483646 w 108"/>
              <a:gd name="T29" fmla="*/ 2147483646 h 63"/>
              <a:gd name="T30" fmla="*/ 2147483646 w 108"/>
              <a:gd name="T31" fmla="*/ 2147483646 h 63"/>
              <a:gd name="T32" fmla="*/ 2147483646 w 108"/>
              <a:gd name="T33" fmla="*/ 2147483646 h 63"/>
              <a:gd name="T34" fmla="*/ 2147483646 w 108"/>
              <a:gd name="T35" fmla="*/ 2147483646 h 63"/>
              <a:gd name="T36" fmla="*/ 2147483646 w 108"/>
              <a:gd name="T37" fmla="*/ 2147483646 h 63"/>
              <a:gd name="T38" fmla="*/ 2147483646 w 108"/>
              <a:gd name="T39" fmla="*/ 2147483646 h 63"/>
              <a:gd name="T40" fmla="*/ 2147483646 w 108"/>
              <a:gd name="T41" fmla="*/ 2147483646 h 63"/>
              <a:gd name="T42" fmla="*/ 2147483646 w 108"/>
              <a:gd name="T43" fmla="*/ 2147483646 h 63"/>
              <a:gd name="T44" fmla="*/ 2147483646 w 108"/>
              <a:gd name="T45" fmla="*/ 2147483646 h 63"/>
              <a:gd name="T46" fmla="*/ 2147483646 w 108"/>
              <a:gd name="T47" fmla="*/ 2147483646 h 63"/>
              <a:gd name="T48" fmla="*/ 2147483646 w 108"/>
              <a:gd name="T49" fmla="*/ 2147483646 h 63"/>
              <a:gd name="T50" fmla="*/ 2147483646 w 108"/>
              <a:gd name="T51" fmla="*/ 2147483646 h 63"/>
              <a:gd name="T52" fmla="*/ 2147483646 w 108"/>
              <a:gd name="T53" fmla="*/ 2147483646 h 63"/>
              <a:gd name="T54" fmla="*/ 2147483646 w 108"/>
              <a:gd name="T55" fmla="*/ 2147483646 h 63"/>
              <a:gd name="T56" fmla="*/ 2147483646 w 108"/>
              <a:gd name="T57" fmla="*/ 2147483646 h 63"/>
              <a:gd name="T58" fmla="*/ 2147483646 w 108"/>
              <a:gd name="T59" fmla="*/ 2147483646 h 63"/>
              <a:gd name="T60" fmla="*/ 2147483646 w 108"/>
              <a:gd name="T61" fmla="*/ 2147483646 h 63"/>
              <a:gd name="T62" fmla="*/ 2147483646 w 108"/>
              <a:gd name="T63" fmla="*/ 2147483646 h 63"/>
              <a:gd name="T64" fmla="*/ 2147483646 w 108"/>
              <a:gd name="T65" fmla="*/ 2147483646 h 63"/>
              <a:gd name="T66" fmla="*/ 2147483646 w 108"/>
              <a:gd name="T67" fmla="*/ 2147483646 h 63"/>
              <a:gd name="T68" fmla="*/ 2147483646 w 108"/>
              <a:gd name="T69" fmla="*/ 2147483646 h 63"/>
              <a:gd name="T70" fmla="*/ 2147483646 w 108"/>
              <a:gd name="T71" fmla="*/ 2147483646 h 63"/>
              <a:gd name="T72" fmla="*/ 2147483646 w 108"/>
              <a:gd name="T73" fmla="*/ 2147483646 h 63"/>
              <a:gd name="T74" fmla="*/ 2147483646 w 108"/>
              <a:gd name="T75" fmla="*/ 2147483646 h 63"/>
              <a:gd name="T76" fmla="*/ 2147483646 w 108"/>
              <a:gd name="T77" fmla="*/ 2147483646 h 63"/>
              <a:gd name="T78" fmla="*/ 2147483646 w 108"/>
              <a:gd name="T79" fmla="*/ 2147483646 h 63"/>
              <a:gd name="T80" fmla="*/ 2147483646 w 108"/>
              <a:gd name="T81" fmla="*/ 2147483646 h 63"/>
              <a:gd name="T82" fmla="*/ 2147483646 w 108"/>
              <a:gd name="T83" fmla="*/ 2147483646 h 63"/>
              <a:gd name="T84" fmla="*/ 2147483646 w 108"/>
              <a:gd name="T85" fmla="*/ 2147483646 h 63"/>
              <a:gd name="T86" fmla="*/ 2147483646 w 108"/>
              <a:gd name="T87" fmla="*/ 2147483646 h 63"/>
              <a:gd name="T88" fmla="*/ 2147483646 w 108"/>
              <a:gd name="T89" fmla="*/ 2147483646 h 63"/>
              <a:gd name="T90" fmla="*/ 2147483646 w 108"/>
              <a:gd name="T91" fmla="*/ 2147483646 h 63"/>
              <a:gd name="T92" fmla="*/ 2147483646 w 108"/>
              <a:gd name="T93" fmla="*/ 2147483646 h 63"/>
              <a:gd name="T94" fmla="*/ 2147483646 w 108"/>
              <a:gd name="T95" fmla="*/ 2147483646 h 63"/>
              <a:gd name="T96" fmla="*/ 2147483646 w 108"/>
              <a:gd name="T97" fmla="*/ 2147483646 h 63"/>
              <a:gd name="T98" fmla="*/ 2147483646 w 108"/>
              <a:gd name="T99" fmla="*/ 2147483646 h 63"/>
              <a:gd name="T100" fmla="*/ 2147483646 w 108"/>
              <a:gd name="T101" fmla="*/ 2147483646 h 63"/>
              <a:gd name="T102" fmla="*/ 2147483646 w 108"/>
              <a:gd name="T103" fmla="*/ 2147483646 h 63"/>
              <a:gd name="T104" fmla="*/ 2147483646 w 108"/>
              <a:gd name="T105" fmla="*/ 2147483646 h 63"/>
              <a:gd name="T106" fmla="*/ 2147483646 w 108"/>
              <a:gd name="T107" fmla="*/ 2147483646 h 63"/>
              <a:gd name="T108" fmla="*/ 2147483646 w 108"/>
              <a:gd name="T109" fmla="*/ 2147483646 h 63"/>
              <a:gd name="T110" fmla="*/ 2147483646 w 108"/>
              <a:gd name="T111" fmla="*/ 2147483646 h 63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08"/>
              <a:gd name="T169" fmla="*/ 0 h 63"/>
              <a:gd name="T170" fmla="*/ 108 w 108"/>
              <a:gd name="T171" fmla="*/ 63 h 63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08" h="63">
                <a:moveTo>
                  <a:pt x="8" y="0"/>
                </a:moveTo>
                <a:cubicBezTo>
                  <a:pt x="101" y="0"/>
                  <a:pt x="101" y="0"/>
                  <a:pt x="101" y="0"/>
                </a:cubicBezTo>
                <a:cubicBezTo>
                  <a:pt x="105" y="0"/>
                  <a:pt x="108" y="3"/>
                  <a:pt x="108" y="7"/>
                </a:cubicBezTo>
                <a:cubicBezTo>
                  <a:pt x="108" y="56"/>
                  <a:pt x="108" y="56"/>
                  <a:pt x="108" y="56"/>
                </a:cubicBezTo>
                <a:cubicBezTo>
                  <a:pt x="108" y="60"/>
                  <a:pt x="105" y="63"/>
                  <a:pt x="101" y="63"/>
                </a:cubicBezTo>
                <a:cubicBezTo>
                  <a:pt x="8" y="63"/>
                  <a:pt x="8" y="63"/>
                  <a:pt x="8" y="63"/>
                </a:cubicBezTo>
                <a:cubicBezTo>
                  <a:pt x="4" y="63"/>
                  <a:pt x="0" y="60"/>
                  <a:pt x="0" y="56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4" y="0"/>
                  <a:pt x="8" y="0"/>
                </a:cubicBezTo>
                <a:close/>
                <a:moveTo>
                  <a:pt x="29" y="34"/>
                </a:moveTo>
                <a:cubicBezTo>
                  <a:pt x="30" y="34"/>
                  <a:pt x="30" y="34"/>
                  <a:pt x="30" y="34"/>
                </a:cubicBezTo>
                <a:cubicBezTo>
                  <a:pt x="29" y="33"/>
                  <a:pt x="29" y="33"/>
                  <a:pt x="29" y="33"/>
                </a:cubicBezTo>
                <a:cubicBezTo>
                  <a:pt x="29" y="32"/>
                  <a:pt x="29" y="32"/>
                  <a:pt x="29" y="32"/>
                </a:cubicBezTo>
                <a:cubicBezTo>
                  <a:pt x="29" y="32"/>
                  <a:pt x="29" y="32"/>
                  <a:pt x="28" y="31"/>
                </a:cubicBezTo>
                <a:cubicBezTo>
                  <a:pt x="28" y="30"/>
                  <a:pt x="28" y="30"/>
                  <a:pt x="28" y="30"/>
                </a:cubicBezTo>
                <a:cubicBezTo>
                  <a:pt x="27" y="29"/>
                  <a:pt x="27" y="29"/>
                  <a:pt x="27" y="29"/>
                </a:cubicBezTo>
                <a:cubicBezTo>
                  <a:pt x="27" y="29"/>
                  <a:pt x="27" y="30"/>
                  <a:pt x="26" y="30"/>
                </a:cubicBezTo>
                <a:cubicBezTo>
                  <a:pt x="25" y="31"/>
                  <a:pt x="26" y="30"/>
                  <a:pt x="25" y="30"/>
                </a:cubicBezTo>
                <a:cubicBezTo>
                  <a:pt x="25" y="29"/>
                  <a:pt x="25" y="29"/>
                  <a:pt x="25" y="29"/>
                </a:cubicBezTo>
                <a:cubicBezTo>
                  <a:pt x="25" y="28"/>
                  <a:pt x="25" y="28"/>
                  <a:pt x="25" y="27"/>
                </a:cubicBezTo>
                <a:cubicBezTo>
                  <a:pt x="25" y="27"/>
                  <a:pt x="25" y="26"/>
                  <a:pt x="25" y="26"/>
                </a:cubicBezTo>
                <a:cubicBezTo>
                  <a:pt x="25" y="26"/>
                  <a:pt x="26" y="26"/>
                  <a:pt x="26" y="26"/>
                </a:cubicBezTo>
                <a:cubicBezTo>
                  <a:pt x="27" y="26"/>
                  <a:pt x="27" y="26"/>
                  <a:pt x="28" y="26"/>
                </a:cubicBezTo>
                <a:cubicBezTo>
                  <a:pt x="28" y="26"/>
                  <a:pt x="28" y="27"/>
                  <a:pt x="28" y="27"/>
                </a:cubicBezTo>
                <a:cubicBezTo>
                  <a:pt x="28" y="27"/>
                  <a:pt x="29" y="27"/>
                  <a:pt x="29" y="27"/>
                </a:cubicBezTo>
                <a:cubicBezTo>
                  <a:pt x="29" y="28"/>
                  <a:pt x="29" y="28"/>
                  <a:pt x="29" y="28"/>
                </a:cubicBezTo>
                <a:cubicBezTo>
                  <a:pt x="29" y="28"/>
                  <a:pt x="29" y="27"/>
                  <a:pt x="29" y="27"/>
                </a:cubicBezTo>
                <a:cubicBezTo>
                  <a:pt x="30" y="27"/>
                  <a:pt x="29" y="26"/>
                  <a:pt x="29" y="26"/>
                </a:cubicBezTo>
                <a:cubicBezTo>
                  <a:pt x="29" y="25"/>
                  <a:pt x="30" y="25"/>
                  <a:pt x="30" y="25"/>
                </a:cubicBezTo>
                <a:cubicBezTo>
                  <a:pt x="30" y="25"/>
                  <a:pt x="31" y="24"/>
                  <a:pt x="31" y="24"/>
                </a:cubicBezTo>
                <a:cubicBezTo>
                  <a:pt x="32" y="23"/>
                  <a:pt x="32" y="22"/>
                  <a:pt x="32" y="22"/>
                </a:cubicBezTo>
                <a:cubicBezTo>
                  <a:pt x="32" y="21"/>
                  <a:pt x="32" y="21"/>
                  <a:pt x="33" y="21"/>
                </a:cubicBezTo>
                <a:cubicBezTo>
                  <a:pt x="33" y="21"/>
                  <a:pt x="33" y="21"/>
                  <a:pt x="33" y="21"/>
                </a:cubicBezTo>
                <a:cubicBezTo>
                  <a:pt x="34" y="20"/>
                  <a:pt x="33" y="20"/>
                  <a:pt x="33" y="20"/>
                </a:cubicBezTo>
                <a:cubicBezTo>
                  <a:pt x="33" y="20"/>
                  <a:pt x="33" y="19"/>
                  <a:pt x="33" y="19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5" y="18"/>
                  <a:pt x="36" y="18"/>
                </a:cubicBezTo>
                <a:cubicBezTo>
                  <a:pt x="36" y="18"/>
                  <a:pt x="36" y="18"/>
                  <a:pt x="36" y="18"/>
                </a:cubicBezTo>
                <a:cubicBezTo>
                  <a:pt x="36" y="18"/>
                  <a:pt x="36" y="17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4" y="15"/>
                  <a:pt x="34" y="15"/>
                  <a:pt x="34" y="15"/>
                </a:cubicBezTo>
                <a:cubicBezTo>
                  <a:pt x="34" y="14"/>
                  <a:pt x="34" y="14"/>
                  <a:pt x="33" y="14"/>
                </a:cubicBezTo>
                <a:cubicBezTo>
                  <a:pt x="33" y="14"/>
                  <a:pt x="32" y="14"/>
                  <a:pt x="30" y="14"/>
                </a:cubicBezTo>
                <a:cubicBezTo>
                  <a:pt x="29" y="14"/>
                  <a:pt x="30" y="15"/>
                  <a:pt x="30" y="15"/>
                </a:cubicBezTo>
                <a:cubicBezTo>
                  <a:pt x="30" y="16"/>
                  <a:pt x="30" y="16"/>
                  <a:pt x="30" y="16"/>
                </a:cubicBezTo>
                <a:cubicBezTo>
                  <a:pt x="30" y="16"/>
                  <a:pt x="30" y="17"/>
                  <a:pt x="30" y="18"/>
                </a:cubicBezTo>
                <a:cubicBezTo>
                  <a:pt x="29" y="18"/>
                  <a:pt x="29" y="18"/>
                  <a:pt x="28" y="17"/>
                </a:cubicBezTo>
                <a:cubicBezTo>
                  <a:pt x="28" y="17"/>
                  <a:pt x="28" y="17"/>
                  <a:pt x="28" y="16"/>
                </a:cubicBezTo>
                <a:cubicBezTo>
                  <a:pt x="28" y="16"/>
                  <a:pt x="27" y="16"/>
                  <a:pt x="27" y="16"/>
                </a:cubicBezTo>
                <a:cubicBezTo>
                  <a:pt x="27" y="16"/>
                  <a:pt x="26" y="15"/>
                  <a:pt x="26" y="15"/>
                </a:cubicBezTo>
                <a:cubicBezTo>
                  <a:pt x="25" y="14"/>
                  <a:pt x="26" y="14"/>
                  <a:pt x="26" y="14"/>
                </a:cubicBezTo>
                <a:cubicBezTo>
                  <a:pt x="26" y="13"/>
                  <a:pt x="26" y="13"/>
                  <a:pt x="26" y="13"/>
                </a:cubicBezTo>
                <a:cubicBezTo>
                  <a:pt x="27" y="12"/>
                  <a:pt x="27" y="12"/>
                  <a:pt x="27" y="12"/>
                </a:cubicBezTo>
                <a:cubicBezTo>
                  <a:pt x="27" y="11"/>
                  <a:pt x="27" y="11"/>
                  <a:pt x="27" y="11"/>
                </a:cubicBezTo>
                <a:cubicBezTo>
                  <a:pt x="27" y="11"/>
                  <a:pt x="26" y="11"/>
                  <a:pt x="25" y="11"/>
                </a:cubicBezTo>
                <a:cubicBezTo>
                  <a:pt x="25" y="11"/>
                  <a:pt x="24" y="12"/>
                  <a:pt x="23" y="12"/>
                </a:cubicBezTo>
                <a:cubicBezTo>
                  <a:pt x="22" y="12"/>
                  <a:pt x="22" y="12"/>
                  <a:pt x="21" y="12"/>
                </a:cubicBezTo>
                <a:cubicBezTo>
                  <a:pt x="21" y="12"/>
                  <a:pt x="21" y="12"/>
                  <a:pt x="20" y="11"/>
                </a:cubicBezTo>
                <a:cubicBezTo>
                  <a:pt x="20" y="11"/>
                  <a:pt x="20" y="11"/>
                  <a:pt x="19" y="11"/>
                </a:cubicBezTo>
                <a:cubicBezTo>
                  <a:pt x="18" y="11"/>
                  <a:pt x="18" y="11"/>
                  <a:pt x="17" y="11"/>
                </a:cubicBezTo>
                <a:cubicBezTo>
                  <a:pt x="16" y="11"/>
                  <a:pt x="16" y="11"/>
                  <a:pt x="15" y="11"/>
                </a:cubicBezTo>
                <a:cubicBezTo>
                  <a:pt x="14" y="11"/>
                  <a:pt x="15" y="11"/>
                  <a:pt x="14" y="11"/>
                </a:cubicBezTo>
                <a:cubicBezTo>
                  <a:pt x="12" y="11"/>
                  <a:pt x="13" y="11"/>
                  <a:pt x="12" y="11"/>
                </a:cubicBezTo>
                <a:cubicBezTo>
                  <a:pt x="12" y="11"/>
                  <a:pt x="12" y="11"/>
                  <a:pt x="11" y="11"/>
                </a:cubicBezTo>
                <a:cubicBezTo>
                  <a:pt x="11" y="11"/>
                  <a:pt x="11" y="11"/>
                  <a:pt x="10" y="11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11"/>
                  <a:pt x="8" y="11"/>
                  <a:pt x="7" y="11"/>
                </a:cubicBezTo>
                <a:cubicBezTo>
                  <a:pt x="7" y="11"/>
                  <a:pt x="6" y="11"/>
                  <a:pt x="6" y="11"/>
                </a:cubicBezTo>
                <a:cubicBezTo>
                  <a:pt x="6" y="12"/>
                  <a:pt x="6" y="12"/>
                  <a:pt x="6" y="12"/>
                </a:cubicBezTo>
                <a:cubicBezTo>
                  <a:pt x="6" y="13"/>
                  <a:pt x="6" y="13"/>
                  <a:pt x="6" y="13"/>
                </a:cubicBezTo>
                <a:cubicBezTo>
                  <a:pt x="6" y="13"/>
                  <a:pt x="6" y="15"/>
                  <a:pt x="6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6"/>
                  <a:pt x="7" y="16"/>
                  <a:pt x="7" y="16"/>
                </a:cubicBezTo>
                <a:cubicBezTo>
                  <a:pt x="7" y="16"/>
                  <a:pt x="8" y="16"/>
                  <a:pt x="8" y="16"/>
                </a:cubicBezTo>
                <a:cubicBezTo>
                  <a:pt x="9" y="16"/>
                  <a:pt x="9" y="15"/>
                  <a:pt x="9" y="15"/>
                </a:cubicBezTo>
                <a:cubicBezTo>
                  <a:pt x="10" y="14"/>
                  <a:pt x="10" y="15"/>
                  <a:pt x="11" y="15"/>
                </a:cubicBezTo>
                <a:cubicBezTo>
                  <a:pt x="11" y="15"/>
                  <a:pt x="13" y="15"/>
                  <a:pt x="13" y="15"/>
                </a:cubicBezTo>
                <a:cubicBezTo>
                  <a:pt x="13" y="15"/>
                  <a:pt x="14" y="16"/>
                  <a:pt x="14" y="16"/>
                </a:cubicBezTo>
                <a:cubicBezTo>
                  <a:pt x="15" y="17"/>
                  <a:pt x="15" y="17"/>
                  <a:pt x="15" y="18"/>
                </a:cubicBezTo>
                <a:cubicBezTo>
                  <a:pt x="16" y="18"/>
                  <a:pt x="16" y="18"/>
                  <a:pt x="16" y="19"/>
                </a:cubicBezTo>
                <a:cubicBezTo>
                  <a:pt x="16" y="19"/>
                  <a:pt x="16" y="19"/>
                  <a:pt x="17" y="20"/>
                </a:cubicBezTo>
                <a:cubicBezTo>
                  <a:pt x="17" y="21"/>
                  <a:pt x="17" y="21"/>
                  <a:pt x="17" y="21"/>
                </a:cubicBezTo>
                <a:cubicBezTo>
                  <a:pt x="17" y="22"/>
                  <a:pt x="17" y="22"/>
                  <a:pt x="18" y="23"/>
                </a:cubicBezTo>
                <a:cubicBezTo>
                  <a:pt x="18" y="24"/>
                  <a:pt x="18" y="24"/>
                  <a:pt x="18" y="24"/>
                </a:cubicBezTo>
                <a:cubicBezTo>
                  <a:pt x="19" y="25"/>
                  <a:pt x="19" y="25"/>
                  <a:pt x="19" y="25"/>
                </a:cubicBezTo>
                <a:cubicBezTo>
                  <a:pt x="19" y="25"/>
                  <a:pt x="20" y="26"/>
                  <a:pt x="20" y="27"/>
                </a:cubicBezTo>
                <a:cubicBezTo>
                  <a:pt x="20" y="27"/>
                  <a:pt x="20" y="27"/>
                  <a:pt x="21" y="28"/>
                </a:cubicBezTo>
                <a:cubicBezTo>
                  <a:pt x="21" y="29"/>
                  <a:pt x="21" y="29"/>
                  <a:pt x="21" y="29"/>
                </a:cubicBezTo>
                <a:cubicBezTo>
                  <a:pt x="21" y="29"/>
                  <a:pt x="22" y="30"/>
                  <a:pt x="24" y="31"/>
                </a:cubicBezTo>
                <a:cubicBezTo>
                  <a:pt x="25" y="31"/>
                  <a:pt x="24" y="31"/>
                  <a:pt x="25" y="31"/>
                </a:cubicBezTo>
                <a:cubicBezTo>
                  <a:pt x="25" y="31"/>
                  <a:pt x="25" y="31"/>
                  <a:pt x="26" y="32"/>
                </a:cubicBezTo>
                <a:cubicBezTo>
                  <a:pt x="26" y="32"/>
                  <a:pt x="26" y="32"/>
                  <a:pt x="27" y="32"/>
                </a:cubicBezTo>
                <a:cubicBezTo>
                  <a:pt x="27" y="33"/>
                  <a:pt x="27" y="33"/>
                  <a:pt x="27" y="33"/>
                </a:cubicBezTo>
                <a:cubicBezTo>
                  <a:pt x="29" y="34"/>
                  <a:pt x="29" y="34"/>
                  <a:pt x="29" y="34"/>
                </a:cubicBezTo>
                <a:close/>
                <a:moveTo>
                  <a:pt x="51" y="18"/>
                </a:moveTo>
                <a:cubicBezTo>
                  <a:pt x="52" y="18"/>
                  <a:pt x="52" y="18"/>
                  <a:pt x="52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5"/>
                  <a:pt x="51" y="15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1" y="15"/>
                  <a:pt x="50" y="16"/>
                  <a:pt x="51" y="16"/>
                </a:cubicBezTo>
                <a:cubicBezTo>
                  <a:pt x="51" y="16"/>
                  <a:pt x="51" y="17"/>
                  <a:pt x="51" y="17"/>
                </a:cubicBezTo>
                <a:cubicBezTo>
                  <a:pt x="51" y="17"/>
                  <a:pt x="52" y="17"/>
                  <a:pt x="51" y="17"/>
                </a:cubicBezTo>
                <a:cubicBezTo>
                  <a:pt x="51" y="18"/>
                  <a:pt x="51" y="18"/>
                  <a:pt x="51" y="18"/>
                </a:cubicBezTo>
                <a:cubicBezTo>
                  <a:pt x="51" y="18"/>
                  <a:pt x="50" y="18"/>
                  <a:pt x="50" y="18"/>
                </a:cubicBezTo>
                <a:cubicBezTo>
                  <a:pt x="51" y="18"/>
                  <a:pt x="51" y="18"/>
                  <a:pt x="51" y="18"/>
                </a:cubicBezTo>
                <a:close/>
                <a:moveTo>
                  <a:pt x="83" y="37"/>
                </a:moveTo>
                <a:cubicBezTo>
                  <a:pt x="83" y="37"/>
                  <a:pt x="84" y="38"/>
                  <a:pt x="84" y="38"/>
                </a:cubicBezTo>
                <a:cubicBezTo>
                  <a:pt x="84" y="38"/>
                  <a:pt x="85" y="38"/>
                  <a:pt x="85" y="38"/>
                </a:cubicBezTo>
                <a:cubicBezTo>
                  <a:pt x="85" y="38"/>
                  <a:pt x="86" y="37"/>
                  <a:pt x="86" y="37"/>
                </a:cubicBezTo>
                <a:cubicBezTo>
                  <a:pt x="86" y="36"/>
                  <a:pt x="86" y="35"/>
                  <a:pt x="86" y="34"/>
                </a:cubicBezTo>
                <a:cubicBezTo>
                  <a:pt x="86" y="34"/>
                  <a:pt x="85" y="34"/>
                  <a:pt x="85" y="34"/>
                </a:cubicBezTo>
                <a:cubicBezTo>
                  <a:pt x="85" y="34"/>
                  <a:pt x="85" y="34"/>
                  <a:pt x="85" y="34"/>
                </a:cubicBezTo>
                <a:cubicBezTo>
                  <a:pt x="85" y="35"/>
                  <a:pt x="84" y="36"/>
                  <a:pt x="84" y="36"/>
                </a:cubicBezTo>
                <a:cubicBezTo>
                  <a:pt x="83" y="37"/>
                  <a:pt x="83" y="37"/>
                  <a:pt x="83" y="37"/>
                </a:cubicBezTo>
                <a:close/>
                <a:moveTo>
                  <a:pt x="37" y="19"/>
                </a:moveTo>
                <a:cubicBezTo>
                  <a:pt x="38" y="20"/>
                  <a:pt x="38" y="20"/>
                  <a:pt x="38" y="20"/>
                </a:cubicBezTo>
                <a:cubicBezTo>
                  <a:pt x="38" y="20"/>
                  <a:pt x="39" y="20"/>
                  <a:pt x="40" y="19"/>
                </a:cubicBezTo>
                <a:cubicBezTo>
                  <a:pt x="40" y="19"/>
                  <a:pt x="41" y="17"/>
                  <a:pt x="42" y="17"/>
                </a:cubicBezTo>
                <a:cubicBezTo>
                  <a:pt x="43" y="17"/>
                  <a:pt x="43" y="18"/>
                  <a:pt x="44" y="17"/>
                </a:cubicBezTo>
                <a:cubicBezTo>
                  <a:pt x="44" y="17"/>
                  <a:pt x="44" y="15"/>
                  <a:pt x="45" y="15"/>
                </a:cubicBezTo>
                <a:cubicBezTo>
                  <a:pt x="46" y="14"/>
                  <a:pt x="46" y="14"/>
                  <a:pt x="46" y="13"/>
                </a:cubicBezTo>
                <a:cubicBezTo>
                  <a:pt x="46" y="12"/>
                  <a:pt x="46" y="11"/>
                  <a:pt x="46" y="11"/>
                </a:cubicBezTo>
                <a:cubicBezTo>
                  <a:pt x="45" y="10"/>
                  <a:pt x="44" y="9"/>
                  <a:pt x="44" y="9"/>
                </a:cubicBezTo>
                <a:cubicBezTo>
                  <a:pt x="43" y="9"/>
                  <a:pt x="43" y="9"/>
                  <a:pt x="42" y="9"/>
                </a:cubicBezTo>
                <a:cubicBezTo>
                  <a:pt x="41" y="9"/>
                  <a:pt x="41" y="10"/>
                  <a:pt x="39" y="10"/>
                </a:cubicBezTo>
                <a:cubicBezTo>
                  <a:pt x="38" y="10"/>
                  <a:pt x="37" y="9"/>
                  <a:pt x="36" y="9"/>
                </a:cubicBezTo>
                <a:cubicBezTo>
                  <a:pt x="36" y="9"/>
                  <a:pt x="35" y="10"/>
                  <a:pt x="35" y="10"/>
                </a:cubicBezTo>
                <a:cubicBezTo>
                  <a:pt x="35" y="10"/>
                  <a:pt x="35" y="12"/>
                  <a:pt x="35" y="12"/>
                </a:cubicBezTo>
                <a:cubicBezTo>
                  <a:pt x="36" y="12"/>
                  <a:pt x="37" y="13"/>
                  <a:pt x="37" y="13"/>
                </a:cubicBezTo>
                <a:cubicBezTo>
                  <a:pt x="38" y="14"/>
                  <a:pt x="38" y="14"/>
                  <a:pt x="38" y="14"/>
                </a:cubicBezTo>
                <a:cubicBezTo>
                  <a:pt x="38" y="14"/>
                  <a:pt x="39" y="15"/>
                  <a:pt x="38" y="16"/>
                </a:cubicBezTo>
                <a:cubicBezTo>
                  <a:pt x="38" y="16"/>
                  <a:pt x="38" y="17"/>
                  <a:pt x="38" y="17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6" y="44"/>
                </a:moveTo>
                <a:cubicBezTo>
                  <a:pt x="6" y="51"/>
                  <a:pt x="6" y="51"/>
                  <a:pt x="6" y="51"/>
                </a:cubicBezTo>
                <a:cubicBezTo>
                  <a:pt x="27" y="51"/>
                  <a:pt x="27" y="51"/>
                  <a:pt x="27" y="51"/>
                </a:cubicBezTo>
                <a:cubicBezTo>
                  <a:pt x="27" y="44"/>
                  <a:pt x="27" y="44"/>
                  <a:pt x="27" y="44"/>
                </a:cubicBezTo>
                <a:cubicBezTo>
                  <a:pt x="6" y="44"/>
                  <a:pt x="6" y="44"/>
                  <a:pt x="6" y="44"/>
                </a:cubicBezTo>
                <a:close/>
                <a:moveTo>
                  <a:pt x="81" y="44"/>
                </a:moveTo>
                <a:cubicBezTo>
                  <a:pt x="81" y="51"/>
                  <a:pt x="81" y="51"/>
                  <a:pt x="81" y="51"/>
                </a:cubicBezTo>
                <a:cubicBezTo>
                  <a:pt x="92" y="51"/>
                  <a:pt x="92" y="51"/>
                  <a:pt x="92" y="51"/>
                </a:cubicBezTo>
                <a:cubicBezTo>
                  <a:pt x="92" y="51"/>
                  <a:pt x="92" y="51"/>
                  <a:pt x="93" y="51"/>
                </a:cubicBezTo>
                <a:cubicBezTo>
                  <a:pt x="93" y="51"/>
                  <a:pt x="93" y="51"/>
                  <a:pt x="94" y="51"/>
                </a:cubicBezTo>
                <a:cubicBezTo>
                  <a:pt x="94" y="51"/>
                  <a:pt x="94" y="52"/>
                  <a:pt x="95" y="51"/>
                </a:cubicBezTo>
                <a:cubicBezTo>
                  <a:pt x="95" y="51"/>
                  <a:pt x="95" y="51"/>
                  <a:pt x="95" y="51"/>
                </a:cubicBezTo>
                <a:cubicBezTo>
                  <a:pt x="102" y="51"/>
                  <a:pt x="102" y="51"/>
                  <a:pt x="102" y="51"/>
                </a:cubicBezTo>
                <a:cubicBezTo>
                  <a:pt x="102" y="44"/>
                  <a:pt x="102" y="44"/>
                  <a:pt x="102" y="44"/>
                </a:cubicBezTo>
                <a:cubicBezTo>
                  <a:pt x="94" y="44"/>
                  <a:pt x="94" y="44"/>
                  <a:pt x="94" y="44"/>
                </a:cubicBezTo>
                <a:cubicBezTo>
                  <a:pt x="94" y="43"/>
                  <a:pt x="94" y="43"/>
                  <a:pt x="94" y="43"/>
                </a:cubicBezTo>
                <a:cubicBezTo>
                  <a:pt x="94" y="43"/>
                  <a:pt x="93" y="42"/>
                  <a:pt x="93" y="42"/>
                </a:cubicBezTo>
                <a:cubicBezTo>
                  <a:pt x="93" y="42"/>
                  <a:pt x="93" y="41"/>
                  <a:pt x="93" y="41"/>
                </a:cubicBezTo>
                <a:cubicBezTo>
                  <a:pt x="93" y="42"/>
                  <a:pt x="92" y="42"/>
                  <a:pt x="92" y="42"/>
                </a:cubicBezTo>
                <a:cubicBezTo>
                  <a:pt x="92" y="43"/>
                  <a:pt x="92" y="43"/>
                  <a:pt x="92" y="43"/>
                </a:cubicBezTo>
                <a:cubicBezTo>
                  <a:pt x="92" y="43"/>
                  <a:pt x="92" y="43"/>
                  <a:pt x="91" y="42"/>
                </a:cubicBezTo>
                <a:cubicBezTo>
                  <a:pt x="91" y="42"/>
                  <a:pt x="93" y="42"/>
                  <a:pt x="91" y="42"/>
                </a:cubicBezTo>
                <a:cubicBezTo>
                  <a:pt x="89" y="42"/>
                  <a:pt x="89" y="42"/>
                  <a:pt x="89" y="42"/>
                </a:cubicBezTo>
                <a:cubicBezTo>
                  <a:pt x="89" y="42"/>
                  <a:pt x="89" y="43"/>
                  <a:pt x="89" y="43"/>
                </a:cubicBezTo>
                <a:cubicBezTo>
                  <a:pt x="89" y="43"/>
                  <a:pt x="87" y="43"/>
                  <a:pt x="87" y="43"/>
                </a:cubicBezTo>
                <a:cubicBezTo>
                  <a:pt x="86" y="44"/>
                  <a:pt x="86" y="44"/>
                  <a:pt x="86" y="44"/>
                </a:cubicBezTo>
                <a:cubicBezTo>
                  <a:pt x="81" y="44"/>
                  <a:pt x="81" y="44"/>
                  <a:pt x="81" y="44"/>
                </a:cubicBezTo>
                <a:close/>
                <a:moveTo>
                  <a:pt x="63" y="44"/>
                </a:moveTo>
                <a:cubicBezTo>
                  <a:pt x="64" y="43"/>
                  <a:pt x="64" y="43"/>
                  <a:pt x="64" y="43"/>
                </a:cubicBezTo>
                <a:cubicBezTo>
                  <a:pt x="64" y="43"/>
                  <a:pt x="64" y="43"/>
                  <a:pt x="64" y="42"/>
                </a:cubicBezTo>
                <a:cubicBezTo>
                  <a:pt x="64" y="41"/>
                  <a:pt x="64" y="40"/>
                  <a:pt x="64" y="40"/>
                </a:cubicBezTo>
                <a:cubicBezTo>
                  <a:pt x="64" y="39"/>
                  <a:pt x="63" y="38"/>
                  <a:pt x="64" y="38"/>
                </a:cubicBezTo>
                <a:cubicBezTo>
                  <a:pt x="64" y="37"/>
                  <a:pt x="64" y="37"/>
                  <a:pt x="65" y="36"/>
                </a:cubicBezTo>
                <a:cubicBezTo>
                  <a:pt x="65" y="35"/>
                  <a:pt x="66" y="34"/>
                  <a:pt x="66" y="34"/>
                </a:cubicBezTo>
                <a:cubicBezTo>
                  <a:pt x="66" y="34"/>
                  <a:pt x="67" y="33"/>
                  <a:pt x="67" y="33"/>
                </a:cubicBezTo>
                <a:cubicBezTo>
                  <a:pt x="65" y="33"/>
                  <a:pt x="65" y="33"/>
                  <a:pt x="65" y="33"/>
                </a:cubicBezTo>
                <a:cubicBezTo>
                  <a:pt x="65" y="33"/>
                  <a:pt x="65" y="33"/>
                  <a:pt x="65" y="33"/>
                </a:cubicBezTo>
                <a:cubicBezTo>
                  <a:pt x="64" y="32"/>
                  <a:pt x="64" y="32"/>
                  <a:pt x="64" y="31"/>
                </a:cubicBezTo>
                <a:cubicBezTo>
                  <a:pt x="64" y="31"/>
                  <a:pt x="63" y="30"/>
                  <a:pt x="63" y="30"/>
                </a:cubicBezTo>
                <a:cubicBezTo>
                  <a:pt x="63" y="29"/>
                  <a:pt x="63" y="29"/>
                  <a:pt x="63" y="28"/>
                </a:cubicBezTo>
                <a:cubicBezTo>
                  <a:pt x="62" y="28"/>
                  <a:pt x="62" y="28"/>
                  <a:pt x="62" y="27"/>
                </a:cubicBezTo>
                <a:cubicBezTo>
                  <a:pt x="62" y="27"/>
                  <a:pt x="62" y="27"/>
                  <a:pt x="62" y="26"/>
                </a:cubicBezTo>
                <a:cubicBezTo>
                  <a:pt x="63" y="27"/>
                  <a:pt x="63" y="27"/>
                  <a:pt x="63" y="27"/>
                </a:cubicBezTo>
                <a:cubicBezTo>
                  <a:pt x="65" y="31"/>
                  <a:pt x="65" y="31"/>
                  <a:pt x="65" y="31"/>
                </a:cubicBezTo>
                <a:cubicBezTo>
                  <a:pt x="65" y="32"/>
                  <a:pt x="65" y="32"/>
                  <a:pt x="65" y="32"/>
                </a:cubicBezTo>
                <a:cubicBezTo>
                  <a:pt x="66" y="32"/>
                  <a:pt x="66" y="32"/>
                  <a:pt x="66" y="32"/>
                </a:cubicBezTo>
                <a:cubicBezTo>
                  <a:pt x="68" y="31"/>
                  <a:pt x="68" y="31"/>
                  <a:pt x="68" y="31"/>
                </a:cubicBezTo>
                <a:cubicBezTo>
                  <a:pt x="69" y="29"/>
                  <a:pt x="69" y="29"/>
                  <a:pt x="69" y="29"/>
                </a:cubicBezTo>
                <a:cubicBezTo>
                  <a:pt x="69" y="28"/>
                  <a:pt x="69" y="28"/>
                  <a:pt x="69" y="28"/>
                </a:cubicBezTo>
                <a:cubicBezTo>
                  <a:pt x="67" y="28"/>
                  <a:pt x="67" y="28"/>
                  <a:pt x="67" y="28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26"/>
                  <a:pt x="67" y="26"/>
                  <a:pt x="67" y="27"/>
                </a:cubicBezTo>
                <a:cubicBezTo>
                  <a:pt x="68" y="27"/>
                  <a:pt x="69" y="27"/>
                  <a:pt x="69" y="28"/>
                </a:cubicBezTo>
                <a:cubicBezTo>
                  <a:pt x="70" y="28"/>
                  <a:pt x="70" y="28"/>
                  <a:pt x="70" y="28"/>
                </a:cubicBezTo>
                <a:cubicBezTo>
                  <a:pt x="71" y="28"/>
                  <a:pt x="72" y="28"/>
                  <a:pt x="72" y="28"/>
                </a:cubicBezTo>
                <a:cubicBezTo>
                  <a:pt x="72" y="28"/>
                  <a:pt x="72" y="29"/>
                  <a:pt x="72" y="29"/>
                </a:cubicBezTo>
                <a:cubicBezTo>
                  <a:pt x="72" y="29"/>
                  <a:pt x="74" y="32"/>
                  <a:pt x="74" y="32"/>
                </a:cubicBezTo>
                <a:cubicBezTo>
                  <a:pt x="74" y="33"/>
                  <a:pt x="74" y="33"/>
                  <a:pt x="74" y="33"/>
                </a:cubicBezTo>
                <a:cubicBezTo>
                  <a:pt x="75" y="34"/>
                  <a:pt x="75" y="34"/>
                  <a:pt x="75" y="34"/>
                </a:cubicBezTo>
                <a:cubicBezTo>
                  <a:pt x="75" y="31"/>
                  <a:pt x="75" y="31"/>
                  <a:pt x="75" y="31"/>
                </a:cubicBezTo>
                <a:cubicBezTo>
                  <a:pt x="75" y="31"/>
                  <a:pt x="76" y="31"/>
                  <a:pt x="76" y="31"/>
                </a:cubicBezTo>
                <a:cubicBezTo>
                  <a:pt x="76" y="30"/>
                  <a:pt x="77" y="29"/>
                  <a:pt x="77" y="29"/>
                </a:cubicBezTo>
                <a:cubicBezTo>
                  <a:pt x="77" y="29"/>
                  <a:pt x="77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80" y="30"/>
                  <a:pt x="80" y="30"/>
                  <a:pt x="80" y="30"/>
                </a:cubicBezTo>
                <a:cubicBezTo>
                  <a:pt x="80" y="30"/>
                  <a:pt x="79" y="31"/>
                  <a:pt x="80" y="31"/>
                </a:cubicBezTo>
                <a:cubicBezTo>
                  <a:pt x="80" y="31"/>
                  <a:pt x="81" y="31"/>
                  <a:pt x="82" y="31"/>
                </a:cubicBezTo>
                <a:cubicBezTo>
                  <a:pt x="82" y="32"/>
                  <a:pt x="82" y="32"/>
                  <a:pt x="82" y="32"/>
                </a:cubicBezTo>
                <a:cubicBezTo>
                  <a:pt x="82" y="32"/>
                  <a:pt x="82" y="33"/>
                  <a:pt x="83" y="32"/>
                </a:cubicBezTo>
                <a:cubicBezTo>
                  <a:pt x="83" y="32"/>
                  <a:pt x="83" y="32"/>
                  <a:pt x="83" y="32"/>
                </a:cubicBezTo>
                <a:cubicBezTo>
                  <a:pt x="83" y="32"/>
                  <a:pt x="83" y="30"/>
                  <a:pt x="83" y="30"/>
                </a:cubicBezTo>
                <a:cubicBezTo>
                  <a:pt x="83" y="29"/>
                  <a:pt x="83" y="29"/>
                  <a:pt x="83" y="29"/>
                </a:cubicBezTo>
                <a:cubicBezTo>
                  <a:pt x="84" y="29"/>
                  <a:pt x="84" y="29"/>
                  <a:pt x="84" y="29"/>
                </a:cubicBezTo>
                <a:cubicBezTo>
                  <a:pt x="85" y="29"/>
                  <a:pt x="85" y="29"/>
                  <a:pt x="86" y="28"/>
                </a:cubicBezTo>
                <a:cubicBezTo>
                  <a:pt x="86" y="28"/>
                  <a:pt x="86" y="28"/>
                  <a:pt x="86" y="28"/>
                </a:cubicBezTo>
                <a:cubicBezTo>
                  <a:pt x="86" y="27"/>
                  <a:pt x="87" y="26"/>
                  <a:pt x="87" y="26"/>
                </a:cubicBezTo>
                <a:cubicBezTo>
                  <a:pt x="87" y="25"/>
                  <a:pt x="87" y="26"/>
                  <a:pt x="87" y="25"/>
                </a:cubicBezTo>
                <a:cubicBezTo>
                  <a:pt x="87" y="24"/>
                  <a:pt x="86" y="25"/>
                  <a:pt x="87" y="24"/>
                </a:cubicBezTo>
                <a:cubicBezTo>
                  <a:pt x="87" y="23"/>
                  <a:pt x="87" y="23"/>
                  <a:pt x="87" y="23"/>
                </a:cubicBezTo>
                <a:cubicBezTo>
                  <a:pt x="87" y="22"/>
                  <a:pt x="87" y="22"/>
                  <a:pt x="87" y="22"/>
                </a:cubicBezTo>
                <a:cubicBezTo>
                  <a:pt x="88" y="22"/>
                  <a:pt x="88" y="23"/>
                  <a:pt x="88" y="23"/>
                </a:cubicBezTo>
                <a:cubicBezTo>
                  <a:pt x="88" y="23"/>
                  <a:pt x="88" y="24"/>
                  <a:pt x="88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2"/>
                  <a:pt x="89" y="22"/>
                  <a:pt x="90" y="22"/>
                </a:cubicBezTo>
                <a:cubicBezTo>
                  <a:pt x="90" y="21"/>
                  <a:pt x="90" y="21"/>
                  <a:pt x="90" y="21"/>
                </a:cubicBezTo>
                <a:cubicBezTo>
                  <a:pt x="91" y="21"/>
                  <a:pt x="90" y="21"/>
                  <a:pt x="91" y="21"/>
                </a:cubicBezTo>
                <a:cubicBezTo>
                  <a:pt x="91" y="21"/>
                  <a:pt x="91" y="20"/>
                  <a:pt x="91" y="20"/>
                </a:cubicBezTo>
                <a:cubicBezTo>
                  <a:pt x="92" y="19"/>
                  <a:pt x="92" y="19"/>
                  <a:pt x="92" y="19"/>
                </a:cubicBezTo>
                <a:cubicBezTo>
                  <a:pt x="93" y="17"/>
                  <a:pt x="93" y="17"/>
                  <a:pt x="93" y="17"/>
                </a:cubicBezTo>
                <a:cubicBezTo>
                  <a:pt x="92" y="17"/>
                  <a:pt x="92" y="17"/>
                  <a:pt x="92" y="17"/>
                </a:cubicBezTo>
                <a:cubicBezTo>
                  <a:pt x="92" y="16"/>
                  <a:pt x="92" y="16"/>
                  <a:pt x="92" y="16"/>
                </a:cubicBezTo>
                <a:cubicBezTo>
                  <a:pt x="92" y="16"/>
                  <a:pt x="93" y="15"/>
                  <a:pt x="94" y="15"/>
                </a:cubicBezTo>
                <a:cubicBezTo>
                  <a:pt x="94" y="15"/>
                  <a:pt x="94" y="15"/>
                  <a:pt x="95" y="15"/>
                </a:cubicBezTo>
                <a:cubicBezTo>
                  <a:pt x="95" y="15"/>
                  <a:pt x="96" y="15"/>
                  <a:pt x="96" y="15"/>
                </a:cubicBezTo>
                <a:cubicBezTo>
                  <a:pt x="96" y="15"/>
                  <a:pt x="97" y="14"/>
                  <a:pt x="98" y="14"/>
                </a:cubicBezTo>
                <a:cubicBezTo>
                  <a:pt x="98" y="14"/>
                  <a:pt x="98" y="15"/>
                  <a:pt x="98" y="15"/>
                </a:cubicBezTo>
                <a:cubicBezTo>
                  <a:pt x="98" y="16"/>
                  <a:pt x="97" y="16"/>
                  <a:pt x="97" y="16"/>
                </a:cubicBezTo>
                <a:cubicBezTo>
                  <a:pt x="97" y="17"/>
                  <a:pt x="98" y="18"/>
                  <a:pt x="98" y="18"/>
                </a:cubicBezTo>
                <a:cubicBezTo>
                  <a:pt x="98" y="18"/>
                  <a:pt x="99" y="18"/>
                  <a:pt x="99" y="17"/>
                </a:cubicBezTo>
                <a:cubicBezTo>
                  <a:pt x="100" y="16"/>
                  <a:pt x="100" y="15"/>
                  <a:pt x="100" y="15"/>
                </a:cubicBezTo>
                <a:cubicBezTo>
                  <a:pt x="100" y="15"/>
                  <a:pt x="100" y="15"/>
                  <a:pt x="101" y="14"/>
                </a:cubicBezTo>
                <a:cubicBezTo>
                  <a:pt x="101" y="14"/>
                  <a:pt x="102" y="13"/>
                  <a:pt x="102" y="13"/>
                </a:cubicBezTo>
                <a:cubicBezTo>
                  <a:pt x="102" y="13"/>
                  <a:pt x="102" y="12"/>
                  <a:pt x="102" y="12"/>
                </a:cubicBezTo>
                <a:cubicBezTo>
                  <a:pt x="101" y="11"/>
                  <a:pt x="101" y="11"/>
                  <a:pt x="101" y="11"/>
                </a:cubicBezTo>
                <a:cubicBezTo>
                  <a:pt x="99" y="11"/>
                  <a:pt x="99" y="11"/>
                  <a:pt x="99" y="11"/>
                </a:cubicBezTo>
                <a:cubicBezTo>
                  <a:pt x="99" y="11"/>
                  <a:pt x="97" y="11"/>
                  <a:pt x="97" y="11"/>
                </a:cubicBezTo>
                <a:cubicBezTo>
                  <a:pt x="96" y="11"/>
                  <a:pt x="96" y="11"/>
                  <a:pt x="96" y="10"/>
                </a:cubicBezTo>
                <a:cubicBezTo>
                  <a:pt x="95" y="10"/>
                  <a:pt x="96" y="10"/>
                  <a:pt x="94" y="10"/>
                </a:cubicBezTo>
                <a:cubicBezTo>
                  <a:pt x="93" y="10"/>
                  <a:pt x="93" y="10"/>
                  <a:pt x="93" y="10"/>
                </a:cubicBezTo>
                <a:cubicBezTo>
                  <a:pt x="92" y="10"/>
                  <a:pt x="92" y="10"/>
                  <a:pt x="92" y="10"/>
                </a:cubicBezTo>
                <a:cubicBezTo>
                  <a:pt x="91" y="10"/>
                  <a:pt x="91" y="11"/>
                  <a:pt x="91" y="10"/>
                </a:cubicBezTo>
                <a:cubicBezTo>
                  <a:pt x="90" y="10"/>
                  <a:pt x="90" y="10"/>
                  <a:pt x="89" y="10"/>
                </a:cubicBezTo>
                <a:cubicBezTo>
                  <a:pt x="89" y="10"/>
                  <a:pt x="89" y="10"/>
                  <a:pt x="88" y="10"/>
                </a:cubicBezTo>
                <a:cubicBezTo>
                  <a:pt x="87" y="10"/>
                  <a:pt x="87" y="10"/>
                  <a:pt x="86" y="10"/>
                </a:cubicBezTo>
                <a:cubicBezTo>
                  <a:pt x="85" y="10"/>
                  <a:pt x="85" y="10"/>
                  <a:pt x="85" y="10"/>
                </a:cubicBezTo>
                <a:cubicBezTo>
                  <a:pt x="85" y="10"/>
                  <a:pt x="85" y="10"/>
                  <a:pt x="84" y="9"/>
                </a:cubicBezTo>
                <a:cubicBezTo>
                  <a:pt x="83" y="9"/>
                  <a:pt x="84" y="9"/>
                  <a:pt x="82" y="9"/>
                </a:cubicBezTo>
                <a:cubicBezTo>
                  <a:pt x="81" y="9"/>
                  <a:pt x="81" y="9"/>
                  <a:pt x="80" y="9"/>
                </a:cubicBezTo>
                <a:cubicBezTo>
                  <a:pt x="79" y="9"/>
                  <a:pt x="78" y="9"/>
                  <a:pt x="77" y="9"/>
                </a:cubicBezTo>
                <a:cubicBezTo>
                  <a:pt x="76" y="9"/>
                  <a:pt x="75" y="9"/>
                  <a:pt x="75" y="9"/>
                </a:cubicBezTo>
                <a:cubicBezTo>
                  <a:pt x="75" y="10"/>
                  <a:pt x="76" y="10"/>
                  <a:pt x="76" y="11"/>
                </a:cubicBezTo>
                <a:cubicBezTo>
                  <a:pt x="75" y="11"/>
                  <a:pt x="76" y="10"/>
                  <a:pt x="74" y="11"/>
                </a:cubicBezTo>
                <a:cubicBezTo>
                  <a:pt x="73" y="11"/>
                  <a:pt x="73" y="11"/>
                  <a:pt x="73" y="11"/>
                </a:cubicBezTo>
                <a:cubicBezTo>
                  <a:pt x="73" y="12"/>
                  <a:pt x="73" y="12"/>
                  <a:pt x="73" y="12"/>
                </a:cubicBezTo>
                <a:cubicBezTo>
                  <a:pt x="73" y="12"/>
                  <a:pt x="73" y="12"/>
                  <a:pt x="72" y="11"/>
                </a:cubicBezTo>
                <a:cubicBezTo>
                  <a:pt x="71" y="11"/>
                  <a:pt x="71" y="11"/>
                  <a:pt x="71" y="11"/>
                </a:cubicBezTo>
                <a:cubicBezTo>
                  <a:pt x="71" y="11"/>
                  <a:pt x="70" y="12"/>
                  <a:pt x="70" y="12"/>
                </a:cubicBezTo>
                <a:cubicBezTo>
                  <a:pt x="70" y="11"/>
                  <a:pt x="69" y="11"/>
                  <a:pt x="69" y="11"/>
                </a:cubicBezTo>
                <a:cubicBezTo>
                  <a:pt x="68" y="11"/>
                  <a:pt x="67" y="11"/>
                  <a:pt x="67" y="11"/>
                </a:cubicBezTo>
                <a:cubicBezTo>
                  <a:pt x="66" y="12"/>
                  <a:pt x="65" y="12"/>
                  <a:pt x="65" y="12"/>
                </a:cubicBezTo>
                <a:cubicBezTo>
                  <a:pt x="64" y="13"/>
                  <a:pt x="64" y="13"/>
                  <a:pt x="64" y="13"/>
                </a:cubicBezTo>
                <a:cubicBezTo>
                  <a:pt x="63" y="13"/>
                  <a:pt x="63" y="13"/>
                  <a:pt x="63" y="13"/>
                </a:cubicBezTo>
                <a:cubicBezTo>
                  <a:pt x="62" y="12"/>
                  <a:pt x="62" y="12"/>
                  <a:pt x="62" y="12"/>
                </a:cubicBezTo>
                <a:cubicBezTo>
                  <a:pt x="64" y="12"/>
                  <a:pt x="64" y="12"/>
                  <a:pt x="64" y="12"/>
                </a:cubicBezTo>
                <a:cubicBezTo>
                  <a:pt x="64" y="12"/>
                  <a:pt x="64" y="12"/>
                  <a:pt x="64" y="12"/>
                </a:cubicBezTo>
                <a:cubicBezTo>
                  <a:pt x="64" y="12"/>
                  <a:pt x="61" y="11"/>
                  <a:pt x="61" y="11"/>
                </a:cubicBezTo>
                <a:cubicBezTo>
                  <a:pt x="60" y="11"/>
                  <a:pt x="59" y="11"/>
                  <a:pt x="59" y="11"/>
                </a:cubicBezTo>
                <a:cubicBezTo>
                  <a:pt x="58" y="12"/>
                  <a:pt x="58" y="12"/>
                  <a:pt x="58" y="12"/>
                </a:cubicBezTo>
                <a:cubicBezTo>
                  <a:pt x="58" y="12"/>
                  <a:pt x="57" y="13"/>
                  <a:pt x="57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5" y="14"/>
                  <a:pt x="55" y="14"/>
                  <a:pt x="55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6" y="15"/>
                  <a:pt x="56" y="15"/>
                  <a:pt x="56" y="15"/>
                </a:cubicBezTo>
                <a:cubicBezTo>
                  <a:pt x="56" y="15"/>
                  <a:pt x="56" y="16"/>
                  <a:pt x="56" y="16"/>
                </a:cubicBezTo>
                <a:cubicBezTo>
                  <a:pt x="56" y="16"/>
                  <a:pt x="57" y="16"/>
                  <a:pt x="57" y="16"/>
                </a:cubicBezTo>
                <a:cubicBezTo>
                  <a:pt x="57" y="15"/>
                  <a:pt x="57" y="15"/>
                  <a:pt x="57" y="15"/>
                </a:cubicBezTo>
                <a:cubicBezTo>
                  <a:pt x="59" y="14"/>
                  <a:pt x="59" y="14"/>
                  <a:pt x="59" y="14"/>
                </a:cubicBezTo>
                <a:cubicBezTo>
                  <a:pt x="59" y="13"/>
                  <a:pt x="59" y="13"/>
                  <a:pt x="59" y="13"/>
                </a:cubicBezTo>
                <a:cubicBezTo>
                  <a:pt x="60" y="14"/>
                  <a:pt x="60" y="14"/>
                  <a:pt x="60" y="14"/>
                </a:cubicBezTo>
                <a:cubicBezTo>
                  <a:pt x="60" y="15"/>
                  <a:pt x="60" y="15"/>
                  <a:pt x="60" y="15"/>
                </a:cubicBezTo>
                <a:cubicBezTo>
                  <a:pt x="58" y="16"/>
                  <a:pt x="58" y="16"/>
                  <a:pt x="58" y="16"/>
                </a:cubicBezTo>
                <a:cubicBezTo>
                  <a:pt x="58" y="16"/>
                  <a:pt x="58" y="16"/>
                  <a:pt x="58" y="16"/>
                </a:cubicBezTo>
                <a:cubicBezTo>
                  <a:pt x="57" y="17"/>
                  <a:pt x="57" y="17"/>
                  <a:pt x="57" y="17"/>
                </a:cubicBezTo>
                <a:cubicBezTo>
                  <a:pt x="55" y="17"/>
                  <a:pt x="55" y="17"/>
                  <a:pt x="55" y="17"/>
                </a:cubicBezTo>
                <a:cubicBezTo>
                  <a:pt x="54" y="17"/>
                  <a:pt x="54" y="17"/>
                  <a:pt x="54" y="17"/>
                </a:cubicBezTo>
                <a:cubicBezTo>
                  <a:pt x="53" y="18"/>
                  <a:pt x="53" y="18"/>
                  <a:pt x="53" y="18"/>
                </a:cubicBezTo>
                <a:cubicBezTo>
                  <a:pt x="52" y="19"/>
                  <a:pt x="52" y="19"/>
                  <a:pt x="52" y="19"/>
                </a:cubicBezTo>
                <a:cubicBezTo>
                  <a:pt x="52" y="19"/>
                  <a:pt x="52" y="19"/>
                  <a:pt x="52" y="19"/>
                </a:cubicBezTo>
                <a:cubicBezTo>
                  <a:pt x="52" y="20"/>
                  <a:pt x="52" y="20"/>
                  <a:pt x="52" y="20"/>
                </a:cubicBezTo>
                <a:cubicBezTo>
                  <a:pt x="52" y="21"/>
                  <a:pt x="52" y="21"/>
                  <a:pt x="52" y="21"/>
                </a:cubicBezTo>
                <a:cubicBezTo>
                  <a:pt x="50" y="21"/>
                  <a:pt x="50" y="21"/>
                  <a:pt x="50" y="21"/>
                </a:cubicBezTo>
                <a:cubicBezTo>
                  <a:pt x="50" y="23"/>
                  <a:pt x="50" y="23"/>
                  <a:pt x="50" y="23"/>
                </a:cubicBezTo>
                <a:cubicBezTo>
                  <a:pt x="50" y="23"/>
                  <a:pt x="50" y="23"/>
                  <a:pt x="50" y="23"/>
                </a:cubicBezTo>
                <a:cubicBezTo>
                  <a:pt x="51" y="24"/>
                  <a:pt x="51" y="24"/>
                  <a:pt x="51" y="24"/>
                </a:cubicBezTo>
                <a:cubicBezTo>
                  <a:pt x="52" y="23"/>
                  <a:pt x="52" y="23"/>
                  <a:pt x="52" y="23"/>
                </a:cubicBezTo>
                <a:cubicBezTo>
                  <a:pt x="52" y="23"/>
                  <a:pt x="53" y="23"/>
                  <a:pt x="53" y="22"/>
                </a:cubicBezTo>
                <a:cubicBezTo>
                  <a:pt x="53" y="22"/>
                  <a:pt x="54" y="21"/>
                  <a:pt x="54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1"/>
                  <a:pt x="55" y="21"/>
                  <a:pt x="55" y="21"/>
                </a:cubicBezTo>
                <a:cubicBezTo>
                  <a:pt x="55" y="22"/>
                  <a:pt x="56" y="22"/>
                  <a:pt x="56" y="22"/>
                </a:cubicBezTo>
                <a:cubicBezTo>
                  <a:pt x="56" y="22"/>
                  <a:pt x="57" y="22"/>
                  <a:pt x="57" y="22"/>
                </a:cubicBezTo>
                <a:cubicBezTo>
                  <a:pt x="58" y="22"/>
                  <a:pt x="58" y="22"/>
                  <a:pt x="58" y="22"/>
                </a:cubicBezTo>
                <a:cubicBezTo>
                  <a:pt x="58" y="22"/>
                  <a:pt x="58" y="22"/>
                  <a:pt x="59" y="23"/>
                </a:cubicBezTo>
                <a:cubicBezTo>
                  <a:pt x="59" y="23"/>
                  <a:pt x="59" y="24"/>
                  <a:pt x="60" y="24"/>
                </a:cubicBezTo>
                <a:cubicBezTo>
                  <a:pt x="60" y="23"/>
                  <a:pt x="60" y="23"/>
                  <a:pt x="61" y="23"/>
                </a:cubicBezTo>
                <a:cubicBezTo>
                  <a:pt x="61" y="23"/>
                  <a:pt x="61" y="23"/>
                  <a:pt x="62" y="24"/>
                </a:cubicBezTo>
                <a:cubicBezTo>
                  <a:pt x="62" y="24"/>
                  <a:pt x="63" y="24"/>
                  <a:pt x="63" y="24"/>
                </a:cubicBezTo>
                <a:cubicBezTo>
                  <a:pt x="62" y="25"/>
                  <a:pt x="62" y="25"/>
                  <a:pt x="62" y="25"/>
                </a:cubicBezTo>
                <a:cubicBezTo>
                  <a:pt x="62" y="26"/>
                  <a:pt x="62" y="26"/>
                  <a:pt x="62" y="26"/>
                </a:cubicBezTo>
                <a:cubicBezTo>
                  <a:pt x="61" y="26"/>
                  <a:pt x="58" y="25"/>
                  <a:pt x="58" y="25"/>
                </a:cubicBezTo>
                <a:cubicBezTo>
                  <a:pt x="58" y="25"/>
                  <a:pt x="58" y="25"/>
                  <a:pt x="58" y="25"/>
                </a:cubicBezTo>
                <a:cubicBezTo>
                  <a:pt x="58" y="25"/>
                  <a:pt x="58" y="26"/>
                  <a:pt x="57" y="26"/>
                </a:cubicBezTo>
                <a:cubicBezTo>
                  <a:pt x="57" y="25"/>
                  <a:pt x="56" y="25"/>
                  <a:pt x="56" y="25"/>
                </a:cubicBezTo>
                <a:cubicBezTo>
                  <a:pt x="55" y="25"/>
                  <a:pt x="57" y="24"/>
                  <a:pt x="55" y="24"/>
                </a:cubicBezTo>
                <a:cubicBezTo>
                  <a:pt x="53" y="24"/>
                  <a:pt x="52" y="24"/>
                  <a:pt x="52" y="24"/>
                </a:cubicBezTo>
                <a:cubicBezTo>
                  <a:pt x="52" y="24"/>
                  <a:pt x="52" y="24"/>
                  <a:pt x="52" y="24"/>
                </a:cubicBezTo>
                <a:cubicBezTo>
                  <a:pt x="51" y="25"/>
                  <a:pt x="51" y="25"/>
                  <a:pt x="51" y="25"/>
                </a:cubicBezTo>
                <a:cubicBezTo>
                  <a:pt x="50" y="26"/>
                  <a:pt x="50" y="26"/>
                  <a:pt x="50" y="26"/>
                </a:cubicBezTo>
                <a:cubicBezTo>
                  <a:pt x="49" y="26"/>
                  <a:pt x="48" y="27"/>
                  <a:pt x="48" y="27"/>
                </a:cubicBezTo>
                <a:cubicBezTo>
                  <a:pt x="48" y="27"/>
                  <a:pt x="48" y="29"/>
                  <a:pt x="48" y="29"/>
                </a:cubicBezTo>
                <a:cubicBezTo>
                  <a:pt x="48" y="29"/>
                  <a:pt x="48" y="30"/>
                  <a:pt x="48" y="31"/>
                </a:cubicBezTo>
                <a:cubicBezTo>
                  <a:pt x="48" y="31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5"/>
                  <a:pt x="49" y="35"/>
                  <a:pt x="49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2" y="36"/>
                  <a:pt x="52" y="36"/>
                </a:cubicBezTo>
                <a:cubicBezTo>
                  <a:pt x="53" y="36"/>
                  <a:pt x="53" y="36"/>
                  <a:pt x="53" y="36"/>
                </a:cubicBezTo>
                <a:cubicBezTo>
                  <a:pt x="53" y="35"/>
                  <a:pt x="54" y="35"/>
                  <a:pt x="55" y="35"/>
                </a:cubicBezTo>
                <a:cubicBezTo>
                  <a:pt x="55" y="36"/>
                  <a:pt x="55" y="35"/>
                  <a:pt x="55" y="36"/>
                </a:cubicBezTo>
                <a:cubicBezTo>
                  <a:pt x="55" y="36"/>
                  <a:pt x="56" y="37"/>
                  <a:pt x="56" y="37"/>
                </a:cubicBezTo>
                <a:cubicBezTo>
                  <a:pt x="55" y="37"/>
                  <a:pt x="55" y="37"/>
                  <a:pt x="55" y="38"/>
                </a:cubicBezTo>
                <a:cubicBezTo>
                  <a:pt x="55" y="38"/>
                  <a:pt x="56" y="38"/>
                  <a:pt x="56" y="39"/>
                </a:cubicBezTo>
                <a:cubicBezTo>
                  <a:pt x="56" y="40"/>
                  <a:pt x="56" y="39"/>
                  <a:pt x="56" y="40"/>
                </a:cubicBezTo>
                <a:cubicBezTo>
                  <a:pt x="56" y="41"/>
                  <a:pt x="56" y="44"/>
                  <a:pt x="56" y="44"/>
                </a:cubicBezTo>
                <a:cubicBezTo>
                  <a:pt x="56" y="45"/>
                  <a:pt x="56" y="45"/>
                  <a:pt x="56" y="45"/>
                </a:cubicBezTo>
                <a:cubicBezTo>
                  <a:pt x="56" y="51"/>
                  <a:pt x="56" y="51"/>
                  <a:pt x="56" y="51"/>
                </a:cubicBezTo>
                <a:cubicBezTo>
                  <a:pt x="77" y="51"/>
                  <a:pt x="77" y="51"/>
                  <a:pt x="77" y="51"/>
                </a:cubicBezTo>
                <a:cubicBezTo>
                  <a:pt x="77" y="44"/>
                  <a:pt x="77" y="44"/>
                  <a:pt x="77" y="44"/>
                </a:cubicBezTo>
                <a:cubicBezTo>
                  <a:pt x="67" y="44"/>
                  <a:pt x="67" y="44"/>
                  <a:pt x="67" y="44"/>
                </a:cubicBezTo>
                <a:cubicBezTo>
                  <a:pt x="67" y="42"/>
                  <a:pt x="67" y="42"/>
                  <a:pt x="67" y="42"/>
                </a:cubicBezTo>
                <a:cubicBezTo>
                  <a:pt x="66" y="42"/>
                  <a:pt x="66" y="42"/>
                  <a:pt x="66" y="42"/>
                </a:cubicBezTo>
                <a:cubicBezTo>
                  <a:pt x="66" y="43"/>
                  <a:pt x="66" y="43"/>
                  <a:pt x="66" y="43"/>
                </a:cubicBezTo>
                <a:cubicBezTo>
                  <a:pt x="65" y="44"/>
                  <a:pt x="65" y="44"/>
                  <a:pt x="65" y="44"/>
                </a:cubicBezTo>
                <a:cubicBezTo>
                  <a:pt x="63" y="44"/>
                  <a:pt x="63" y="44"/>
                  <a:pt x="63" y="44"/>
                </a:cubicBezTo>
                <a:close/>
                <a:moveTo>
                  <a:pt x="31" y="44"/>
                </a:move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2"/>
                  <a:pt x="31" y="52"/>
                  <a:pt x="31" y="52"/>
                </a:cubicBezTo>
                <a:cubicBezTo>
                  <a:pt x="32" y="53"/>
                  <a:pt x="32" y="54"/>
                  <a:pt x="32" y="54"/>
                </a:cubicBezTo>
                <a:cubicBezTo>
                  <a:pt x="32" y="54"/>
                  <a:pt x="32" y="55"/>
                  <a:pt x="32" y="55"/>
                </a:cubicBezTo>
                <a:cubicBezTo>
                  <a:pt x="32" y="55"/>
                  <a:pt x="32" y="57"/>
                  <a:pt x="32" y="57"/>
                </a:cubicBezTo>
                <a:cubicBezTo>
                  <a:pt x="32" y="58"/>
                  <a:pt x="33" y="58"/>
                  <a:pt x="33" y="58"/>
                </a:cubicBezTo>
                <a:cubicBezTo>
                  <a:pt x="34" y="58"/>
                  <a:pt x="34" y="58"/>
                  <a:pt x="34" y="58"/>
                </a:cubicBezTo>
                <a:cubicBezTo>
                  <a:pt x="34" y="58"/>
                  <a:pt x="33" y="56"/>
                  <a:pt x="33" y="56"/>
                </a:cubicBezTo>
                <a:cubicBezTo>
                  <a:pt x="33" y="56"/>
                  <a:pt x="33" y="55"/>
                  <a:pt x="33" y="55"/>
                </a:cubicBezTo>
                <a:cubicBezTo>
                  <a:pt x="33" y="55"/>
                  <a:pt x="34" y="54"/>
                  <a:pt x="35" y="54"/>
                </a:cubicBezTo>
                <a:cubicBezTo>
                  <a:pt x="35" y="54"/>
                  <a:pt x="35" y="54"/>
                  <a:pt x="35" y="53"/>
                </a:cubicBezTo>
                <a:cubicBezTo>
                  <a:pt x="35" y="53"/>
                  <a:pt x="35" y="53"/>
                  <a:pt x="35" y="53"/>
                </a:cubicBezTo>
                <a:cubicBezTo>
                  <a:pt x="35" y="52"/>
                  <a:pt x="35" y="52"/>
                  <a:pt x="35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1"/>
                  <a:pt x="36" y="51"/>
                </a:cubicBezTo>
                <a:cubicBezTo>
                  <a:pt x="36" y="51"/>
                  <a:pt x="36" y="51"/>
                  <a:pt x="36" y="51"/>
                </a:cubicBezTo>
                <a:cubicBezTo>
                  <a:pt x="52" y="51"/>
                  <a:pt x="52" y="51"/>
                  <a:pt x="52" y="51"/>
                </a:cubicBezTo>
                <a:cubicBezTo>
                  <a:pt x="52" y="44"/>
                  <a:pt x="52" y="44"/>
                  <a:pt x="52" y="44"/>
                </a:cubicBezTo>
                <a:cubicBezTo>
                  <a:pt x="41" y="44"/>
                  <a:pt x="41" y="44"/>
                  <a:pt x="41" y="44"/>
                </a:cubicBezTo>
                <a:cubicBezTo>
                  <a:pt x="41" y="43"/>
                  <a:pt x="41" y="43"/>
                  <a:pt x="41" y="43"/>
                </a:cubicBezTo>
                <a:cubicBezTo>
                  <a:pt x="41" y="43"/>
                  <a:pt x="42" y="43"/>
                  <a:pt x="42" y="42"/>
                </a:cubicBezTo>
                <a:cubicBezTo>
                  <a:pt x="43" y="42"/>
                  <a:pt x="43" y="40"/>
                  <a:pt x="43" y="40"/>
                </a:cubicBezTo>
                <a:cubicBezTo>
                  <a:pt x="43" y="40"/>
                  <a:pt x="43" y="39"/>
                  <a:pt x="43" y="39"/>
                </a:cubicBezTo>
                <a:cubicBezTo>
                  <a:pt x="42" y="39"/>
                  <a:pt x="42" y="39"/>
                  <a:pt x="41" y="39"/>
                </a:cubicBezTo>
                <a:cubicBezTo>
                  <a:pt x="40" y="39"/>
                  <a:pt x="40" y="38"/>
                  <a:pt x="40" y="38"/>
                </a:cubicBezTo>
                <a:cubicBezTo>
                  <a:pt x="40" y="38"/>
                  <a:pt x="39" y="37"/>
                  <a:pt x="39" y="37"/>
                </a:cubicBezTo>
                <a:cubicBezTo>
                  <a:pt x="39" y="37"/>
                  <a:pt x="38" y="37"/>
                  <a:pt x="38" y="37"/>
                </a:cubicBezTo>
                <a:cubicBezTo>
                  <a:pt x="38" y="36"/>
                  <a:pt x="38" y="36"/>
                  <a:pt x="38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7" y="36"/>
                  <a:pt x="36" y="35"/>
                  <a:pt x="36" y="35"/>
                </a:cubicBezTo>
                <a:cubicBezTo>
                  <a:pt x="36" y="35"/>
                  <a:pt x="36" y="34"/>
                  <a:pt x="36" y="34"/>
                </a:cubicBezTo>
                <a:cubicBezTo>
                  <a:pt x="36" y="34"/>
                  <a:pt x="33" y="33"/>
                  <a:pt x="33" y="33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2" y="33"/>
                  <a:pt x="31" y="33"/>
                </a:cubicBezTo>
                <a:cubicBezTo>
                  <a:pt x="31" y="33"/>
                  <a:pt x="31" y="34"/>
                  <a:pt x="31" y="34"/>
                </a:cubicBezTo>
                <a:cubicBezTo>
                  <a:pt x="30" y="34"/>
                  <a:pt x="30" y="34"/>
                  <a:pt x="30" y="34"/>
                </a:cubicBezTo>
                <a:cubicBezTo>
                  <a:pt x="30" y="34"/>
                  <a:pt x="31" y="36"/>
                  <a:pt x="31" y="36"/>
                </a:cubicBezTo>
                <a:cubicBezTo>
                  <a:pt x="31" y="36"/>
                  <a:pt x="30" y="36"/>
                  <a:pt x="29" y="37"/>
                </a:cubicBezTo>
                <a:cubicBezTo>
                  <a:pt x="29" y="37"/>
                  <a:pt x="30" y="38"/>
                  <a:pt x="30" y="38"/>
                </a:cubicBezTo>
                <a:cubicBezTo>
                  <a:pt x="29" y="39"/>
                  <a:pt x="29" y="39"/>
                  <a:pt x="29" y="39"/>
                </a:cubicBezTo>
                <a:cubicBezTo>
                  <a:pt x="29" y="40"/>
                  <a:pt x="29" y="40"/>
                  <a:pt x="29" y="40"/>
                </a:cubicBezTo>
                <a:cubicBezTo>
                  <a:pt x="29" y="40"/>
                  <a:pt x="30" y="41"/>
                  <a:pt x="30" y="41"/>
                </a:cubicBezTo>
                <a:cubicBezTo>
                  <a:pt x="30" y="41"/>
                  <a:pt x="31" y="42"/>
                  <a:pt x="31" y="42"/>
                </a:cubicBezTo>
                <a:cubicBezTo>
                  <a:pt x="31" y="42"/>
                  <a:pt x="32" y="43"/>
                  <a:pt x="32" y="43"/>
                </a:cubicBezTo>
                <a:cubicBezTo>
                  <a:pt x="32" y="43"/>
                  <a:pt x="32" y="43"/>
                  <a:pt x="32" y="44"/>
                </a:cubicBezTo>
                <a:lnTo>
                  <a:pt x="31" y="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7426" name="文本框 8"/>
          <p:cNvSpPr txBox="1">
            <a:spLocks noChangeArrowheads="1"/>
          </p:cNvSpPr>
          <p:nvPr/>
        </p:nvSpPr>
        <p:spPr bwMode="auto">
          <a:xfrm>
            <a:off x="2405063" y="3536950"/>
            <a:ext cx="13033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这里输入文字</a:t>
            </a:r>
          </a:p>
        </p:txBody>
      </p:sp>
      <p:sp>
        <p:nvSpPr>
          <p:cNvPr id="17427" name="文本框 41"/>
          <p:cNvSpPr txBox="1">
            <a:spLocks noChangeArrowheads="1"/>
          </p:cNvSpPr>
          <p:nvPr/>
        </p:nvSpPr>
        <p:spPr bwMode="auto">
          <a:xfrm>
            <a:off x="4386263" y="3536950"/>
            <a:ext cx="13033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这里输入文字</a:t>
            </a:r>
          </a:p>
        </p:txBody>
      </p:sp>
      <p:sp>
        <p:nvSpPr>
          <p:cNvPr id="17428" name="文本框 42"/>
          <p:cNvSpPr txBox="1">
            <a:spLocks noChangeArrowheads="1"/>
          </p:cNvSpPr>
          <p:nvPr/>
        </p:nvSpPr>
        <p:spPr bwMode="auto">
          <a:xfrm>
            <a:off x="6356350" y="3541713"/>
            <a:ext cx="13017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这里输入文字</a:t>
            </a:r>
          </a:p>
        </p:txBody>
      </p:sp>
      <p:sp>
        <p:nvSpPr>
          <p:cNvPr id="17429" name="文本框 43"/>
          <p:cNvSpPr txBox="1">
            <a:spLocks noChangeArrowheads="1"/>
          </p:cNvSpPr>
          <p:nvPr/>
        </p:nvSpPr>
        <p:spPr bwMode="auto">
          <a:xfrm>
            <a:off x="8310563" y="3536950"/>
            <a:ext cx="13017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这里输入文字</a:t>
            </a:r>
          </a:p>
        </p:txBody>
      </p:sp>
      <p:sp>
        <p:nvSpPr>
          <p:cNvPr id="17430" name="文本框 44"/>
          <p:cNvSpPr txBox="1">
            <a:spLocks noChangeArrowheads="1"/>
          </p:cNvSpPr>
          <p:nvPr/>
        </p:nvSpPr>
        <p:spPr bwMode="auto">
          <a:xfrm>
            <a:off x="2009775" y="1890713"/>
            <a:ext cx="475297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>
                <a:latin typeface="幼圆" panose="02010509060101010101" pitchFamily="49" charset="-122"/>
                <a:ea typeface="幼圆" panose="02010509060101010101" pitchFamily="49" charset="-122"/>
              </a:rPr>
              <a:t>这里插入可长可短的标题</a:t>
            </a:r>
          </a:p>
        </p:txBody>
      </p:sp>
      <p:sp>
        <p:nvSpPr>
          <p:cNvPr id="17431" name="矩形 48"/>
          <p:cNvSpPr>
            <a:spLocks noChangeArrowheads="1"/>
          </p:cNvSpPr>
          <p:nvPr/>
        </p:nvSpPr>
        <p:spPr bwMode="auto">
          <a:xfrm>
            <a:off x="2117725" y="4171950"/>
            <a:ext cx="78835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这边可以输入对图的相关数据的具体比较结果和分析。</a:t>
            </a:r>
            <a:r>
              <a:rPr lang="en-US" altLang="zh-CN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【</a:t>
            </a:r>
            <a:r>
              <a:rPr lang="zh-CN" altLang="en-US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分别点击各个图，图片可编辑，也可换掉颜色</a:t>
            </a:r>
            <a:r>
              <a:rPr lang="en-US" altLang="zh-CN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,</a:t>
            </a:r>
            <a:r>
              <a:rPr lang="zh-CN" altLang="en-US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模板末页附有大量的可编辑图片，任君挑选。</a:t>
            </a:r>
            <a:r>
              <a:rPr lang="en-US" altLang="zh-CN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  <a:endParaRPr lang="zh-CN" altLang="en-US" sz="1600">
              <a:solidFill>
                <a:srgbClr val="0D0D0D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4"/>
          <p:cNvSpPr>
            <a:spLocks noChangeArrowheads="1"/>
          </p:cNvSpPr>
          <p:nvPr/>
        </p:nvSpPr>
        <p:spPr bwMode="auto">
          <a:xfrm>
            <a:off x="0" y="0"/>
            <a:ext cx="12192000" cy="301625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35" name="矩形 5"/>
          <p:cNvSpPr>
            <a:spLocks noChangeArrowheads="1"/>
          </p:cNvSpPr>
          <p:nvPr/>
        </p:nvSpPr>
        <p:spPr bwMode="auto">
          <a:xfrm>
            <a:off x="0" y="6400800"/>
            <a:ext cx="12192000" cy="4572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36" name="五边形 2"/>
          <p:cNvSpPr>
            <a:spLocks/>
          </p:cNvSpPr>
          <p:nvPr/>
        </p:nvSpPr>
        <p:spPr bwMode="auto">
          <a:xfrm rot="5400000">
            <a:off x="10406063" y="58737"/>
            <a:ext cx="700088" cy="1185863"/>
          </a:xfrm>
          <a:custGeom>
            <a:avLst/>
            <a:gdLst>
              <a:gd name="T0" fmla="*/ 0 w 700392"/>
              <a:gd name="T1" fmla="*/ 0 h 1186775"/>
              <a:gd name="T2" fmla="*/ 480684 w 700392"/>
              <a:gd name="T3" fmla="*/ 0 h 1186775"/>
              <a:gd name="T4" fmla="*/ 699176 w 700392"/>
              <a:gd name="T5" fmla="*/ 640055 h 1186775"/>
              <a:gd name="T6" fmla="*/ 480684 w 700392"/>
              <a:gd name="T7" fmla="*/ 1183131 h 1186775"/>
              <a:gd name="T8" fmla="*/ 0 w 700392"/>
              <a:gd name="T9" fmla="*/ 1183131 h 1186775"/>
              <a:gd name="T10" fmla="*/ 0 w 700392"/>
              <a:gd name="T11" fmla="*/ 0 h 118677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00392"/>
              <a:gd name="T19" fmla="*/ 0 h 1186775"/>
              <a:gd name="T20" fmla="*/ 700392 w 700392"/>
              <a:gd name="T21" fmla="*/ 1186775 h 1186775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00392" h="1186775">
                <a:moveTo>
                  <a:pt x="0" y="0"/>
                </a:moveTo>
                <a:lnTo>
                  <a:pt x="481520" y="0"/>
                </a:lnTo>
                <a:lnTo>
                  <a:pt x="700392" y="642026"/>
                </a:lnTo>
                <a:lnTo>
                  <a:pt x="481520" y="1186775"/>
                </a:lnTo>
                <a:lnTo>
                  <a:pt x="0" y="1186775"/>
                </a:lnTo>
                <a:lnTo>
                  <a:pt x="0" y="0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37" name="文本框 6"/>
          <p:cNvSpPr txBox="1">
            <a:spLocks noChangeArrowheads="1"/>
          </p:cNvSpPr>
          <p:nvPr/>
        </p:nvSpPr>
        <p:spPr bwMode="auto">
          <a:xfrm>
            <a:off x="10182225" y="301625"/>
            <a:ext cx="1254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chemeClr val="bg1"/>
                </a:solidFill>
              </a:rPr>
              <a:t>PART 1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438" name="文本框 44"/>
          <p:cNvSpPr txBox="1">
            <a:spLocks noChangeArrowheads="1"/>
          </p:cNvSpPr>
          <p:nvPr/>
        </p:nvSpPr>
        <p:spPr bwMode="auto">
          <a:xfrm>
            <a:off x="4938713" y="1373188"/>
            <a:ext cx="4752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>
                <a:latin typeface="幼圆" panose="02010509060101010101" pitchFamily="49" charset="-122"/>
                <a:ea typeface="幼圆" panose="02010509060101010101" pitchFamily="49" charset="-122"/>
              </a:rPr>
              <a:t>这里插入可长可短的标题</a:t>
            </a:r>
          </a:p>
        </p:txBody>
      </p:sp>
      <p:sp>
        <p:nvSpPr>
          <p:cNvPr id="18439" name="矩形 48"/>
          <p:cNvSpPr>
            <a:spLocks noChangeArrowheads="1"/>
          </p:cNvSpPr>
          <p:nvPr/>
        </p:nvSpPr>
        <p:spPr bwMode="auto">
          <a:xfrm>
            <a:off x="5091113" y="2081213"/>
            <a:ext cx="451961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这边可以输入对图的内容的具体比较结果和分析。</a:t>
            </a:r>
            <a:r>
              <a:rPr lang="en-US" altLang="zh-CN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【</a:t>
            </a:r>
            <a:r>
              <a:rPr lang="zh-CN" altLang="en-US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分别点击各个图，图片可编辑，也可换掉颜色</a:t>
            </a:r>
            <a:r>
              <a:rPr lang="en-US" altLang="zh-CN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,</a:t>
            </a:r>
            <a:r>
              <a:rPr lang="zh-CN" altLang="en-US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模板末页附有大量的可编辑图片，任君挑选。</a:t>
            </a:r>
            <a:r>
              <a:rPr lang="en-US" altLang="zh-CN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  <a:endParaRPr lang="zh-CN" altLang="en-US" sz="1600">
              <a:solidFill>
                <a:srgbClr val="0D0D0D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18440" name="Group 10"/>
          <p:cNvGrpSpPr>
            <a:grpSpLocks/>
          </p:cNvGrpSpPr>
          <p:nvPr/>
        </p:nvGrpSpPr>
        <p:grpSpPr bwMode="auto">
          <a:xfrm>
            <a:off x="1717675" y="1239838"/>
            <a:ext cx="2473325" cy="4110037"/>
            <a:chOff x="0" y="0"/>
            <a:chExt cx="2474259" cy="4109421"/>
          </a:xfrm>
        </p:grpSpPr>
        <p:sp>
          <p:nvSpPr>
            <p:cNvPr id="18478" name="圆角矩形 1"/>
            <p:cNvSpPr>
              <a:spLocks noChangeArrowheads="1"/>
            </p:cNvSpPr>
            <p:nvPr/>
          </p:nvSpPr>
          <p:spPr bwMode="auto">
            <a:xfrm>
              <a:off x="0" y="0"/>
              <a:ext cx="2474259" cy="4109421"/>
            </a:xfrm>
            <a:prstGeom prst="roundRect">
              <a:avLst>
                <a:gd name="adj" fmla="val 7972"/>
              </a:avLst>
            </a:prstGeom>
            <a:solidFill>
              <a:schemeClr val="bg1"/>
            </a:solidFill>
            <a:ln w="12700">
              <a:solidFill>
                <a:srgbClr val="D9D9D9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8479" name="矩形 10"/>
            <p:cNvSpPr>
              <a:spLocks noChangeArrowheads="1"/>
            </p:cNvSpPr>
            <p:nvPr/>
          </p:nvSpPr>
          <p:spPr bwMode="auto">
            <a:xfrm>
              <a:off x="247868" y="428525"/>
              <a:ext cx="1999193" cy="3184093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grpSp>
          <p:nvGrpSpPr>
            <p:cNvPr id="18480" name="Group 13"/>
            <p:cNvGrpSpPr>
              <a:grpSpLocks/>
            </p:cNvGrpSpPr>
            <p:nvPr/>
          </p:nvGrpSpPr>
          <p:grpSpPr bwMode="auto">
            <a:xfrm>
              <a:off x="887717" y="187936"/>
              <a:ext cx="698823" cy="100339"/>
              <a:chOff x="0" y="0"/>
              <a:chExt cx="698823" cy="100339"/>
            </a:xfrm>
          </p:grpSpPr>
          <p:sp>
            <p:nvSpPr>
              <p:cNvPr id="18482" name="圆角矩形 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73203" cy="96464"/>
              </a:xfrm>
              <a:prstGeom prst="roundRect">
                <a:avLst>
                  <a:gd name="adj" fmla="val 50000"/>
                </a:avLst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8483" name="椭圆 11"/>
              <p:cNvSpPr>
                <a:spLocks noChangeArrowheads="1"/>
              </p:cNvSpPr>
              <p:nvPr/>
            </p:nvSpPr>
            <p:spPr bwMode="auto">
              <a:xfrm>
                <a:off x="598484" y="0"/>
                <a:ext cx="100339" cy="100339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8481" name="椭圆 13"/>
            <p:cNvSpPr>
              <a:spLocks noChangeArrowheads="1"/>
            </p:cNvSpPr>
            <p:nvPr/>
          </p:nvSpPr>
          <p:spPr bwMode="auto">
            <a:xfrm>
              <a:off x="1080327" y="3690314"/>
              <a:ext cx="334271" cy="334271"/>
            </a:xfrm>
            <a:prstGeom prst="ellipse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18441" name="矩形 35"/>
          <p:cNvSpPr>
            <a:spLocks noChangeArrowheads="1"/>
          </p:cNvSpPr>
          <p:nvPr/>
        </p:nvSpPr>
        <p:spPr bwMode="auto">
          <a:xfrm>
            <a:off x="2054225" y="1890713"/>
            <a:ext cx="1838325" cy="2170112"/>
          </a:xfrm>
          <a:prstGeom prst="rect">
            <a:avLst/>
          </a:prstGeom>
          <a:solidFill>
            <a:srgbClr val="287D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2" name="文本框 43"/>
          <p:cNvSpPr txBox="1">
            <a:spLocks noChangeArrowheads="1"/>
          </p:cNvSpPr>
          <p:nvPr/>
        </p:nvSpPr>
        <p:spPr bwMode="auto">
          <a:xfrm>
            <a:off x="2336800" y="2081213"/>
            <a:ext cx="12557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这里输入文字</a:t>
            </a:r>
          </a:p>
        </p:txBody>
      </p:sp>
      <p:sp>
        <p:nvSpPr>
          <p:cNvPr id="18443" name="矩形 15"/>
          <p:cNvSpPr>
            <a:spLocks noChangeArrowheads="1"/>
          </p:cNvSpPr>
          <p:nvPr/>
        </p:nvSpPr>
        <p:spPr bwMode="auto">
          <a:xfrm>
            <a:off x="1965325" y="1668463"/>
            <a:ext cx="1998663" cy="157162"/>
          </a:xfrm>
          <a:prstGeom prst="rect">
            <a:avLst/>
          </a:prstGeom>
          <a:solidFill>
            <a:srgbClr val="A6A6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grpSp>
        <p:nvGrpSpPr>
          <p:cNvPr id="18444" name="Group 20"/>
          <p:cNvGrpSpPr>
            <a:grpSpLocks/>
          </p:cNvGrpSpPr>
          <p:nvPr/>
        </p:nvGrpSpPr>
        <p:grpSpPr bwMode="auto">
          <a:xfrm>
            <a:off x="3724275" y="1679575"/>
            <a:ext cx="157163" cy="134938"/>
            <a:chOff x="0" y="0"/>
            <a:chExt cx="156094" cy="134783"/>
          </a:xfrm>
        </p:grpSpPr>
        <p:sp>
          <p:nvSpPr>
            <p:cNvPr id="18475" name="矩形 17"/>
            <p:cNvSpPr>
              <a:spLocks noChangeArrowheads="1"/>
            </p:cNvSpPr>
            <p:nvPr/>
          </p:nvSpPr>
          <p:spPr bwMode="auto">
            <a:xfrm flipH="1">
              <a:off x="0" y="80057"/>
              <a:ext cx="45719" cy="547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8476" name="矩形 39"/>
            <p:cNvSpPr>
              <a:spLocks noChangeArrowheads="1"/>
            </p:cNvSpPr>
            <p:nvPr/>
          </p:nvSpPr>
          <p:spPr bwMode="auto">
            <a:xfrm flipH="1">
              <a:off x="54135" y="43193"/>
              <a:ext cx="45719" cy="9159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8477" name="矩形 49"/>
            <p:cNvSpPr>
              <a:spLocks noChangeArrowheads="1"/>
            </p:cNvSpPr>
            <p:nvPr/>
          </p:nvSpPr>
          <p:spPr bwMode="auto">
            <a:xfrm flipH="1">
              <a:off x="110375" y="0"/>
              <a:ext cx="45719" cy="13478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grpSp>
        <p:nvGrpSpPr>
          <p:cNvPr id="18445" name="Group 24"/>
          <p:cNvGrpSpPr>
            <a:grpSpLocks/>
          </p:cNvGrpSpPr>
          <p:nvPr/>
        </p:nvGrpSpPr>
        <p:grpSpPr bwMode="auto">
          <a:xfrm>
            <a:off x="2054225" y="4122738"/>
            <a:ext cx="409575" cy="412750"/>
            <a:chOff x="0" y="0"/>
            <a:chExt cx="709186" cy="715429"/>
          </a:xfrm>
        </p:grpSpPr>
        <p:sp>
          <p:nvSpPr>
            <p:cNvPr id="18473" name="矩形 50"/>
            <p:cNvSpPr>
              <a:spLocks noChangeArrowheads="1"/>
            </p:cNvSpPr>
            <p:nvPr/>
          </p:nvSpPr>
          <p:spPr bwMode="auto">
            <a:xfrm>
              <a:off x="0" y="0"/>
              <a:ext cx="709186" cy="715429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8474" name="Freeform 18"/>
            <p:cNvSpPr>
              <a:spLocks noEditPoints="1"/>
            </p:cNvSpPr>
            <p:nvPr/>
          </p:nvSpPr>
          <p:spPr bwMode="auto">
            <a:xfrm>
              <a:off x="65600" y="69235"/>
              <a:ext cx="577986" cy="576957"/>
            </a:xfrm>
            <a:custGeom>
              <a:avLst/>
              <a:gdLst>
                <a:gd name="T0" fmla="*/ 2147483646 w 89"/>
                <a:gd name="T1" fmla="*/ 2147483646 h 95"/>
                <a:gd name="T2" fmla="*/ 2147483646 w 89"/>
                <a:gd name="T3" fmla="*/ 2147483646 h 95"/>
                <a:gd name="T4" fmla="*/ 2147483646 w 89"/>
                <a:gd name="T5" fmla="*/ 2147483646 h 95"/>
                <a:gd name="T6" fmla="*/ 2147483646 w 89"/>
                <a:gd name="T7" fmla="*/ 2147483646 h 95"/>
                <a:gd name="T8" fmla="*/ 2147483646 w 89"/>
                <a:gd name="T9" fmla="*/ 2147483646 h 95"/>
                <a:gd name="T10" fmla="*/ 2147483646 w 89"/>
                <a:gd name="T11" fmla="*/ 2147483646 h 95"/>
                <a:gd name="T12" fmla="*/ 2147483646 w 89"/>
                <a:gd name="T13" fmla="*/ 2147483646 h 95"/>
                <a:gd name="T14" fmla="*/ 2147483646 w 89"/>
                <a:gd name="T15" fmla="*/ 2147483646 h 95"/>
                <a:gd name="T16" fmla="*/ 2147483646 w 89"/>
                <a:gd name="T17" fmla="*/ 2147483646 h 95"/>
                <a:gd name="T18" fmla="*/ 2147483646 w 89"/>
                <a:gd name="T19" fmla="*/ 2147483646 h 95"/>
                <a:gd name="T20" fmla="*/ 2147483646 w 89"/>
                <a:gd name="T21" fmla="*/ 2147483646 h 95"/>
                <a:gd name="T22" fmla="*/ 2147483646 w 89"/>
                <a:gd name="T23" fmla="*/ 2147483646 h 95"/>
                <a:gd name="T24" fmla="*/ 2147483646 w 89"/>
                <a:gd name="T25" fmla="*/ 2147483646 h 95"/>
                <a:gd name="T26" fmla="*/ 2147483646 w 89"/>
                <a:gd name="T27" fmla="*/ 2147483646 h 95"/>
                <a:gd name="T28" fmla="*/ 2147483646 w 89"/>
                <a:gd name="T29" fmla="*/ 2147483646 h 95"/>
                <a:gd name="T30" fmla="*/ 2147483646 w 89"/>
                <a:gd name="T31" fmla="*/ 2147483646 h 95"/>
                <a:gd name="T32" fmla="*/ 2147483646 w 89"/>
                <a:gd name="T33" fmla="*/ 2147483646 h 95"/>
                <a:gd name="T34" fmla="*/ 2147483646 w 89"/>
                <a:gd name="T35" fmla="*/ 2147483646 h 95"/>
                <a:gd name="T36" fmla="*/ 2147483646 w 89"/>
                <a:gd name="T37" fmla="*/ 2147483646 h 95"/>
                <a:gd name="T38" fmla="*/ 2147483646 w 89"/>
                <a:gd name="T39" fmla="*/ 2147483646 h 95"/>
                <a:gd name="T40" fmla="*/ 2147483646 w 89"/>
                <a:gd name="T41" fmla="*/ 2147483646 h 95"/>
                <a:gd name="T42" fmla="*/ 2147483646 w 89"/>
                <a:gd name="T43" fmla="*/ 2147483646 h 95"/>
                <a:gd name="T44" fmla="*/ 2147483646 w 89"/>
                <a:gd name="T45" fmla="*/ 2147483646 h 95"/>
                <a:gd name="T46" fmla="*/ 2147483646 w 89"/>
                <a:gd name="T47" fmla="*/ 2147483646 h 95"/>
                <a:gd name="T48" fmla="*/ 2147483646 w 89"/>
                <a:gd name="T49" fmla="*/ 2147483646 h 95"/>
                <a:gd name="T50" fmla="*/ 2147483646 w 89"/>
                <a:gd name="T51" fmla="*/ 2147483646 h 95"/>
                <a:gd name="T52" fmla="*/ 2147483646 w 89"/>
                <a:gd name="T53" fmla="*/ 2147483646 h 95"/>
                <a:gd name="T54" fmla="*/ 2147483646 w 89"/>
                <a:gd name="T55" fmla="*/ 2147483646 h 95"/>
                <a:gd name="T56" fmla="*/ 2147483646 w 89"/>
                <a:gd name="T57" fmla="*/ 2147483646 h 95"/>
                <a:gd name="T58" fmla="*/ 2147483646 w 89"/>
                <a:gd name="T59" fmla="*/ 2147483646 h 95"/>
                <a:gd name="T60" fmla="*/ 2147483646 w 89"/>
                <a:gd name="T61" fmla="*/ 2147483646 h 95"/>
                <a:gd name="T62" fmla="*/ 2147483646 w 89"/>
                <a:gd name="T63" fmla="*/ 2147483646 h 95"/>
                <a:gd name="T64" fmla="*/ 2147483646 w 89"/>
                <a:gd name="T65" fmla="*/ 2147483646 h 95"/>
                <a:gd name="T66" fmla="*/ 2147483646 w 89"/>
                <a:gd name="T67" fmla="*/ 2147483646 h 95"/>
                <a:gd name="T68" fmla="*/ 2147483646 w 89"/>
                <a:gd name="T69" fmla="*/ 2147483646 h 95"/>
                <a:gd name="T70" fmla="*/ 2147483646 w 89"/>
                <a:gd name="T71" fmla="*/ 2147483646 h 95"/>
                <a:gd name="T72" fmla="*/ 2147483646 w 89"/>
                <a:gd name="T73" fmla="*/ 2147483646 h 95"/>
                <a:gd name="T74" fmla="*/ 2147483646 w 89"/>
                <a:gd name="T75" fmla="*/ 2147483646 h 95"/>
                <a:gd name="T76" fmla="*/ 2147483646 w 89"/>
                <a:gd name="T77" fmla="*/ 2147483646 h 95"/>
                <a:gd name="T78" fmla="*/ 2147483646 w 89"/>
                <a:gd name="T79" fmla="*/ 2147483646 h 95"/>
                <a:gd name="T80" fmla="*/ 2147483646 w 89"/>
                <a:gd name="T81" fmla="*/ 2147483646 h 95"/>
                <a:gd name="T82" fmla="*/ 2147483646 w 89"/>
                <a:gd name="T83" fmla="*/ 2147483646 h 95"/>
                <a:gd name="T84" fmla="*/ 2147483646 w 89"/>
                <a:gd name="T85" fmla="*/ 2147483646 h 95"/>
                <a:gd name="T86" fmla="*/ 2147483646 w 89"/>
                <a:gd name="T87" fmla="*/ 2147483646 h 95"/>
                <a:gd name="T88" fmla="*/ 2147483646 w 89"/>
                <a:gd name="T89" fmla="*/ 2147483646 h 95"/>
                <a:gd name="T90" fmla="*/ 2147483646 w 89"/>
                <a:gd name="T91" fmla="*/ 2147483646 h 95"/>
                <a:gd name="T92" fmla="*/ 0 w 89"/>
                <a:gd name="T93" fmla="*/ 2147483646 h 95"/>
                <a:gd name="T94" fmla="*/ 2147483646 w 89"/>
                <a:gd name="T95" fmla="*/ 2147483646 h 95"/>
                <a:gd name="T96" fmla="*/ 2147483646 w 89"/>
                <a:gd name="T97" fmla="*/ 2147483646 h 95"/>
                <a:gd name="T98" fmla="*/ 2147483646 w 89"/>
                <a:gd name="T99" fmla="*/ 2147483646 h 95"/>
                <a:gd name="T100" fmla="*/ 2147483646 w 89"/>
                <a:gd name="T101" fmla="*/ 2147483646 h 95"/>
                <a:gd name="T102" fmla="*/ 2147483646 w 89"/>
                <a:gd name="T103" fmla="*/ 2147483646 h 95"/>
                <a:gd name="T104" fmla="*/ 2147483646 w 89"/>
                <a:gd name="T105" fmla="*/ 0 h 95"/>
                <a:gd name="T106" fmla="*/ 2147483646 w 89"/>
                <a:gd name="T107" fmla="*/ 0 h 95"/>
                <a:gd name="T108" fmla="*/ 2147483646 w 89"/>
                <a:gd name="T109" fmla="*/ 2147483646 h 95"/>
                <a:gd name="T110" fmla="*/ 2147483646 w 89"/>
                <a:gd name="T111" fmla="*/ 2147483646 h 95"/>
                <a:gd name="T112" fmla="*/ 2147483646 w 89"/>
                <a:gd name="T113" fmla="*/ 0 h 9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89"/>
                <a:gd name="T172" fmla="*/ 0 h 95"/>
                <a:gd name="T173" fmla="*/ 89 w 89"/>
                <a:gd name="T174" fmla="*/ 95 h 9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89" h="95">
                  <a:moveTo>
                    <a:pt x="75" y="21"/>
                  </a:moveTo>
                  <a:cubicBezTo>
                    <a:pt x="84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8" y="53"/>
                    <a:pt x="48" y="53"/>
                    <a:pt x="48" y="53"/>
                  </a:cubicBezTo>
                  <a:cubicBezTo>
                    <a:pt x="75" y="21"/>
                    <a:pt x="75" y="21"/>
                    <a:pt x="75" y="21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70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5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62" y="93"/>
                    <a:pt x="63" y="92"/>
                    <a:pt x="65" y="92"/>
                  </a:cubicBezTo>
                  <a:close/>
                  <a:moveTo>
                    <a:pt x="59" y="91"/>
                  </a:moveTo>
                  <a:cubicBezTo>
                    <a:pt x="68" y="75"/>
                    <a:pt x="68" y="75"/>
                    <a:pt x="68" y="75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9" y="91"/>
                    <a:pt x="59" y="91"/>
                    <a:pt x="59" y="91"/>
                  </a:cubicBezTo>
                  <a:close/>
                  <a:moveTo>
                    <a:pt x="56" y="84"/>
                  </a:moveTo>
                  <a:cubicBezTo>
                    <a:pt x="64" y="72"/>
                    <a:pt x="64" y="72"/>
                    <a:pt x="64" y="72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4" y="7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3" y="74"/>
                    <a:pt x="53" y="74"/>
                    <a:pt x="53" y="74"/>
                  </a:cubicBezTo>
                  <a:cubicBezTo>
                    <a:pt x="54" y="78"/>
                    <a:pt x="54" y="78"/>
                    <a:pt x="54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9" y="65"/>
                  </a:moveTo>
                  <a:cubicBezTo>
                    <a:pt x="51" y="60"/>
                    <a:pt x="51" y="60"/>
                    <a:pt x="51" y="60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9" y="65"/>
                    <a:pt x="49" y="65"/>
                    <a:pt x="49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60" y="17"/>
                  </a:moveTo>
                  <a:cubicBezTo>
                    <a:pt x="42" y="54"/>
                    <a:pt x="42" y="54"/>
                    <a:pt x="42" y="54"/>
                  </a:cubicBezTo>
                  <a:cubicBezTo>
                    <a:pt x="42" y="54"/>
                    <a:pt x="38" y="27"/>
                    <a:pt x="37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9" y="95"/>
                    <a:pt x="42" y="95"/>
                  </a:cubicBezTo>
                  <a:cubicBezTo>
                    <a:pt x="47" y="95"/>
                    <a:pt x="52" y="94"/>
                    <a:pt x="56" y="92"/>
                  </a:cubicBezTo>
                  <a:cubicBezTo>
                    <a:pt x="42" y="54"/>
                    <a:pt x="42" y="54"/>
                    <a:pt x="42" y="54"/>
                  </a:cubicBezTo>
                  <a:cubicBezTo>
                    <a:pt x="69" y="23"/>
                    <a:pt x="69" y="23"/>
                    <a:pt x="69" y="23"/>
                  </a:cubicBezTo>
                  <a:cubicBezTo>
                    <a:pt x="66" y="20"/>
                    <a:pt x="63" y="18"/>
                    <a:pt x="60" y="17"/>
                  </a:cubicBezTo>
                  <a:close/>
                  <a:moveTo>
                    <a:pt x="43" y="0"/>
                  </a:moveTo>
                  <a:cubicBezTo>
                    <a:pt x="42" y="0"/>
                    <a:pt x="40" y="0"/>
                    <a:pt x="39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56" y="1"/>
                    <a:pt x="50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/>
            </a:p>
          </p:txBody>
        </p:sp>
      </p:grpSp>
      <p:sp>
        <p:nvSpPr>
          <p:cNvPr id="18446" name="矩形 51"/>
          <p:cNvSpPr>
            <a:spLocks noChangeArrowheads="1"/>
          </p:cNvSpPr>
          <p:nvPr/>
        </p:nvSpPr>
        <p:spPr bwMode="auto">
          <a:xfrm>
            <a:off x="1973263" y="4559300"/>
            <a:ext cx="1998662" cy="300038"/>
          </a:xfrm>
          <a:prstGeom prst="rect">
            <a:avLst/>
          </a:prstGeom>
          <a:solidFill>
            <a:srgbClr val="A6A6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7" name="矩形 53"/>
          <p:cNvSpPr>
            <a:spLocks noChangeArrowheads="1"/>
          </p:cNvSpPr>
          <p:nvPr/>
        </p:nvSpPr>
        <p:spPr bwMode="auto">
          <a:xfrm>
            <a:off x="2524125" y="4122738"/>
            <a:ext cx="409575" cy="41275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grpSp>
        <p:nvGrpSpPr>
          <p:cNvPr id="18448" name="Group 29"/>
          <p:cNvGrpSpPr>
            <a:grpSpLocks/>
          </p:cNvGrpSpPr>
          <p:nvPr/>
        </p:nvGrpSpPr>
        <p:grpSpPr bwMode="auto">
          <a:xfrm>
            <a:off x="2994025" y="4122738"/>
            <a:ext cx="409575" cy="412750"/>
            <a:chOff x="0" y="0"/>
            <a:chExt cx="409269" cy="412872"/>
          </a:xfrm>
        </p:grpSpPr>
        <p:sp>
          <p:nvSpPr>
            <p:cNvPr id="18471" name="矩形 56"/>
            <p:cNvSpPr>
              <a:spLocks noChangeArrowheads="1"/>
            </p:cNvSpPr>
            <p:nvPr/>
          </p:nvSpPr>
          <p:spPr bwMode="auto">
            <a:xfrm>
              <a:off x="0" y="0"/>
              <a:ext cx="409269" cy="412872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8472" name="Freeform 15"/>
            <p:cNvSpPr>
              <a:spLocks noEditPoints="1"/>
            </p:cNvSpPr>
            <p:nvPr/>
          </p:nvSpPr>
          <p:spPr bwMode="auto">
            <a:xfrm>
              <a:off x="59362" y="96944"/>
              <a:ext cx="332710" cy="226454"/>
            </a:xfrm>
            <a:custGeom>
              <a:avLst/>
              <a:gdLst>
                <a:gd name="T0" fmla="*/ 2147483646 w 108"/>
                <a:gd name="T1" fmla="*/ 2147483646 h 88"/>
                <a:gd name="T2" fmla="*/ 2147483646 w 108"/>
                <a:gd name="T3" fmla="*/ 2147483646 h 88"/>
                <a:gd name="T4" fmla="*/ 2147483646 w 108"/>
                <a:gd name="T5" fmla="*/ 2147483646 h 88"/>
                <a:gd name="T6" fmla="*/ 2147483646 w 108"/>
                <a:gd name="T7" fmla="*/ 0 h 88"/>
                <a:gd name="T8" fmla="*/ 2147483646 w 108"/>
                <a:gd name="T9" fmla="*/ 2147483646 h 88"/>
                <a:gd name="T10" fmla="*/ 2147483646 w 108"/>
                <a:gd name="T11" fmla="*/ 2147483646 h 88"/>
                <a:gd name="T12" fmla="*/ 2147483646 w 108"/>
                <a:gd name="T13" fmla="*/ 2147483646 h 88"/>
                <a:gd name="T14" fmla="*/ 2147483646 w 108"/>
                <a:gd name="T15" fmla="*/ 2147483646 h 88"/>
                <a:gd name="T16" fmla="*/ 2147483646 w 108"/>
                <a:gd name="T17" fmla="*/ 2147483646 h 88"/>
                <a:gd name="T18" fmla="*/ 0 w 108"/>
                <a:gd name="T19" fmla="*/ 2147483646 h 88"/>
                <a:gd name="T20" fmla="*/ 2147483646 w 108"/>
                <a:gd name="T21" fmla="*/ 2147483646 h 88"/>
                <a:gd name="T22" fmla="*/ 2147483646 w 108"/>
                <a:gd name="T23" fmla="*/ 2147483646 h 88"/>
                <a:gd name="T24" fmla="*/ 2147483646 w 108"/>
                <a:gd name="T25" fmla="*/ 2147483646 h 88"/>
                <a:gd name="T26" fmla="*/ 2147483646 w 108"/>
                <a:gd name="T27" fmla="*/ 2147483646 h 88"/>
                <a:gd name="T28" fmla="*/ 2147483646 w 108"/>
                <a:gd name="T29" fmla="*/ 2147483646 h 88"/>
                <a:gd name="T30" fmla="*/ 2147483646 w 108"/>
                <a:gd name="T31" fmla="*/ 2147483646 h 88"/>
                <a:gd name="T32" fmla="*/ 2147483646 w 108"/>
                <a:gd name="T33" fmla="*/ 0 h 88"/>
                <a:gd name="T34" fmla="*/ 2147483646 w 108"/>
                <a:gd name="T35" fmla="*/ 2147483646 h 88"/>
                <a:gd name="T36" fmla="*/ 2147483646 w 108"/>
                <a:gd name="T37" fmla="*/ 2147483646 h 88"/>
                <a:gd name="T38" fmla="*/ 2147483646 w 108"/>
                <a:gd name="T39" fmla="*/ 2147483646 h 88"/>
                <a:gd name="T40" fmla="*/ 2147483646 w 108"/>
                <a:gd name="T41" fmla="*/ 2147483646 h 88"/>
                <a:gd name="T42" fmla="*/ 2147483646 w 108"/>
                <a:gd name="T43" fmla="*/ 2147483646 h 88"/>
                <a:gd name="T44" fmla="*/ 2147483646 w 108"/>
                <a:gd name="T45" fmla="*/ 2147483646 h 88"/>
                <a:gd name="T46" fmla="*/ 2147483646 w 108"/>
                <a:gd name="T47" fmla="*/ 2147483646 h 88"/>
                <a:gd name="T48" fmla="*/ 2147483646 w 108"/>
                <a:gd name="T49" fmla="*/ 2147483646 h 88"/>
                <a:gd name="T50" fmla="*/ 2147483646 w 108"/>
                <a:gd name="T51" fmla="*/ 2147483646 h 88"/>
                <a:gd name="T52" fmla="*/ 2147483646 w 108"/>
                <a:gd name="T53" fmla="*/ 2147483646 h 88"/>
                <a:gd name="T54" fmla="*/ 2147483646 w 108"/>
                <a:gd name="T55" fmla="*/ 2147483646 h 88"/>
                <a:gd name="T56" fmla="*/ 2147483646 w 108"/>
                <a:gd name="T57" fmla="*/ 2147483646 h 88"/>
                <a:gd name="T58" fmla="*/ 2147483646 w 108"/>
                <a:gd name="T59" fmla="*/ 2147483646 h 88"/>
                <a:gd name="T60" fmla="*/ 2147483646 w 108"/>
                <a:gd name="T61" fmla="*/ 2147483646 h 88"/>
                <a:gd name="T62" fmla="*/ 2147483646 w 108"/>
                <a:gd name="T63" fmla="*/ 2147483646 h 88"/>
                <a:gd name="T64" fmla="*/ 2147483646 w 108"/>
                <a:gd name="T65" fmla="*/ 2147483646 h 88"/>
                <a:gd name="T66" fmla="*/ 2147483646 w 108"/>
                <a:gd name="T67" fmla="*/ 2147483646 h 8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08"/>
                <a:gd name="T103" fmla="*/ 0 h 88"/>
                <a:gd name="T104" fmla="*/ 108 w 108"/>
                <a:gd name="T105" fmla="*/ 88 h 8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08" h="88">
                  <a:moveTo>
                    <a:pt x="79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2" y="69"/>
                    <a:pt x="82" y="69"/>
                    <a:pt x="82" y="69"/>
                  </a:cubicBezTo>
                  <a:cubicBezTo>
                    <a:pt x="79" y="70"/>
                    <a:pt x="79" y="70"/>
                    <a:pt x="79" y="70"/>
                  </a:cubicBezTo>
                  <a:cubicBezTo>
                    <a:pt x="79" y="88"/>
                    <a:pt x="79" y="88"/>
                    <a:pt x="79" y="88"/>
                  </a:cubicBezTo>
                  <a:close/>
                  <a:moveTo>
                    <a:pt x="108" y="0"/>
                  </a:moveTo>
                  <a:cubicBezTo>
                    <a:pt x="100" y="16"/>
                    <a:pt x="100" y="16"/>
                    <a:pt x="100" y="16"/>
                  </a:cubicBezTo>
                  <a:cubicBezTo>
                    <a:pt x="91" y="33"/>
                    <a:pt x="91" y="33"/>
                    <a:pt x="91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25" y="73"/>
                    <a:pt x="25" y="73"/>
                    <a:pt x="25" y="73"/>
                  </a:cubicBezTo>
                  <a:cubicBezTo>
                    <a:pt x="19" y="62"/>
                    <a:pt x="19" y="62"/>
                    <a:pt x="19" y="62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65" y="50"/>
                    <a:pt x="65" y="50"/>
                    <a:pt x="65" y="50"/>
                  </a:cubicBezTo>
                  <a:cubicBezTo>
                    <a:pt x="67" y="21"/>
                    <a:pt x="67" y="21"/>
                    <a:pt x="67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0" y="16"/>
                    <a:pt x="70" y="16"/>
                    <a:pt x="70" y="16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1" y="1"/>
                    <a:pt x="71" y="1"/>
                    <a:pt x="71" y="1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108" y="0"/>
                    <a:pt x="108" y="0"/>
                    <a:pt x="108" y="0"/>
                  </a:cubicBezTo>
                  <a:close/>
                  <a:moveTo>
                    <a:pt x="22" y="88"/>
                  </a:moveTo>
                  <a:cubicBezTo>
                    <a:pt x="24" y="88"/>
                    <a:pt x="26" y="88"/>
                    <a:pt x="28" y="88"/>
                  </a:cubicBezTo>
                  <a:cubicBezTo>
                    <a:pt x="28" y="80"/>
                    <a:pt x="28" y="80"/>
                    <a:pt x="28" y="80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0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0"/>
                    <a:pt x="17" y="70"/>
                    <a:pt x="17" y="70"/>
                  </a:cubicBezTo>
                  <a:cubicBezTo>
                    <a:pt x="10" y="72"/>
                    <a:pt x="10" y="72"/>
                    <a:pt x="10" y="72"/>
                  </a:cubicBezTo>
                  <a:cubicBezTo>
                    <a:pt x="10" y="88"/>
                    <a:pt x="10" y="88"/>
                    <a:pt x="10" y="88"/>
                  </a:cubicBezTo>
                  <a:close/>
                  <a:moveTo>
                    <a:pt x="33" y="88"/>
                  </a:moveTo>
                  <a:cubicBezTo>
                    <a:pt x="35" y="88"/>
                    <a:pt x="38" y="88"/>
                    <a:pt x="40" y="88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39" y="79"/>
                    <a:pt x="39" y="79"/>
                    <a:pt x="39" y="79"/>
                  </a:cubicBezTo>
                  <a:cubicBezTo>
                    <a:pt x="33" y="80"/>
                    <a:pt x="33" y="80"/>
                    <a:pt x="33" y="80"/>
                  </a:cubicBezTo>
                  <a:cubicBezTo>
                    <a:pt x="33" y="88"/>
                    <a:pt x="33" y="88"/>
                    <a:pt x="33" y="88"/>
                  </a:cubicBezTo>
                  <a:close/>
                  <a:moveTo>
                    <a:pt x="45" y="88"/>
                  </a:moveTo>
                  <a:cubicBezTo>
                    <a:pt x="47" y="88"/>
                    <a:pt x="49" y="88"/>
                    <a:pt x="51" y="88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6" y="88"/>
                  </a:moveTo>
                  <a:cubicBezTo>
                    <a:pt x="58" y="88"/>
                    <a:pt x="60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56" y="88"/>
                    <a:pt x="56" y="88"/>
                    <a:pt x="56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2" y="88"/>
                    <a:pt x="74" y="88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/>
            </a:p>
          </p:txBody>
        </p:sp>
      </p:grpSp>
      <p:sp>
        <p:nvSpPr>
          <p:cNvPr id="18449" name="Freeform 33"/>
          <p:cNvSpPr>
            <a:spLocks noEditPoints="1"/>
          </p:cNvSpPr>
          <p:nvPr/>
        </p:nvSpPr>
        <p:spPr bwMode="auto">
          <a:xfrm>
            <a:off x="2557463" y="4179888"/>
            <a:ext cx="352425" cy="296862"/>
          </a:xfrm>
          <a:custGeom>
            <a:avLst/>
            <a:gdLst>
              <a:gd name="T0" fmla="*/ 2147483646 w 116"/>
              <a:gd name="T1" fmla="*/ 2147483646 h 75"/>
              <a:gd name="T2" fmla="*/ 2147483646 w 116"/>
              <a:gd name="T3" fmla="*/ 2147483646 h 75"/>
              <a:gd name="T4" fmla="*/ 2147483646 w 116"/>
              <a:gd name="T5" fmla="*/ 2147483646 h 75"/>
              <a:gd name="T6" fmla="*/ 2147483646 w 116"/>
              <a:gd name="T7" fmla="*/ 2147483646 h 75"/>
              <a:gd name="T8" fmla="*/ 2147483646 w 116"/>
              <a:gd name="T9" fmla="*/ 2147483646 h 75"/>
              <a:gd name="T10" fmla="*/ 2147483646 w 116"/>
              <a:gd name="T11" fmla="*/ 2147483646 h 75"/>
              <a:gd name="T12" fmla="*/ 2147483646 w 116"/>
              <a:gd name="T13" fmla="*/ 2147483646 h 75"/>
              <a:gd name="T14" fmla="*/ 2147483646 w 116"/>
              <a:gd name="T15" fmla="*/ 2147483646 h 75"/>
              <a:gd name="T16" fmla="*/ 2147483646 w 116"/>
              <a:gd name="T17" fmla="*/ 2147483646 h 75"/>
              <a:gd name="T18" fmla="*/ 2147483646 w 116"/>
              <a:gd name="T19" fmla="*/ 2147483646 h 75"/>
              <a:gd name="T20" fmla="*/ 2147483646 w 116"/>
              <a:gd name="T21" fmla="*/ 2147483646 h 75"/>
              <a:gd name="T22" fmla="*/ 2147483646 w 116"/>
              <a:gd name="T23" fmla="*/ 2147483646 h 75"/>
              <a:gd name="T24" fmla="*/ 2147483646 w 116"/>
              <a:gd name="T25" fmla="*/ 2147483646 h 75"/>
              <a:gd name="T26" fmla="*/ 2147483646 w 116"/>
              <a:gd name="T27" fmla="*/ 2147483646 h 75"/>
              <a:gd name="T28" fmla="*/ 0 w 116"/>
              <a:gd name="T29" fmla="*/ 2147483646 h 75"/>
              <a:gd name="T30" fmla="*/ 2147483646 w 116"/>
              <a:gd name="T31" fmla="*/ 2147483646 h 75"/>
              <a:gd name="T32" fmla="*/ 2147483646 w 116"/>
              <a:gd name="T33" fmla="*/ 2147483646 h 75"/>
              <a:gd name="T34" fmla="*/ 2147483646 w 116"/>
              <a:gd name="T35" fmla="*/ 2147483646 h 75"/>
              <a:gd name="T36" fmla="*/ 2147483646 w 116"/>
              <a:gd name="T37" fmla="*/ 2147483646 h 75"/>
              <a:gd name="T38" fmla="*/ 2147483646 w 116"/>
              <a:gd name="T39" fmla="*/ 2147483646 h 75"/>
              <a:gd name="T40" fmla="*/ 2147483646 w 116"/>
              <a:gd name="T41" fmla="*/ 2147483646 h 75"/>
              <a:gd name="T42" fmla="*/ 2147483646 w 116"/>
              <a:gd name="T43" fmla="*/ 2147483646 h 75"/>
              <a:gd name="T44" fmla="*/ 2147483646 w 116"/>
              <a:gd name="T45" fmla="*/ 2147483646 h 75"/>
              <a:gd name="T46" fmla="*/ 2147483646 w 116"/>
              <a:gd name="T47" fmla="*/ 2147483646 h 75"/>
              <a:gd name="T48" fmla="*/ 2147483646 w 116"/>
              <a:gd name="T49" fmla="*/ 2147483646 h 75"/>
              <a:gd name="T50" fmla="*/ 2147483646 w 116"/>
              <a:gd name="T51" fmla="*/ 2147483646 h 75"/>
              <a:gd name="T52" fmla="*/ 2147483646 w 116"/>
              <a:gd name="T53" fmla="*/ 2147483646 h 75"/>
              <a:gd name="T54" fmla="*/ 2147483646 w 116"/>
              <a:gd name="T55" fmla="*/ 2147483646 h 75"/>
              <a:gd name="T56" fmla="*/ 2147483646 w 116"/>
              <a:gd name="T57" fmla="*/ 2147483646 h 75"/>
              <a:gd name="T58" fmla="*/ 2147483646 w 116"/>
              <a:gd name="T59" fmla="*/ 2147483646 h 75"/>
              <a:gd name="T60" fmla="*/ 2147483646 w 116"/>
              <a:gd name="T61" fmla="*/ 2147483646 h 75"/>
              <a:gd name="T62" fmla="*/ 2147483646 w 116"/>
              <a:gd name="T63" fmla="*/ 2147483646 h 75"/>
              <a:gd name="T64" fmla="*/ 2147483646 w 116"/>
              <a:gd name="T65" fmla="*/ 2147483646 h 75"/>
              <a:gd name="T66" fmla="*/ 2147483646 w 116"/>
              <a:gd name="T67" fmla="*/ 2147483646 h 75"/>
              <a:gd name="T68" fmla="*/ 2147483646 w 116"/>
              <a:gd name="T69" fmla="*/ 2147483646 h 75"/>
              <a:gd name="T70" fmla="*/ 2147483646 w 116"/>
              <a:gd name="T71" fmla="*/ 2147483646 h 75"/>
              <a:gd name="T72" fmla="*/ 2147483646 w 116"/>
              <a:gd name="T73" fmla="*/ 2147483646 h 75"/>
              <a:gd name="T74" fmla="*/ 2147483646 w 116"/>
              <a:gd name="T75" fmla="*/ 2147483646 h 75"/>
              <a:gd name="T76" fmla="*/ 2147483646 w 116"/>
              <a:gd name="T77" fmla="*/ 2147483646 h 75"/>
              <a:gd name="T78" fmla="*/ 2147483646 w 116"/>
              <a:gd name="T79" fmla="*/ 2147483646 h 75"/>
              <a:gd name="T80" fmla="*/ 2147483646 w 116"/>
              <a:gd name="T81" fmla="*/ 2147483646 h 75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16"/>
              <a:gd name="T124" fmla="*/ 0 h 75"/>
              <a:gd name="T125" fmla="*/ 116 w 116"/>
              <a:gd name="T126" fmla="*/ 75 h 75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16" h="75">
                <a:moveTo>
                  <a:pt x="72" y="29"/>
                </a:moveTo>
                <a:cubicBezTo>
                  <a:pt x="72" y="28"/>
                  <a:pt x="72" y="28"/>
                  <a:pt x="72" y="27"/>
                </a:cubicBezTo>
                <a:cubicBezTo>
                  <a:pt x="72" y="19"/>
                  <a:pt x="72" y="19"/>
                  <a:pt x="72" y="19"/>
                </a:cubicBezTo>
                <a:cubicBezTo>
                  <a:pt x="71" y="19"/>
                  <a:pt x="70" y="19"/>
                  <a:pt x="69" y="19"/>
                </a:cubicBezTo>
                <a:cubicBezTo>
                  <a:pt x="68" y="14"/>
                  <a:pt x="68" y="14"/>
                  <a:pt x="68" y="14"/>
                </a:cubicBezTo>
                <a:cubicBezTo>
                  <a:pt x="65" y="20"/>
                  <a:pt x="65" y="20"/>
                  <a:pt x="65" y="20"/>
                </a:cubicBezTo>
                <a:cubicBezTo>
                  <a:pt x="60" y="21"/>
                  <a:pt x="56" y="22"/>
                  <a:pt x="47" y="18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8"/>
                  <a:pt x="46" y="28"/>
                  <a:pt x="46" y="29"/>
                </a:cubicBezTo>
                <a:cubicBezTo>
                  <a:pt x="38" y="23"/>
                  <a:pt x="41" y="20"/>
                  <a:pt x="39" y="9"/>
                </a:cubicBezTo>
                <a:cubicBezTo>
                  <a:pt x="44" y="0"/>
                  <a:pt x="75" y="0"/>
                  <a:pt x="79" y="9"/>
                </a:cubicBezTo>
                <a:cubicBezTo>
                  <a:pt x="78" y="17"/>
                  <a:pt x="79" y="24"/>
                  <a:pt x="72" y="29"/>
                </a:cubicBezTo>
                <a:cubicBezTo>
                  <a:pt x="72" y="29"/>
                  <a:pt x="72" y="29"/>
                  <a:pt x="72" y="29"/>
                </a:cubicBezTo>
                <a:close/>
                <a:moveTo>
                  <a:pt x="7" y="36"/>
                </a:moveTo>
                <a:cubicBezTo>
                  <a:pt x="7" y="30"/>
                  <a:pt x="7" y="27"/>
                  <a:pt x="7" y="23"/>
                </a:cubicBezTo>
                <a:cubicBezTo>
                  <a:pt x="17" y="25"/>
                  <a:pt x="20" y="16"/>
                  <a:pt x="29" y="23"/>
                </a:cubicBezTo>
                <a:cubicBezTo>
                  <a:pt x="30" y="27"/>
                  <a:pt x="29" y="32"/>
                  <a:pt x="29" y="36"/>
                </a:cubicBezTo>
                <a:cubicBezTo>
                  <a:pt x="28" y="38"/>
                  <a:pt x="27" y="40"/>
                  <a:pt x="26" y="42"/>
                </a:cubicBezTo>
                <a:cubicBezTo>
                  <a:pt x="24" y="44"/>
                  <a:pt x="21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5" y="46"/>
                  <a:pt x="12" y="44"/>
                  <a:pt x="10" y="42"/>
                </a:cubicBezTo>
                <a:cubicBezTo>
                  <a:pt x="9" y="40"/>
                  <a:pt x="8" y="38"/>
                  <a:pt x="7" y="36"/>
                </a:cubicBezTo>
                <a:close/>
                <a:moveTo>
                  <a:pt x="25" y="46"/>
                </a:moveTo>
                <a:cubicBezTo>
                  <a:pt x="22" y="52"/>
                  <a:pt x="14" y="52"/>
                  <a:pt x="11" y="46"/>
                </a:cubicBezTo>
                <a:cubicBezTo>
                  <a:pt x="4" y="48"/>
                  <a:pt x="4" y="48"/>
                  <a:pt x="4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50"/>
                  <a:pt x="1" y="52"/>
                  <a:pt x="0" y="54"/>
                </a:cubicBezTo>
                <a:cubicBezTo>
                  <a:pt x="0" y="56"/>
                  <a:pt x="0" y="58"/>
                  <a:pt x="0" y="62"/>
                </a:cubicBezTo>
                <a:cubicBezTo>
                  <a:pt x="0" y="63"/>
                  <a:pt x="0" y="63"/>
                  <a:pt x="0" y="63"/>
                </a:cubicBezTo>
                <a:cubicBezTo>
                  <a:pt x="1" y="63"/>
                  <a:pt x="1" y="63"/>
                  <a:pt x="1" y="63"/>
                </a:cubicBezTo>
                <a:cubicBezTo>
                  <a:pt x="25" y="63"/>
                  <a:pt x="25" y="63"/>
                  <a:pt x="25" y="63"/>
                </a:cubicBezTo>
                <a:cubicBezTo>
                  <a:pt x="25" y="66"/>
                  <a:pt x="25" y="69"/>
                  <a:pt x="26" y="73"/>
                </a:cubicBezTo>
                <a:cubicBezTo>
                  <a:pt x="26" y="75"/>
                  <a:pt x="26" y="75"/>
                  <a:pt x="26" y="75"/>
                </a:cubicBezTo>
                <a:cubicBezTo>
                  <a:pt x="28" y="75"/>
                  <a:pt x="28" y="75"/>
                  <a:pt x="28" y="75"/>
                </a:cubicBezTo>
                <a:cubicBezTo>
                  <a:pt x="90" y="75"/>
                  <a:pt x="90" y="75"/>
                  <a:pt x="90" y="75"/>
                </a:cubicBezTo>
                <a:cubicBezTo>
                  <a:pt x="92" y="75"/>
                  <a:pt x="92" y="75"/>
                  <a:pt x="92" y="75"/>
                </a:cubicBezTo>
                <a:cubicBezTo>
                  <a:pt x="92" y="73"/>
                  <a:pt x="92" y="73"/>
                  <a:pt x="92" y="73"/>
                </a:cubicBezTo>
                <a:cubicBezTo>
                  <a:pt x="92" y="69"/>
                  <a:pt x="93" y="66"/>
                  <a:pt x="92" y="63"/>
                </a:cubicBezTo>
                <a:cubicBezTo>
                  <a:pt x="115" y="63"/>
                  <a:pt x="115" y="63"/>
                  <a:pt x="115" y="63"/>
                </a:cubicBezTo>
                <a:cubicBezTo>
                  <a:pt x="116" y="63"/>
                  <a:pt x="116" y="63"/>
                  <a:pt x="116" y="63"/>
                </a:cubicBezTo>
                <a:cubicBezTo>
                  <a:pt x="116" y="62"/>
                  <a:pt x="116" y="62"/>
                  <a:pt x="116" y="62"/>
                </a:cubicBezTo>
                <a:cubicBezTo>
                  <a:pt x="116" y="59"/>
                  <a:pt x="116" y="57"/>
                  <a:pt x="116" y="55"/>
                </a:cubicBezTo>
                <a:cubicBezTo>
                  <a:pt x="115" y="52"/>
                  <a:pt x="115" y="50"/>
                  <a:pt x="113" y="49"/>
                </a:cubicBezTo>
                <a:cubicBezTo>
                  <a:pt x="113" y="48"/>
                  <a:pt x="113" y="48"/>
                  <a:pt x="113" y="48"/>
                </a:cubicBezTo>
                <a:cubicBezTo>
                  <a:pt x="113" y="48"/>
                  <a:pt x="113" y="48"/>
                  <a:pt x="113" y="48"/>
                </a:cubicBezTo>
                <a:cubicBezTo>
                  <a:pt x="105" y="46"/>
                  <a:pt x="105" y="46"/>
                  <a:pt x="105" y="46"/>
                </a:cubicBezTo>
                <a:cubicBezTo>
                  <a:pt x="103" y="47"/>
                  <a:pt x="103" y="47"/>
                  <a:pt x="103" y="47"/>
                </a:cubicBezTo>
                <a:cubicBezTo>
                  <a:pt x="98" y="59"/>
                  <a:pt x="98" y="59"/>
                  <a:pt x="98" y="59"/>
                </a:cubicBezTo>
                <a:cubicBezTo>
                  <a:pt x="92" y="47"/>
                  <a:pt x="92" y="47"/>
                  <a:pt x="92" y="47"/>
                </a:cubicBezTo>
                <a:cubicBezTo>
                  <a:pt x="91" y="46"/>
                  <a:pt x="91" y="46"/>
                  <a:pt x="91" y="46"/>
                </a:cubicBezTo>
                <a:cubicBezTo>
                  <a:pt x="84" y="48"/>
                  <a:pt x="84" y="48"/>
                  <a:pt x="84" y="48"/>
                </a:cubicBezTo>
                <a:cubicBezTo>
                  <a:pt x="72" y="45"/>
                  <a:pt x="72" y="45"/>
                  <a:pt x="72" y="45"/>
                </a:cubicBezTo>
                <a:cubicBezTo>
                  <a:pt x="69" y="47"/>
                  <a:pt x="69" y="47"/>
                  <a:pt x="69" y="47"/>
                </a:cubicBezTo>
                <a:cubicBezTo>
                  <a:pt x="69" y="50"/>
                  <a:pt x="69" y="50"/>
                  <a:pt x="69" y="50"/>
                </a:cubicBezTo>
                <a:cubicBezTo>
                  <a:pt x="64" y="67"/>
                  <a:pt x="64" y="67"/>
                  <a:pt x="64" y="67"/>
                </a:cubicBezTo>
                <a:cubicBezTo>
                  <a:pt x="64" y="67"/>
                  <a:pt x="64" y="67"/>
                  <a:pt x="64" y="67"/>
                </a:cubicBezTo>
                <a:cubicBezTo>
                  <a:pt x="61" y="54"/>
                  <a:pt x="61" y="54"/>
                  <a:pt x="61" y="54"/>
                </a:cubicBezTo>
                <a:cubicBezTo>
                  <a:pt x="64" y="52"/>
                  <a:pt x="64" y="52"/>
                  <a:pt x="64" y="52"/>
                </a:cubicBezTo>
                <a:cubicBezTo>
                  <a:pt x="62" y="48"/>
                  <a:pt x="62" y="48"/>
                  <a:pt x="62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58" y="48"/>
                  <a:pt x="58" y="48"/>
                  <a:pt x="58" y="48"/>
                </a:cubicBezTo>
                <a:cubicBezTo>
                  <a:pt x="56" y="48"/>
                  <a:pt x="56" y="48"/>
                  <a:pt x="56" y="48"/>
                </a:cubicBezTo>
                <a:cubicBezTo>
                  <a:pt x="55" y="52"/>
                  <a:pt x="55" y="52"/>
                  <a:pt x="55" y="52"/>
                </a:cubicBezTo>
                <a:cubicBezTo>
                  <a:pt x="57" y="54"/>
                  <a:pt x="57" y="54"/>
                  <a:pt x="57" y="54"/>
                </a:cubicBezTo>
                <a:cubicBezTo>
                  <a:pt x="54" y="67"/>
                  <a:pt x="54" y="67"/>
                  <a:pt x="54" y="67"/>
                </a:cubicBezTo>
                <a:cubicBezTo>
                  <a:pt x="49" y="50"/>
                  <a:pt x="49" y="50"/>
                  <a:pt x="49" y="50"/>
                </a:cubicBezTo>
                <a:cubicBezTo>
                  <a:pt x="49" y="47"/>
                  <a:pt x="49" y="47"/>
                  <a:pt x="49" y="47"/>
                </a:cubicBezTo>
                <a:cubicBezTo>
                  <a:pt x="46" y="45"/>
                  <a:pt x="46" y="45"/>
                  <a:pt x="46" y="45"/>
                </a:cubicBezTo>
                <a:cubicBezTo>
                  <a:pt x="33" y="48"/>
                  <a:pt x="33" y="48"/>
                  <a:pt x="33" y="48"/>
                </a:cubicBezTo>
                <a:cubicBezTo>
                  <a:pt x="33" y="48"/>
                  <a:pt x="33" y="48"/>
                  <a:pt x="33" y="48"/>
                </a:cubicBezTo>
                <a:cubicBezTo>
                  <a:pt x="25" y="46"/>
                  <a:pt x="25" y="46"/>
                  <a:pt x="25" y="46"/>
                </a:cubicBezTo>
                <a:close/>
                <a:moveTo>
                  <a:pt x="87" y="36"/>
                </a:moveTo>
                <a:cubicBezTo>
                  <a:pt x="86" y="30"/>
                  <a:pt x="86" y="25"/>
                  <a:pt x="87" y="21"/>
                </a:cubicBezTo>
                <a:cubicBezTo>
                  <a:pt x="91" y="18"/>
                  <a:pt x="106" y="18"/>
                  <a:pt x="109" y="21"/>
                </a:cubicBezTo>
                <a:cubicBezTo>
                  <a:pt x="109" y="26"/>
                  <a:pt x="109" y="32"/>
                  <a:pt x="108" y="36"/>
                </a:cubicBezTo>
                <a:cubicBezTo>
                  <a:pt x="108" y="38"/>
                  <a:pt x="107" y="40"/>
                  <a:pt x="105" y="42"/>
                </a:cubicBezTo>
                <a:cubicBezTo>
                  <a:pt x="103" y="44"/>
                  <a:pt x="101" y="46"/>
                  <a:pt x="98" y="46"/>
                </a:cubicBezTo>
                <a:cubicBezTo>
                  <a:pt x="98" y="46"/>
                  <a:pt x="98" y="46"/>
                  <a:pt x="98" y="46"/>
                </a:cubicBezTo>
                <a:cubicBezTo>
                  <a:pt x="95" y="46"/>
                  <a:pt x="92" y="44"/>
                  <a:pt x="90" y="42"/>
                </a:cubicBezTo>
                <a:cubicBezTo>
                  <a:pt x="88" y="40"/>
                  <a:pt x="87" y="38"/>
                  <a:pt x="87" y="3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grpSp>
        <p:nvGrpSpPr>
          <p:cNvPr id="18450" name="Group 33"/>
          <p:cNvGrpSpPr>
            <a:grpSpLocks/>
          </p:cNvGrpSpPr>
          <p:nvPr/>
        </p:nvGrpSpPr>
        <p:grpSpPr bwMode="auto">
          <a:xfrm>
            <a:off x="3463925" y="4122738"/>
            <a:ext cx="409575" cy="412750"/>
            <a:chOff x="0" y="0"/>
            <a:chExt cx="409269" cy="412872"/>
          </a:xfrm>
        </p:grpSpPr>
        <p:sp>
          <p:nvSpPr>
            <p:cNvPr id="18469" name="矩形 59"/>
            <p:cNvSpPr>
              <a:spLocks noChangeArrowheads="1"/>
            </p:cNvSpPr>
            <p:nvPr/>
          </p:nvSpPr>
          <p:spPr bwMode="auto">
            <a:xfrm>
              <a:off x="0" y="0"/>
              <a:ext cx="409269" cy="412872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8470" name="Freeform 34"/>
            <p:cNvSpPr>
              <a:spLocks noEditPoints="1"/>
            </p:cNvSpPr>
            <p:nvPr/>
          </p:nvSpPr>
          <p:spPr bwMode="auto">
            <a:xfrm>
              <a:off x="66463" y="43136"/>
              <a:ext cx="272517" cy="323398"/>
            </a:xfrm>
            <a:custGeom>
              <a:avLst/>
              <a:gdLst>
                <a:gd name="T0" fmla="*/ 2147483646 w 67"/>
                <a:gd name="T1" fmla="*/ 2147483646 h 106"/>
                <a:gd name="T2" fmla="*/ 2147483646 w 67"/>
                <a:gd name="T3" fmla="*/ 2147483646 h 106"/>
                <a:gd name="T4" fmla="*/ 2147483646 w 67"/>
                <a:gd name="T5" fmla="*/ 2147483646 h 106"/>
                <a:gd name="T6" fmla="*/ 2147483646 w 67"/>
                <a:gd name="T7" fmla="*/ 2147483646 h 106"/>
                <a:gd name="T8" fmla="*/ 2147483646 w 67"/>
                <a:gd name="T9" fmla="*/ 2147483646 h 106"/>
                <a:gd name="T10" fmla="*/ 2147483646 w 67"/>
                <a:gd name="T11" fmla="*/ 2147483646 h 106"/>
                <a:gd name="T12" fmla="*/ 2147483646 w 67"/>
                <a:gd name="T13" fmla="*/ 2147483646 h 106"/>
                <a:gd name="T14" fmla="*/ 2147483646 w 67"/>
                <a:gd name="T15" fmla="*/ 2147483646 h 106"/>
                <a:gd name="T16" fmla="*/ 2147483646 w 67"/>
                <a:gd name="T17" fmla="*/ 2147483646 h 106"/>
                <a:gd name="T18" fmla="*/ 2147483646 w 67"/>
                <a:gd name="T19" fmla="*/ 2147483646 h 106"/>
                <a:gd name="T20" fmla="*/ 2147483646 w 67"/>
                <a:gd name="T21" fmla="*/ 2147483646 h 106"/>
                <a:gd name="T22" fmla="*/ 2147483646 w 67"/>
                <a:gd name="T23" fmla="*/ 2147483646 h 106"/>
                <a:gd name="T24" fmla="*/ 2147483646 w 67"/>
                <a:gd name="T25" fmla="*/ 2147483646 h 106"/>
                <a:gd name="T26" fmla="*/ 2147483646 w 67"/>
                <a:gd name="T27" fmla="*/ 2147483646 h 106"/>
                <a:gd name="T28" fmla="*/ 2147483646 w 67"/>
                <a:gd name="T29" fmla="*/ 2147483646 h 106"/>
                <a:gd name="T30" fmla="*/ 0 w 67"/>
                <a:gd name="T31" fmla="*/ 2147483646 h 106"/>
                <a:gd name="T32" fmla="*/ 2147483646 w 67"/>
                <a:gd name="T33" fmla="*/ 0 h 106"/>
                <a:gd name="T34" fmla="*/ 2147483646 w 67"/>
                <a:gd name="T35" fmla="*/ 2147483646 h 106"/>
                <a:gd name="T36" fmla="*/ 2147483646 w 67"/>
                <a:gd name="T37" fmla="*/ 2147483646 h 106"/>
                <a:gd name="T38" fmla="*/ 2147483646 w 67"/>
                <a:gd name="T39" fmla="*/ 2147483646 h 106"/>
                <a:gd name="T40" fmla="*/ 2147483646 w 67"/>
                <a:gd name="T41" fmla="*/ 2147483646 h 106"/>
                <a:gd name="T42" fmla="*/ 2147483646 w 67"/>
                <a:gd name="T43" fmla="*/ 2147483646 h 106"/>
                <a:gd name="T44" fmla="*/ 2147483646 w 67"/>
                <a:gd name="T45" fmla="*/ 2147483646 h 106"/>
                <a:gd name="T46" fmla="*/ 2147483646 w 67"/>
                <a:gd name="T47" fmla="*/ 2147483646 h 106"/>
                <a:gd name="T48" fmla="*/ 2147483646 w 67"/>
                <a:gd name="T49" fmla="*/ 2147483646 h 106"/>
                <a:gd name="T50" fmla="*/ 2147483646 w 67"/>
                <a:gd name="T51" fmla="*/ 2147483646 h 106"/>
                <a:gd name="T52" fmla="*/ 2147483646 w 67"/>
                <a:gd name="T53" fmla="*/ 2147483646 h 106"/>
                <a:gd name="T54" fmla="*/ 2147483646 w 67"/>
                <a:gd name="T55" fmla="*/ 2147483646 h 106"/>
                <a:gd name="T56" fmla="*/ 2147483646 w 67"/>
                <a:gd name="T57" fmla="*/ 2147483646 h 106"/>
                <a:gd name="T58" fmla="*/ 2147483646 w 67"/>
                <a:gd name="T59" fmla="*/ 2147483646 h 106"/>
                <a:gd name="T60" fmla="*/ 2147483646 w 67"/>
                <a:gd name="T61" fmla="*/ 2147483646 h 106"/>
                <a:gd name="T62" fmla="*/ 2147483646 w 67"/>
                <a:gd name="T63" fmla="*/ 2147483646 h 106"/>
                <a:gd name="T64" fmla="*/ 2147483646 w 67"/>
                <a:gd name="T65" fmla="*/ 2147483646 h 106"/>
                <a:gd name="T66" fmla="*/ 2147483646 w 67"/>
                <a:gd name="T67" fmla="*/ 2147483646 h 106"/>
                <a:gd name="T68" fmla="*/ 2147483646 w 67"/>
                <a:gd name="T69" fmla="*/ 2147483646 h 106"/>
                <a:gd name="T70" fmla="*/ 2147483646 w 67"/>
                <a:gd name="T71" fmla="*/ 2147483646 h 106"/>
                <a:gd name="T72" fmla="*/ 2147483646 w 67"/>
                <a:gd name="T73" fmla="*/ 2147483646 h 106"/>
                <a:gd name="T74" fmla="*/ 2147483646 w 67"/>
                <a:gd name="T75" fmla="*/ 2147483646 h 106"/>
                <a:gd name="T76" fmla="*/ 2147483646 w 67"/>
                <a:gd name="T77" fmla="*/ 2147483646 h 106"/>
                <a:gd name="T78" fmla="*/ 2147483646 w 67"/>
                <a:gd name="T79" fmla="*/ 2147483646 h 106"/>
                <a:gd name="T80" fmla="*/ 2147483646 w 67"/>
                <a:gd name="T81" fmla="*/ 2147483646 h 106"/>
                <a:gd name="T82" fmla="*/ 2147483646 w 67"/>
                <a:gd name="T83" fmla="*/ 2147483646 h 106"/>
                <a:gd name="T84" fmla="*/ 2147483646 w 67"/>
                <a:gd name="T85" fmla="*/ 2147483646 h 106"/>
                <a:gd name="T86" fmla="*/ 2147483646 w 67"/>
                <a:gd name="T87" fmla="*/ 2147483646 h 106"/>
                <a:gd name="T88" fmla="*/ 2147483646 w 67"/>
                <a:gd name="T89" fmla="*/ 2147483646 h 106"/>
                <a:gd name="T90" fmla="*/ 2147483646 w 67"/>
                <a:gd name="T91" fmla="*/ 2147483646 h 106"/>
                <a:gd name="T92" fmla="*/ 2147483646 w 67"/>
                <a:gd name="T93" fmla="*/ 2147483646 h 106"/>
                <a:gd name="T94" fmla="*/ 2147483646 w 67"/>
                <a:gd name="T95" fmla="*/ 2147483646 h 106"/>
                <a:gd name="T96" fmla="*/ 2147483646 w 67"/>
                <a:gd name="T97" fmla="*/ 2147483646 h 106"/>
                <a:gd name="T98" fmla="*/ 2147483646 w 67"/>
                <a:gd name="T99" fmla="*/ 2147483646 h 106"/>
                <a:gd name="T100" fmla="*/ 2147483646 w 67"/>
                <a:gd name="T101" fmla="*/ 2147483646 h 106"/>
                <a:gd name="T102" fmla="*/ 2147483646 w 67"/>
                <a:gd name="T103" fmla="*/ 2147483646 h 10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67"/>
                <a:gd name="T157" fmla="*/ 0 h 106"/>
                <a:gd name="T158" fmla="*/ 67 w 67"/>
                <a:gd name="T159" fmla="*/ 106 h 10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4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5"/>
                    <a:pt x="56" y="59"/>
                    <a:pt x="51" y="62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2" y="65"/>
                    <a:pt x="52" y="65"/>
                    <a:pt x="52" y="65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57" y="69"/>
                    <a:pt x="57" y="71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79"/>
                    <a:pt x="56" y="79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89"/>
                    <a:pt x="56" y="91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2" y="97"/>
                    <a:pt x="12" y="97"/>
                    <a:pt x="12" y="97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11" y="93"/>
                    <a:pt x="10" y="91"/>
                    <a:pt x="10" y="89"/>
                  </a:cubicBezTo>
                  <a:cubicBezTo>
                    <a:pt x="10" y="87"/>
                    <a:pt x="11" y="85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0"/>
                    <a:pt x="10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1" y="46"/>
                    <a:pt x="0" y="40"/>
                    <a:pt x="0" y="34"/>
                  </a:cubicBezTo>
                  <a:cubicBezTo>
                    <a:pt x="0" y="24"/>
                    <a:pt x="3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6" y="40"/>
                    <a:pt x="27" y="40"/>
                    <a:pt x="28" y="40"/>
                  </a:cubicBezTo>
                  <a:cubicBezTo>
                    <a:pt x="28" y="40"/>
                    <a:pt x="29" y="40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0"/>
                    <a:pt x="32" y="41"/>
                    <a:pt x="33" y="41"/>
                  </a:cubicBezTo>
                  <a:cubicBezTo>
                    <a:pt x="34" y="41"/>
                    <a:pt x="35" y="40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0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1"/>
                    <a:pt x="39" y="51"/>
                    <a:pt x="39" y="51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1"/>
                    <a:pt x="56" y="47"/>
                  </a:cubicBezTo>
                  <a:cubicBezTo>
                    <a:pt x="58" y="43"/>
                    <a:pt x="60" y="39"/>
                    <a:pt x="60" y="34"/>
                  </a:cubicBezTo>
                  <a:cubicBezTo>
                    <a:pt x="60" y="26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4" y="15"/>
                  </a:cubicBezTo>
                  <a:cubicBezTo>
                    <a:pt x="10" y="20"/>
                    <a:pt x="7" y="26"/>
                    <a:pt x="7" y="34"/>
                  </a:cubicBezTo>
                  <a:cubicBezTo>
                    <a:pt x="7" y="39"/>
                    <a:pt x="8" y="43"/>
                    <a:pt x="11" y="47"/>
                  </a:cubicBezTo>
                  <a:cubicBezTo>
                    <a:pt x="13" y="52"/>
                    <a:pt x="17" y="55"/>
                    <a:pt x="21" y="57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2"/>
                  </a:moveTo>
                  <a:cubicBezTo>
                    <a:pt x="40" y="42"/>
                    <a:pt x="40" y="42"/>
                    <a:pt x="39" y="42"/>
                  </a:cubicBezTo>
                  <a:cubicBezTo>
                    <a:pt x="38" y="43"/>
                    <a:pt x="37" y="42"/>
                    <a:pt x="36" y="41"/>
                  </a:cubicBezTo>
                  <a:cubicBezTo>
                    <a:pt x="35" y="42"/>
                    <a:pt x="34" y="43"/>
                    <a:pt x="33" y="42"/>
                  </a:cubicBezTo>
                  <a:cubicBezTo>
                    <a:pt x="32" y="42"/>
                    <a:pt x="31" y="42"/>
                    <a:pt x="30" y="41"/>
                  </a:cubicBezTo>
                  <a:cubicBezTo>
                    <a:pt x="29" y="42"/>
                    <a:pt x="28" y="42"/>
                    <a:pt x="28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2"/>
                    <a:pt x="40" y="42"/>
                    <a:pt x="40" y="42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6"/>
                    <a:pt x="43" y="96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8"/>
                    <a:pt x="17" y="89"/>
                    <a:pt x="17" y="89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6"/>
                    <a:pt x="50" y="86"/>
                    <a:pt x="50" y="86"/>
                  </a:cubicBezTo>
                  <a:cubicBezTo>
                    <a:pt x="50" y="85"/>
                    <a:pt x="50" y="85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5"/>
                    <a:pt x="17" y="75"/>
                    <a:pt x="17" y="75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3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/>
            </a:p>
          </p:txBody>
        </p:sp>
      </p:grpSp>
      <p:sp>
        <p:nvSpPr>
          <p:cNvPr id="18451" name="Freeform 18"/>
          <p:cNvSpPr>
            <a:spLocks noEditPoints="1"/>
          </p:cNvSpPr>
          <p:nvPr/>
        </p:nvSpPr>
        <p:spPr bwMode="auto">
          <a:xfrm rot="3032454">
            <a:off x="2320132" y="2483643"/>
            <a:ext cx="1263650" cy="1382713"/>
          </a:xfrm>
          <a:custGeom>
            <a:avLst/>
            <a:gdLst>
              <a:gd name="T0" fmla="*/ 2147483646 w 89"/>
              <a:gd name="T1" fmla="*/ 2147483646 h 95"/>
              <a:gd name="T2" fmla="*/ 2147483646 w 89"/>
              <a:gd name="T3" fmla="*/ 2147483646 h 95"/>
              <a:gd name="T4" fmla="*/ 2147483646 w 89"/>
              <a:gd name="T5" fmla="*/ 2147483646 h 95"/>
              <a:gd name="T6" fmla="*/ 2147483646 w 89"/>
              <a:gd name="T7" fmla="*/ 2147483646 h 95"/>
              <a:gd name="T8" fmla="*/ 2147483646 w 89"/>
              <a:gd name="T9" fmla="*/ 2147483646 h 95"/>
              <a:gd name="T10" fmla="*/ 2147483646 w 89"/>
              <a:gd name="T11" fmla="*/ 2147483646 h 95"/>
              <a:gd name="T12" fmla="*/ 2147483646 w 89"/>
              <a:gd name="T13" fmla="*/ 2147483646 h 95"/>
              <a:gd name="T14" fmla="*/ 2147483646 w 89"/>
              <a:gd name="T15" fmla="*/ 2147483646 h 95"/>
              <a:gd name="T16" fmla="*/ 2147483646 w 89"/>
              <a:gd name="T17" fmla="*/ 2147483646 h 95"/>
              <a:gd name="T18" fmla="*/ 2147483646 w 89"/>
              <a:gd name="T19" fmla="*/ 2147483646 h 95"/>
              <a:gd name="T20" fmla="*/ 2147483646 w 89"/>
              <a:gd name="T21" fmla="*/ 2147483646 h 95"/>
              <a:gd name="T22" fmla="*/ 2147483646 w 89"/>
              <a:gd name="T23" fmla="*/ 2147483646 h 95"/>
              <a:gd name="T24" fmla="*/ 2147483646 w 89"/>
              <a:gd name="T25" fmla="*/ 2147483646 h 95"/>
              <a:gd name="T26" fmla="*/ 2147483646 w 89"/>
              <a:gd name="T27" fmla="*/ 2147483646 h 95"/>
              <a:gd name="T28" fmla="*/ 2147483646 w 89"/>
              <a:gd name="T29" fmla="*/ 2147483646 h 95"/>
              <a:gd name="T30" fmla="*/ 2147483646 w 89"/>
              <a:gd name="T31" fmla="*/ 2147483646 h 95"/>
              <a:gd name="T32" fmla="*/ 2147483646 w 89"/>
              <a:gd name="T33" fmla="*/ 2147483646 h 95"/>
              <a:gd name="T34" fmla="*/ 2147483646 w 89"/>
              <a:gd name="T35" fmla="*/ 2147483646 h 95"/>
              <a:gd name="T36" fmla="*/ 2147483646 w 89"/>
              <a:gd name="T37" fmla="*/ 2147483646 h 95"/>
              <a:gd name="T38" fmla="*/ 2147483646 w 89"/>
              <a:gd name="T39" fmla="*/ 2147483646 h 95"/>
              <a:gd name="T40" fmla="*/ 2147483646 w 89"/>
              <a:gd name="T41" fmla="*/ 2147483646 h 95"/>
              <a:gd name="T42" fmla="*/ 2147483646 w 89"/>
              <a:gd name="T43" fmla="*/ 2147483646 h 95"/>
              <a:gd name="T44" fmla="*/ 2147483646 w 89"/>
              <a:gd name="T45" fmla="*/ 2147483646 h 95"/>
              <a:gd name="T46" fmla="*/ 2147483646 w 89"/>
              <a:gd name="T47" fmla="*/ 2147483646 h 95"/>
              <a:gd name="T48" fmla="*/ 2147483646 w 89"/>
              <a:gd name="T49" fmla="*/ 2147483646 h 95"/>
              <a:gd name="T50" fmla="*/ 2147483646 w 89"/>
              <a:gd name="T51" fmla="*/ 2147483646 h 95"/>
              <a:gd name="T52" fmla="*/ 2147483646 w 89"/>
              <a:gd name="T53" fmla="*/ 2147483646 h 95"/>
              <a:gd name="T54" fmla="*/ 2147483646 w 89"/>
              <a:gd name="T55" fmla="*/ 2147483646 h 95"/>
              <a:gd name="T56" fmla="*/ 2147483646 w 89"/>
              <a:gd name="T57" fmla="*/ 2147483646 h 95"/>
              <a:gd name="T58" fmla="*/ 2147483646 w 89"/>
              <a:gd name="T59" fmla="*/ 2147483646 h 95"/>
              <a:gd name="T60" fmla="*/ 2147483646 w 89"/>
              <a:gd name="T61" fmla="*/ 2147483646 h 95"/>
              <a:gd name="T62" fmla="*/ 2147483646 w 89"/>
              <a:gd name="T63" fmla="*/ 2147483646 h 95"/>
              <a:gd name="T64" fmla="*/ 2147483646 w 89"/>
              <a:gd name="T65" fmla="*/ 2147483646 h 95"/>
              <a:gd name="T66" fmla="*/ 2147483646 w 89"/>
              <a:gd name="T67" fmla="*/ 2147483646 h 95"/>
              <a:gd name="T68" fmla="*/ 2147483646 w 89"/>
              <a:gd name="T69" fmla="*/ 2147483646 h 95"/>
              <a:gd name="T70" fmla="*/ 2147483646 w 89"/>
              <a:gd name="T71" fmla="*/ 2147483646 h 95"/>
              <a:gd name="T72" fmla="*/ 2147483646 w 89"/>
              <a:gd name="T73" fmla="*/ 2147483646 h 95"/>
              <a:gd name="T74" fmla="*/ 2147483646 w 89"/>
              <a:gd name="T75" fmla="*/ 2147483646 h 95"/>
              <a:gd name="T76" fmla="*/ 2147483646 w 89"/>
              <a:gd name="T77" fmla="*/ 2147483646 h 95"/>
              <a:gd name="T78" fmla="*/ 2147483646 w 89"/>
              <a:gd name="T79" fmla="*/ 2147483646 h 95"/>
              <a:gd name="T80" fmla="*/ 2147483646 w 89"/>
              <a:gd name="T81" fmla="*/ 2147483646 h 95"/>
              <a:gd name="T82" fmla="*/ 2147483646 w 89"/>
              <a:gd name="T83" fmla="*/ 2147483646 h 95"/>
              <a:gd name="T84" fmla="*/ 2147483646 w 89"/>
              <a:gd name="T85" fmla="*/ 2147483646 h 95"/>
              <a:gd name="T86" fmla="*/ 2147483646 w 89"/>
              <a:gd name="T87" fmla="*/ 2147483646 h 95"/>
              <a:gd name="T88" fmla="*/ 2147483646 w 89"/>
              <a:gd name="T89" fmla="*/ 2147483646 h 95"/>
              <a:gd name="T90" fmla="*/ 2147483646 w 89"/>
              <a:gd name="T91" fmla="*/ 2147483646 h 95"/>
              <a:gd name="T92" fmla="*/ 0 w 89"/>
              <a:gd name="T93" fmla="*/ 2147483646 h 95"/>
              <a:gd name="T94" fmla="*/ 2147483646 w 89"/>
              <a:gd name="T95" fmla="*/ 2147483646 h 95"/>
              <a:gd name="T96" fmla="*/ 2147483646 w 89"/>
              <a:gd name="T97" fmla="*/ 2147483646 h 95"/>
              <a:gd name="T98" fmla="*/ 2147483646 w 89"/>
              <a:gd name="T99" fmla="*/ 2147483646 h 95"/>
              <a:gd name="T100" fmla="*/ 2147483646 w 89"/>
              <a:gd name="T101" fmla="*/ 2147483646 h 95"/>
              <a:gd name="T102" fmla="*/ 2147483646 w 89"/>
              <a:gd name="T103" fmla="*/ 2147483646 h 95"/>
              <a:gd name="T104" fmla="*/ 2147483646 w 89"/>
              <a:gd name="T105" fmla="*/ 0 h 95"/>
              <a:gd name="T106" fmla="*/ 2147483646 w 89"/>
              <a:gd name="T107" fmla="*/ 0 h 95"/>
              <a:gd name="T108" fmla="*/ 2147483646 w 89"/>
              <a:gd name="T109" fmla="*/ 2147483646 h 95"/>
              <a:gd name="T110" fmla="*/ 2147483646 w 89"/>
              <a:gd name="T111" fmla="*/ 2147483646 h 95"/>
              <a:gd name="T112" fmla="*/ 2147483646 w 89"/>
              <a:gd name="T113" fmla="*/ 0 h 9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89"/>
              <a:gd name="T172" fmla="*/ 0 h 95"/>
              <a:gd name="T173" fmla="*/ 89 w 89"/>
              <a:gd name="T174" fmla="*/ 95 h 9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89" h="95">
                <a:moveTo>
                  <a:pt x="75" y="21"/>
                </a:moveTo>
                <a:cubicBezTo>
                  <a:pt x="84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8" y="53"/>
                  <a:pt x="48" y="53"/>
                  <a:pt x="48" y="53"/>
                </a:cubicBezTo>
                <a:cubicBezTo>
                  <a:pt x="75" y="21"/>
                  <a:pt x="75" y="21"/>
                  <a:pt x="75" y="21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70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5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3"/>
                  <a:pt x="60" y="93"/>
                  <a:pt x="60" y="93"/>
                </a:cubicBezTo>
                <a:cubicBezTo>
                  <a:pt x="62" y="93"/>
                  <a:pt x="63" y="92"/>
                  <a:pt x="65" y="92"/>
                </a:cubicBezTo>
                <a:close/>
                <a:moveTo>
                  <a:pt x="59" y="91"/>
                </a:moveTo>
                <a:cubicBezTo>
                  <a:pt x="68" y="75"/>
                  <a:pt x="68" y="75"/>
                  <a:pt x="68" y="75"/>
                </a:cubicBezTo>
                <a:cubicBezTo>
                  <a:pt x="66" y="73"/>
                  <a:pt x="66" y="73"/>
                  <a:pt x="66" y="73"/>
                </a:cubicBezTo>
                <a:cubicBezTo>
                  <a:pt x="57" y="88"/>
                  <a:pt x="57" y="88"/>
                  <a:pt x="57" y="88"/>
                </a:cubicBezTo>
                <a:cubicBezTo>
                  <a:pt x="59" y="91"/>
                  <a:pt x="59" y="91"/>
                  <a:pt x="59" y="91"/>
                </a:cubicBezTo>
                <a:close/>
                <a:moveTo>
                  <a:pt x="56" y="84"/>
                </a:moveTo>
                <a:cubicBezTo>
                  <a:pt x="64" y="72"/>
                  <a:pt x="64" y="72"/>
                  <a:pt x="64" y="72"/>
                </a:cubicBezTo>
                <a:cubicBezTo>
                  <a:pt x="62" y="70"/>
                  <a:pt x="62" y="70"/>
                  <a:pt x="62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4" y="78"/>
                </a:moveTo>
                <a:cubicBezTo>
                  <a:pt x="60" y="68"/>
                  <a:pt x="60" y="68"/>
                  <a:pt x="60" y="68"/>
                </a:cubicBezTo>
                <a:cubicBezTo>
                  <a:pt x="58" y="66"/>
                  <a:pt x="58" y="66"/>
                  <a:pt x="58" y="66"/>
                </a:cubicBezTo>
                <a:cubicBezTo>
                  <a:pt x="53" y="74"/>
                  <a:pt x="53" y="74"/>
                  <a:pt x="53" y="74"/>
                </a:cubicBezTo>
                <a:cubicBezTo>
                  <a:pt x="54" y="78"/>
                  <a:pt x="54" y="78"/>
                  <a:pt x="54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9" y="65"/>
                </a:moveTo>
                <a:cubicBezTo>
                  <a:pt x="51" y="60"/>
                  <a:pt x="51" y="60"/>
                  <a:pt x="51" y="60"/>
                </a:cubicBezTo>
                <a:cubicBezTo>
                  <a:pt x="49" y="59"/>
                  <a:pt x="49" y="59"/>
                  <a:pt x="49" y="59"/>
                </a:cubicBezTo>
                <a:cubicBezTo>
                  <a:pt x="48" y="61"/>
                  <a:pt x="48" y="61"/>
                  <a:pt x="48" y="61"/>
                </a:cubicBezTo>
                <a:cubicBezTo>
                  <a:pt x="49" y="65"/>
                  <a:pt x="49" y="65"/>
                  <a:pt x="49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60" y="17"/>
                </a:moveTo>
                <a:cubicBezTo>
                  <a:pt x="42" y="54"/>
                  <a:pt x="42" y="54"/>
                  <a:pt x="42" y="54"/>
                </a:cubicBezTo>
                <a:cubicBezTo>
                  <a:pt x="42" y="54"/>
                  <a:pt x="38" y="27"/>
                  <a:pt x="37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9" y="95"/>
                  <a:pt x="42" y="95"/>
                </a:cubicBezTo>
                <a:cubicBezTo>
                  <a:pt x="47" y="95"/>
                  <a:pt x="52" y="94"/>
                  <a:pt x="56" y="92"/>
                </a:cubicBezTo>
                <a:cubicBezTo>
                  <a:pt x="42" y="54"/>
                  <a:pt x="42" y="54"/>
                  <a:pt x="42" y="54"/>
                </a:cubicBezTo>
                <a:cubicBezTo>
                  <a:pt x="69" y="23"/>
                  <a:pt x="69" y="23"/>
                  <a:pt x="69" y="23"/>
                </a:cubicBezTo>
                <a:cubicBezTo>
                  <a:pt x="66" y="20"/>
                  <a:pt x="63" y="18"/>
                  <a:pt x="60" y="17"/>
                </a:cubicBezTo>
                <a:close/>
                <a:moveTo>
                  <a:pt x="43" y="0"/>
                </a:moveTo>
                <a:cubicBezTo>
                  <a:pt x="42" y="0"/>
                  <a:pt x="40" y="0"/>
                  <a:pt x="39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2" y="4"/>
                  <a:pt x="62" y="4"/>
                  <a:pt x="62" y="4"/>
                </a:cubicBezTo>
                <a:cubicBezTo>
                  <a:pt x="56" y="1"/>
                  <a:pt x="50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cxnSp>
        <p:nvCxnSpPr>
          <p:cNvPr id="18452" name="直接连接符 23"/>
          <p:cNvCxnSpPr>
            <a:cxnSpLocks noChangeShapeType="1"/>
          </p:cNvCxnSpPr>
          <p:nvPr/>
        </p:nvCxnSpPr>
        <p:spPr bwMode="auto">
          <a:xfrm flipV="1">
            <a:off x="3463925" y="2247900"/>
            <a:ext cx="1052513" cy="604838"/>
          </a:xfrm>
          <a:prstGeom prst="line">
            <a:avLst/>
          </a:prstGeom>
          <a:noFill/>
          <a:ln w="12700">
            <a:solidFill>
              <a:srgbClr val="5959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453" name="直接连接符 25"/>
          <p:cNvCxnSpPr>
            <a:cxnSpLocks noChangeShapeType="1"/>
          </p:cNvCxnSpPr>
          <p:nvPr/>
        </p:nvCxnSpPr>
        <p:spPr bwMode="auto">
          <a:xfrm>
            <a:off x="4516438" y="2247900"/>
            <a:ext cx="550862" cy="0"/>
          </a:xfrm>
          <a:prstGeom prst="line">
            <a:avLst/>
          </a:prstGeom>
          <a:noFill/>
          <a:ln w="6350">
            <a:solidFill>
              <a:srgbClr val="5959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8454" name="Group 39"/>
          <p:cNvGrpSpPr>
            <a:grpSpLocks/>
          </p:cNvGrpSpPr>
          <p:nvPr/>
        </p:nvGrpSpPr>
        <p:grpSpPr bwMode="auto">
          <a:xfrm>
            <a:off x="5221288" y="3403600"/>
            <a:ext cx="407987" cy="412750"/>
            <a:chOff x="0" y="0"/>
            <a:chExt cx="409269" cy="412872"/>
          </a:xfrm>
        </p:grpSpPr>
        <p:sp>
          <p:nvSpPr>
            <p:cNvPr id="18467" name="矩形 69"/>
            <p:cNvSpPr>
              <a:spLocks noChangeArrowheads="1"/>
            </p:cNvSpPr>
            <p:nvPr/>
          </p:nvSpPr>
          <p:spPr bwMode="auto">
            <a:xfrm>
              <a:off x="0" y="0"/>
              <a:ext cx="409269" cy="412872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8468" name="Freeform 33"/>
            <p:cNvSpPr>
              <a:spLocks noEditPoints="1"/>
            </p:cNvSpPr>
            <p:nvPr/>
          </p:nvSpPr>
          <p:spPr bwMode="auto">
            <a:xfrm>
              <a:off x="33762" y="58185"/>
              <a:ext cx="351938" cy="296499"/>
            </a:xfrm>
            <a:custGeom>
              <a:avLst/>
              <a:gdLst>
                <a:gd name="T0" fmla="*/ 2147483646 w 116"/>
                <a:gd name="T1" fmla="*/ 2147483646 h 75"/>
                <a:gd name="T2" fmla="*/ 2147483646 w 116"/>
                <a:gd name="T3" fmla="*/ 2147483646 h 75"/>
                <a:gd name="T4" fmla="*/ 2147483646 w 116"/>
                <a:gd name="T5" fmla="*/ 2147483646 h 75"/>
                <a:gd name="T6" fmla="*/ 2147483646 w 116"/>
                <a:gd name="T7" fmla="*/ 2147483646 h 75"/>
                <a:gd name="T8" fmla="*/ 2147483646 w 116"/>
                <a:gd name="T9" fmla="*/ 2147483646 h 75"/>
                <a:gd name="T10" fmla="*/ 2147483646 w 116"/>
                <a:gd name="T11" fmla="*/ 2147483646 h 75"/>
                <a:gd name="T12" fmla="*/ 2147483646 w 116"/>
                <a:gd name="T13" fmla="*/ 2147483646 h 75"/>
                <a:gd name="T14" fmla="*/ 2147483646 w 116"/>
                <a:gd name="T15" fmla="*/ 2147483646 h 75"/>
                <a:gd name="T16" fmla="*/ 2147483646 w 116"/>
                <a:gd name="T17" fmla="*/ 2147483646 h 75"/>
                <a:gd name="T18" fmla="*/ 2147483646 w 116"/>
                <a:gd name="T19" fmla="*/ 2147483646 h 75"/>
                <a:gd name="T20" fmla="*/ 2147483646 w 116"/>
                <a:gd name="T21" fmla="*/ 2147483646 h 75"/>
                <a:gd name="T22" fmla="*/ 2147483646 w 116"/>
                <a:gd name="T23" fmla="*/ 2147483646 h 75"/>
                <a:gd name="T24" fmla="*/ 2147483646 w 116"/>
                <a:gd name="T25" fmla="*/ 2147483646 h 75"/>
                <a:gd name="T26" fmla="*/ 2147483646 w 116"/>
                <a:gd name="T27" fmla="*/ 2147483646 h 75"/>
                <a:gd name="T28" fmla="*/ 0 w 116"/>
                <a:gd name="T29" fmla="*/ 2147483646 h 75"/>
                <a:gd name="T30" fmla="*/ 2147483646 w 116"/>
                <a:gd name="T31" fmla="*/ 2147483646 h 75"/>
                <a:gd name="T32" fmla="*/ 2147483646 w 116"/>
                <a:gd name="T33" fmla="*/ 2147483646 h 75"/>
                <a:gd name="T34" fmla="*/ 2147483646 w 116"/>
                <a:gd name="T35" fmla="*/ 2147483646 h 75"/>
                <a:gd name="T36" fmla="*/ 2147483646 w 116"/>
                <a:gd name="T37" fmla="*/ 2147483646 h 75"/>
                <a:gd name="T38" fmla="*/ 2147483646 w 116"/>
                <a:gd name="T39" fmla="*/ 2147483646 h 75"/>
                <a:gd name="T40" fmla="*/ 2147483646 w 116"/>
                <a:gd name="T41" fmla="*/ 2147483646 h 75"/>
                <a:gd name="T42" fmla="*/ 2147483646 w 116"/>
                <a:gd name="T43" fmla="*/ 2147483646 h 75"/>
                <a:gd name="T44" fmla="*/ 2147483646 w 116"/>
                <a:gd name="T45" fmla="*/ 2147483646 h 75"/>
                <a:gd name="T46" fmla="*/ 2147483646 w 116"/>
                <a:gd name="T47" fmla="*/ 2147483646 h 75"/>
                <a:gd name="T48" fmla="*/ 2147483646 w 116"/>
                <a:gd name="T49" fmla="*/ 2147483646 h 75"/>
                <a:gd name="T50" fmla="*/ 2147483646 w 116"/>
                <a:gd name="T51" fmla="*/ 2147483646 h 75"/>
                <a:gd name="T52" fmla="*/ 2147483646 w 116"/>
                <a:gd name="T53" fmla="*/ 2147483646 h 75"/>
                <a:gd name="T54" fmla="*/ 2147483646 w 116"/>
                <a:gd name="T55" fmla="*/ 2147483646 h 75"/>
                <a:gd name="T56" fmla="*/ 2147483646 w 116"/>
                <a:gd name="T57" fmla="*/ 2147483646 h 75"/>
                <a:gd name="T58" fmla="*/ 2147483646 w 116"/>
                <a:gd name="T59" fmla="*/ 2147483646 h 75"/>
                <a:gd name="T60" fmla="*/ 2147483646 w 116"/>
                <a:gd name="T61" fmla="*/ 2147483646 h 75"/>
                <a:gd name="T62" fmla="*/ 2147483646 w 116"/>
                <a:gd name="T63" fmla="*/ 2147483646 h 75"/>
                <a:gd name="T64" fmla="*/ 2147483646 w 116"/>
                <a:gd name="T65" fmla="*/ 2147483646 h 75"/>
                <a:gd name="T66" fmla="*/ 2147483646 w 116"/>
                <a:gd name="T67" fmla="*/ 2147483646 h 75"/>
                <a:gd name="T68" fmla="*/ 2147483646 w 116"/>
                <a:gd name="T69" fmla="*/ 2147483646 h 75"/>
                <a:gd name="T70" fmla="*/ 2147483646 w 116"/>
                <a:gd name="T71" fmla="*/ 2147483646 h 75"/>
                <a:gd name="T72" fmla="*/ 2147483646 w 116"/>
                <a:gd name="T73" fmla="*/ 2147483646 h 75"/>
                <a:gd name="T74" fmla="*/ 2147483646 w 116"/>
                <a:gd name="T75" fmla="*/ 2147483646 h 75"/>
                <a:gd name="T76" fmla="*/ 2147483646 w 116"/>
                <a:gd name="T77" fmla="*/ 2147483646 h 75"/>
                <a:gd name="T78" fmla="*/ 2147483646 w 116"/>
                <a:gd name="T79" fmla="*/ 2147483646 h 75"/>
                <a:gd name="T80" fmla="*/ 2147483646 w 116"/>
                <a:gd name="T81" fmla="*/ 2147483646 h 75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16"/>
                <a:gd name="T124" fmla="*/ 0 h 75"/>
                <a:gd name="T125" fmla="*/ 116 w 116"/>
                <a:gd name="T126" fmla="*/ 75 h 75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8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8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4" y="0"/>
                    <a:pt x="75" y="0"/>
                    <a:pt x="79" y="9"/>
                  </a:cubicBezTo>
                  <a:cubicBezTo>
                    <a:pt x="78" y="17"/>
                    <a:pt x="79" y="24"/>
                    <a:pt x="72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7" y="36"/>
                  </a:moveTo>
                  <a:cubicBezTo>
                    <a:pt x="7" y="30"/>
                    <a:pt x="7" y="27"/>
                    <a:pt x="7" y="23"/>
                  </a:cubicBezTo>
                  <a:cubicBezTo>
                    <a:pt x="17" y="25"/>
                    <a:pt x="20" y="16"/>
                    <a:pt x="29" y="23"/>
                  </a:cubicBezTo>
                  <a:cubicBezTo>
                    <a:pt x="30" y="27"/>
                    <a:pt x="29" y="32"/>
                    <a:pt x="29" y="36"/>
                  </a:cubicBezTo>
                  <a:cubicBezTo>
                    <a:pt x="28" y="38"/>
                    <a:pt x="27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2" y="44"/>
                    <a:pt x="10" y="42"/>
                  </a:cubicBezTo>
                  <a:cubicBezTo>
                    <a:pt x="9" y="40"/>
                    <a:pt x="8" y="38"/>
                    <a:pt x="7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1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2"/>
                    <a:pt x="0" y="54"/>
                  </a:cubicBezTo>
                  <a:cubicBezTo>
                    <a:pt x="0" y="56"/>
                    <a:pt x="0" y="58"/>
                    <a:pt x="0" y="62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5" y="66"/>
                    <a:pt x="25" y="69"/>
                    <a:pt x="26" y="73"/>
                  </a:cubicBezTo>
                  <a:cubicBezTo>
                    <a:pt x="26" y="75"/>
                    <a:pt x="26" y="75"/>
                    <a:pt x="26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2" y="69"/>
                    <a:pt x="93" y="66"/>
                    <a:pt x="92" y="63"/>
                  </a:cubicBezTo>
                  <a:cubicBezTo>
                    <a:pt x="115" y="63"/>
                    <a:pt x="115" y="63"/>
                    <a:pt x="115" y="63"/>
                  </a:cubicBezTo>
                  <a:cubicBezTo>
                    <a:pt x="116" y="63"/>
                    <a:pt x="116" y="63"/>
                    <a:pt x="116" y="63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5" y="52"/>
                    <a:pt x="115" y="50"/>
                    <a:pt x="113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2" y="47"/>
                    <a:pt x="92" y="47"/>
                    <a:pt x="92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1" y="54"/>
                    <a:pt x="61" y="54"/>
                    <a:pt x="61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2" y="48"/>
                    <a:pt x="62" y="48"/>
                    <a:pt x="62" y="48"/>
                  </a:cubicBezTo>
                  <a:cubicBezTo>
                    <a:pt x="60" y="48"/>
                    <a:pt x="60" y="48"/>
                    <a:pt x="60" y="48"/>
                  </a:cubicBezTo>
                  <a:cubicBezTo>
                    <a:pt x="58" y="48"/>
                    <a:pt x="58" y="48"/>
                    <a:pt x="58" y="48"/>
                  </a:cubicBezTo>
                  <a:cubicBezTo>
                    <a:pt x="56" y="48"/>
                    <a:pt x="56" y="48"/>
                    <a:pt x="56" y="48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6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8" y="36"/>
                  </a:cubicBezTo>
                  <a:cubicBezTo>
                    <a:pt x="108" y="38"/>
                    <a:pt x="107" y="40"/>
                    <a:pt x="105" y="42"/>
                  </a:cubicBezTo>
                  <a:cubicBezTo>
                    <a:pt x="103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8" y="40"/>
                    <a:pt x="87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/>
            </a:p>
          </p:txBody>
        </p:sp>
      </p:grpSp>
      <p:sp>
        <p:nvSpPr>
          <p:cNvPr id="18455" name="矩形 29"/>
          <p:cNvSpPr>
            <a:spLocks noChangeArrowheads="1"/>
          </p:cNvSpPr>
          <p:nvPr/>
        </p:nvSpPr>
        <p:spPr bwMode="auto">
          <a:xfrm>
            <a:off x="5700713" y="3398838"/>
            <a:ext cx="3910012" cy="412750"/>
          </a:xfrm>
          <a:prstGeom prst="rect">
            <a:avLst/>
          </a:prstGeom>
          <a:solidFill>
            <a:srgbClr val="287D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grpSp>
        <p:nvGrpSpPr>
          <p:cNvPr id="18456" name="Group 43"/>
          <p:cNvGrpSpPr>
            <a:grpSpLocks/>
          </p:cNvGrpSpPr>
          <p:nvPr/>
        </p:nvGrpSpPr>
        <p:grpSpPr bwMode="auto">
          <a:xfrm>
            <a:off x="5219700" y="3998913"/>
            <a:ext cx="409575" cy="412750"/>
            <a:chOff x="0" y="0"/>
            <a:chExt cx="409269" cy="412872"/>
          </a:xfrm>
        </p:grpSpPr>
        <p:sp>
          <p:nvSpPr>
            <p:cNvPr id="18465" name="矩形 72"/>
            <p:cNvSpPr>
              <a:spLocks noChangeArrowheads="1"/>
            </p:cNvSpPr>
            <p:nvPr/>
          </p:nvSpPr>
          <p:spPr bwMode="auto">
            <a:xfrm>
              <a:off x="0" y="0"/>
              <a:ext cx="409269" cy="412872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8466" name="Freeform 15"/>
            <p:cNvSpPr>
              <a:spLocks noEditPoints="1"/>
            </p:cNvSpPr>
            <p:nvPr/>
          </p:nvSpPr>
          <p:spPr bwMode="auto">
            <a:xfrm>
              <a:off x="59362" y="96944"/>
              <a:ext cx="332710" cy="226454"/>
            </a:xfrm>
            <a:custGeom>
              <a:avLst/>
              <a:gdLst>
                <a:gd name="T0" fmla="*/ 2147483646 w 108"/>
                <a:gd name="T1" fmla="*/ 2147483646 h 88"/>
                <a:gd name="T2" fmla="*/ 2147483646 w 108"/>
                <a:gd name="T3" fmla="*/ 2147483646 h 88"/>
                <a:gd name="T4" fmla="*/ 2147483646 w 108"/>
                <a:gd name="T5" fmla="*/ 2147483646 h 88"/>
                <a:gd name="T6" fmla="*/ 2147483646 w 108"/>
                <a:gd name="T7" fmla="*/ 0 h 88"/>
                <a:gd name="T8" fmla="*/ 2147483646 w 108"/>
                <a:gd name="T9" fmla="*/ 2147483646 h 88"/>
                <a:gd name="T10" fmla="*/ 2147483646 w 108"/>
                <a:gd name="T11" fmla="*/ 2147483646 h 88"/>
                <a:gd name="T12" fmla="*/ 2147483646 w 108"/>
                <a:gd name="T13" fmla="*/ 2147483646 h 88"/>
                <a:gd name="T14" fmla="*/ 2147483646 w 108"/>
                <a:gd name="T15" fmla="*/ 2147483646 h 88"/>
                <a:gd name="T16" fmla="*/ 2147483646 w 108"/>
                <a:gd name="T17" fmla="*/ 2147483646 h 88"/>
                <a:gd name="T18" fmla="*/ 0 w 108"/>
                <a:gd name="T19" fmla="*/ 2147483646 h 88"/>
                <a:gd name="T20" fmla="*/ 2147483646 w 108"/>
                <a:gd name="T21" fmla="*/ 2147483646 h 88"/>
                <a:gd name="T22" fmla="*/ 2147483646 w 108"/>
                <a:gd name="T23" fmla="*/ 2147483646 h 88"/>
                <a:gd name="T24" fmla="*/ 2147483646 w 108"/>
                <a:gd name="T25" fmla="*/ 2147483646 h 88"/>
                <a:gd name="T26" fmla="*/ 2147483646 w 108"/>
                <a:gd name="T27" fmla="*/ 2147483646 h 88"/>
                <a:gd name="T28" fmla="*/ 2147483646 w 108"/>
                <a:gd name="T29" fmla="*/ 2147483646 h 88"/>
                <a:gd name="T30" fmla="*/ 2147483646 w 108"/>
                <a:gd name="T31" fmla="*/ 2147483646 h 88"/>
                <a:gd name="T32" fmla="*/ 2147483646 w 108"/>
                <a:gd name="T33" fmla="*/ 0 h 88"/>
                <a:gd name="T34" fmla="*/ 2147483646 w 108"/>
                <a:gd name="T35" fmla="*/ 2147483646 h 88"/>
                <a:gd name="T36" fmla="*/ 2147483646 w 108"/>
                <a:gd name="T37" fmla="*/ 2147483646 h 88"/>
                <a:gd name="T38" fmla="*/ 2147483646 w 108"/>
                <a:gd name="T39" fmla="*/ 2147483646 h 88"/>
                <a:gd name="T40" fmla="*/ 2147483646 w 108"/>
                <a:gd name="T41" fmla="*/ 2147483646 h 88"/>
                <a:gd name="T42" fmla="*/ 2147483646 w 108"/>
                <a:gd name="T43" fmla="*/ 2147483646 h 88"/>
                <a:gd name="T44" fmla="*/ 2147483646 w 108"/>
                <a:gd name="T45" fmla="*/ 2147483646 h 88"/>
                <a:gd name="T46" fmla="*/ 2147483646 w 108"/>
                <a:gd name="T47" fmla="*/ 2147483646 h 88"/>
                <a:gd name="T48" fmla="*/ 2147483646 w 108"/>
                <a:gd name="T49" fmla="*/ 2147483646 h 88"/>
                <a:gd name="T50" fmla="*/ 2147483646 w 108"/>
                <a:gd name="T51" fmla="*/ 2147483646 h 88"/>
                <a:gd name="T52" fmla="*/ 2147483646 w 108"/>
                <a:gd name="T53" fmla="*/ 2147483646 h 88"/>
                <a:gd name="T54" fmla="*/ 2147483646 w 108"/>
                <a:gd name="T55" fmla="*/ 2147483646 h 88"/>
                <a:gd name="T56" fmla="*/ 2147483646 w 108"/>
                <a:gd name="T57" fmla="*/ 2147483646 h 88"/>
                <a:gd name="T58" fmla="*/ 2147483646 w 108"/>
                <a:gd name="T59" fmla="*/ 2147483646 h 88"/>
                <a:gd name="T60" fmla="*/ 2147483646 w 108"/>
                <a:gd name="T61" fmla="*/ 2147483646 h 88"/>
                <a:gd name="T62" fmla="*/ 2147483646 w 108"/>
                <a:gd name="T63" fmla="*/ 2147483646 h 88"/>
                <a:gd name="T64" fmla="*/ 2147483646 w 108"/>
                <a:gd name="T65" fmla="*/ 2147483646 h 88"/>
                <a:gd name="T66" fmla="*/ 2147483646 w 108"/>
                <a:gd name="T67" fmla="*/ 2147483646 h 8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08"/>
                <a:gd name="T103" fmla="*/ 0 h 88"/>
                <a:gd name="T104" fmla="*/ 108 w 108"/>
                <a:gd name="T105" fmla="*/ 88 h 8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08" h="88">
                  <a:moveTo>
                    <a:pt x="79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2" y="69"/>
                    <a:pt x="82" y="69"/>
                    <a:pt x="82" y="69"/>
                  </a:cubicBezTo>
                  <a:cubicBezTo>
                    <a:pt x="79" y="70"/>
                    <a:pt x="79" y="70"/>
                    <a:pt x="79" y="70"/>
                  </a:cubicBezTo>
                  <a:cubicBezTo>
                    <a:pt x="79" y="88"/>
                    <a:pt x="79" y="88"/>
                    <a:pt x="79" y="88"/>
                  </a:cubicBezTo>
                  <a:close/>
                  <a:moveTo>
                    <a:pt x="108" y="0"/>
                  </a:moveTo>
                  <a:cubicBezTo>
                    <a:pt x="100" y="16"/>
                    <a:pt x="100" y="16"/>
                    <a:pt x="100" y="16"/>
                  </a:cubicBezTo>
                  <a:cubicBezTo>
                    <a:pt x="91" y="33"/>
                    <a:pt x="91" y="33"/>
                    <a:pt x="91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25" y="73"/>
                    <a:pt x="25" y="73"/>
                    <a:pt x="25" y="73"/>
                  </a:cubicBezTo>
                  <a:cubicBezTo>
                    <a:pt x="19" y="62"/>
                    <a:pt x="19" y="62"/>
                    <a:pt x="19" y="62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65" y="50"/>
                    <a:pt x="65" y="50"/>
                    <a:pt x="65" y="50"/>
                  </a:cubicBezTo>
                  <a:cubicBezTo>
                    <a:pt x="67" y="21"/>
                    <a:pt x="67" y="21"/>
                    <a:pt x="67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0" y="16"/>
                    <a:pt x="70" y="16"/>
                    <a:pt x="70" y="16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1" y="1"/>
                    <a:pt x="71" y="1"/>
                    <a:pt x="71" y="1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108" y="0"/>
                    <a:pt x="108" y="0"/>
                    <a:pt x="108" y="0"/>
                  </a:cubicBezTo>
                  <a:close/>
                  <a:moveTo>
                    <a:pt x="22" y="88"/>
                  </a:moveTo>
                  <a:cubicBezTo>
                    <a:pt x="24" y="88"/>
                    <a:pt x="26" y="88"/>
                    <a:pt x="28" y="88"/>
                  </a:cubicBezTo>
                  <a:cubicBezTo>
                    <a:pt x="28" y="80"/>
                    <a:pt x="28" y="80"/>
                    <a:pt x="28" y="80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0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0"/>
                    <a:pt x="17" y="70"/>
                    <a:pt x="17" y="70"/>
                  </a:cubicBezTo>
                  <a:cubicBezTo>
                    <a:pt x="10" y="72"/>
                    <a:pt x="10" y="72"/>
                    <a:pt x="10" y="72"/>
                  </a:cubicBezTo>
                  <a:cubicBezTo>
                    <a:pt x="10" y="88"/>
                    <a:pt x="10" y="88"/>
                    <a:pt x="10" y="88"/>
                  </a:cubicBezTo>
                  <a:close/>
                  <a:moveTo>
                    <a:pt x="33" y="88"/>
                  </a:moveTo>
                  <a:cubicBezTo>
                    <a:pt x="35" y="88"/>
                    <a:pt x="38" y="88"/>
                    <a:pt x="40" y="88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39" y="79"/>
                    <a:pt x="39" y="79"/>
                    <a:pt x="39" y="79"/>
                  </a:cubicBezTo>
                  <a:cubicBezTo>
                    <a:pt x="33" y="80"/>
                    <a:pt x="33" y="80"/>
                    <a:pt x="33" y="80"/>
                  </a:cubicBezTo>
                  <a:cubicBezTo>
                    <a:pt x="33" y="88"/>
                    <a:pt x="33" y="88"/>
                    <a:pt x="33" y="88"/>
                  </a:cubicBezTo>
                  <a:close/>
                  <a:moveTo>
                    <a:pt x="45" y="88"/>
                  </a:moveTo>
                  <a:cubicBezTo>
                    <a:pt x="47" y="88"/>
                    <a:pt x="49" y="88"/>
                    <a:pt x="51" y="88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6" y="88"/>
                  </a:moveTo>
                  <a:cubicBezTo>
                    <a:pt x="58" y="88"/>
                    <a:pt x="60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56" y="88"/>
                    <a:pt x="56" y="88"/>
                    <a:pt x="56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2" y="88"/>
                    <a:pt x="74" y="88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/>
            </a:p>
          </p:txBody>
        </p:sp>
      </p:grpSp>
      <p:sp>
        <p:nvSpPr>
          <p:cNvPr id="18457" name="矩形 74"/>
          <p:cNvSpPr>
            <a:spLocks noChangeArrowheads="1"/>
          </p:cNvSpPr>
          <p:nvPr/>
        </p:nvSpPr>
        <p:spPr bwMode="auto">
          <a:xfrm>
            <a:off x="5700713" y="3994150"/>
            <a:ext cx="3910012" cy="412750"/>
          </a:xfrm>
          <a:prstGeom prst="rect">
            <a:avLst/>
          </a:prstGeom>
          <a:solidFill>
            <a:srgbClr val="287D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grpSp>
        <p:nvGrpSpPr>
          <p:cNvPr id="18458" name="Group 47"/>
          <p:cNvGrpSpPr>
            <a:grpSpLocks/>
          </p:cNvGrpSpPr>
          <p:nvPr/>
        </p:nvGrpSpPr>
        <p:grpSpPr bwMode="auto">
          <a:xfrm>
            <a:off x="5229225" y="4603750"/>
            <a:ext cx="409575" cy="412750"/>
            <a:chOff x="0" y="0"/>
            <a:chExt cx="409269" cy="412872"/>
          </a:xfrm>
        </p:grpSpPr>
        <p:sp>
          <p:nvSpPr>
            <p:cNvPr id="18463" name="矩形 76"/>
            <p:cNvSpPr>
              <a:spLocks noChangeArrowheads="1"/>
            </p:cNvSpPr>
            <p:nvPr/>
          </p:nvSpPr>
          <p:spPr bwMode="auto">
            <a:xfrm>
              <a:off x="0" y="0"/>
              <a:ext cx="409269" cy="412872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8464" name="Freeform 34"/>
            <p:cNvSpPr>
              <a:spLocks noEditPoints="1"/>
            </p:cNvSpPr>
            <p:nvPr/>
          </p:nvSpPr>
          <p:spPr bwMode="auto">
            <a:xfrm>
              <a:off x="66463" y="43136"/>
              <a:ext cx="272517" cy="323398"/>
            </a:xfrm>
            <a:custGeom>
              <a:avLst/>
              <a:gdLst>
                <a:gd name="T0" fmla="*/ 2147483646 w 67"/>
                <a:gd name="T1" fmla="*/ 2147483646 h 106"/>
                <a:gd name="T2" fmla="*/ 2147483646 w 67"/>
                <a:gd name="T3" fmla="*/ 2147483646 h 106"/>
                <a:gd name="T4" fmla="*/ 2147483646 w 67"/>
                <a:gd name="T5" fmla="*/ 2147483646 h 106"/>
                <a:gd name="T6" fmla="*/ 2147483646 w 67"/>
                <a:gd name="T7" fmla="*/ 2147483646 h 106"/>
                <a:gd name="T8" fmla="*/ 2147483646 w 67"/>
                <a:gd name="T9" fmla="*/ 2147483646 h 106"/>
                <a:gd name="T10" fmla="*/ 2147483646 w 67"/>
                <a:gd name="T11" fmla="*/ 2147483646 h 106"/>
                <a:gd name="T12" fmla="*/ 2147483646 w 67"/>
                <a:gd name="T13" fmla="*/ 2147483646 h 106"/>
                <a:gd name="T14" fmla="*/ 2147483646 w 67"/>
                <a:gd name="T15" fmla="*/ 2147483646 h 106"/>
                <a:gd name="T16" fmla="*/ 2147483646 w 67"/>
                <a:gd name="T17" fmla="*/ 2147483646 h 106"/>
                <a:gd name="T18" fmla="*/ 2147483646 w 67"/>
                <a:gd name="T19" fmla="*/ 2147483646 h 106"/>
                <a:gd name="T20" fmla="*/ 2147483646 w 67"/>
                <a:gd name="T21" fmla="*/ 2147483646 h 106"/>
                <a:gd name="T22" fmla="*/ 2147483646 w 67"/>
                <a:gd name="T23" fmla="*/ 2147483646 h 106"/>
                <a:gd name="T24" fmla="*/ 2147483646 w 67"/>
                <a:gd name="T25" fmla="*/ 2147483646 h 106"/>
                <a:gd name="T26" fmla="*/ 2147483646 w 67"/>
                <a:gd name="T27" fmla="*/ 2147483646 h 106"/>
                <a:gd name="T28" fmla="*/ 2147483646 w 67"/>
                <a:gd name="T29" fmla="*/ 2147483646 h 106"/>
                <a:gd name="T30" fmla="*/ 0 w 67"/>
                <a:gd name="T31" fmla="*/ 2147483646 h 106"/>
                <a:gd name="T32" fmla="*/ 2147483646 w 67"/>
                <a:gd name="T33" fmla="*/ 0 h 106"/>
                <a:gd name="T34" fmla="*/ 2147483646 w 67"/>
                <a:gd name="T35" fmla="*/ 2147483646 h 106"/>
                <a:gd name="T36" fmla="*/ 2147483646 w 67"/>
                <a:gd name="T37" fmla="*/ 2147483646 h 106"/>
                <a:gd name="T38" fmla="*/ 2147483646 w 67"/>
                <a:gd name="T39" fmla="*/ 2147483646 h 106"/>
                <a:gd name="T40" fmla="*/ 2147483646 w 67"/>
                <a:gd name="T41" fmla="*/ 2147483646 h 106"/>
                <a:gd name="T42" fmla="*/ 2147483646 w 67"/>
                <a:gd name="T43" fmla="*/ 2147483646 h 106"/>
                <a:gd name="T44" fmla="*/ 2147483646 w 67"/>
                <a:gd name="T45" fmla="*/ 2147483646 h 106"/>
                <a:gd name="T46" fmla="*/ 2147483646 w 67"/>
                <a:gd name="T47" fmla="*/ 2147483646 h 106"/>
                <a:gd name="T48" fmla="*/ 2147483646 w 67"/>
                <a:gd name="T49" fmla="*/ 2147483646 h 106"/>
                <a:gd name="T50" fmla="*/ 2147483646 w 67"/>
                <a:gd name="T51" fmla="*/ 2147483646 h 106"/>
                <a:gd name="T52" fmla="*/ 2147483646 w 67"/>
                <a:gd name="T53" fmla="*/ 2147483646 h 106"/>
                <a:gd name="T54" fmla="*/ 2147483646 w 67"/>
                <a:gd name="T55" fmla="*/ 2147483646 h 106"/>
                <a:gd name="T56" fmla="*/ 2147483646 w 67"/>
                <a:gd name="T57" fmla="*/ 2147483646 h 106"/>
                <a:gd name="T58" fmla="*/ 2147483646 w 67"/>
                <a:gd name="T59" fmla="*/ 2147483646 h 106"/>
                <a:gd name="T60" fmla="*/ 2147483646 w 67"/>
                <a:gd name="T61" fmla="*/ 2147483646 h 106"/>
                <a:gd name="T62" fmla="*/ 2147483646 w 67"/>
                <a:gd name="T63" fmla="*/ 2147483646 h 106"/>
                <a:gd name="T64" fmla="*/ 2147483646 w 67"/>
                <a:gd name="T65" fmla="*/ 2147483646 h 106"/>
                <a:gd name="T66" fmla="*/ 2147483646 w 67"/>
                <a:gd name="T67" fmla="*/ 2147483646 h 106"/>
                <a:gd name="T68" fmla="*/ 2147483646 w 67"/>
                <a:gd name="T69" fmla="*/ 2147483646 h 106"/>
                <a:gd name="T70" fmla="*/ 2147483646 w 67"/>
                <a:gd name="T71" fmla="*/ 2147483646 h 106"/>
                <a:gd name="T72" fmla="*/ 2147483646 w 67"/>
                <a:gd name="T73" fmla="*/ 2147483646 h 106"/>
                <a:gd name="T74" fmla="*/ 2147483646 w 67"/>
                <a:gd name="T75" fmla="*/ 2147483646 h 106"/>
                <a:gd name="T76" fmla="*/ 2147483646 w 67"/>
                <a:gd name="T77" fmla="*/ 2147483646 h 106"/>
                <a:gd name="T78" fmla="*/ 2147483646 w 67"/>
                <a:gd name="T79" fmla="*/ 2147483646 h 106"/>
                <a:gd name="T80" fmla="*/ 2147483646 w 67"/>
                <a:gd name="T81" fmla="*/ 2147483646 h 106"/>
                <a:gd name="T82" fmla="*/ 2147483646 w 67"/>
                <a:gd name="T83" fmla="*/ 2147483646 h 106"/>
                <a:gd name="T84" fmla="*/ 2147483646 w 67"/>
                <a:gd name="T85" fmla="*/ 2147483646 h 106"/>
                <a:gd name="T86" fmla="*/ 2147483646 w 67"/>
                <a:gd name="T87" fmla="*/ 2147483646 h 106"/>
                <a:gd name="T88" fmla="*/ 2147483646 w 67"/>
                <a:gd name="T89" fmla="*/ 2147483646 h 106"/>
                <a:gd name="T90" fmla="*/ 2147483646 w 67"/>
                <a:gd name="T91" fmla="*/ 2147483646 h 106"/>
                <a:gd name="T92" fmla="*/ 2147483646 w 67"/>
                <a:gd name="T93" fmla="*/ 2147483646 h 106"/>
                <a:gd name="T94" fmla="*/ 2147483646 w 67"/>
                <a:gd name="T95" fmla="*/ 2147483646 h 106"/>
                <a:gd name="T96" fmla="*/ 2147483646 w 67"/>
                <a:gd name="T97" fmla="*/ 2147483646 h 106"/>
                <a:gd name="T98" fmla="*/ 2147483646 w 67"/>
                <a:gd name="T99" fmla="*/ 2147483646 h 106"/>
                <a:gd name="T100" fmla="*/ 2147483646 w 67"/>
                <a:gd name="T101" fmla="*/ 2147483646 h 106"/>
                <a:gd name="T102" fmla="*/ 2147483646 w 67"/>
                <a:gd name="T103" fmla="*/ 2147483646 h 10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67"/>
                <a:gd name="T157" fmla="*/ 0 h 106"/>
                <a:gd name="T158" fmla="*/ 67 w 67"/>
                <a:gd name="T159" fmla="*/ 106 h 10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4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5"/>
                    <a:pt x="56" y="59"/>
                    <a:pt x="51" y="62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2" y="65"/>
                    <a:pt x="52" y="65"/>
                    <a:pt x="52" y="65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57" y="69"/>
                    <a:pt x="57" y="71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79"/>
                    <a:pt x="56" y="79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89"/>
                    <a:pt x="56" y="91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2" y="97"/>
                    <a:pt x="12" y="97"/>
                    <a:pt x="12" y="97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11" y="93"/>
                    <a:pt x="10" y="91"/>
                    <a:pt x="10" y="89"/>
                  </a:cubicBezTo>
                  <a:cubicBezTo>
                    <a:pt x="10" y="87"/>
                    <a:pt x="11" y="85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0"/>
                    <a:pt x="10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1" y="46"/>
                    <a:pt x="0" y="40"/>
                    <a:pt x="0" y="34"/>
                  </a:cubicBezTo>
                  <a:cubicBezTo>
                    <a:pt x="0" y="24"/>
                    <a:pt x="3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6" y="40"/>
                    <a:pt x="27" y="40"/>
                    <a:pt x="28" y="40"/>
                  </a:cubicBezTo>
                  <a:cubicBezTo>
                    <a:pt x="28" y="40"/>
                    <a:pt x="29" y="40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0"/>
                    <a:pt x="32" y="41"/>
                    <a:pt x="33" y="41"/>
                  </a:cubicBezTo>
                  <a:cubicBezTo>
                    <a:pt x="34" y="41"/>
                    <a:pt x="35" y="40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0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1"/>
                    <a:pt x="39" y="51"/>
                    <a:pt x="39" y="51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1"/>
                    <a:pt x="56" y="47"/>
                  </a:cubicBezTo>
                  <a:cubicBezTo>
                    <a:pt x="58" y="43"/>
                    <a:pt x="60" y="39"/>
                    <a:pt x="60" y="34"/>
                  </a:cubicBezTo>
                  <a:cubicBezTo>
                    <a:pt x="60" y="26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4" y="15"/>
                  </a:cubicBezTo>
                  <a:cubicBezTo>
                    <a:pt x="10" y="20"/>
                    <a:pt x="7" y="26"/>
                    <a:pt x="7" y="34"/>
                  </a:cubicBezTo>
                  <a:cubicBezTo>
                    <a:pt x="7" y="39"/>
                    <a:pt x="8" y="43"/>
                    <a:pt x="11" y="47"/>
                  </a:cubicBezTo>
                  <a:cubicBezTo>
                    <a:pt x="13" y="52"/>
                    <a:pt x="17" y="55"/>
                    <a:pt x="21" y="57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2"/>
                  </a:moveTo>
                  <a:cubicBezTo>
                    <a:pt x="40" y="42"/>
                    <a:pt x="40" y="42"/>
                    <a:pt x="39" y="42"/>
                  </a:cubicBezTo>
                  <a:cubicBezTo>
                    <a:pt x="38" y="43"/>
                    <a:pt x="37" y="42"/>
                    <a:pt x="36" y="41"/>
                  </a:cubicBezTo>
                  <a:cubicBezTo>
                    <a:pt x="35" y="42"/>
                    <a:pt x="34" y="43"/>
                    <a:pt x="33" y="42"/>
                  </a:cubicBezTo>
                  <a:cubicBezTo>
                    <a:pt x="32" y="42"/>
                    <a:pt x="31" y="42"/>
                    <a:pt x="30" y="41"/>
                  </a:cubicBezTo>
                  <a:cubicBezTo>
                    <a:pt x="29" y="42"/>
                    <a:pt x="28" y="42"/>
                    <a:pt x="28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2"/>
                    <a:pt x="40" y="42"/>
                    <a:pt x="40" y="42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6"/>
                    <a:pt x="43" y="96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8"/>
                    <a:pt x="17" y="89"/>
                    <a:pt x="17" y="89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6"/>
                    <a:pt x="50" y="86"/>
                    <a:pt x="50" y="86"/>
                  </a:cubicBezTo>
                  <a:cubicBezTo>
                    <a:pt x="50" y="85"/>
                    <a:pt x="50" y="85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5"/>
                    <a:pt x="17" y="75"/>
                    <a:pt x="17" y="75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3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/>
            </a:p>
          </p:txBody>
        </p:sp>
      </p:grpSp>
      <p:sp>
        <p:nvSpPr>
          <p:cNvPr id="18459" name="矩形 78"/>
          <p:cNvSpPr>
            <a:spLocks noChangeArrowheads="1"/>
          </p:cNvSpPr>
          <p:nvPr/>
        </p:nvSpPr>
        <p:spPr bwMode="auto">
          <a:xfrm>
            <a:off x="5700713" y="4602163"/>
            <a:ext cx="3910012" cy="412750"/>
          </a:xfrm>
          <a:prstGeom prst="rect">
            <a:avLst/>
          </a:prstGeom>
          <a:solidFill>
            <a:srgbClr val="287D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60" name="矩形 32"/>
          <p:cNvSpPr>
            <a:spLocks noChangeArrowheads="1"/>
          </p:cNvSpPr>
          <p:nvPr/>
        </p:nvSpPr>
        <p:spPr bwMode="auto">
          <a:xfrm>
            <a:off x="5946775" y="3433763"/>
            <a:ext cx="34163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这里输入项目的名称或者直接详细的描述</a:t>
            </a:r>
          </a:p>
        </p:txBody>
      </p:sp>
      <p:sp>
        <p:nvSpPr>
          <p:cNvPr id="18461" name="矩形 79"/>
          <p:cNvSpPr>
            <a:spLocks noChangeArrowheads="1"/>
          </p:cNvSpPr>
          <p:nvPr/>
        </p:nvSpPr>
        <p:spPr bwMode="auto">
          <a:xfrm>
            <a:off x="5946775" y="4043363"/>
            <a:ext cx="3416300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这里输入项目的名称或者直接详细的描述</a:t>
            </a:r>
          </a:p>
        </p:txBody>
      </p:sp>
      <p:sp>
        <p:nvSpPr>
          <p:cNvPr id="18462" name="矩形 80"/>
          <p:cNvSpPr>
            <a:spLocks noChangeArrowheads="1"/>
          </p:cNvSpPr>
          <p:nvPr/>
        </p:nvSpPr>
        <p:spPr bwMode="auto">
          <a:xfrm>
            <a:off x="5946775" y="4646613"/>
            <a:ext cx="34163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这里输入项目的名称或者直接详细的描述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4"/>
          <p:cNvSpPr>
            <a:spLocks noChangeArrowheads="1"/>
          </p:cNvSpPr>
          <p:nvPr/>
        </p:nvSpPr>
        <p:spPr bwMode="auto">
          <a:xfrm>
            <a:off x="0" y="0"/>
            <a:ext cx="12192000" cy="301625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9459" name="矩形 5"/>
          <p:cNvSpPr>
            <a:spLocks noChangeArrowheads="1"/>
          </p:cNvSpPr>
          <p:nvPr/>
        </p:nvSpPr>
        <p:spPr bwMode="auto">
          <a:xfrm>
            <a:off x="0" y="6400800"/>
            <a:ext cx="12192000" cy="4572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9460" name="五边形 2"/>
          <p:cNvSpPr>
            <a:spLocks/>
          </p:cNvSpPr>
          <p:nvPr/>
        </p:nvSpPr>
        <p:spPr bwMode="auto">
          <a:xfrm rot="5400000">
            <a:off x="10406063" y="58737"/>
            <a:ext cx="700088" cy="1185863"/>
          </a:xfrm>
          <a:custGeom>
            <a:avLst/>
            <a:gdLst>
              <a:gd name="T0" fmla="*/ 0 w 700392"/>
              <a:gd name="T1" fmla="*/ 0 h 1186775"/>
              <a:gd name="T2" fmla="*/ 480684 w 700392"/>
              <a:gd name="T3" fmla="*/ 0 h 1186775"/>
              <a:gd name="T4" fmla="*/ 699176 w 700392"/>
              <a:gd name="T5" fmla="*/ 640055 h 1186775"/>
              <a:gd name="T6" fmla="*/ 480684 w 700392"/>
              <a:gd name="T7" fmla="*/ 1183131 h 1186775"/>
              <a:gd name="T8" fmla="*/ 0 w 700392"/>
              <a:gd name="T9" fmla="*/ 1183131 h 1186775"/>
              <a:gd name="T10" fmla="*/ 0 w 700392"/>
              <a:gd name="T11" fmla="*/ 0 h 118677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00392"/>
              <a:gd name="T19" fmla="*/ 0 h 1186775"/>
              <a:gd name="T20" fmla="*/ 700392 w 700392"/>
              <a:gd name="T21" fmla="*/ 1186775 h 1186775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00392" h="1186775">
                <a:moveTo>
                  <a:pt x="0" y="0"/>
                </a:moveTo>
                <a:lnTo>
                  <a:pt x="481520" y="0"/>
                </a:lnTo>
                <a:lnTo>
                  <a:pt x="700392" y="642026"/>
                </a:lnTo>
                <a:lnTo>
                  <a:pt x="481520" y="1186775"/>
                </a:lnTo>
                <a:lnTo>
                  <a:pt x="0" y="1186775"/>
                </a:lnTo>
                <a:lnTo>
                  <a:pt x="0" y="0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1" name="文本框 6"/>
          <p:cNvSpPr txBox="1">
            <a:spLocks noChangeArrowheads="1"/>
          </p:cNvSpPr>
          <p:nvPr/>
        </p:nvSpPr>
        <p:spPr bwMode="auto">
          <a:xfrm>
            <a:off x="10182225" y="301625"/>
            <a:ext cx="1254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chemeClr val="bg1"/>
                </a:solidFill>
              </a:rPr>
              <a:t>PART 1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462" name="文本框 54"/>
          <p:cNvSpPr txBox="1">
            <a:spLocks noChangeArrowheads="1"/>
          </p:cNvSpPr>
          <p:nvPr/>
        </p:nvSpPr>
        <p:spPr bwMode="auto">
          <a:xfrm>
            <a:off x="6350000" y="2892425"/>
            <a:ext cx="527685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这里可以对左边的数据进行总的描述，如无必要可删掉这段话，但要把数据整体移至中间。该图表适用于流行趋势分析，人群链接分析等等。</a:t>
            </a:r>
            <a:r>
              <a:rPr lang="en-US" altLang="zh-CN" sz="18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【</a:t>
            </a:r>
            <a:r>
              <a:rPr lang="zh-CN" altLang="en-US" sz="18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图片可编辑，也可换掉颜色，步骤跟之前几页介绍的一样。模板末页附有大量的可编辑图片，任君挑选。</a:t>
            </a:r>
            <a:r>
              <a:rPr lang="en-US" altLang="zh-CN" sz="18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  <a:endParaRPr lang="zh-CN" altLang="en-US" sz="1800">
              <a:solidFill>
                <a:srgbClr val="0D0D0D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9463" name="椭圆 55"/>
          <p:cNvSpPr>
            <a:spLocks noChangeArrowheads="1"/>
          </p:cNvSpPr>
          <p:nvPr/>
        </p:nvSpPr>
        <p:spPr bwMode="auto">
          <a:xfrm>
            <a:off x="2890838" y="2592388"/>
            <a:ext cx="1130300" cy="1130300"/>
          </a:xfrm>
          <a:prstGeom prst="ellipse">
            <a:avLst/>
          </a:prstGeom>
          <a:solidFill>
            <a:srgbClr val="287D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9464" name="椭圆 57"/>
          <p:cNvSpPr>
            <a:spLocks noChangeArrowheads="1"/>
          </p:cNvSpPr>
          <p:nvPr/>
        </p:nvSpPr>
        <p:spPr bwMode="auto">
          <a:xfrm>
            <a:off x="4095750" y="1450975"/>
            <a:ext cx="774700" cy="774700"/>
          </a:xfrm>
          <a:prstGeom prst="ellipse">
            <a:avLst/>
          </a:prstGeom>
          <a:solidFill>
            <a:srgbClr val="287D93"/>
          </a:solidFill>
          <a:ln w="38100">
            <a:solidFill>
              <a:srgbClr val="287D93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9465" name="椭圆 58"/>
          <p:cNvSpPr>
            <a:spLocks noChangeArrowheads="1"/>
          </p:cNvSpPr>
          <p:nvPr/>
        </p:nvSpPr>
        <p:spPr bwMode="auto">
          <a:xfrm>
            <a:off x="4962525" y="2555875"/>
            <a:ext cx="709613" cy="709613"/>
          </a:xfrm>
          <a:prstGeom prst="ellipse">
            <a:avLst/>
          </a:prstGeom>
          <a:solidFill>
            <a:srgbClr val="287D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9466" name="椭圆 60"/>
          <p:cNvSpPr>
            <a:spLocks noChangeArrowheads="1"/>
          </p:cNvSpPr>
          <p:nvPr/>
        </p:nvSpPr>
        <p:spPr bwMode="auto">
          <a:xfrm>
            <a:off x="1712913" y="1765300"/>
            <a:ext cx="709612" cy="709613"/>
          </a:xfrm>
          <a:prstGeom prst="ellipse">
            <a:avLst/>
          </a:prstGeom>
          <a:solidFill>
            <a:srgbClr val="287D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9467" name="椭圆 61"/>
          <p:cNvSpPr>
            <a:spLocks noChangeArrowheads="1"/>
          </p:cNvSpPr>
          <p:nvPr/>
        </p:nvSpPr>
        <p:spPr bwMode="auto">
          <a:xfrm>
            <a:off x="1611313" y="3689350"/>
            <a:ext cx="1022350" cy="1020763"/>
          </a:xfrm>
          <a:prstGeom prst="ellipse">
            <a:avLst/>
          </a:prstGeom>
          <a:solidFill>
            <a:srgbClr val="287D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9468" name="椭圆 65"/>
          <p:cNvSpPr>
            <a:spLocks noChangeArrowheads="1"/>
          </p:cNvSpPr>
          <p:nvPr/>
        </p:nvSpPr>
        <p:spPr bwMode="auto">
          <a:xfrm>
            <a:off x="3224213" y="4789488"/>
            <a:ext cx="549275" cy="549275"/>
          </a:xfrm>
          <a:prstGeom prst="ellipse">
            <a:avLst/>
          </a:prstGeom>
          <a:solidFill>
            <a:srgbClr val="287D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9469" name="椭圆 67"/>
          <p:cNvSpPr>
            <a:spLocks noChangeArrowheads="1"/>
          </p:cNvSpPr>
          <p:nvPr/>
        </p:nvSpPr>
        <p:spPr bwMode="auto">
          <a:xfrm>
            <a:off x="4418013" y="4048125"/>
            <a:ext cx="374650" cy="374650"/>
          </a:xfrm>
          <a:prstGeom prst="ellipse">
            <a:avLst/>
          </a:prstGeom>
          <a:solidFill>
            <a:srgbClr val="287D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9470" name="椭圆 68"/>
          <p:cNvSpPr>
            <a:spLocks noChangeArrowheads="1"/>
          </p:cNvSpPr>
          <p:nvPr/>
        </p:nvSpPr>
        <p:spPr bwMode="auto">
          <a:xfrm>
            <a:off x="3287713" y="1122363"/>
            <a:ext cx="374650" cy="376237"/>
          </a:xfrm>
          <a:prstGeom prst="ellipse">
            <a:avLst/>
          </a:prstGeom>
          <a:solidFill>
            <a:srgbClr val="287D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9471" name="椭圆 81"/>
          <p:cNvSpPr>
            <a:spLocks noChangeArrowheads="1"/>
          </p:cNvSpPr>
          <p:nvPr/>
        </p:nvSpPr>
        <p:spPr bwMode="auto">
          <a:xfrm>
            <a:off x="1123950" y="3157538"/>
            <a:ext cx="338138" cy="338137"/>
          </a:xfrm>
          <a:prstGeom prst="ellipse">
            <a:avLst/>
          </a:prstGeom>
          <a:solidFill>
            <a:srgbClr val="287D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cxnSp>
        <p:nvCxnSpPr>
          <p:cNvPr id="19472" name="直接连接符 82"/>
          <p:cNvCxnSpPr>
            <a:cxnSpLocks noChangeShapeType="1"/>
            <a:endCxn id="19464" idx="3"/>
          </p:cNvCxnSpPr>
          <p:nvPr/>
        </p:nvCxnSpPr>
        <p:spPr bwMode="auto">
          <a:xfrm flipV="1">
            <a:off x="3773488" y="2112963"/>
            <a:ext cx="436562" cy="576262"/>
          </a:xfrm>
          <a:prstGeom prst="line">
            <a:avLst/>
          </a:prstGeom>
          <a:noFill/>
          <a:ln w="38100">
            <a:solidFill>
              <a:srgbClr val="287D9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3" name="直接连接符 83"/>
          <p:cNvCxnSpPr>
            <a:cxnSpLocks noChangeShapeType="1"/>
          </p:cNvCxnSpPr>
          <p:nvPr/>
        </p:nvCxnSpPr>
        <p:spPr bwMode="auto">
          <a:xfrm flipH="1" flipV="1">
            <a:off x="2262188" y="2314575"/>
            <a:ext cx="806450" cy="533400"/>
          </a:xfrm>
          <a:prstGeom prst="line">
            <a:avLst/>
          </a:prstGeom>
          <a:noFill/>
          <a:ln w="57150">
            <a:solidFill>
              <a:srgbClr val="287D9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4" name="直接连接符 84"/>
          <p:cNvCxnSpPr>
            <a:cxnSpLocks noChangeShapeType="1"/>
          </p:cNvCxnSpPr>
          <p:nvPr/>
        </p:nvCxnSpPr>
        <p:spPr bwMode="auto">
          <a:xfrm flipH="1" flipV="1">
            <a:off x="4759325" y="2112963"/>
            <a:ext cx="319088" cy="546100"/>
          </a:xfrm>
          <a:prstGeom prst="line">
            <a:avLst/>
          </a:prstGeom>
          <a:noFill/>
          <a:ln w="38100">
            <a:solidFill>
              <a:srgbClr val="287D9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5" name="直接连接符 85"/>
          <p:cNvCxnSpPr>
            <a:cxnSpLocks noChangeShapeType="1"/>
          </p:cNvCxnSpPr>
          <p:nvPr/>
        </p:nvCxnSpPr>
        <p:spPr bwMode="auto">
          <a:xfrm flipV="1">
            <a:off x="5513388" y="1984375"/>
            <a:ext cx="219075" cy="663575"/>
          </a:xfrm>
          <a:prstGeom prst="line">
            <a:avLst/>
          </a:prstGeom>
          <a:noFill/>
          <a:ln w="38100">
            <a:solidFill>
              <a:srgbClr val="287D9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6" name="直接连接符 86"/>
          <p:cNvCxnSpPr>
            <a:cxnSpLocks noChangeShapeType="1"/>
            <a:stCxn id="19464" idx="1"/>
          </p:cNvCxnSpPr>
          <p:nvPr/>
        </p:nvCxnSpPr>
        <p:spPr bwMode="auto">
          <a:xfrm flipH="1" flipV="1">
            <a:off x="3597275" y="1358900"/>
            <a:ext cx="612775" cy="206375"/>
          </a:xfrm>
          <a:prstGeom prst="line">
            <a:avLst/>
          </a:prstGeom>
          <a:noFill/>
          <a:ln w="38100">
            <a:solidFill>
              <a:srgbClr val="287D9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7" name="直接连接符 87"/>
          <p:cNvCxnSpPr>
            <a:cxnSpLocks noChangeShapeType="1"/>
            <a:endCxn id="19469" idx="3"/>
          </p:cNvCxnSpPr>
          <p:nvPr/>
        </p:nvCxnSpPr>
        <p:spPr bwMode="auto">
          <a:xfrm flipV="1">
            <a:off x="3544888" y="4368800"/>
            <a:ext cx="927100" cy="592138"/>
          </a:xfrm>
          <a:prstGeom prst="line">
            <a:avLst/>
          </a:prstGeom>
          <a:noFill/>
          <a:ln w="38100">
            <a:solidFill>
              <a:srgbClr val="287D9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8" name="直接连接符 88"/>
          <p:cNvCxnSpPr>
            <a:cxnSpLocks noChangeShapeType="1"/>
            <a:stCxn id="19467" idx="7"/>
          </p:cNvCxnSpPr>
          <p:nvPr/>
        </p:nvCxnSpPr>
        <p:spPr bwMode="auto">
          <a:xfrm flipV="1">
            <a:off x="2482850" y="3398838"/>
            <a:ext cx="623888" cy="439737"/>
          </a:xfrm>
          <a:prstGeom prst="line">
            <a:avLst/>
          </a:prstGeom>
          <a:noFill/>
          <a:ln w="38100">
            <a:solidFill>
              <a:srgbClr val="287D9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9" name="直接连接符 89"/>
          <p:cNvCxnSpPr>
            <a:cxnSpLocks noChangeShapeType="1"/>
            <a:stCxn id="19469" idx="1"/>
          </p:cNvCxnSpPr>
          <p:nvPr/>
        </p:nvCxnSpPr>
        <p:spPr bwMode="auto">
          <a:xfrm flipH="1" flipV="1">
            <a:off x="3916363" y="3425825"/>
            <a:ext cx="555625" cy="676275"/>
          </a:xfrm>
          <a:prstGeom prst="line">
            <a:avLst/>
          </a:prstGeom>
          <a:noFill/>
          <a:ln w="38100">
            <a:solidFill>
              <a:srgbClr val="287D9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0" name="直接连接符 90"/>
          <p:cNvCxnSpPr>
            <a:cxnSpLocks noChangeShapeType="1"/>
            <a:stCxn id="19471" idx="5"/>
            <a:endCxn id="19467" idx="1"/>
          </p:cNvCxnSpPr>
          <p:nvPr/>
        </p:nvCxnSpPr>
        <p:spPr bwMode="auto">
          <a:xfrm>
            <a:off x="1412875" y="3446463"/>
            <a:ext cx="347663" cy="392112"/>
          </a:xfrm>
          <a:prstGeom prst="line">
            <a:avLst/>
          </a:prstGeom>
          <a:noFill/>
          <a:ln w="38100">
            <a:solidFill>
              <a:srgbClr val="287D9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1" name="椭圆 91"/>
          <p:cNvSpPr>
            <a:spLocks noChangeArrowheads="1"/>
          </p:cNvSpPr>
          <p:nvPr/>
        </p:nvSpPr>
        <p:spPr bwMode="auto">
          <a:xfrm>
            <a:off x="5283200" y="3927475"/>
            <a:ext cx="546100" cy="544513"/>
          </a:xfrm>
          <a:prstGeom prst="ellipse">
            <a:avLst/>
          </a:prstGeom>
          <a:solidFill>
            <a:srgbClr val="287D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cxnSp>
        <p:nvCxnSpPr>
          <p:cNvPr id="19482" name="直接连接符 92"/>
          <p:cNvCxnSpPr>
            <a:cxnSpLocks noChangeShapeType="1"/>
            <a:stCxn id="19469" idx="6"/>
            <a:endCxn id="19481" idx="2"/>
          </p:cNvCxnSpPr>
          <p:nvPr/>
        </p:nvCxnSpPr>
        <p:spPr bwMode="auto">
          <a:xfrm flipV="1">
            <a:off x="4792663" y="4200525"/>
            <a:ext cx="490537" cy="34925"/>
          </a:xfrm>
          <a:prstGeom prst="line">
            <a:avLst/>
          </a:prstGeom>
          <a:noFill/>
          <a:ln w="38100">
            <a:solidFill>
              <a:srgbClr val="287D9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3" name="直接连接符 93"/>
          <p:cNvCxnSpPr>
            <a:cxnSpLocks noChangeShapeType="1"/>
            <a:endCxn id="19469" idx="4"/>
          </p:cNvCxnSpPr>
          <p:nvPr/>
        </p:nvCxnSpPr>
        <p:spPr bwMode="auto">
          <a:xfrm flipH="1" flipV="1">
            <a:off x="4605338" y="4422775"/>
            <a:ext cx="52387" cy="742950"/>
          </a:xfrm>
          <a:prstGeom prst="line">
            <a:avLst/>
          </a:prstGeom>
          <a:noFill/>
          <a:ln w="38100">
            <a:solidFill>
              <a:srgbClr val="287D9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4" name="椭圆 94"/>
          <p:cNvSpPr>
            <a:spLocks noChangeArrowheads="1"/>
          </p:cNvSpPr>
          <p:nvPr/>
        </p:nvSpPr>
        <p:spPr bwMode="auto">
          <a:xfrm>
            <a:off x="5672138" y="1765300"/>
            <a:ext cx="230187" cy="230188"/>
          </a:xfrm>
          <a:prstGeom prst="ellipse">
            <a:avLst/>
          </a:prstGeom>
          <a:solidFill>
            <a:srgbClr val="287D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9485" name="椭圆 95"/>
          <p:cNvSpPr>
            <a:spLocks noChangeArrowheads="1"/>
          </p:cNvSpPr>
          <p:nvPr/>
        </p:nvSpPr>
        <p:spPr bwMode="auto">
          <a:xfrm>
            <a:off x="4562475" y="5094288"/>
            <a:ext cx="230188" cy="231775"/>
          </a:xfrm>
          <a:prstGeom prst="ellipse">
            <a:avLst/>
          </a:prstGeom>
          <a:solidFill>
            <a:srgbClr val="287D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9486" name="椭圆 96"/>
          <p:cNvSpPr>
            <a:spLocks noChangeArrowheads="1"/>
          </p:cNvSpPr>
          <p:nvPr/>
        </p:nvSpPr>
        <p:spPr bwMode="auto">
          <a:xfrm>
            <a:off x="2730500" y="1790700"/>
            <a:ext cx="376238" cy="376238"/>
          </a:xfrm>
          <a:prstGeom prst="ellipse">
            <a:avLst/>
          </a:prstGeom>
          <a:solidFill>
            <a:srgbClr val="287D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cxnSp>
        <p:nvCxnSpPr>
          <p:cNvPr id="19487" name="直接连接符 97"/>
          <p:cNvCxnSpPr>
            <a:cxnSpLocks noChangeShapeType="1"/>
            <a:stCxn id="19486" idx="2"/>
          </p:cNvCxnSpPr>
          <p:nvPr/>
        </p:nvCxnSpPr>
        <p:spPr bwMode="auto">
          <a:xfrm flipH="1">
            <a:off x="2395538" y="1979613"/>
            <a:ext cx="334962" cy="28575"/>
          </a:xfrm>
          <a:prstGeom prst="line">
            <a:avLst/>
          </a:prstGeom>
          <a:noFill/>
          <a:ln w="38100">
            <a:solidFill>
              <a:srgbClr val="287D9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8" name="Freeform 53"/>
          <p:cNvSpPr>
            <a:spLocks noEditPoints="1"/>
          </p:cNvSpPr>
          <p:nvPr/>
        </p:nvSpPr>
        <p:spPr bwMode="auto">
          <a:xfrm>
            <a:off x="3119438" y="2730500"/>
            <a:ext cx="679450" cy="758825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9489" name="Freeform 58"/>
          <p:cNvSpPr>
            <a:spLocks noEditPoints="1"/>
          </p:cNvSpPr>
          <p:nvPr/>
        </p:nvSpPr>
        <p:spPr bwMode="auto">
          <a:xfrm>
            <a:off x="4287838" y="1628775"/>
            <a:ext cx="369887" cy="420688"/>
          </a:xfrm>
          <a:custGeom>
            <a:avLst/>
            <a:gdLst>
              <a:gd name="T0" fmla="*/ 2147483646 w 92"/>
              <a:gd name="T1" fmla="*/ 2147483646 h 102"/>
              <a:gd name="T2" fmla="*/ 2147483646 w 92"/>
              <a:gd name="T3" fmla="*/ 2147483646 h 102"/>
              <a:gd name="T4" fmla="*/ 2147483646 w 92"/>
              <a:gd name="T5" fmla="*/ 2147483646 h 102"/>
              <a:gd name="T6" fmla="*/ 2147483646 w 92"/>
              <a:gd name="T7" fmla="*/ 2147483646 h 102"/>
              <a:gd name="T8" fmla="*/ 2147483646 w 92"/>
              <a:gd name="T9" fmla="*/ 2147483646 h 102"/>
              <a:gd name="T10" fmla="*/ 2147483646 w 92"/>
              <a:gd name="T11" fmla="*/ 2147483646 h 102"/>
              <a:gd name="T12" fmla="*/ 2147483646 w 92"/>
              <a:gd name="T13" fmla="*/ 2147483646 h 102"/>
              <a:gd name="T14" fmla="*/ 2147483646 w 92"/>
              <a:gd name="T15" fmla="*/ 2147483646 h 102"/>
              <a:gd name="T16" fmla="*/ 2147483646 w 92"/>
              <a:gd name="T17" fmla="*/ 2147483646 h 102"/>
              <a:gd name="T18" fmla="*/ 2147483646 w 92"/>
              <a:gd name="T19" fmla="*/ 2147483646 h 102"/>
              <a:gd name="T20" fmla="*/ 2147483646 w 92"/>
              <a:gd name="T21" fmla="*/ 2147483646 h 102"/>
              <a:gd name="T22" fmla="*/ 2147483646 w 92"/>
              <a:gd name="T23" fmla="*/ 2147483646 h 102"/>
              <a:gd name="T24" fmla="*/ 2147483646 w 92"/>
              <a:gd name="T25" fmla="*/ 2147483646 h 102"/>
              <a:gd name="T26" fmla="*/ 2147483646 w 92"/>
              <a:gd name="T27" fmla="*/ 2147483646 h 102"/>
              <a:gd name="T28" fmla="*/ 2147483646 w 92"/>
              <a:gd name="T29" fmla="*/ 2147483646 h 102"/>
              <a:gd name="T30" fmla="*/ 2147483646 w 92"/>
              <a:gd name="T31" fmla="*/ 2147483646 h 102"/>
              <a:gd name="T32" fmla="*/ 2147483646 w 92"/>
              <a:gd name="T33" fmla="*/ 2147483646 h 102"/>
              <a:gd name="T34" fmla="*/ 2147483646 w 92"/>
              <a:gd name="T35" fmla="*/ 2147483646 h 102"/>
              <a:gd name="T36" fmla="*/ 2147483646 w 92"/>
              <a:gd name="T37" fmla="*/ 2147483646 h 102"/>
              <a:gd name="T38" fmla="*/ 2147483646 w 92"/>
              <a:gd name="T39" fmla="*/ 2147483646 h 102"/>
              <a:gd name="T40" fmla="*/ 2147483646 w 92"/>
              <a:gd name="T41" fmla="*/ 2147483646 h 102"/>
              <a:gd name="T42" fmla="*/ 2147483646 w 92"/>
              <a:gd name="T43" fmla="*/ 2147483646 h 102"/>
              <a:gd name="T44" fmla="*/ 2147483646 w 92"/>
              <a:gd name="T45" fmla="*/ 2147483646 h 102"/>
              <a:gd name="T46" fmla="*/ 2147483646 w 92"/>
              <a:gd name="T47" fmla="*/ 2147483646 h 102"/>
              <a:gd name="T48" fmla="*/ 2147483646 w 92"/>
              <a:gd name="T49" fmla="*/ 2147483646 h 102"/>
              <a:gd name="T50" fmla="*/ 2147483646 w 92"/>
              <a:gd name="T51" fmla="*/ 2147483646 h 102"/>
              <a:gd name="T52" fmla="*/ 2147483646 w 92"/>
              <a:gd name="T53" fmla="*/ 2147483646 h 102"/>
              <a:gd name="T54" fmla="*/ 2147483646 w 92"/>
              <a:gd name="T55" fmla="*/ 2147483646 h 102"/>
              <a:gd name="T56" fmla="*/ 2147483646 w 92"/>
              <a:gd name="T57" fmla="*/ 2147483646 h 102"/>
              <a:gd name="T58" fmla="*/ 2147483646 w 92"/>
              <a:gd name="T59" fmla="*/ 2147483646 h 102"/>
              <a:gd name="T60" fmla="*/ 0 w 92"/>
              <a:gd name="T61" fmla="*/ 2147483646 h 102"/>
              <a:gd name="T62" fmla="*/ 2147483646 w 92"/>
              <a:gd name="T63" fmla="*/ 2147483646 h 102"/>
              <a:gd name="T64" fmla="*/ 2147483646 w 92"/>
              <a:gd name="T65" fmla="*/ 2147483646 h 102"/>
              <a:gd name="T66" fmla="*/ 2147483646 w 92"/>
              <a:gd name="T67" fmla="*/ 2147483646 h 10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2"/>
              <a:gd name="T103" fmla="*/ 0 h 102"/>
              <a:gd name="T104" fmla="*/ 92 w 92"/>
              <a:gd name="T105" fmla="*/ 102 h 102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2" h="102">
                <a:moveTo>
                  <a:pt x="30" y="63"/>
                </a:moveTo>
                <a:cubicBezTo>
                  <a:pt x="32" y="62"/>
                  <a:pt x="35" y="61"/>
                  <a:pt x="37" y="60"/>
                </a:cubicBezTo>
                <a:cubicBezTo>
                  <a:pt x="37" y="59"/>
                  <a:pt x="38" y="58"/>
                  <a:pt x="38" y="57"/>
                </a:cubicBezTo>
                <a:cubicBezTo>
                  <a:pt x="38" y="57"/>
                  <a:pt x="37" y="56"/>
                  <a:pt x="37" y="56"/>
                </a:cubicBezTo>
                <a:cubicBezTo>
                  <a:pt x="31" y="50"/>
                  <a:pt x="30" y="41"/>
                  <a:pt x="30" y="30"/>
                </a:cubicBezTo>
                <a:cubicBezTo>
                  <a:pt x="31" y="30"/>
                  <a:pt x="61" y="30"/>
                  <a:pt x="63" y="30"/>
                </a:cubicBezTo>
                <a:cubicBezTo>
                  <a:pt x="63" y="42"/>
                  <a:pt x="62" y="50"/>
                  <a:pt x="55" y="57"/>
                </a:cubicBezTo>
                <a:cubicBezTo>
                  <a:pt x="55" y="57"/>
                  <a:pt x="55" y="57"/>
                  <a:pt x="55" y="57"/>
                </a:cubicBezTo>
                <a:cubicBezTo>
                  <a:pt x="55" y="58"/>
                  <a:pt x="55" y="59"/>
                  <a:pt x="56" y="60"/>
                </a:cubicBezTo>
                <a:cubicBezTo>
                  <a:pt x="58" y="61"/>
                  <a:pt x="60" y="62"/>
                  <a:pt x="62" y="63"/>
                </a:cubicBezTo>
                <a:cubicBezTo>
                  <a:pt x="58" y="76"/>
                  <a:pt x="54" y="83"/>
                  <a:pt x="50" y="85"/>
                </a:cubicBezTo>
                <a:cubicBezTo>
                  <a:pt x="49" y="83"/>
                  <a:pt x="49" y="80"/>
                  <a:pt x="50" y="77"/>
                </a:cubicBezTo>
                <a:cubicBezTo>
                  <a:pt x="49" y="77"/>
                  <a:pt x="49" y="77"/>
                  <a:pt x="48" y="77"/>
                </a:cubicBezTo>
                <a:cubicBezTo>
                  <a:pt x="48" y="77"/>
                  <a:pt x="47" y="78"/>
                  <a:pt x="47" y="79"/>
                </a:cubicBezTo>
                <a:cubicBezTo>
                  <a:pt x="46" y="78"/>
                  <a:pt x="46" y="77"/>
                  <a:pt x="45" y="77"/>
                </a:cubicBezTo>
                <a:cubicBezTo>
                  <a:pt x="45" y="77"/>
                  <a:pt x="44" y="77"/>
                  <a:pt x="44" y="77"/>
                </a:cubicBezTo>
                <a:cubicBezTo>
                  <a:pt x="44" y="81"/>
                  <a:pt x="44" y="83"/>
                  <a:pt x="44" y="86"/>
                </a:cubicBezTo>
                <a:cubicBezTo>
                  <a:pt x="39" y="84"/>
                  <a:pt x="34" y="76"/>
                  <a:pt x="30" y="63"/>
                </a:cubicBezTo>
                <a:close/>
                <a:moveTo>
                  <a:pt x="75" y="65"/>
                </a:moveTo>
                <a:cubicBezTo>
                  <a:pt x="74" y="62"/>
                  <a:pt x="73" y="58"/>
                  <a:pt x="74" y="54"/>
                </a:cubicBezTo>
                <a:cubicBezTo>
                  <a:pt x="76" y="46"/>
                  <a:pt x="74" y="38"/>
                  <a:pt x="73" y="36"/>
                </a:cubicBezTo>
                <a:cubicBezTo>
                  <a:pt x="71" y="30"/>
                  <a:pt x="74" y="24"/>
                  <a:pt x="72" y="20"/>
                </a:cubicBezTo>
                <a:cubicBezTo>
                  <a:pt x="71" y="13"/>
                  <a:pt x="68" y="8"/>
                  <a:pt x="63" y="4"/>
                </a:cubicBezTo>
                <a:cubicBezTo>
                  <a:pt x="56" y="0"/>
                  <a:pt x="45" y="0"/>
                  <a:pt x="36" y="2"/>
                </a:cubicBezTo>
                <a:cubicBezTo>
                  <a:pt x="29" y="4"/>
                  <a:pt x="21" y="8"/>
                  <a:pt x="22" y="14"/>
                </a:cubicBezTo>
                <a:cubicBezTo>
                  <a:pt x="22" y="19"/>
                  <a:pt x="21" y="22"/>
                  <a:pt x="19" y="25"/>
                </a:cubicBezTo>
                <a:cubicBezTo>
                  <a:pt x="18" y="27"/>
                  <a:pt x="18" y="29"/>
                  <a:pt x="18" y="32"/>
                </a:cubicBezTo>
                <a:cubicBezTo>
                  <a:pt x="19" y="38"/>
                  <a:pt x="23" y="41"/>
                  <a:pt x="21" y="47"/>
                </a:cubicBezTo>
                <a:cubicBezTo>
                  <a:pt x="19" y="53"/>
                  <a:pt x="16" y="61"/>
                  <a:pt x="16" y="66"/>
                </a:cubicBezTo>
                <a:cubicBezTo>
                  <a:pt x="12" y="68"/>
                  <a:pt x="8" y="69"/>
                  <a:pt x="4" y="71"/>
                </a:cubicBezTo>
                <a:cubicBezTo>
                  <a:pt x="1" y="77"/>
                  <a:pt x="0" y="85"/>
                  <a:pt x="0" y="102"/>
                </a:cubicBezTo>
                <a:cubicBezTo>
                  <a:pt x="31" y="102"/>
                  <a:pt x="61" y="102"/>
                  <a:pt x="91" y="102"/>
                </a:cubicBezTo>
                <a:cubicBezTo>
                  <a:pt x="92" y="89"/>
                  <a:pt x="91" y="76"/>
                  <a:pt x="87" y="68"/>
                </a:cubicBezTo>
                <a:cubicBezTo>
                  <a:pt x="83" y="67"/>
                  <a:pt x="79" y="66"/>
                  <a:pt x="75" y="6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9490" name="Freeform 58"/>
          <p:cNvSpPr>
            <a:spLocks noEditPoints="1"/>
          </p:cNvSpPr>
          <p:nvPr/>
        </p:nvSpPr>
        <p:spPr bwMode="auto">
          <a:xfrm>
            <a:off x="1849438" y="3852863"/>
            <a:ext cx="546100" cy="633412"/>
          </a:xfrm>
          <a:custGeom>
            <a:avLst/>
            <a:gdLst>
              <a:gd name="T0" fmla="*/ 2147483646 w 92"/>
              <a:gd name="T1" fmla="*/ 2147483646 h 102"/>
              <a:gd name="T2" fmla="*/ 2147483646 w 92"/>
              <a:gd name="T3" fmla="*/ 2147483646 h 102"/>
              <a:gd name="T4" fmla="*/ 2147483646 w 92"/>
              <a:gd name="T5" fmla="*/ 2147483646 h 102"/>
              <a:gd name="T6" fmla="*/ 2147483646 w 92"/>
              <a:gd name="T7" fmla="*/ 2147483646 h 102"/>
              <a:gd name="T8" fmla="*/ 2147483646 w 92"/>
              <a:gd name="T9" fmla="*/ 2147483646 h 102"/>
              <a:gd name="T10" fmla="*/ 2147483646 w 92"/>
              <a:gd name="T11" fmla="*/ 2147483646 h 102"/>
              <a:gd name="T12" fmla="*/ 2147483646 w 92"/>
              <a:gd name="T13" fmla="*/ 2147483646 h 102"/>
              <a:gd name="T14" fmla="*/ 2147483646 w 92"/>
              <a:gd name="T15" fmla="*/ 2147483646 h 102"/>
              <a:gd name="T16" fmla="*/ 2147483646 w 92"/>
              <a:gd name="T17" fmla="*/ 2147483646 h 102"/>
              <a:gd name="T18" fmla="*/ 2147483646 w 92"/>
              <a:gd name="T19" fmla="*/ 2147483646 h 102"/>
              <a:gd name="T20" fmla="*/ 2147483646 w 92"/>
              <a:gd name="T21" fmla="*/ 2147483646 h 102"/>
              <a:gd name="T22" fmla="*/ 2147483646 w 92"/>
              <a:gd name="T23" fmla="*/ 2147483646 h 102"/>
              <a:gd name="T24" fmla="*/ 2147483646 w 92"/>
              <a:gd name="T25" fmla="*/ 2147483646 h 102"/>
              <a:gd name="T26" fmla="*/ 2147483646 w 92"/>
              <a:gd name="T27" fmla="*/ 2147483646 h 102"/>
              <a:gd name="T28" fmla="*/ 2147483646 w 92"/>
              <a:gd name="T29" fmla="*/ 2147483646 h 102"/>
              <a:gd name="T30" fmla="*/ 2147483646 w 92"/>
              <a:gd name="T31" fmla="*/ 2147483646 h 102"/>
              <a:gd name="T32" fmla="*/ 2147483646 w 92"/>
              <a:gd name="T33" fmla="*/ 2147483646 h 102"/>
              <a:gd name="T34" fmla="*/ 2147483646 w 92"/>
              <a:gd name="T35" fmla="*/ 2147483646 h 102"/>
              <a:gd name="T36" fmla="*/ 2147483646 w 92"/>
              <a:gd name="T37" fmla="*/ 2147483646 h 102"/>
              <a:gd name="T38" fmla="*/ 2147483646 w 92"/>
              <a:gd name="T39" fmla="*/ 2147483646 h 102"/>
              <a:gd name="T40" fmla="*/ 2147483646 w 92"/>
              <a:gd name="T41" fmla="*/ 2147483646 h 102"/>
              <a:gd name="T42" fmla="*/ 2147483646 w 92"/>
              <a:gd name="T43" fmla="*/ 2147483646 h 102"/>
              <a:gd name="T44" fmla="*/ 2147483646 w 92"/>
              <a:gd name="T45" fmla="*/ 2147483646 h 102"/>
              <a:gd name="T46" fmla="*/ 2147483646 w 92"/>
              <a:gd name="T47" fmla="*/ 2147483646 h 102"/>
              <a:gd name="T48" fmla="*/ 2147483646 w 92"/>
              <a:gd name="T49" fmla="*/ 2147483646 h 102"/>
              <a:gd name="T50" fmla="*/ 2147483646 w 92"/>
              <a:gd name="T51" fmla="*/ 2147483646 h 102"/>
              <a:gd name="T52" fmla="*/ 2147483646 w 92"/>
              <a:gd name="T53" fmla="*/ 2147483646 h 102"/>
              <a:gd name="T54" fmla="*/ 2147483646 w 92"/>
              <a:gd name="T55" fmla="*/ 2147483646 h 102"/>
              <a:gd name="T56" fmla="*/ 2147483646 w 92"/>
              <a:gd name="T57" fmla="*/ 2147483646 h 102"/>
              <a:gd name="T58" fmla="*/ 2147483646 w 92"/>
              <a:gd name="T59" fmla="*/ 2147483646 h 102"/>
              <a:gd name="T60" fmla="*/ 0 w 92"/>
              <a:gd name="T61" fmla="*/ 2147483646 h 102"/>
              <a:gd name="T62" fmla="*/ 2147483646 w 92"/>
              <a:gd name="T63" fmla="*/ 2147483646 h 102"/>
              <a:gd name="T64" fmla="*/ 2147483646 w 92"/>
              <a:gd name="T65" fmla="*/ 2147483646 h 102"/>
              <a:gd name="T66" fmla="*/ 2147483646 w 92"/>
              <a:gd name="T67" fmla="*/ 2147483646 h 10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2"/>
              <a:gd name="T103" fmla="*/ 0 h 102"/>
              <a:gd name="T104" fmla="*/ 92 w 92"/>
              <a:gd name="T105" fmla="*/ 102 h 102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2" h="102">
                <a:moveTo>
                  <a:pt x="30" y="63"/>
                </a:moveTo>
                <a:cubicBezTo>
                  <a:pt x="32" y="62"/>
                  <a:pt x="35" y="61"/>
                  <a:pt x="37" y="60"/>
                </a:cubicBezTo>
                <a:cubicBezTo>
                  <a:pt x="37" y="59"/>
                  <a:pt x="38" y="58"/>
                  <a:pt x="38" y="57"/>
                </a:cubicBezTo>
                <a:cubicBezTo>
                  <a:pt x="38" y="57"/>
                  <a:pt x="37" y="56"/>
                  <a:pt x="37" y="56"/>
                </a:cubicBezTo>
                <a:cubicBezTo>
                  <a:pt x="31" y="50"/>
                  <a:pt x="30" y="41"/>
                  <a:pt x="30" y="30"/>
                </a:cubicBezTo>
                <a:cubicBezTo>
                  <a:pt x="31" y="30"/>
                  <a:pt x="61" y="30"/>
                  <a:pt x="63" y="30"/>
                </a:cubicBezTo>
                <a:cubicBezTo>
                  <a:pt x="63" y="42"/>
                  <a:pt x="62" y="50"/>
                  <a:pt x="55" y="57"/>
                </a:cubicBezTo>
                <a:cubicBezTo>
                  <a:pt x="55" y="57"/>
                  <a:pt x="55" y="57"/>
                  <a:pt x="55" y="57"/>
                </a:cubicBezTo>
                <a:cubicBezTo>
                  <a:pt x="55" y="58"/>
                  <a:pt x="55" y="59"/>
                  <a:pt x="56" y="60"/>
                </a:cubicBezTo>
                <a:cubicBezTo>
                  <a:pt x="58" y="61"/>
                  <a:pt x="60" y="62"/>
                  <a:pt x="62" y="63"/>
                </a:cubicBezTo>
                <a:cubicBezTo>
                  <a:pt x="58" y="76"/>
                  <a:pt x="54" y="83"/>
                  <a:pt x="50" y="85"/>
                </a:cubicBezTo>
                <a:cubicBezTo>
                  <a:pt x="49" y="83"/>
                  <a:pt x="49" y="80"/>
                  <a:pt x="50" y="77"/>
                </a:cubicBezTo>
                <a:cubicBezTo>
                  <a:pt x="49" y="77"/>
                  <a:pt x="49" y="77"/>
                  <a:pt x="48" y="77"/>
                </a:cubicBezTo>
                <a:cubicBezTo>
                  <a:pt x="48" y="77"/>
                  <a:pt x="47" y="78"/>
                  <a:pt x="47" y="79"/>
                </a:cubicBezTo>
                <a:cubicBezTo>
                  <a:pt x="46" y="78"/>
                  <a:pt x="46" y="77"/>
                  <a:pt x="45" y="77"/>
                </a:cubicBezTo>
                <a:cubicBezTo>
                  <a:pt x="45" y="77"/>
                  <a:pt x="44" y="77"/>
                  <a:pt x="44" y="77"/>
                </a:cubicBezTo>
                <a:cubicBezTo>
                  <a:pt x="44" y="81"/>
                  <a:pt x="44" y="83"/>
                  <a:pt x="44" y="86"/>
                </a:cubicBezTo>
                <a:cubicBezTo>
                  <a:pt x="39" y="84"/>
                  <a:pt x="34" y="76"/>
                  <a:pt x="30" y="63"/>
                </a:cubicBezTo>
                <a:close/>
                <a:moveTo>
                  <a:pt x="75" y="65"/>
                </a:moveTo>
                <a:cubicBezTo>
                  <a:pt x="74" y="62"/>
                  <a:pt x="73" y="58"/>
                  <a:pt x="74" y="54"/>
                </a:cubicBezTo>
                <a:cubicBezTo>
                  <a:pt x="76" y="46"/>
                  <a:pt x="74" y="38"/>
                  <a:pt x="73" y="36"/>
                </a:cubicBezTo>
                <a:cubicBezTo>
                  <a:pt x="71" y="30"/>
                  <a:pt x="74" y="24"/>
                  <a:pt x="72" y="20"/>
                </a:cubicBezTo>
                <a:cubicBezTo>
                  <a:pt x="71" y="13"/>
                  <a:pt x="68" y="8"/>
                  <a:pt x="63" y="4"/>
                </a:cubicBezTo>
                <a:cubicBezTo>
                  <a:pt x="56" y="0"/>
                  <a:pt x="45" y="0"/>
                  <a:pt x="36" y="2"/>
                </a:cubicBezTo>
                <a:cubicBezTo>
                  <a:pt x="29" y="4"/>
                  <a:pt x="21" y="8"/>
                  <a:pt x="22" y="14"/>
                </a:cubicBezTo>
                <a:cubicBezTo>
                  <a:pt x="22" y="19"/>
                  <a:pt x="21" y="22"/>
                  <a:pt x="19" y="25"/>
                </a:cubicBezTo>
                <a:cubicBezTo>
                  <a:pt x="18" y="27"/>
                  <a:pt x="18" y="29"/>
                  <a:pt x="18" y="32"/>
                </a:cubicBezTo>
                <a:cubicBezTo>
                  <a:pt x="19" y="38"/>
                  <a:pt x="23" y="41"/>
                  <a:pt x="21" y="47"/>
                </a:cubicBezTo>
                <a:cubicBezTo>
                  <a:pt x="19" y="53"/>
                  <a:pt x="16" y="61"/>
                  <a:pt x="16" y="66"/>
                </a:cubicBezTo>
                <a:cubicBezTo>
                  <a:pt x="12" y="68"/>
                  <a:pt x="8" y="69"/>
                  <a:pt x="4" y="71"/>
                </a:cubicBezTo>
                <a:cubicBezTo>
                  <a:pt x="1" y="77"/>
                  <a:pt x="0" y="85"/>
                  <a:pt x="0" y="102"/>
                </a:cubicBezTo>
                <a:cubicBezTo>
                  <a:pt x="31" y="102"/>
                  <a:pt x="61" y="102"/>
                  <a:pt x="91" y="102"/>
                </a:cubicBezTo>
                <a:cubicBezTo>
                  <a:pt x="92" y="89"/>
                  <a:pt x="91" y="76"/>
                  <a:pt x="87" y="68"/>
                </a:cubicBezTo>
                <a:cubicBezTo>
                  <a:pt x="83" y="67"/>
                  <a:pt x="79" y="66"/>
                  <a:pt x="75" y="6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9491" name="Freeform 67"/>
          <p:cNvSpPr>
            <a:spLocks noEditPoints="1"/>
          </p:cNvSpPr>
          <p:nvPr/>
        </p:nvSpPr>
        <p:spPr bwMode="auto">
          <a:xfrm>
            <a:off x="1870075" y="1890713"/>
            <a:ext cx="385763" cy="423862"/>
          </a:xfrm>
          <a:custGeom>
            <a:avLst/>
            <a:gdLst>
              <a:gd name="T0" fmla="*/ 2147483646 w 77"/>
              <a:gd name="T1" fmla="*/ 2147483646 h 113"/>
              <a:gd name="T2" fmla="*/ 2147483646 w 77"/>
              <a:gd name="T3" fmla="*/ 2147483646 h 113"/>
              <a:gd name="T4" fmla="*/ 2147483646 w 77"/>
              <a:gd name="T5" fmla="*/ 2147483646 h 113"/>
              <a:gd name="T6" fmla="*/ 2147483646 w 77"/>
              <a:gd name="T7" fmla="*/ 2147483646 h 113"/>
              <a:gd name="T8" fmla="*/ 2147483646 w 77"/>
              <a:gd name="T9" fmla="*/ 2147483646 h 113"/>
              <a:gd name="T10" fmla="*/ 2147483646 w 77"/>
              <a:gd name="T11" fmla="*/ 2147483646 h 113"/>
              <a:gd name="T12" fmla="*/ 2147483646 w 77"/>
              <a:gd name="T13" fmla="*/ 2147483646 h 113"/>
              <a:gd name="T14" fmla="*/ 2147483646 w 77"/>
              <a:gd name="T15" fmla="*/ 2147483646 h 113"/>
              <a:gd name="T16" fmla="*/ 2147483646 w 77"/>
              <a:gd name="T17" fmla="*/ 2147483646 h 113"/>
              <a:gd name="T18" fmla="*/ 2147483646 w 77"/>
              <a:gd name="T19" fmla="*/ 2147483646 h 113"/>
              <a:gd name="T20" fmla="*/ 2147483646 w 77"/>
              <a:gd name="T21" fmla="*/ 2147483646 h 113"/>
              <a:gd name="T22" fmla="*/ 2147483646 w 77"/>
              <a:gd name="T23" fmla="*/ 2147483646 h 113"/>
              <a:gd name="T24" fmla="*/ 2147483646 w 77"/>
              <a:gd name="T25" fmla="*/ 2147483646 h 113"/>
              <a:gd name="T26" fmla="*/ 2147483646 w 77"/>
              <a:gd name="T27" fmla="*/ 2147483646 h 113"/>
              <a:gd name="T28" fmla="*/ 2147483646 w 77"/>
              <a:gd name="T29" fmla="*/ 2147483646 h 113"/>
              <a:gd name="T30" fmla="*/ 2147483646 w 77"/>
              <a:gd name="T31" fmla="*/ 2147483646 h 113"/>
              <a:gd name="T32" fmla="*/ 2147483646 w 77"/>
              <a:gd name="T33" fmla="*/ 2147483646 h 113"/>
              <a:gd name="T34" fmla="*/ 2147483646 w 77"/>
              <a:gd name="T35" fmla="*/ 2147483646 h 113"/>
              <a:gd name="T36" fmla="*/ 2147483646 w 77"/>
              <a:gd name="T37" fmla="*/ 2147483646 h 113"/>
              <a:gd name="T38" fmla="*/ 2147483646 w 77"/>
              <a:gd name="T39" fmla="*/ 2147483646 h 113"/>
              <a:gd name="T40" fmla="*/ 2147483646 w 77"/>
              <a:gd name="T41" fmla="*/ 2147483646 h 113"/>
              <a:gd name="T42" fmla="*/ 2147483646 w 77"/>
              <a:gd name="T43" fmla="*/ 2147483646 h 113"/>
              <a:gd name="T44" fmla="*/ 2147483646 w 77"/>
              <a:gd name="T45" fmla="*/ 2147483646 h 113"/>
              <a:gd name="T46" fmla="*/ 2147483646 w 77"/>
              <a:gd name="T47" fmla="*/ 2147483646 h 113"/>
              <a:gd name="T48" fmla="*/ 2147483646 w 77"/>
              <a:gd name="T49" fmla="*/ 2147483646 h 113"/>
              <a:gd name="T50" fmla="*/ 2147483646 w 77"/>
              <a:gd name="T51" fmla="*/ 2147483646 h 113"/>
              <a:gd name="T52" fmla="*/ 2147483646 w 77"/>
              <a:gd name="T53" fmla="*/ 2147483646 h 113"/>
              <a:gd name="T54" fmla="*/ 2147483646 w 77"/>
              <a:gd name="T55" fmla="*/ 2147483646 h 113"/>
              <a:gd name="T56" fmla="*/ 2147483646 w 77"/>
              <a:gd name="T57" fmla="*/ 2147483646 h 113"/>
              <a:gd name="T58" fmla="*/ 2147483646 w 77"/>
              <a:gd name="T59" fmla="*/ 2147483646 h 113"/>
              <a:gd name="T60" fmla="*/ 2147483646 w 77"/>
              <a:gd name="T61" fmla="*/ 2147483646 h 113"/>
              <a:gd name="T62" fmla="*/ 2147483646 w 77"/>
              <a:gd name="T63" fmla="*/ 2147483646 h 113"/>
              <a:gd name="T64" fmla="*/ 2147483646 w 77"/>
              <a:gd name="T65" fmla="*/ 2147483646 h 113"/>
              <a:gd name="T66" fmla="*/ 2147483646 w 77"/>
              <a:gd name="T67" fmla="*/ 2147483646 h 113"/>
              <a:gd name="T68" fmla="*/ 2147483646 w 77"/>
              <a:gd name="T69" fmla="*/ 2147483646 h 113"/>
              <a:gd name="T70" fmla="*/ 2147483646 w 77"/>
              <a:gd name="T71" fmla="*/ 2147483646 h 113"/>
              <a:gd name="T72" fmla="*/ 2147483646 w 77"/>
              <a:gd name="T73" fmla="*/ 2147483646 h 113"/>
              <a:gd name="T74" fmla="*/ 2147483646 w 77"/>
              <a:gd name="T75" fmla="*/ 2147483646 h 113"/>
              <a:gd name="T76" fmla="*/ 2147483646 w 77"/>
              <a:gd name="T77" fmla="*/ 2147483646 h 113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77"/>
              <a:gd name="T118" fmla="*/ 0 h 113"/>
              <a:gd name="T119" fmla="*/ 77 w 77"/>
              <a:gd name="T120" fmla="*/ 113 h 113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77" h="113">
                <a:moveTo>
                  <a:pt x="20" y="37"/>
                </a:moveTo>
                <a:cubicBezTo>
                  <a:pt x="19" y="28"/>
                  <a:pt x="19" y="19"/>
                  <a:pt x="20" y="12"/>
                </a:cubicBezTo>
                <a:cubicBezTo>
                  <a:pt x="37" y="0"/>
                  <a:pt x="44" y="14"/>
                  <a:pt x="57" y="12"/>
                </a:cubicBezTo>
                <a:cubicBezTo>
                  <a:pt x="58" y="20"/>
                  <a:pt x="58" y="30"/>
                  <a:pt x="56" y="36"/>
                </a:cubicBezTo>
                <a:cubicBezTo>
                  <a:pt x="56" y="41"/>
                  <a:pt x="54" y="44"/>
                  <a:pt x="52" y="47"/>
                </a:cubicBezTo>
                <a:cubicBezTo>
                  <a:pt x="48" y="51"/>
                  <a:pt x="44" y="54"/>
                  <a:pt x="38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3" y="54"/>
                  <a:pt x="28" y="51"/>
                  <a:pt x="25" y="47"/>
                </a:cubicBezTo>
                <a:cubicBezTo>
                  <a:pt x="23" y="44"/>
                  <a:pt x="21" y="41"/>
                  <a:pt x="20" y="37"/>
                </a:cubicBezTo>
                <a:close/>
                <a:moveTo>
                  <a:pt x="12" y="108"/>
                </a:moveTo>
                <a:cubicBezTo>
                  <a:pt x="66" y="108"/>
                  <a:pt x="66" y="108"/>
                  <a:pt x="66" y="108"/>
                </a:cubicBezTo>
                <a:cubicBezTo>
                  <a:pt x="63" y="113"/>
                  <a:pt x="63" y="113"/>
                  <a:pt x="63" y="113"/>
                </a:cubicBezTo>
                <a:cubicBezTo>
                  <a:pt x="15" y="113"/>
                  <a:pt x="15" y="113"/>
                  <a:pt x="15" y="113"/>
                </a:cubicBezTo>
                <a:cubicBezTo>
                  <a:pt x="12" y="108"/>
                  <a:pt x="12" y="108"/>
                  <a:pt x="12" y="108"/>
                </a:cubicBezTo>
                <a:close/>
                <a:moveTo>
                  <a:pt x="69" y="67"/>
                </a:moveTo>
                <a:cubicBezTo>
                  <a:pt x="75" y="90"/>
                  <a:pt x="75" y="90"/>
                  <a:pt x="75" y="90"/>
                </a:cubicBezTo>
                <a:cubicBezTo>
                  <a:pt x="77" y="98"/>
                  <a:pt x="76" y="104"/>
                  <a:pt x="67" y="104"/>
                </a:cubicBezTo>
                <a:cubicBezTo>
                  <a:pt x="65" y="104"/>
                  <a:pt x="65" y="104"/>
                  <a:pt x="65" y="104"/>
                </a:cubicBezTo>
                <a:cubicBezTo>
                  <a:pt x="65" y="73"/>
                  <a:pt x="65" y="73"/>
                  <a:pt x="65" y="73"/>
                </a:cubicBezTo>
                <a:cubicBezTo>
                  <a:pt x="41" y="73"/>
                  <a:pt x="41" y="73"/>
                  <a:pt x="41" y="73"/>
                </a:cubicBezTo>
                <a:cubicBezTo>
                  <a:pt x="48" y="57"/>
                  <a:pt x="48" y="57"/>
                  <a:pt x="48" y="57"/>
                </a:cubicBezTo>
                <a:cubicBezTo>
                  <a:pt x="50" y="55"/>
                  <a:pt x="50" y="55"/>
                  <a:pt x="50" y="55"/>
                </a:cubicBez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5" y="58"/>
                  <a:pt x="65" y="58"/>
                </a:cubicBezTo>
                <a:cubicBezTo>
                  <a:pt x="65" y="59"/>
                  <a:pt x="65" y="59"/>
                  <a:pt x="65" y="59"/>
                </a:cubicBezTo>
                <a:cubicBezTo>
                  <a:pt x="67" y="61"/>
                  <a:pt x="68" y="64"/>
                  <a:pt x="69" y="68"/>
                </a:cubicBezTo>
                <a:cubicBezTo>
                  <a:pt x="69" y="67"/>
                  <a:pt x="69" y="67"/>
                  <a:pt x="69" y="67"/>
                </a:cubicBezTo>
                <a:close/>
                <a:moveTo>
                  <a:pt x="13" y="104"/>
                </a:moveTo>
                <a:cubicBezTo>
                  <a:pt x="10" y="104"/>
                  <a:pt x="10" y="104"/>
                  <a:pt x="10" y="104"/>
                </a:cubicBezTo>
                <a:cubicBezTo>
                  <a:pt x="1" y="104"/>
                  <a:pt x="0" y="98"/>
                  <a:pt x="2" y="90"/>
                </a:cubicBezTo>
                <a:cubicBezTo>
                  <a:pt x="8" y="67"/>
                  <a:pt x="8" y="67"/>
                  <a:pt x="8" y="67"/>
                </a:cubicBezTo>
                <a:cubicBezTo>
                  <a:pt x="8" y="64"/>
                  <a:pt x="10" y="61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4" y="58"/>
                  <a:pt x="14" y="58"/>
                  <a:pt x="14" y="58"/>
                </a:cubicBezTo>
                <a:cubicBezTo>
                  <a:pt x="27" y="55"/>
                  <a:pt x="27" y="55"/>
                  <a:pt x="27" y="55"/>
                </a:cubicBezTo>
                <a:cubicBezTo>
                  <a:pt x="29" y="57"/>
                  <a:pt x="29" y="57"/>
                  <a:pt x="29" y="57"/>
                </a:cubicBezTo>
                <a:cubicBezTo>
                  <a:pt x="37" y="73"/>
                  <a:pt x="37" y="73"/>
                  <a:pt x="37" y="73"/>
                </a:cubicBezTo>
                <a:cubicBezTo>
                  <a:pt x="13" y="73"/>
                  <a:pt x="13" y="73"/>
                  <a:pt x="13" y="73"/>
                </a:cubicBezTo>
                <a:lnTo>
                  <a:pt x="13" y="10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9492" name="Freeform 67"/>
          <p:cNvSpPr>
            <a:spLocks noEditPoints="1"/>
          </p:cNvSpPr>
          <p:nvPr/>
        </p:nvSpPr>
        <p:spPr bwMode="auto">
          <a:xfrm>
            <a:off x="5124450" y="2687638"/>
            <a:ext cx="385763" cy="423862"/>
          </a:xfrm>
          <a:custGeom>
            <a:avLst/>
            <a:gdLst>
              <a:gd name="T0" fmla="*/ 2147483646 w 77"/>
              <a:gd name="T1" fmla="*/ 2147483646 h 113"/>
              <a:gd name="T2" fmla="*/ 2147483646 w 77"/>
              <a:gd name="T3" fmla="*/ 2147483646 h 113"/>
              <a:gd name="T4" fmla="*/ 2147483646 w 77"/>
              <a:gd name="T5" fmla="*/ 2147483646 h 113"/>
              <a:gd name="T6" fmla="*/ 2147483646 w 77"/>
              <a:gd name="T7" fmla="*/ 2147483646 h 113"/>
              <a:gd name="T8" fmla="*/ 2147483646 w 77"/>
              <a:gd name="T9" fmla="*/ 2147483646 h 113"/>
              <a:gd name="T10" fmla="*/ 2147483646 w 77"/>
              <a:gd name="T11" fmla="*/ 2147483646 h 113"/>
              <a:gd name="T12" fmla="*/ 2147483646 w 77"/>
              <a:gd name="T13" fmla="*/ 2147483646 h 113"/>
              <a:gd name="T14" fmla="*/ 2147483646 w 77"/>
              <a:gd name="T15" fmla="*/ 2147483646 h 113"/>
              <a:gd name="T16" fmla="*/ 2147483646 w 77"/>
              <a:gd name="T17" fmla="*/ 2147483646 h 113"/>
              <a:gd name="T18" fmla="*/ 2147483646 w 77"/>
              <a:gd name="T19" fmla="*/ 2147483646 h 113"/>
              <a:gd name="T20" fmla="*/ 2147483646 w 77"/>
              <a:gd name="T21" fmla="*/ 2147483646 h 113"/>
              <a:gd name="T22" fmla="*/ 2147483646 w 77"/>
              <a:gd name="T23" fmla="*/ 2147483646 h 113"/>
              <a:gd name="T24" fmla="*/ 2147483646 w 77"/>
              <a:gd name="T25" fmla="*/ 2147483646 h 113"/>
              <a:gd name="T26" fmla="*/ 2147483646 w 77"/>
              <a:gd name="T27" fmla="*/ 2147483646 h 113"/>
              <a:gd name="T28" fmla="*/ 2147483646 w 77"/>
              <a:gd name="T29" fmla="*/ 2147483646 h 113"/>
              <a:gd name="T30" fmla="*/ 2147483646 w 77"/>
              <a:gd name="T31" fmla="*/ 2147483646 h 113"/>
              <a:gd name="T32" fmla="*/ 2147483646 w 77"/>
              <a:gd name="T33" fmla="*/ 2147483646 h 113"/>
              <a:gd name="T34" fmla="*/ 2147483646 w 77"/>
              <a:gd name="T35" fmla="*/ 2147483646 h 113"/>
              <a:gd name="T36" fmla="*/ 2147483646 w 77"/>
              <a:gd name="T37" fmla="*/ 2147483646 h 113"/>
              <a:gd name="T38" fmla="*/ 2147483646 w 77"/>
              <a:gd name="T39" fmla="*/ 2147483646 h 113"/>
              <a:gd name="T40" fmla="*/ 2147483646 w 77"/>
              <a:gd name="T41" fmla="*/ 2147483646 h 113"/>
              <a:gd name="T42" fmla="*/ 2147483646 w 77"/>
              <a:gd name="T43" fmla="*/ 2147483646 h 113"/>
              <a:gd name="T44" fmla="*/ 2147483646 w 77"/>
              <a:gd name="T45" fmla="*/ 2147483646 h 113"/>
              <a:gd name="T46" fmla="*/ 2147483646 w 77"/>
              <a:gd name="T47" fmla="*/ 2147483646 h 113"/>
              <a:gd name="T48" fmla="*/ 2147483646 w 77"/>
              <a:gd name="T49" fmla="*/ 2147483646 h 113"/>
              <a:gd name="T50" fmla="*/ 2147483646 w 77"/>
              <a:gd name="T51" fmla="*/ 2147483646 h 113"/>
              <a:gd name="T52" fmla="*/ 2147483646 w 77"/>
              <a:gd name="T53" fmla="*/ 2147483646 h 113"/>
              <a:gd name="T54" fmla="*/ 2147483646 w 77"/>
              <a:gd name="T55" fmla="*/ 2147483646 h 113"/>
              <a:gd name="T56" fmla="*/ 2147483646 w 77"/>
              <a:gd name="T57" fmla="*/ 2147483646 h 113"/>
              <a:gd name="T58" fmla="*/ 2147483646 w 77"/>
              <a:gd name="T59" fmla="*/ 2147483646 h 113"/>
              <a:gd name="T60" fmla="*/ 2147483646 w 77"/>
              <a:gd name="T61" fmla="*/ 2147483646 h 113"/>
              <a:gd name="T62" fmla="*/ 2147483646 w 77"/>
              <a:gd name="T63" fmla="*/ 2147483646 h 113"/>
              <a:gd name="T64" fmla="*/ 2147483646 w 77"/>
              <a:gd name="T65" fmla="*/ 2147483646 h 113"/>
              <a:gd name="T66" fmla="*/ 2147483646 w 77"/>
              <a:gd name="T67" fmla="*/ 2147483646 h 113"/>
              <a:gd name="T68" fmla="*/ 2147483646 w 77"/>
              <a:gd name="T69" fmla="*/ 2147483646 h 113"/>
              <a:gd name="T70" fmla="*/ 2147483646 w 77"/>
              <a:gd name="T71" fmla="*/ 2147483646 h 113"/>
              <a:gd name="T72" fmla="*/ 2147483646 w 77"/>
              <a:gd name="T73" fmla="*/ 2147483646 h 113"/>
              <a:gd name="T74" fmla="*/ 2147483646 w 77"/>
              <a:gd name="T75" fmla="*/ 2147483646 h 113"/>
              <a:gd name="T76" fmla="*/ 2147483646 w 77"/>
              <a:gd name="T77" fmla="*/ 2147483646 h 113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77"/>
              <a:gd name="T118" fmla="*/ 0 h 113"/>
              <a:gd name="T119" fmla="*/ 77 w 77"/>
              <a:gd name="T120" fmla="*/ 113 h 113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77" h="113">
                <a:moveTo>
                  <a:pt x="20" y="37"/>
                </a:moveTo>
                <a:cubicBezTo>
                  <a:pt x="19" y="28"/>
                  <a:pt x="19" y="19"/>
                  <a:pt x="20" y="12"/>
                </a:cubicBezTo>
                <a:cubicBezTo>
                  <a:pt x="37" y="0"/>
                  <a:pt x="44" y="14"/>
                  <a:pt x="57" y="12"/>
                </a:cubicBezTo>
                <a:cubicBezTo>
                  <a:pt x="58" y="20"/>
                  <a:pt x="58" y="30"/>
                  <a:pt x="56" y="36"/>
                </a:cubicBezTo>
                <a:cubicBezTo>
                  <a:pt x="56" y="41"/>
                  <a:pt x="54" y="44"/>
                  <a:pt x="52" y="47"/>
                </a:cubicBezTo>
                <a:cubicBezTo>
                  <a:pt x="48" y="51"/>
                  <a:pt x="44" y="54"/>
                  <a:pt x="38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3" y="54"/>
                  <a:pt x="28" y="51"/>
                  <a:pt x="25" y="47"/>
                </a:cubicBezTo>
                <a:cubicBezTo>
                  <a:pt x="23" y="44"/>
                  <a:pt x="21" y="41"/>
                  <a:pt x="20" y="37"/>
                </a:cubicBezTo>
                <a:close/>
                <a:moveTo>
                  <a:pt x="12" y="108"/>
                </a:moveTo>
                <a:cubicBezTo>
                  <a:pt x="66" y="108"/>
                  <a:pt x="66" y="108"/>
                  <a:pt x="66" y="108"/>
                </a:cubicBezTo>
                <a:cubicBezTo>
                  <a:pt x="63" y="113"/>
                  <a:pt x="63" y="113"/>
                  <a:pt x="63" y="113"/>
                </a:cubicBezTo>
                <a:cubicBezTo>
                  <a:pt x="15" y="113"/>
                  <a:pt x="15" y="113"/>
                  <a:pt x="15" y="113"/>
                </a:cubicBezTo>
                <a:cubicBezTo>
                  <a:pt x="12" y="108"/>
                  <a:pt x="12" y="108"/>
                  <a:pt x="12" y="108"/>
                </a:cubicBezTo>
                <a:close/>
                <a:moveTo>
                  <a:pt x="69" y="67"/>
                </a:moveTo>
                <a:cubicBezTo>
                  <a:pt x="75" y="90"/>
                  <a:pt x="75" y="90"/>
                  <a:pt x="75" y="90"/>
                </a:cubicBezTo>
                <a:cubicBezTo>
                  <a:pt x="77" y="98"/>
                  <a:pt x="76" y="104"/>
                  <a:pt x="67" y="104"/>
                </a:cubicBezTo>
                <a:cubicBezTo>
                  <a:pt x="65" y="104"/>
                  <a:pt x="65" y="104"/>
                  <a:pt x="65" y="104"/>
                </a:cubicBezTo>
                <a:cubicBezTo>
                  <a:pt x="65" y="73"/>
                  <a:pt x="65" y="73"/>
                  <a:pt x="65" y="73"/>
                </a:cubicBezTo>
                <a:cubicBezTo>
                  <a:pt x="41" y="73"/>
                  <a:pt x="41" y="73"/>
                  <a:pt x="41" y="73"/>
                </a:cubicBezTo>
                <a:cubicBezTo>
                  <a:pt x="48" y="57"/>
                  <a:pt x="48" y="57"/>
                  <a:pt x="48" y="57"/>
                </a:cubicBezTo>
                <a:cubicBezTo>
                  <a:pt x="50" y="55"/>
                  <a:pt x="50" y="55"/>
                  <a:pt x="50" y="55"/>
                </a:cubicBez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5" y="58"/>
                  <a:pt x="65" y="58"/>
                </a:cubicBezTo>
                <a:cubicBezTo>
                  <a:pt x="65" y="59"/>
                  <a:pt x="65" y="59"/>
                  <a:pt x="65" y="59"/>
                </a:cubicBezTo>
                <a:cubicBezTo>
                  <a:pt x="67" y="61"/>
                  <a:pt x="68" y="64"/>
                  <a:pt x="69" y="68"/>
                </a:cubicBezTo>
                <a:cubicBezTo>
                  <a:pt x="69" y="67"/>
                  <a:pt x="69" y="67"/>
                  <a:pt x="69" y="67"/>
                </a:cubicBezTo>
                <a:close/>
                <a:moveTo>
                  <a:pt x="13" y="104"/>
                </a:moveTo>
                <a:cubicBezTo>
                  <a:pt x="10" y="104"/>
                  <a:pt x="10" y="104"/>
                  <a:pt x="10" y="104"/>
                </a:cubicBezTo>
                <a:cubicBezTo>
                  <a:pt x="1" y="104"/>
                  <a:pt x="0" y="98"/>
                  <a:pt x="2" y="90"/>
                </a:cubicBezTo>
                <a:cubicBezTo>
                  <a:pt x="8" y="67"/>
                  <a:pt x="8" y="67"/>
                  <a:pt x="8" y="67"/>
                </a:cubicBezTo>
                <a:cubicBezTo>
                  <a:pt x="8" y="64"/>
                  <a:pt x="10" y="61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4" y="58"/>
                  <a:pt x="14" y="58"/>
                  <a:pt x="14" y="58"/>
                </a:cubicBezTo>
                <a:cubicBezTo>
                  <a:pt x="27" y="55"/>
                  <a:pt x="27" y="55"/>
                  <a:pt x="27" y="55"/>
                </a:cubicBezTo>
                <a:cubicBezTo>
                  <a:pt x="29" y="57"/>
                  <a:pt x="29" y="57"/>
                  <a:pt x="29" y="57"/>
                </a:cubicBezTo>
                <a:cubicBezTo>
                  <a:pt x="37" y="73"/>
                  <a:pt x="37" y="73"/>
                  <a:pt x="37" y="73"/>
                </a:cubicBezTo>
                <a:cubicBezTo>
                  <a:pt x="13" y="73"/>
                  <a:pt x="13" y="73"/>
                  <a:pt x="13" y="73"/>
                </a:cubicBezTo>
                <a:lnTo>
                  <a:pt x="13" y="10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9493" name="Freeform 67"/>
          <p:cNvSpPr>
            <a:spLocks noEditPoints="1"/>
          </p:cNvSpPr>
          <p:nvPr/>
        </p:nvSpPr>
        <p:spPr bwMode="auto">
          <a:xfrm>
            <a:off x="5399088" y="4010025"/>
            <a:ext cx="325437" cy="358775"/>
          </a:xfrm>
          <a:custGeom>
            <a:avLst/>
            <a:gdLst>
              <a:gd name="T0" fmla="*/ 2147483646 w 77"/>
              <a:gd name="T1" fmla="*/ 2147483646 h 113"/>
              <a:gd name="T2" fmla="*/ 2147483646 w 77"/>
              <a:gd name="T3" fmla="*/ 2147483646 h 113"/>
              <a:gd name="T4" fmla="*/ 2147483646 w 77"/>
              <a:gd name="T5" fmla="*/ 2147483646 h 113"/>
              <a:gd name="T6" fmla="*/ 2147483646 w 77"/>
              <a:gd name="T7" fmla="*/ 2147483646 h 113"/>
              <a:gd name="T8" fmla="*/ 2147483646 w 77"/>
              <a:gd name="T9" fmla="*/ 2147483646 h 113"/>
              <a:gd name="T10" fmla="*/ 2147483646 w 77"/>
              <a:gd name="T11" fmla="*/ 2147483646 h 113"/>
              <a:gd name="T12" fmla="*/ 2147483646 w 77"/>
              <a:gd name="T13" fmla="*/ 2147483646 h 113"/>
              <a:gd name="T14" fmla="*/ 2147483646 w 77"/>
              <a:gd name="T15" fmla="*/ 2147483646 h 113"/>
              <a:gd name="T16" fmla="*/ 2147483646 w 77"/>
              <a:gd name="T17" fmla="*/ 2147483646 h 113"/>
              <a:gd name="T18" fmla="*/ 2147483646 w 77"/>
              <a:gd name="T19" fmla="*/ 2147483646 h 113"/>
              <a:gd name="T20" fmla="*/ 2147483646 w 77"/>
              <a:gd name="T21" fmla="*/ 2147483646 h 113"/>
              <a:gd name="T22" fmla="*/ 2147483646 w 77"/>
              <a:gd name="T23" fmla="*/ 2147483646 h 113"/>
              <a:gd name="T24" fmla="*/ 2147483646 w 77"/>
              <a:gd name="T25" fmla="*/ 2147483646 h 113"/>
              <a:gd name="T26" fmla="*/ 2147483646 w 77"/>
              <a:gd name="T27" fmla="*/ 2147483646 h 113"/>
              <a:gd name="T28" fmla="*/ 2147483646 w 77"/>
              <a:gd name="T29" fmla="*/ 2147483646 h 113"/>
              <a:gd name="T30" fmla="*/ 2147483646 w 77"/>
              <a:gd name="T31" fmla="*/ 2147483646 h 113"/>
              <a:gd name="T32" fmla="*/ 2147483646 w 77"/>
              <a:gd name="T33" fmla="*/ 2147483646 h 113"/>
              <a:gd name="T34" fmla="*/ 2147483646 w 77"/>
              <a:gd name="T35" fmla="*/ 2147483646 h 113"/>
              <a:gd name="T36" fmla="*/ 2147483646 w 77"/>
              <a:gd name="T37" fmla="*/ 2147483646 h 113"/>
              <a:gd name="T38" fmla="*/ 2147483646 w 77"/>
              <a:gd name="T39" fmla="*/ 2147483646 h 113"/>
              <a:gd name="T40" fmla="*/ 2147483646 w 77"/>
              <a:gd name="T41" fmla="*/ 2147483646 h 113"/>
              <a:gd name="T42" fmla="*/ 2147483646 w 77"/>
              <a:gd name="T43" fmla="*/ 2147483646 h 113"/>
              <a:gd name="T44" fmla="*/ 2147483646 w 77"/>
              <a:gd name="T45" fmla="*/ 2147483646 h 113"/>
              <a:gd name="T46" fmla="*/ 2147483646 w 77"/>
              <a:gd name="T47" fmla="*/ 2147483646 h 113"/>
              <a:gd name="T48" fmla="*/ 2147483646 w 77"/>
              <a:gd name="T49" fmla="*/ 2147483646 h 113"/>
              <a:gd name="T50" fmla="*/ 2147483646 w 77"/>
              <a:gd name="T51" fmla="*/ 2147483646 h 113"/>
              <a:gd name="T52" fmla="*/ 2147483646 w 77"/>
              <a:gd name="T53" fmla="*/ 2147483646 h 113"/>
              <a:gd name="T54" fmla="*/ 2147483646 w 77"/>
              <a:gd name="T55" fmla="*/ 2147483646 h 113"/>
              <a:gd name="T56" fmla="*/ 2147483646 w 77"/>
              <a:gd name="T57" fmla="*/ 2147483646 h 113"/>
              <a:gd name="T58" fmla="*/ 2147483646 w 77"/>
              <a:gd name="T59" fmla="*/ 2147483646 h 113"/>
              <a:gd name="T60" fmla="*/ 2147483646 w 77"/>
              <a:gd name="T61" fmla="*/ 2147483646 h 113"/>
              <a:gd name="T62" fmla="*/ 2147483646 w 77"/>
              <a:gd name="T63" fmla="*/ 2147483646 h 113"/>
              <a:gd name="T64" fmla="*/ 2147483646 w 77"/>
              <a:gd name="T65" fmla="*/ 2147483646 h 113"/>
              <a:gd name="T66" fmla="*/ 2147483646 w 77"/>
              <a:gd name="T67" fmla="*/ 2147483646 h 113"/>
              <a:gd name="T68" fmla="*/ 2147483646 w 77"/>
              <a:gd name="T69" fmla="*/ 2147483646 h 113"/>
              <a:gd name="T70" fmla="*/ 2147483646 w 77"/>
              <a:gd name="T71" fmla="*/ 2147483646 h 113"/>
              <a:gd name="T72" fmla="*/ 2147483646 w 77"/>
              <a:gd name="T73" fmla="*/ 2147483646 h 113"/>
              <a:gd name="T74" fmla="*/ 2147483646 w 77"/>
              <a:gd name="T75" fmla="*/ 2147483646 h 113"/>
              <a:gd name="T76" fmla="*/ 2147483646 w 77"/>
              <a:gd name="T77" fmla="*/ 2147483646 h 113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77"/>
              <a:gd name="T118" fmla="*/ 0 h 113"/>
              <a:gd name="T119" fmla="*/ 77 w 77"/>
              <a:gd name="T120" fmla="*/ 113 h 113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77" h="113">
                <a:moveTo>
                  <a:pt x="20" y="37"/>
                </a:moveTo>
                <a:cubicBezTo>
                  <a:pt x="19" y="28"/>
                  <a:pt x="19" y="19"/>
                  <a:pt x="20" y="12"/>
                </a:cubicBezTo>
                <a:cubicBezTo>
                  <a:pt x="37" y="0"/>
                  <a:pt x="44" y="14"/>
                  <a:pt x="57" y="12"/>
                </a:cubicBezTo>
                <a:cubicBezTo>
                  <a:pt x="58" y="20"/>
                  <a:pt x="58" y="30"/>
                  <a:pt x="56" y="36"/>
                </a:cubicBezTo>
                <a:cubicBezTo>
                  <a:pt x="56" y="41"/>
                  <a:pt x="54" y="44"/>
                  <a:pt x="52" y="47"/>
                </a:cubicBezTo>
                <a:cubicBezTo>
                  <a:pt x="48" y="51"/>
                  <a:pt x="44" y="54"/>
                  <a:pt x="38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3" y="54"/>
                  <a:pt x="28" y="51"/>
                  <a:pt x="25" y="47"/>
                </a:cubicBezTo>
                <a:cubicBezTo>
                  <a:pt x="23" y="44"/>
                  <a:pt x="21" y="41"/>
                  <a:pt x="20" y="37"/>
                </a:cubicBezTo>
                <a:close/>
                <a:moveTo>
                  <a:pt x="12" y="108"/>
                </a:moveTo>
                <a:cubicBezTo>
                  <a:pt x="66" y="108"/>
                  <a:pt x="66" y="108"/>
                  <a:pt x="66" y="108"/>
                </a:cubicBezTo>
                <a:cubicBezTo>
                  <a:pt x="63" y="113"/>
                  <a:pt x="63" y="113"/>
                  <a:pt x="63" y="113"/>
                </a:cubicBezTo>
                <a:cubicBezTo>
                  <a:pt x="15" y="113"/>
                  <a:pt x="15" y="113"/>
                  <a:pt x="15" y="113"/>
                </a:cubicBezTo>
                <a:cubicBezTo>
                  <a:pt x="12" y="108"/>
                  <a:pt x="12" y="108"/>
                  <a:pt x="12" y="108"/>
                </a:cubicBezTo>
                <a:close/>
                <a:moveTo>
                  <a:pt x="69" y="67"/>
                </a:moveTo>
                <a:cubicBezTo>
                  <a:pt x="75" y="90"/>
                  <a:pt x="75" y="90"/>
                  <a:pt x="75" y="90"/>
                </a:cubicBezTo>
                <a:cubicBezTo>
                  <a:pt x="77" y="98"/>
                  <a:pt x="76" y="104"/>
                  <a:pt x="67" y="104"/>
                </a:cubicBezTo>
                <a:cubicBezTo>
                  <a:pt x="65" y="104"/>
                  <a:pt x="65" y="104"/>
                  <a:pt x="65" y="104"/>
                </a:cubicBezTo>
                <a:cubicBezTo>
                  <a:pt x="65" y="73"/>
                  <a:pt x="65" y="73"/>
                  <a:pt x="65" y="73"/>
                </a:cubicBezTo>
                <a:cubicBezTo>
                  <a:pt x="41" y="73"/>
                  <a:pt x="41" y="73"/>
                  <a:pt x="41" y="73"/>
                </a:cubicBezTo>
                <a:cubicBezTo>
                  <a:pt x="48" y="57"/>
                  <a:pt x="48" y="57"/>
                  <a:pt x="48" y="57"/>
                </a:cubicBezTo>
                <a:cubicBezTo>
                  <a:pt x="50" y="55"/>
                  <a:pt x="50" y="55"/>
                  <a:pt x="50" y="55"/>
                </a:cubicBez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5" y="58"/>
                  <a:pt x="65" y="58"/>
                </a:cubicBezTo>
                <a:cubicBezTo>
                  <a:pt x="65" y="59"/>
                  <a:pt x="65" y="59"/>
                  <a:pt x="65" y="59"/>
                </a:cubicBezTo>
                <a:cubicBezTo>
                  <a:pt x="67" y="61"/>
                  <a:pt x="68" y="64"/>
                  <a:pt x="69" y="68"/>
                </a:cubicBezTo>
                <a:cubicBezTo>
                  <a:pt x="69" y="67"/>
                  <a:pt x="69" y="67"/>
                  <a:pt x="69" y="67"/>
                </a:cubicBezTo>
                <a:close/>
                <a:moveTo>
                  <a:pt x="13" y="104"/>
                </a:moveTo>
                <a:cubicBezTo>
                  <a:pt x="10" y="104"/>
                  <a:pt x="10" y="104"/>
                  <a:pt x="10" y="104"/>
                </a:cubicBezTo>
                <a:cubicBezTo>
                  <a:pt x="1" y="104"/>
                  <a:pt x="0" y="98"/>
                  <a:pt x="2" y="90"/>
                </a:cubicBezTo>
                <a:cubicBezTo>
                  <a:pt x="8" y="67"/>
                  <a:pt x="8" y="67"/>
                  <a:pt x="8" y="67"/>
                </a:cubicBezTo>
                <a:cubicBezTo>
                  <a:pt x="8" y="64"/>
                  <a:pt x="10" y="61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4" y="58"/>
                  <a:pt x="14" y="58"/>
                  <a:pt x="14" y="58"/>
                </a:cubicBezTo>
                <a:cubicBezTo>
                  <a:pt x="27" y="55"/>
                  <a:pt x="27" y="55"/>
                  <a:pt x="27" y="55"/>
                </a:cubicBezTo>
                <a:cubicBezTo>
                  <a:pt x="29" y="57"/>
                  <a:pt x="29" y="57"/>
                  <a:pt x="29" y="57"/>
                </a:cubicBezTo>
                <a:cubicBezTo>
                  <a:pt x="37" y="73"/>
                  <a:pt x="37" y="73"/>
                  <a:pt x="37" y="73"/>
                </a:cubicBezTo>
                <a:cubicBezTo>
                  <a:pt x="13" y="73"/>
                  <a:pt x="13" y="73"/>
                  <a:pt x="13" y="73"/>
                </a:cubicBezTo>
                <a:lnTo>
                  <a:pt x="13" y="10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9494" name="Freeform 67"/>
          <p:cNvSpPr>
            <a:spLocks noEditPoints="1"/>
          </p:cNvSpPr>
          <p:nvPr/>
        </p:nvSpPr>
        <p:spPr bwMode="auto">
          <a:xfrm>
            <a:off x="4497388" y="4079875"/>
            <a:ext cx="250825" cy="276225"/>
          </a:xfrm>
          <a:custGeom>
            <a:avLst/>
            <a:gdLst>
              <a:gd name="T0" fmla="*/ 2147483646 w 77"/>
              <a:gd name="T1" fmla="*/ 2147483646 h 113"/>
              <a:gd name="T2" fmla="*/ 2147483646 w 77"/>
              <a:gd name="T3" fmla="*/ 2147483646 h 113"/>
              <a:gd name="T4" fmla="*/ 2147483646 w 77"/>
              <a:gd name="T5" fmla="*/ 2147483646 h 113"/>
              <a:gd name="T6" fmla="*/ 2147483646 w 77"/>
              <a:gd name="T7" fmla="*/ 2147483646 h 113"/>
              <a:gd name="T8" fmla="*/ 2147483646 w 77"/>
              <a:gd name="T9" fmla="*/ 2147483646 h 113"/>
              <a:gd name="T10" fmla="*/ 2147483646 w 77"/>
              <a:gd name="T11" fmla="*/ 2147483646 h 113"/>
              <a:gd name="T12" fmla="*/ 2147483646 w 77"/>
              <a:gd name="T13" fmla="*/ 2147483646 h 113"/>
              <a:gd name="T14" fmla="*/ 2147483646 w 77"/>
              <a:gd name="T15" fmla="*/ 2147483646 h 113"/>
              <a:gd name="T16" fmla="*/ 2147483646 w 77"/>
              <a:gd name="T17" fmla="*/ 2147483646 h 113"/>
              <a:gd name="T18" fmla="*/ 2147483646 w 77"/>
              <a:gd name="T19" fmla="*/ 2147483646 h 113"/>
              <a:gd name="T20" fmla="*/ 2147483646 w 77"/>
              <a:gd name="T21" fmla="*/ 2147483646 h 113"/>
              <a:gd name="T22" fmla="*/ 2147483646 w 77"/>
              <a:gd name="T23" fmla="*/ 2147483646 h 113"/>
              <a:gd name="T24" fmla="*/ 2147483646 w 77"/>
              <a:gd name="T25" fmla="*/ 2147483646 h 113"/>
              <a:gd name="T26" fmla="*/ 2147483646 w 77"/>
              <a:gd name="T27" fmla="*/ 2147483646 h 113"/>
              <a:gd name="T28" fmla="*/ 2147483646 w 77"/>
              <a:gd name="T29" fmla="*/ 2147483646 h 113"/>
              <a:gd name="T30" fmla="*/ 2147483646 w 77"/>
              <a:gd name="T31" fmla="*/ 2147483646 h 113"/>
              <a:gd name="T32" fmla="*/ 2147483646 w 77"/>
              <a:gd name="T33" fmla="*/ 2147483646 h 113"/>
              <a:gd name="T34" fmla="*/ 2147483646 w 77"/>
              <a:gd name="T35" fmla="*/ 2147483646 h 113"/>
              <a:gd name="T36" fmla="*/ 2147483646 w 77"/>
              <a:gd name="T37" fmla="*/ 2147483646 h 113"/>
              <a:gd name="T38" fmla="*/ 2147483646 w 77"/>
              <a:gd name="T39" fmla="*/ 2147483646 h 113"/>
              <a:gd name="T40" fmla="*/ 2147483646 w 77"/>
              <a:gd name="T41" fmla="*/ 2147483646 h 113"/>
              <a:gd name="T42" fmla="*/ 2147483646 w 77"/>
              <a:gd name="T43" fmla="*/ 2147483646 h 113"/>
              <a:gd name="T44" fmla="*/ 2147483646 w 77"/>
              <a:gd name="T45" fmla="*/ 2147483646 h 113"/>
              <a:gd name="T46" fmla="*/ 2147483646 w 77"/>
              <a:gd name="T47" fmla="*/ 2147483646 h 113"/>
              <a:gd name="T48" fmla="*/ 2147483646 w 77"/>
              <a:gd name="T49" fmla="*/ 2147483646 h 113"/>
              <a:gd name="T50" fmla="*/ 2147483646 w 77"/>
              <a:gd name="T51" fmla="*/ 2147483646 h 113"/>
              <a:gd name="T52" fmla="*/ 2147483646 w 77"/>
              <a:gd name="T53" fmla="*/ 2147483646 h 113"/>
              <a:gd name="T54" fmla="*/ 2147483646 w 77"/>
              <a:gd name="T55" fmla="*/ 2147483646 h 113"/>
              <a:gd name="T56" fmla="*/ 2147483646 w 77"/>
              <a:gd name="T57" fmla="*/ 2147483646 h 113"/>
              <a:gd name="T58" fmla="*/ 2147483646 w 77"/>
              <a:gd name="T59" fmla="*/ 2147483646 h 113"/>
              <a:gd name="T60" fmla="*/ 2147483646 w 77"/>
              <a:gd name="T61" fmla="*/ 2147483646 h 113"/>
              <a:gd name="T62" fmla="*/ 2147483646 w 77"/>
              <a:gd name="T63" fmla="*/ 2147483646 h 113"/>
              <a:gd name="T64" fmla="*/ 2147483646 w 77"/>
              <a:gd name="T65" fmla="*/ 2147483646 h 113"/>
              <a:gd name="T66" fmla="*/ 2147483646 w 77"/>
              <a:gd name="T67" fmla="*/ 2147483646 h 113"/>
              <a:gd name="T68" fmla="*/ 2147483646 w 77"/>
              <a:gd name="T69" fmla="*/ 2147483646 h 113"/>
              <a:gd name="T70" fmla="*/ 2147483646 w 77"/>
              <a:gd name="T71" fmla="*/ 2147483646 h 113"/>
              <a:gd name="T72" fmla="*/ 2147483646 w 77"/>
              <a:gd name="T73" fmla="*/ 2147483646 h 113"/>
              <a:gd name="T74" fmla="*/ 2147483646 w 77"/>
              <a:gd name="T75" fmla="*/ 2147483646 h 113"/>
              <a:gd name="T76" fmla="*/ 2147483646 w 77"/>
              <a:gd name="T77" fmla="*/ 2147483646 h 113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77"/>
              <a:gd name="T118" fmla="*/ 0 h 113"/>
              <a:gd name="T119" fmla="*/ 77 w 77"/>
              <a:gd name="T120" fmla="*/ 113 h 113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77" h="113">
                <a:moveTo>
                  <a:pt x="20" y="37"/>
                </a:moveTo>
                <a:cubicBezTo>
                  <a:pt x="19" y="28"/>
                  <a:pt x="19" y="19"/>
                  <a:pt x="20" y="12"/>
                </a:cubicBezTo>
                <a:cubicBezTo>
                  <a:pt x="37" y="0"/>
                  <a:pt x="44" y="14"/>
                  <a:pt x="57" y="12"/>
                </a:cubicBezTo>
                <a:cubicBezTo>
                  <a:pt x="58" y="20"/>
                  <a:pt x="58" y="30"/>
                  <a:pt x="56" y="36"/>
                </a:cubicBezTo>
                <a:cubicBezTo>
                  <a:pt x="56" y="41"/>
                  <a:pt x="54" y="44"/>
                  <a:pt x="52" y="47"/>
                </a:cubicBezTo>
                <a:cubicBezTo>
                  <a:pt x="48" y="51"/>
                  <a:pt x="44" y="54"/>
                  <a:pt x="38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3" y="54"/>
                  <a:pt x="28" y="51"/>
                  <a:pt x="25" y="47"/>
                </a:cubicBezTo>
                <a:cubicBezTo>
                  <a:pt x="23" y="44"/>
                  <a:pt x="21" y="41"/>
                  <a:pt x="20" y="37"/>
                </a:cubicBezTo>
                <a:close/>
                <a:moveTo>
                  <a:pt x="12" y="108"/>
                </a:moveTo>
                <a:cubicBezTo>
                  <a:pt x="66" y="108"/>
                  <a:pt x="66" y="108"/>
                  <a:pt x="66" y="108"/>
                </a:cubicBezTo>
                <a:cubicBezTo>
                  <a:pt x="63" y="113"/>
                  <a:pt x="63" y="113"/>
                  <a:pt x="63" y="113"/>
                </a:cubicBezTo>
                <a:cubicBezTo>
                  <a:pt x="15" y="113"/>
                  <a:pt x="15" y="113"/>
                  <a:pt x="15" y="113"/>
                </a:cubicBezTo>
                <a:cubicBezTo>
                  <a:pt x="12" y="108"/>
                  <a:pt x="12" y="108"/>
                  <a:pt x="12" y="108"/>
                </a:cubicBezTo>
                <a:close/>
                <a:moveTo>
                  <a:pt x="69" y="67"/>
                </a:moveTo>
                <a:cubicBezTo>
                  <a:pt x="75" y="90"/>
                  <a:pt x="75" y="90"/>
                  <a:pt x="75" y="90"/>
                </a:cubicBezTo>
                <a:cubicBezTo>
                  <a:pt x="77" y="98"/>
                  <a:pt x="76" y="104"/>
                  <a:pt x="67" y="104"/>
                </a:cubicBezTo>
                <a:cubicBezTo>
                  <a:pt x="65" y="104"/>
                  <a:pt x="65" y="104"/>
                  <a:pt x="65" y="104"/>
                </a:cubicBezTo>
                <a:cubicBezTo>
                  <a:pt x="65" y="73"/>
                  <a:pt x="65" y="73"/>
                  <a:pt x="65" y="73"/>
                </a:cubicBezTo>
                <a:cubicBezTo>
                  <a:pt x="41" y="73"/>
                  <a:pt x="41" y="73"/>
                  <a:pt x="41" y="73"/>
                </a:cubicBezTo>
                <a:cubicBezTo>
                  <a:pt x="48" y="57"/>
                  <a:pt x="48" y="57"/>
                  <a:pt x="48" y="57"/>
                </a:cubicBezTo>
                <a:cubicBezTo>
                  <a:pt x="50" y="55"/>
                  <a:pt x="50" y="55"/>
                  <a:pt x="50" y="55"/>
                </a:cubicBez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5" y="58"/>
                  <a:pt x="65" y="58"/>
                </a:cubicBezTo>
                <a:cubicBezTo>
                  <a:pt x="65" y="59"/>
                  <a:pt x="65" y="59"/>
                  <a:pt x="65" y="59"/>
                </a:cubicBezTo>
                <a:cubicBezTo>
                  <a:pt x="67" y="61"/>
                  <a:pt x="68" y="64"/>
                  <a:pt x="69" y="68"/>
                </a:cubicBezTo>
                <a:cubicBezTo>
                  <a:pt x="69" y="67"/>
                  <a:pt x="69" y="67"/>
                  <a:pt x="69" y="67"/>
                </a:cubicBezTo>
                <a:close/>
                <a:moveTo>
                  <a:pt x="13" y="104"/>
                </a:moveTo>
                <a:cubicBezTo>
                  <a:pt x="10" y="104"/>
                  <a:pt x="10" y="104"/>
                  <a:pt x="10" y="104"/>
                </a:cubicBezTo>
                <a:cubicBezTo>
                  <a:pt x="1" y="104"/>
                  <a:pt x="0" y="98"/>
                  <a:pt x="2" y="90"/>
                </a:cubicBezTo>
                <a:cubicBezTo>
                  <a:pt x="8" y="67"/>
                  <a:pt x="8" y="67"/>
                  <a:pt x="8" y="67"/>
                </a:cubicBezTo>
                <a:cubicBezTo>
                  <a:pt x="8" y="64"/>
                  <a:pt x="10" y="61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4" y="58"/>
                  <a:pt x="14" y="58"/>
                  <a:pt x="14" y="58"/>
                </a:cubicBezTo>
                <a:cubicBezTo>
                  <a:pt x="27" y="55"/>
                  <a:pt x="27" y="55"/>
                  <a:pt x="27" y="55"/>
                </a:cubicBezTo>
                <a:cubicBezTo>
                  <a:pt x="29" y="57"/>
                  <a:pt x="29" y="57"/>
                  <a:pt x="29" y="57"/>
                </a:cubicBezTo>
                <a:cubicBezTo>
                  <a:pt x="37" y="73"/>
                  <a:pt x="37" y="73"/>
                  <a:pt x="37" y="73"/>
                </a:cubicBezTo>
                <a:cubicBezTo>
                  <a:pt x="13" y="73"/>
                  <a:pt x="13" y="73"/>
                  <a:pt x="13" y="73"/>
                </a:cubicBezTo>
                <a:lnTo>
                  <a:pt x="13" y="10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9495" name="Freeform 67"/>
          <p:cNvSpPr>
            <a:spLocks noEditPoints="1"/>
          </p:cNvSpPr>
          <p:nvPr/>
        </p:nvSpPr>
        <p:spPr bwMode="auto">
          <a:xfrm>
            <a:off x="1177925" y="3194050"/>
            <a:ext cx="209550" cy="231775"/>
          </a:xfrm>
          <a:custGeom>
            <a:avLst/>
            <a:gdLst>
              <a:gd name="T0" fmla="*/ 2147483646 w 77"/>
              <a:gd name="T1" fmla="*/ 2147483646 h 113"/>
              <a:gd name="T2" fmla="*/ 2147483646 w 77"/>
              <a:gd name="T3" fmla="*/ 2147483646 h 113"/>
              <a:gd name="T4" fmla="*/ 2147483646 w 77"/>
              <a:gd name="T5" fmla="*/ 2147483646 h 113"/>
              <a:gd name="T6" fmla="*/ 2147483646 w 77"/>
              <a:gd name="T7" fmla="*/ 2147483646 h 113"/>
              <a:gd name="T8" fmla="*/ 2147483646 w 77"/>
              <a:gd name="T9" fmla="*/ 2147483646 h 113"/>
              <a:gd name="T10" fmla="*/ 2147483646 w 77"/>
              <a:gd name="T11" fmla="*/ 2147483646 h 113"/>
              <a:gd name="T12" fmla="*/ 2147483646 w 77"/>
              <a:gd name="T13" fmla="*/ 2147483646 h 113"/>
              <a:gd name="T14" fmla="*/ 2147483646 w 77"/>
              <a:gd name="T15" fmla="*/ 2147483646 h 113"/>
              <a:gd name="T16" fmla="*/ 2147483646 w 77"/>
              <a:gd name="T17" fmla="*/ 2147483646 h 113"/>
              <a:gd name="T18" fmla="*/ 2147483646 w 77"/>
              <a:gd name="T19" fmla="*/ 2147483646 h 113"/>
              <a:gd name="T20" fmla="*/ 2147483646 w 77"/>
              <a:gd name="T21" fmla="*/ 2147483646 h 113"/>
              <a:gd name="T22" fmla="*/ 2147483646 w 77"/>
              <a:gd name="T23" fmla="*/ 2147483646 h 113"/>
              <a:gd name="T24" fmla="*/ 2147483646 w 77"/>
              <a:gd name="T25" fmla="*/ 2147483646 h 113"/>
              <a:gd name="T26" fmla="*/ 2147483646 w 77"/>
              <a:gd name="T27" fmla="*/ 2147483646 h 113"/>
              <a:gd name="T28" fmla="*/ 2147483646 w 77"/>
              <a:gd name="T29" fmla="*/ 2147483646 h 113"/>
              <a:gd name="T30" fmla="*/ 2147483646 w 77"/>
              <a:gd name="T31" fmla="*/ 2147483646 h 113"/>
              <a:gd name="T32" fmla="*/ 2147483646 w 77"/>
              <a:gd name="T33" fmla="*/ 2147483646 h 113"/>
              <a:gd name="T34" fmla="*/ 2147483646 w 77"/>
              <a:gd name="T35" fmla="*/ 2147483646 h 113"/>
              <a:gd name="T36" fmla="*/ 2147483646 w 77"/>
              <a:gd name="T37" fmla="*/ 2147483646 h 113"/>
              <a:gd name="T38" fmla="*/ 2147483646 w 77"/>
              <a:gd name="T39" fmla="*/ 2147483646 h 113"/>
              <a:gd name="T40" fmla="*/ 2147483646 w 77"/>
              <a:gd name="T41" fmla="*/ 2147483646 h 113"/>
              <a:gd name="T42" fmla="*/ 2147483646 w 77"/>
              <a:gd name="T43" fmla="*/ 2147483646 h 113"/>
              <a:gd name="T44" fmla="*/ 2147483646 w 77"/>
              <a:gd name="T45" fmla="*/ 2147483646 h 113"/>
              <a:gd name="T46" fmla="*/ 2147483646 w 77"/>
              <a:gd name="T47" fmla="*/ 2147483646 h 113"/>
              <a:gd name="T48" fmla="*/ 2147483646 w 77"/>
              <a:gd name="T49" fmla="*/ 2147483646 h 113"/>
              <a:gd name="T50" fmla="*/ 2147483646 w 77"/>
              <a:gd name="T51" fmla="*/ 2147483646 h 113"/>
              <a:gd name="T52" fmla="*/ 2147483646 w 77"/>
              <a:gd name="T53" fmla="*/ 2147483646 h 113"/>
              <a:gd name="T54" fmla="*/ 2147483646 w 77"/>
              <a:gd name="T55" fmla="*/ 2147483646 h 113"/>
              <a:gd name="T56" fmla="*/ 2147483646 w 77"/>
              <a:gd name="T57" fmla="*/ 2147483646 h 113"/>
              <a:gd name="T58" fmla="*/ 2147483646 w 77"/>
              <a:gd name="T59" fmla="*/ 2147483646 h 113"/>
              <a:gd name="T60" fmla="*/ 2147483646 w 77"/>
              <a:gd name="T61" fmla="*/ 2147483646 h 113"/>
              <a:gd name="T62" fmla="*/ 2147483646 w 77"/>
              <a:gd name="T63" fmla="*/ 2147483646 h 113"/>
              <a:gd name="T64" fmla="*/ 2147483646 w 77"/>
              <a:gd name="T65" fmla="*/ 2147483646 h 113"/>
              <a:gd name="T66" fmla="*/ 2147483646 w 77"/>
              <a:gd name="T67" fmla="*/ 2147483646 h 113"/>
              <a:gd name="T68" fmla="*/ 2147483646 w 77"/>
              <a:gd name="T69" fmla="*/ 2147483646 h 113"/>
              <a:gd name="T70" fmla="*/ 2147483646 w 77"/>
              <a:gd name="T71" fmla="*/ 2147483646 h 113"/>
              <a:gd name="T72" fmla="*/ 2147483646 w 77"/>
              <a:gd name="T73" fmla="*/ 2147483646 h 113"/>
              <a:gd name="T74" fmla="*/ 2147483646 w 77"/>
              <a:gd name="T75" fmla="*/ 2147483646 h 113"/>
              <a:gd name="T76" fmla="*/ 2147483646 w 77"/>
              <a:gd name="T77" fmla="*/ 2147483646 h 113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77"/>
              <a:gd name="T118" fmla="*/ 0 h 113"/>
              <a:gd name="T119" fmla="*/ 77 w 77"/>
              <a:gd name="T120" fmla="*/ 113 h 113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77" h="113">
                <a:moveTo>
                  <a:pt x="20" y="37"/>
                </a:moveTo>
                <a:cubicBezTo>
                  <a:pt x="19" y="28"/>
                  <a:pt x="19" y="19"/>
                  <a:pt x="20" y="12"/>
                </a:cubicBezTo>
                <a:cubicBezTo>
                  <a:pt x="37" y="0"/>
                  <a:pt x="44" y="14"/>
                  <a:pt x="57" y="12"/>
                </a:cubicBezTo>
                <a:cubicBezTo>
                  <a:pt x="58" y="20"/>
                  <a:pt x="58" y="30"/>
                  <a:pt x="56" y="36"/>
                </a:cubicBezTo>
                <a:cubicBezTo>
                  <a:pt x="56" y="41"/>
                  <a:pt x="54" y="44"/>
                  <a:pt x="52" y="47"/>
                </a:cubicBezTo>
                <a:cubicBezTo>
                  <a:pt x="48" y="51"/>
                  <a:pt x="44" y="54"/>
                  <a:pt x="38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3" y="54"/>
                  <a:pt x="28" y="51"/>
                  <a:pt x="25" y="47"/>
                </a:cubicBezTo>
                <a:cubicBezTo>
                  <a:pt x="23" y="44"/>
                  <a:pt x="21" y="41"/>
                  <a:pt x="20" y="37"/>
                </a:cubicBezTo>
                <a:close/>
                <a:moveTo>
                  <a:pt x="12" y="108"/>
                </a:moveTo>
                <a:cubicBezTo>
                  <a:pt x="66" y="108"/>
                  <a:pt x="66" y="108"/>
                  <a:pt x="66" y="108"/>
                </a:cubicBezTo>
                <a:cubicBezTo>
                  <a:pt x="63" y="113"/>
                  <a:pt x="63" y="113"/>
                  <a:pt x="63" y="113"/>
                </a:cubicBezTo>
                <a:cubicBezTo>
                  <a:pt x="15" y="113"/>
                  <a:pt x="15" y="113"/>
                  <a:pt x="15" y="113"/>
                </a:cubicBezTo>
                <a:cubicBezTo>
                  <a:pt x="12" y="108"/>
                  <a:pt x="12" y="108"/>
                  <a:pt x="12" y="108"/>
                </a:cubicBezTo>
                <a:close/>
                <a:moveTo>
                  <a:pt x="69" y="67"/>
                </a:moveTo>
                <a:cubicBezTo>
                  <a:pt x="75" y="90"/>
                  <a:pt x="75" y="90"/>
                  <a:pt x="75" y="90"/>
                </a:cubicBezTo>
                <a:cubicBezTo>
                  <a:pt x="77" y="98"/>
                  <a:pt x="76" y="104"/>
                  <a:pt x="67" y="104"/>
                </a:cubicBezTo>
                <a:cubicBezTo>
                  <a:pt x="65" y="104"/>
                  <a:pt x="65" y="104"/>
                  <a:pt x="65" y="104"/>
                </a:cubicBezTo>
                <a:cubicBezTo>
                  <a:pt x="65" y="73"/>
                  <a:pt x="65" y="73"/>
                  <a:pt x="65" y="73"/>
                </a:cubicBezTo>
                <a:cubicBezTo>
                  <a:pt x="41" y="73"/>
                  <a:pt x="41" y="73"/>
                  <a:pt x="41" y="73"/>
                </a:cubicBezTo>
                <a:cubicBezTo>
                  <a:pt x="48" y="57"/>
                  <a:pt x="48" y="57"/>
                  <a:pt x="48" y="57"/>
                </a:cubicBezTo>
                <a:cubicBezTo>
                  <a:pt x="50" y="55"/>
                  <a:pt x="50" y="55"/>
                  <a:pt x="50" y="55"/>
                </a:cubicBez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5" y="58"/>
                  <a:pt x="65" y="58"/>
                </a:cubicBezTo>
                <a:cubicBezTo>
                  <a:pt x="65" y="59"/>
                  <a:pt x="65" y="59"/>
                  <a:pt x="65" y="59"/>
                </a:cubicBezTo>
                <a:cubicBezTo>
                  <a:pt x="67" y="61"/>
                  <a:pt x="68" y="64"/>
                  <a:pt x="69" y="68"/>
                </a:cubicBezTo>
                <a:cubicBezTo>
                  <a:pt x="69" y="67"/>
                  <a:pt x="69" y="67"/>
                  <a:pt x="69" y="67"/>
                </a:cubicBezTo>
                <a:close/>
                <a:moveTo>
                  <a:pt x="13" y="104"/>
                </a:moveTo>
                <a:cubicBezTo>
                  <a:pt x="10" y="104"/>
                  <a:pt x="10" y="104"/>
                  <a:pt x="10" y="104"/>
                </a:cubicBezTo>
                <a:cubicBezTo>
                  <a:pt x="1" y="104"/>
                  <a:pt x="0" y="98"/>
                  <a:pt x="2" y="90"/>
                </a:cubicBezTo>
                <a:cubicBezTo>
                  <a:pt x="8" y="67"/>
                  <a:pt x="8" y="67"/>
                  <a:pt x="8" y="67"/>
                </a:cubicBezTo>
                <a:cubicBezTo>
                  <a:pt x="8" y="64"/>
                  <a:pt x="10" y="61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4" y="58"/>
                  <a:pt x="14" y="58"/>
                  <a:pt x="14" y="58"/>
                </a:cubicBezTo>
                <a:cubicBezTo>
                  <a:pt x="27" y="55"/>
                  <a:pt x="27" y="55"/>
                  <a:pt x="27" y="55"/>
                </a:cubicBezTo>
                <a:cubicBezTo>
                  <a:pt x="29" y="57"/>
                  <a:pt x="29" y="57"/>
                  <a:pt x="29" y="57"/>
                </a:cubicBezTo>
                <a:cubicBezTo>
                  <a:pt x="37" y="73"/>
                  <a:pt x="37" y="73"/>
                  <a:pt x="37" y="73"/>
                </a:cubicBezTo>
                <a:cubicBezTo>
                  <a:pt x="13" y="73"/>
                  <a:pt x="13" y="73"/>
                  <a:pt x="13" y="73"/>
                </a:cubicBezTo>
                <a:lnTo>
                  <a:pt x="13" y="10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9496" name="Freeform 67"/>
          <p:cNvSpPr>
            <a:spLocks noEditPoints="1"/>
          </p:cNvSpPr>
          <p:nvPr/>
        </p:nvSpPr>
        <p:spPr bwMode="auto">
          <a:xfrm>
            <a:off x="2825750" y="1863725"/>
            <a:ext cx="209550" cy="230188"/>
          </a:xfrm>
          <a:custGeom>
            <a:avLst/>
            <a:gdLst>
              <a:gd name="T0" fmla="*/ 2147483646 w 77"/>
              <a:gd name="T1" fmla="*/ 2147483646 h 113"/>
              <a:gd name="T2" fmla="*/ 2147483646 w 77"/>
              <a:gd name="T3" fmla="*/ 2147483646 h 113"/>
              <a:gd name="T4" fmla="*/ 2147483646 w 77"/>
              <a:gd name="T5" fmla="*/ 2147483646 h 113"/>
              <a:gd name="T6" fmla="*/ 2147483646 w 77"/>
              <a:gd name="T7" fmla="*/ 2147483646 h 113"/>
              <a:gd name="T8" fmla="*/ 2147483646 w 77"/>
              <a:gd name="T9" fmla="*/ 2147483646 h 113"/>
              <a:gd name="T10" fmla="*/ 2147483646 w 77"/>
              <a:gd name="T11" fmla="*/ 2147483646 h 113"/>
              <a:gd name="T12" fmla="*/ 2147483646 w 77"/>
              <a:gd name="T13" fmla="*/ 2147483646 h 113"/>
              <a:gd name="T14" fmla="*/ 2147483646 w 77"/>
              <a:gd name="T15" fmla="*/ 2147483646 h 113"/>
              <a:gd name="T16" fmla="*/ 2147483646 w 77"/>
              <a:gd name="T17" fmla="*/ 2147483646 h 113"/>
              <a:gd name="T18" fmla="*/ 2147483646 w 77"/>
              <a:gd name="T19" fmla="*/ 2147483646 h 113"/>
              <a:gd name="T20" fmla="*/ 2147483646 w 77"/>
              <a:gd name="T21" fmla="*/ 2147483646 h 113"/>
              <a:gd name="T22" fmla="*/ 2147483646 w 77"/>
              <a:gd name="T23" fmla="*/ 2147483646 h 113"/>
              <a:gd name="T24" fmla="*/ 2147483646 w 77"/>
              <a:gd name="T25" fmla="*/ 2147483646 h 113"/>
              <a:gd name="T26" fmla="*/ 2147483646 w 77"/>
              <a:gd name="T27" fmla="*/ 2147483646 h 113"/>
              <a:gd name="T28" fmla="*/ 2147483646 w 77"/>
              <a:gd name="T29" fmla="*/ 2147483646 h 113"/>
              <a:gd name="T30" fmla="*/ 2147483646 w 77"/>
              <a:gd name="T31" fmla="*/ 2147483646 h 113"/>
              <a:gd name="T32" fmla="*/ 2147483646 w 77"/>
              <a:gd name="T33" fmla="*/ 2147483646 h 113"/>
              <a:gd name="T34" fmla="*/ 2147483646 w 77"/>
              <a:gd name="T35" fmla="*/ 2147483646 h 113"/>
              <a:gd name="T36" fmla="*/ 2147483646 w 77"/>
              <a:gd name="T37" fmla="*/ 2147483646 h 113"/>
              <a:gd name="T38" fmla="*/ 2147483646 w 77"/>
              <a:gd name="T39" fmla="*/ 2147483646 h 113"/>
              <a:gd name="T40" fmla="*/ 2147483646 w 77"/>
              <a:gd name="T41" fmla="*/ 2147483646 h 113"/>
              <a:gd name="T42" fmla="*/ 2147483646 w 77"/>
              <a:gd name="T43" fmla="*/ 2147483646 h 113"/>
              <a:gd name="T44" fmla="*/ 2147483646 w 77"/>
              <a:gd name="T45" fmla="*/ 2147483646 h 113"/>
              <a:gd name="T46" fmla="*/ 2147483646 w 77"/>
              <a:gd name="T47" fmla="*/ 2147483646 h 113"/>
              <a:gd name="T48" fmla="*/ 2147483646 w 77"/>
              <a:gd name="T49" fmla="*/ 2147483646 h 113"/>
              <a:gd name="T50" fmla="*/ 2147483646 w 77"/>
              <a:gd name="T51" fmla="*/ 2147483646 h 113"/>
              <a:gd name="T52" fmla="*/ 2147483646 w 77"/>
              <a:gd name="T53" fmla="*/ 2147483646 h 113"/>
              <a:gd name="T54" fmla="*/ 2147483646 w 77"/>
              <a:gd name="T55" fmla="*/ 2147483646 h 113"/>
              <a:gd name="T56" fmla="*/ 2147483646 w 77"/>
              <a:gd name="T57" fmla="*/ 2147483646 h 113"/>
              <a:gd name="T58" fmla="*/ 2147483646 w 77"/>
              <a:gd name="T59" fmla="*/ 2147483646 h 113"/>
              <a:gd name="T60" fmla="*/ 2147483646 w 77"/>
              <a:gd name="T61" fmla="*/ 2147483646 h 113"/>
              <a:gd name="T62" fmla="*/ 2147483646 w 77"/>
              <a:gd name="T63" fmla="*/ 2147483646 h 113"/>
              <a:gd name="T64" fmla="*/ 2147483646 w 77"/>
              <a:gd name="T65" fmla="*/ 2147483646 h 113"/>
              <a:gd name="T66" fmla="*/ 2147483646 w 77"/>
              <a:gd name="T67" fmla="*/ 2147483646 h 113"/>
              <a:gd name="T68" fmla="*/ 2147483646 w 77"/>
              <a:gd name="T69" fmla="*/ 2147483646 h 113"/>
              <a:gd name="T70" fmla="*/ 2147483646 w 77"/>
              <a:gd name="T71" fmla="*/ 2147483646 h 113"/>
              <a:gd name="T72" fmla="*/ 2147483646 w 77"/>
              <a:gd name="T73" fmla="*/ 2147483646 h 113"/>
              <a:gd name="T74" fmla="*/ 2147483646 w 77"/>
              <a:gd name="T75" fmla="*/ 2147483646 h 113"/>
              <a:gd name="T76" fmla="*/ 2147483646 w 77"/>
              <a:gd name="T77" fmla="*/ 2147483646 h 113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77"/>
              <a:gd name="T118" fmla="*/ 0 h 113"/>
              <a:gd name="T119" fmla="*/ 77 w 77"/>
              <a:gd name="T120" fmla="*/ 113 h 113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77" h="113">
                <a:moveTo>
                  <a:pt x="20" y="37"/>
                </a:moveTo>
                <a:cubicBezTo>
                  <a:pt x="19" y="28"/>
                  <a:pt x="19" y="19"/>
                  <a:pt x="20" y="12"/>
                </a:cubicBezTo>
                <a:cubicBezTo>
                  <a:pt x="37" y="0"/>
                  <a:pt x="44" y="14"/>
                  <a:pt x="57" y="12"/>
                </a:cubicBezTo>
                <a:cubicBezTo>
                  <a:pt x="58" y="20"/>
                  <a:pt x="58" y="30"/>
                  <a:pt x="56" y="36"/>
                </a:cubicBezTo>
                <a:cubicBezTo>
                  <a:pt x="56" y="41"/>
                  <a:pt x="54" y="44"/>
                  <a:pt x="52" y="47"/>
                </a:cubicBezTo>
                <a:cubicBezTo>
                  <a:pt x="48" y="51"/>
                  <a:pt x="44" y="54"/>
                  <a:pt x="38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3" y="54"/>
                  <a:pt x="28" y="51"/>
                  <a:pt x="25" y="47"/>
                </a:cubicBezTo>
                <a:cubicBezTo>
                  <a:pt x="23" y="44"/>
                  <a:pt x="21" y="41"/>
                  <a:pt x="20" y="37"/>
                </a:cubicBezTo>
                <a:close/>
                <a:moveTo>
                  <a:pt x="12" y="108"/>
                </a:moveTo>
                <a:cubicBezTo>
                  <a:pt x="66" y="108"/>
                  <a:pt x="66" y="108"/>
                  <a:pt x="66" y="108"/>
                </a:cubicBezTo>
                <a:cubicBezTo>
                  <a:pt x="63" y="113"/>
                  <a:pt x="63" y="113"/>
                  <a:pt x="63" y="113"/>
                </a:cubicBezTo>
                <a:cubicBezTo>
                  <a:pt x="15" y="113"/>
                  <a:pt x="15" y="113"/>
                  <a:pt x="15" y="113"/>
                </a:cubicBezTo>
                <a:cubicBezTo>
                  <a:pt x="12" y="108"/>
                  <a:pt x="12" y="108"/>
                  <a:pt x="12" y="108"/>
                </a:cubicBezTo>
                <a:close/>
                <a:moveTo>
                  <a:pt x="69" y="67"/>
                </a:moveTo>
                <a:cubicBezTo>
                  <a:pt x="75" y="90"/>
                  <a:pt x="75" y="90"/>
                  <a:pt x="75" y="90"/>
                </a:cubicBezTo>
                <a:cubicBezTo>
                  <a:pt x="77" y="98"/>
                  <a:pt x="76" y="104"/>
                  <a:pt x="67" y="104"/>
                </a:cubicBezTo>
                <a:cubicBezTo>
                  <a:pt x="65" y="104"/>
                  <a:pt x="65" y="104"/>
                  <a:pt x="65" y="104"/>
                </a:cubicBezTo>
                <a:cubicBezTo>
                  <a:pt x="65" y="73"/>
                  <a:pt x="65" y="73"/>
                  <a:pt x="65" y="73"/>
                </a:cubicBezTo>
                <a:cubicBezTo>
                  <a:pt x="41" y="73"/>
                  <a:pt x="41" y="73"/>
                  <a:pt x="41" y="73"/>
                </a:cubicBezTo>
                <a:cubicBezTo>
                  <a:pt x="48" y="57"/>
                  <a:pt x="48" y="57"/>
                  <a:pt x="48" y="57"/>
                </a:cubicBezTo>
                <a:cubicBezTo>
                  <a:pt x="50" y="55"/>
                  <a:pt x="50" y="55"/>
                  <a:pt x="50" y="55"/>
                </a:cubicBez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5" y="58"/>
                  <a:pt x="65" y="58"/>
                </a:cubicBezTo>
                <a:cubicBezTo>
                  <a:pt x="65" y="59"/>
                  <a:pt x="65" y="59"/>
                  <a:pt x="65" y="59"/>
                </a:cubicBezTo>
                <a:cubicBezTo>
                  <a:pt x="67" y="61"/>
                  <a:pt x="68" y="64"/>
                  <a:pt x="69" y="68"/>
                </a:cubicBezTo>
                <a:cubicBezTo>
                  <a:pt x="69" y="67"/>
                  <a:pt x="69" y="67"/>
                  <a:pt x="69" y="67"/>
                </a:cubicBezTo>
                <a:close/>
                <a:moveTo>
                  <a:pt x="13" y="104"/>
                </a:moveTo>
                <a:cubicBezTo>
                  <a:pt x="10" y="104"/>
                  <a:pt x="10" y="104"/>
                  <a:pt x="10" y="104"/>
                </a:cubicBezTo>
                <a:cubicBezTo>
                  <a:pt x="1" y="104"/>
                  <a:pt x="0" y="98"/>
                  <a:pt x="2" y="90"/>
                </a:cubicBezTo>
                <a:cubicBezTo>
                  <a:pt x="8" y="67"/>
                  <a:pt x="8" y="67"/>
                  <a:pt x="8" y="67"/>
                </a:cubicBezTo>
                <a:cubicBezTo>
                  <a:pt x="8" y="64"/>
                  <a:pt x="10" y="61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4" y="58"/>
                  <a:pt x="14" y="58"/>
                  <a:pt x="14" y="58"/>
                </a:cubicBezTo>
                <a:cubicBezTo>
                  <a:pt x="27" y="55"/>
                  <a:pt x="27" y="55"/>
                  <a:pt x="27" y="55"/>
                </a:cubicBezTo>
                <a:cubicBezTo>
                  <a:pt x="29" y="57"/>
                  <a:pt x="29" y="57"/>
                  <a:pt x="29" y="57"/>
                </a:cubicBezTo>
                <a:cubicBezTo>
                  <a:pt x="37" y="73"/>
                  <a:pt x="37" y="73"/>
                  <a:pt x="37" y="73"/>
                </a:cubicBezTo>
                <a:cubicBezTo>
                  <a:pt x="13" y="73"/>
                  <a:pt x="13" y="73"/>
                  <a:pt x="13" y="73"/>
                </a:cubicBezTo>
                <a:lnTo>
                  <a:pt x="13" y="10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9497" name="Freeform 67"/>
          <p:cNvSpPr>
            <a:spLocks noEditPoints="1"/>
          </p:cNvSpPr>
          <p:nvPr/>
        </p:nvSpPr>
        <p:spPr bwMode="auto">
          <a:xfrm>
            <a:off x="3370263" y="1185863"/>
            <a:ext cx="209550" cy="230187"/>
          </a:xfrm>
          <a:custGeom>
            <a:avLst/>
            <a:gdLst>
              <a:gd name="T0" fmla="*/ 2147483646 w 77"/>
              <a:gd name="T1" fmla="*/ 2147483646 h 113"/>
              <a:gd name="T2" fmla="*/ 2147483646 w 77"/>
              <a:gd name="T3" fmla="*/ 2147483646 h 113"/>
              <a:gd name="T4" fmla="*/ 2147483646 w 77"/>
              <a:gd name="T5" fmla="*/ 2147483646 h 113"/>
              <a:gd name="T6" fmla="*/ 2147483646 w 77"/>
              <a:gd name="T7" fmla="*/ 2147483646 h 113"/>
              <a:gd name="T8" fmla="*/ 2147483646 w 77"/>
              <a:gd name="T9" fmla="*/ 2147483646 h 113"/>
              <a:gd name="T10" fmla="*/ 2147483646 w 77"/>
              <a:gd name="T11" fmla="*/ 2147483646 h 113"/>
              <a:gd name="T12" fmla="*/ 2147483646 w 77"/>
              <a:gd name="T13" fmla="*/ 2147483646 h 113"/>
              <a:gd name="T14" fmla="*/ 2147483646 w 77"/>
              <a:gd name="T15" fmla="*/ 2147483646 h 113"/>
              <a:gd name="T16" fmla="*/ 2147483646 w 77"/>
              <a:gd name="T17" fmla="*/ 2147483646 h 113"/>
              <a:gd name="T18" fmla="*/ 2147483646 w 77"/>
              <a:gd name="T19" fmla="*/ 2147483646 h 113"/>
              <a:gd name="T20" fmla="*/ 2147483646 w 77"/>
              <a:gd name="T21" fmla="*/ 2147483646 h 113"/>
              <a:gd name="T22" fmla="*/ 2147483646 w 77"/>
              <a:gd name="T23" fmla="*/ 2147483646 h 113"/>
              <a:gd name="T24" fmla="*/ 2147483646 w 77"/>
              <a:gd name="T25" fmla="*/ 2147483646 h 113"/>
              <a:gd name="T26" fmla="*/ 2147483646 w 77"/>
              <a:gd name="T27" fmla="*/ 2147483646 h 113"/>
              <a:gd name="T28" fmla="*/ 2147483646 w 77"/>
              <a:gd name="T29" fmla="*/ 2147483646 h 113"/>
              <a:gd name="T30" fmla="*/ 2147483646 w 77"/>
              <a:gd name="T31" fmla="*/ 2147483646 h 113"/>
              <a:gd name="T32" fmla="*/ 2147483646 w 77"/>
              <a:gd name="T33" fmla="*/ 2147483646 h 113"/>
              <a:gd name="T34" fmla="*/ 2147483646 w 77"/>
              <a:gd name="T35" fmla="*/ 2147483646 h 113"/>
              <a:gd name="T36" fmla="*/ 2147483646 w 77"/>
              <a:gd name="T37" fmla="*/ 2147483646 h 113"/>
              <a:gd name="T38" fmla="*/ 2147483646 w 77"/>
              <a:gd name="T39" fmla="*/ 2147483646 h 113"/>
              <a:gd name="T40" fmla="*/ 2147483646 w 77"/>
              <a:gd name="T41" fmla="*/ 2147483646 h 113"/>
              <a:gd name="T42" fmla="*/ 2147483646 w 77"/>
              <a:gd name="T43" fmla="*/ 2147483646 h 113"/>
              <a:gd name="T44" fmla="*/ 2147483646 w 77"/>
              <a:gd name="T45" fmla="*/ 2147483646 h 113"/>
              <a:gd name="T46" fmla="*/ 2147483646 w 77"/>
              <a:gd name="T47" fmla="*/ 2147483646 h 113"/>
              <a:gd name="T48" fmla="*/ 2147483646 w 77"/>
              <a:gd name="T49" fmla="*/ 2147483646 h 113"/>
              <a:gd name="T50" fmla="*/ 2147483646 w 77"/>
              <a:gd name="T51" fmla="*/ 2147483646 h 113"/>
              <a:gd name="T52" fmla="*/ 2147483646 w 77"/>
              <a:gd name="T53" fmla="*/ 2147483646 h 113"/>
              <a:gd name="T54" fmla="*/ 2147483646 w 77"/>
              <a:gd name="T55" fmla="*/ 2147483646 h 113"/>
              <a:gd name="T56" fmla="*/ 2147483646 w 77"/>
              <a:gd name="T57" fmla="*/ 2147483646 h 113"/>
              <a:gd name="T58" fmla="*/ 2147483646 w 77"/>
              <a:gd name="T59" fmla="*/ 2147483646 h 113"/>
              <a:gd name="T60" fmla="*/ 2147483646 w 77"/>
              <a:gd name="T61" fmla="*/ 2147483646 h 113"/>
              <a:gd name="T62" fmla="*/ 2147483646 w 77"/>
              <a:gd name="T63" fmla="*/ 2147483646 h 113"/>
              <a:gd name="T64" fmla="*/ 2147483646 w 77"/>
              <a:gd name="T65" fmla="*/ 2147483646 h 113"/>
              <a:gd name="T66" fmla="*/ 2147483646 w 77"/>
              <a:gd name="T67" fmla="*/ 2147483646 h 113"/>
              <a:gd name="T68" fmla="*/ 2147483646 w 77"/>
              <a:gd name="T69" fmla="*/ 2147483646 h 113"/>
              <a:gd name="T70" fmla="*/ 2147483646 w 77"/>
              <a:gd name="T71" fmla="*/ 2147483646 h 113"/>
              <a:gd name="T72" fmla="*/ 2147483646 w 77"/>
              <a:gd name="T73" fmla="*/ 2147483646 h 113"/>
              <a:gd name="T74" fmla="*/ 2147483646 w 77"/>
              <a:gd name="T75" fmla="*/ 2147483646 h 113"/>
              <a:gd name="T76" fmla="*/ 2147483646 w 77"/>
              <a:gd name="T77" fmla="*/ 2147483646 h 113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77"/>
              <a:gd name="T118" fmla="*/ 0 h 113"/>
              <a:gd name="T119" fmla="*/ 77 w 77"/>
              <a:gd name="T120" fmla="*/ 113 h 113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77" h="113">
                <a:moveTo>
                  <a:pt x="20" y="37"/>
                </a:moveTo>
                <a:cubicBezTo>
                  <a:pt x="19" y="28"/>
                  <a:pt x="19" y="19"/>
                  <a:pt x="20" y="12"/>
                </a:cubicBezTo>
                <a:cubicBezTo>
                  <a:pt x="37" y="0"/>
                  <a:pt x="44" y="14"/>
                  <a:pt x="57" y="12"/>
                </a:cubicBezTo>
                <a:cubicBezTo>
                  <a:pt x="58" y="20"/>
                  <a:pt x="58" y="30"/>
                  <a:pt x="56" y="36"/>
                </a:cubicBezTo>
                <a:cubicBezTo>
                  <a:pt x="56" y="41"/>
                  <a:pt x="54" y="44"/>
                  <a:pt x="52" y="47"/>
                </a:cubicBezTo>
                <a:cubicBezTo>
                  <a:pt x="48" y="51"/>
                  <a:pt x="44" y="54"/>
                  <a:pt x="38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3" y="54"/>
                  <a:pt x="28" y="51"/>
                  <a:pt x="25" y="47"/>
                </a:cubicBezTo>
                <a:cubicBezTo>
                  <a:pt x="23" y="44"/>
                  <a:pt x="21" y="41"/>
                  <a:pt x="20" y="37"/>
                </a:cubicBezTo>
                <a:close/>
                <a:moveTo>
                  <a:pt x="12" y="108"/>
                </a:moveTo>
                <a:cubicBezTo>
                  <a:pt x="66" y="108"/>
                  <a:pt x="66" y="108"/>
                  <a:pt x="66" y="108"/>
                </a:cubicBezTo>
                <a:cubicBezTo>
                  <a:pt x="63" y="113"/>
                  <a:pt x="63" y="113"/>
                  <a:pt x="63" y="113"/>
                </a:cubicBezTo>
                <a:cubicBezTo>
                  <a:pt x="15" y="113"/>
                  <a:pt x="15" y="113"/>
                  <a:pt x="15" y="113"/>
                </a:cubicBezTo>
                <a:cubicBezTo>
                  <a:pt x="12" y="108"/>
                  <a:pt x="12" y="108"/>
                  <a:pt x="12" y="108"/>
                </a:cubicBezTo>
                <a:close/>
                <a:moveTo>
                  <a:pt x="69" y="67"/>
                </a:moveTo>
                <a:cubicBezTo>
                  <a:pt x="75" y="90"/>
                  <a:pt x="75" y="90"/>
                  <a:pt x="75" y="90"/>
                </a:cubicBezTo>
                <a:cubicBezTo>
                  <a:pt x="77" y="98"/>
                  <a:pt x="76" y="104"/>
                  <a:pt x="67" y="104"/>
                </a:cubicBezTo>
                <a:cubicBezTo>
                  <a:pt x="65" y="104"/>
                  <a:pt x="65" y="104"/>
                  <a:pt x="65" y="104"/>
                </a:cubicBezTo>
                <a:cubicBezTo>
                  <a:pt x="65" y="73"/>
                  <a:pt x="65" y="73"/>
                  <a:pt x="65" y="73"/>
                </a:cubicBezTo>
                <a:cubicBezTo>
                  <a:pt x="41" y="73"/>
                  <a:pt x="41" y="73"/>
                  <a:pt x="41" y="73"/>
                </a:cubicBezTo>
                <a:cubicBezTo>
                  <a:pt x="48" y="57"/>
                  <a:pt x="48" y="57"/>
                  <a:pt x="48" y="57"/>
                </a:cubicBezTo>
                <a:cubicBezTo>
                  <a:pt x="50" y="55"/>
                  <a:pt x="50" y="55"/>
                  <a:pt x="50" y="55"/>
                </a:cubicBez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5" y="58"/>
                  <a:pt x="65" y="58"/>
                </a:cubicBezTo>
                <a:cubicBezTo>
                  <a:pt x="65" y="59"/>
                  <a:pt x="65" y="59"/>
                  <a:pt x="65" y="59"/>
                </a:cubicBezTo>
                <a:cubicBezTo>
                  <a:pt x="67" y="61"/>
                  <a:pt x="68" y="64"/>
                  <a:pt x="69" y="68"/>
                </a:cubicBezTo>
                <a:cubicBezTo>
                  <a:pt x="69" y="67"/>
                  <a:pt x="69" y="67"/>
                  <a:pt x="69" y="67"/>
                </a:cubicBezTo>
                <a:close/>
                <a:moveTo>
                  <a:pt x="13" y="104"/>
                </a:moveTo>
                <a:cubicBezTo>
                  <a:pt x="10" y="104"/>
                  <a:pt x="10" y="104"/>
                  <a:pt x="10" y="104"/>
                </a:cubicBezTo>
                <a:cubicBezTo>
                  <a:pt x="1" y="104"/>
                  <a:pt x="0" y="98"/>
                  <a:pt x="2" y="90"/>
                </a:cubicBezTo>
                <a:cubicBezTo>
                  <a:pt x="8" y="67"/>
                  <a:pt x="8" y="67"/>
                  <a:pt x="8" y="67"/>
                </a:cubicBezTo>
                <a:cubicBezTo>
                  <a:pt x="8" y="64"/>
                  <a:pt x="10" y="61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4" y="58"/>
                  <a:pt x="14" y="58"/>
                  <a:pt x="14" y="58"/>
                </a:cubicBezTo>
                <a:cubicBezTo>
                  <a:pt x="27" y="55"/>
                  <a:pt x="27" y="55"/>
                  <a:pt x="27" y="55"/>
                </a:cubicBezTo>
                <a:cubicBezTo>
                  <a:pt x="29" y="57"/>
                  <a:pt x="29" y="57"/>
                  <a:pt x="29" y="57"/>
                </a:cubicBezTo>
                <a:cubicBezTo>
                  <a:pt x="37" y="73"/>
                  <a:pt x="37" y="73"/>
                  <a:pt x="37" y="73"/>
                </a:cubicBezTo>
                <a:cubicBezTo>
                  <a:pt x="13" y="73"/>
                  <a:pt x="13" y="73"/>
                  <a:pt x="13" y="73"/>
                </a:cubicBezTo>
                <a:lnTo>
                  <a:pt x="13" y="10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9498" name="Freeform 67"/>
          <p:cNvSpPr>
            <a:spLocks noEditPoints="1"/>
          </p:cNvSpPr>
          <p:nvPr/>
        </p:nvSpPr>
        <p:spPr bwMode="auto">
          <a:xfrm>
            <a:off x="3311525" y="4822825"/>
            <a:ext cx="374650" cy="412750"/>
          </a:xfrm>
          <a:custGeom>
            <a:avLst/>
            <a:gdLst>
              <a:gd name="T0" fmla="*/ 2147483646 w 77"/>
              <a:gd name="T1" fmla="*/ 2147483646 h 113"/>
              <a:gd name="T2" fmla="*/ 2147483646 w 77"/>
              <a:gd name="T3" fmla="*/ 2147483646 h 113"/>
              <a:gd name="T4" fmla="*/ 2147483646 w 77"/>
              <a:gd name="T5" fmla="*/ 2147483646 h 113"/>
              <a:gd name="T6" fmla="*/ 2147483646 w 77"/>
              <a:gd name="T7" fmla="*/ 2147483646 h 113"/>
              <a:gd name="T8" fmla="*/ 2147483646 w 77"/>
              <a:gd name="T9" fmla="*/ 2147483646 h 113"/>
              <a:gd name="T10" fmla="*/ 2147483646 w 77"/>
              <a:gd name="T11" fmla="*/ 2147483646 h 113"/>
              <a:gd name="T12" fmla="*/ 2147483646 w 77"/>
              <a:gd name="T13" fmla="*/ 2147483646 h 113"/>
              <a:gd name="T14" fmla="*/ 2147483646 w 77"/>
              <a:gd name="T15" fmla="*/ 2147483646 h 113"/>
              <a:gd name="T16" fmla="*/ 2147483646 w 77"/>
              <a:gd name="T17" fmla="*/ 2147483646 h 113"/>
              <a:gd name="T18" fmla="*/ 2147483646 w 77"/>
              <a:gd name="T19" fmla="*/ 2147483646 h 113"/>
              <a:gd name="T20" fmla="*/ 2147483646 w 77"/>
              <a:gd name="T21" fmla="*/ 2147483646 h 113"/>
              <a:gd name="T22" fmla="*/ 2147483646 w 77"/>
              <a:gd name="T23" fmla="*/ 2147483646 h 113"/>
              <a:gd name="T24" fmla="*/ 2147483646 w 77"/>
              <a:gd name="T25" fmla="*/ 2147483646 h 113"/>
              <a:gd name="T26" fmla="*/ 2147483646 w 77"/>
              <a:gd name="T27" fmla="*/ 2147483646 h 113"/>
              <a:gd name="T28" fmla="*/ 2147483646 w 77"/>
              <a:gd name="T29" fmla="*/ 2147483646 h 113"/>
              <a:gd name="T30" fmla="*/ 2147483646 w 77"/>
              <a:gd name="T31" fmla="*/ 2147483646 h 113"/>
              <a:gd name="T32" fmla="*/ 2147483646 w 77"/>
              <a:gd name="T33" fmla="*/ 2147483646 h 113"/>
              <a:gd name="T34" fmla="*/ 2147483646 w 77"/>
              <a:gd name="T35" fmla="*/ 2147483646 h 113"/>
              <a:gd name="T36" fmla="*/ 2147483646 w 77"/>
              <a:gd name="T37" fmla="*/ 2147483646 h 113"/>
              <a:gd name="T38" fmla="*/ 2147483646 w 77"/>
              <a:gd name="T39" fmla="*/ 2147483646 h 113"/>
              <a:gd name="T40" fmla="*/ 2147483646 w 77"/>
              <a:gd name="T41" fmla="*/ 2147483646 h 113"/>
              <a:gd name="T42" fmla="*/ 2147483646 w 77"/>
              <a:gd name="T43" fmla="*/ 2147483646 h 113"/>
              <a:gd name="T44" fmla="*/ 2147483646 w 77"/>
              <a:gd name="T45" fmla="*/ 2147483646 h 113"/>
              <a:gd name="T46" fmla="*/ 2147483646 w 77"/>
              <a:gd name="T47" fmla="*/ 2147483646 h 113"/>
              <a:gd name="T48" fmla="*/ 2147483646 w 77"/>
              <a:gd name="T49" fmla="*/ 2147483646 h 113"/>
              <a:gd name="T50" fmla="*/ 2147483646 w 77"/>
              <a:gd name="T51" fmla="*/ 2147483646 h 113"/>
              <a:gd name="T52" fmla="*/ 2147483646 w 77"/>
              <a:gd name="T53" fmla="*/ 2147483646 h 113"/>
              <a:gd name="T54" fmla="*/ 2147483646 w 77"/>
              <a:gd name="T55" fmla="*/ 2147483646 h 113"/>
              <a:gd name="T56" fmla="*/ 2147483646 w 77"/>
              <a:gd name="T57" fmla="*/ 2147483646 h 113"/>
              <a:gd name="T58" fmla="*/ 2147483646 w 77"/>
              <a:gd name="T59" fmla="*/ 2147483646 h 113"/>
              <a:gd name="T60" fmla="*/ 2147483646 w 77"/>
              <a:gd name="T61" fmla="*/ 2147483646 h 113"/>
              <a:gd name="T62" fmla="*/ 2147483646 w 77"/>
              <a:gd name="T63" fmla="*/ 2147483646 h 113"/>
              <a:gd name="T64" fmla="*/ 2147483646 w 77"/>
              <a:gd name="T65" fmla="*/ 2147483646 h 113"/>
              <a:gd name="T66" fmla="*/ 2147483646 w 77"/>
              <a:gd name="T67" fmla="*/ 2147483646 h 113"/>
              <a:gd name="T68" fmla="*/ 2147483646 w 77"/>
              <a:gd name="T69" fmla="*/ 2147483646 h 113"/>
              <a:gd name="T70" fmla="*/ 2147483646 w 77"/>
              <a:gd name="T71" fmla="*/ 2147483646 h 113"/>
              <a:gd name="T72" fmla="*/ 2147483646 w 77"/>
              <a:gd name="T73" fmla="*/ 2147483646 h 113"/>
              <a:gd name="T74" fmla="*/ 2147483646 w 77"/>
              <a:gd name="T75" fmla="*/ 2147483646 h 113"/>
              <a:gd name="T76" fmla="*/ 2147483646 w 77"/>
              <a:gd name="T77" fmla="*/ 2147483646 h 113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77"/>
              <a:gd name="T118" fmla="*/ 0 h 113"/>
              <a:gd name="T119" fmla="*/ 77 w 77"/>
              <a:gd name="T120" fmla="*/ 113 h 113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77" h="113">
                <a:moveTo>
                  <a:pt x="20" y="37"/>
                </a:moveTo>
                <a:cubicBezTo>
                  <a:pt x="19" y="28"/>
                  <a:pt x="19" y="19"/>
                  <a:pt x="20" y="12"/>
                </a:cubicBezTo>
                <a:cubicBezTo>
                  <a:pt x="37" y="0"/>
                  <a:pt x="44" y="14"/>
                  <a:pt x="57" y="12"/>
                </a:cubicBezTo>
                <a:cubicBezTo>
                  <a:pt x="58" y="20"/>
                  <a:pt x="58" y="30"/>
                  <a:pt x="56" y="36"/>
                </a:cubicBezTo>
                <a:cubicBezTo>
                  <a:pt x="56" y="41"/>
                  <a:pt x="54" y="44"/>
                  <a:pt x="52" y="47"/>
                </a:cubicBezTo>
                <a:cubicBezTo>
                  <a:pt x="48" y="51"/>
                  <a:pt x="44" y="54"/>
                  <a:pt x="38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3" y="54"/>
                  <a:pt x="28" y="51"/>
                  <a:pt x="25" y="47"/>
                </a:cubicBezTo>
                <a:cubicBezTo>
                  <a:pt x="23" y="44"/>
                  <a:pt x="21" y="41"/>
                  <a:pt x="20" y="37"/>
                </a:cubicBezTo>
                <a:close/>
                <a:moveTo>
                  <a:pt x="12" y="108"/>
                </a:moveTo>
                <a:cubicBezTo>
                  <a:pt x="66" y="108"/>
                  <a:pt x="66" y="108"/>
                  <a:pt x="66" y="108"/>
                </a:cubicBezTo>
                <a:cubicBezTo>
                  <a:pt x="63" y="113"/>
                  <a:pt x="63" y="113"/>
                  <a:pt x="63" y="113"/>
                </a:cubicBezTo>
                <a:cubicBezTo>
                  <a:pt x="15" y="113"/>
                  <a:pt x="15" y="113"/>
                  <a:pt x="15" y="113"/>
                </a:cubicBezTo>
                <a:cubicBezTo>
                  <a:pt x="12" y="108"/>
                  <a:pt x="12" y="108"/>
                  <a:pt x="12" y="108"/>
                </a:cubicBezTo>
                <a:close/>
                <a:moveTo>
                  <a:pt x="69" y="67"/>
                </a:moveTo>
                <a:cubicBezTo>
                  <a:pt x="75" y="90"/>
                  <a:pt x="75" y="90"/>
                  <a:pt x="75" y="90"/>
                </a:cubicBezTo>
                <a:cubicBezTo>
                  <a:pt x="77" y="98"/>
                  <a:pt x="76" y="104"/>
                  <a:pt x="67" y="104"/>
                </a:cubicBezTo>
                <a:cubicBezTo>
                  <a:pt x="65" y="104"/>
                  <a:pt x="65" y="104"/>
                  <a:pt x="65" y="104"/>
                </a:cubicBezTo>
                <a:cubicBezTo>
                  <a:pt x="65" y="73"/>
                  <a:pt x="65" y="73"/>
                  <a:pt x="65" y="73"/>
                </a:cubicBezTo>
                <a:cubicBezTo>
                  <a:pt x="41" y="73"/>
                  <a:pt x="41" y="73"/>
                  <a:pt x="41" y="73"/>
                </a:cubicBezTo>
                <a:cubicBezTo>
                  <a:pt x="48" y="57"/>
                  <a:pt x="48" y="57"/>
                  <a:pt x="48" y="57"/>
                </a:cubicBezTo>
                <a:cubicBezTo>
                  <a:pt x="50" y="55"/>
                  <a:pt x="50" y="55"/>
                  <a:pt x="50" y="55"/>
                </a:cubicBez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5" y="58"/>
                  <a:pt x="65" y="58"/>
                </a:cubicBezTo>
                <a:cubicBezTo>
                  <a:pt x="65" y="59"/>
                  <a:pt x="65" y="59"/>
                  <a:pt x="65" y="59"/>
                </a:cubicBezTo>
                <a:cubicBezTo>
                  <a:pt x="67" y="61"/>
                  <a:pt x="68" y="64"/>
                  <a:pt x="69" y="68"/>
                </a:cubicBezTo>
                <a:cubicBezTo>
                  <a:pt x="69" y="67"/>
                  <a:pt x="69" y="67"/>
                  <a:pt x="69" y="67"/>
                </a:cubicBezTo>
                <a:close/>
                <a:moveTo>
                  <a:pt x="13" y="104"/>
                </a:moveTo>
                <a:cubicBezTo>
                  <a:pt x="10" y="104"/>
                  <a:pt x="10" y="104"/>
                  <a:pt x="10" y="104"/>
                </a:cubicBezTo>
                <a:cubicBezTo>
                  <a:pt x="1" y="104"/>
                  <a:pt x="0" y="98"/>
                  <a:pt x="2" y="90"/>
                </a:cubicBezTo>
                <a:cubicBezTo>
                  <a:pt x="8" y="67"/>
                  <a:pt x="8" y="67"/>
                  <a:pt x="8" y="67"/>
                </a:cubicBezTo>
                <a:cubicBezTo>
                  <a:pt x="8" y="64"/>
                  <a:pt x="10" y="61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4" y="58"/>
                  <a:pt x="14" y="58"/>
                  <a:pt x="14" y="58"/>
                </a:cubicBezTo>
                <a:cubicBezTo>
                  <a:pt x="27" y="55"/>
                  <a:pt x="27" y="55"/>
                  <a:pt x="27" y="55"/>
                </a:cubicBezTo>
                <a:cubicBezTo>
                  <a:pt x="29" y="57"/>
                  <a:pt x="29" y="57"/>
                  <a:pt x="29" y="57"/>
                </a:cubicBezTo>
                <a:cubicBezTo>
                  <a:pt x="37" y="73"/>
                  <a:pt x="37" y="73"/>
                  <a:pt x="37" y="73"/>
                </a:cubicBezTo>
                <a:cubicBezTo>
                  <a:pt x="13" y="73"/>
                  <a:pt x="13" y="73"/>
                  <a:pt x="13" y="73"/>
                </a:cubicBezTo>
                <a:lnTo>
                  <a:pt x="13" y="10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9499" name="文本框 109"/>
          <p:cNvSpPr txBox="1">
            <a:spLocks noChangeArrowheads="1"/>
          </p:cNvSpPr>
          <p:nvPr/>
        </p:nvSpPr>
        <p:spPr bwMode="auto">
          <a:xfrm>
            <a:off x="6415088" y="2141538"/>
            <a:ext cx="48275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输入对这个数据的描述</a:t>
            </a:r>
          </a:p>
        </p:txBody>
      </p:sp>
      <p:cxnSp>
        <p:nvCxnSpPr>
          <p:cNvPr id="19500" name="直接连接符 110"/>
          <p:cNvCxnSpPr>
            <a:cxnSpLocks noChangeShapeType="1"/>
          </p:cNvCxnSpPr>
          <p:nvPr/>
        </p:nvCxnSpPr>
        <p:spPr bwMode="auto">
          <a:xfrm>
            <a:off x="6215063" y="2300288"/>
            <a:ext cx="0" cy="2068512"/>
          </a:xfrm>
          <a:prstGeom prst="line">
            <a:avLst/>
          </a:prstGeom>
          <a:noFill/>
          <a:ln w="6350">
            <a:solidFill>
              <a:srgbClr val="287D9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椭圆 11"/>
          <p:cNvSpPr>
            <a:spLocks noChangeArrowheads="1"/>
          </p:cNvSpPr>
          <p:nvPr/>
        </p:nvSpPr>
        <p:spPr bwMode="auto">
          <a:xfrm>
            <a:off x="5411788" y="4833938"/>
            <a:ext cx="854075" cy="298450"/>
          </a:xfrm>
          <a:prstGeom prst="ellipse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cxnSp>
        <p:nvCxnSpPr>
          <p:cNvPr id="20483" name="直接连接符 7"/>
          <p:cNvCxnSpPr>
            <a:cxnSpLocks noChangeShapeType="1"/>
          </p:cNvCxnSpPr>
          <p:nvPr/>
        </p:nvCxnSpPr>
        <p:spPr bwMode="auto">
          <a:xfrm>
            <a:off x="5838825" y="1685925"/>
            <a:ext cx="0" cy="3151188"/>
          </a:xfrm>
          <a:prstGeom prst="line">
            <a:avLst/>
          </a:prstGeom>
          <a:noFill/>
          <a:ln w="57150">
            <a:solidFill>
              <a:srgbClr val="7F7F7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84" name="矩形 4"/>
          <p:cNvSpPr>
            <a:spLocks noChangeArrowheads="1"/>
          </p:cNvSpPr>
          <p:nvPr/>
        </p:nvSpPr>
        <p:spPr bwMode="auto">
          <a:xfrm>
            <a:off x="0" y="0"/>
            <a:ext cx="12192000" cy="301625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0485" name="矩形 5"/>
          <p:cNvSpPr>
            <a:spLocks noChangeArrowheads="1"/>
          </p:cNvSpPr>
          <p:nvPr/>
        </p:nvSpPr>
        <p:spPr bwMode="auto">
          <a:xfrm>
            <a:off x="0" y="6400800"/>
            <a:ext cx="12192000" cy="4572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0486" name="五边形 2"/>
          <p:cNvSpPr>
            <a:spLocks/>
          </p:cNvSpPr>
          <p:nvPr/>
        </p:nvSpPr>
        <p:spPr bwMode="auto">
          <a:xfrm rot="5400000">
            <a:off x="10406063" y="58737"/>
            <a:ext cx="700088" cy="1185863"/>
          </a:xfrm>
          <a:custGeom>
            <a:avLst/>
            <a:gdLst>
              <a:gd name="T0" fmla="*/ 0 w 700392"/>
              <a:gd name="T1" fmla="*/ 0 h 1186775"/>
              <a:gd name="T2" fmla="*/ 480684 w 700392"/>
              <a:gd name="T3" fmla="*/ 0 h 1186775"/>
              <a:gd name="T4" fmla="*/ 699176 w 700392"/>
              <a:gd name="T5" fmla="*/ 640055 h 1186775"/>
              <a:gd name="T6" fmla="*/ 480684 w 700392"/>
              <a:gd name="T7" fmla="*/ 1183131 h 1186775"/>
              <a:gd name="T8" fmla="*/ 0 w 700392"/>
              <a:gd name="T9" fmla="*/ 1183131 h 1186775"/>
              <a:gd name="T10" fmla="*/ 0 w 700392"/>
              <a:gd name="T11" fmla="*/ 0 h 118677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00392"/>
              <a:gd name="T19" fmla="*/ 0 h 1186775"/>
              <a:gd name="T20" fmla="*/ 700392 w 700392"/>
              <a:gd name="T21" fmla="*/ 1186775 h 1186775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00392" h="1186775">
                <a:moveTo>
                  <a:pt x="0" y="0"/>
                </a:moveTo>
                <a:lnTo>
                  <a:pt x="481520" y="0"/>
                </a:lnTo>
                <a:lnTo>
                  <a:pt x="700392" y="642026"/>
                </a:lnTo>
                <a:lnTo>
                  <a:pt x="481520" y="1186775"/>
                </a:lnTo>
                <a:lnTo>
                  <a:pt x="0" y="1186775"/>
                </a:lnTo>
                <a:lnTo>
                  <a:pt x="0" y="0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7" name="文本框 6"/>
          <p:cNvSpPr txBox="1">
            <a:spLocks noChangeArrowheads="1"/>
          </p:cNvSpPr>
          <p:nvPr/>
        </p:nvSpPr>
        <p:spPr bwMode="auto">
          <a:xfrm>
            <a:off x="10182225" y="301625"/>
            <a:ext cx="1254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chemeClr val="bg1"/>
                </a:solidFill>
              </a:rPr>
              <a:t>PART 2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488" name="矩形 1"/>
          <p:cNvSpPr>
            <a:spLocks/>
          </p:cNvSpPr>
          <p:nvPr/>
        </p:nvSpPr>
        <p:spPr bwMode="auto">
          <a:xfrm>
            <a:off x="5868988" y="1901825"/>
            <a:ext cx="3295650" cy="376238"/>
          </a:xfrm>
          <a:custGeom>
            <a:avLst/>
            <a:gdLst>
              <a:gd name="T0" fmla="*/ 0 w 5444227"/>
              <a:gd name="T1" fmla="*/ 0 h 376080"/>
              <a:gd name="T2" fmla="*/ 683005 w 5444227"/>
              <a:gd name="T3" fmla="*/ 0 h 376080"/>
              <a:gd name="T4" fmla="*/ 731065 w 5444227"/>
              <a:gd name="T5" fmla="*/ 195947 h 376080"/>
              <a:gd name="T6" fmla="*/ 685964 w 5444227"/>
              <a:gd name="T7" fmla="*/ 376712 h 376080"/>
              <a:gd name="T8" fmla="*/ 0 w 5444227"/>
              <a:gd name="T9" fmla="*/ 376712 h 376080"/>
              <a:gd name="T10" fmla="*/ 0 w 5444227"/>
              <a:gd name="T11" fmla="*/ 0 h 37608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44227"/>
              <a:gd name="T19" fmla="*/ 0 h 376080"/>
              <a:gd name="T20" fmla="*/ 5444227 w 5444227"/>
              <a:gd name="T21" fmla="*/ 376080 h 37608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44227" h="376080">
                <a:moveTo>
                  <a:pt x="0" y="0"/>
                </a:moveTo>
                <a:lnTo>
                  <a:pt x="5086331" y="0"/>
                </a:lnTo>
                <a:lnTo>
                  <a:pt x="5444227" y="195619"/>
                </a:lnTo>
                <a:lnTo>
                  <a:pt x="5108365" y="376080"/>
                </a:lnTo>
                <a:lnTo>
                  <a:pt x="0" y="376080"/>
                </a:lnTo>
                <a:lnTo>
                  <a:pt x="0" y="0"/>
                </a:lnTo>
                <a:close/>
              </a:path>
            </a:pathLst>
          </a:custGeom>
          <a:solidFill>
            <a:srgbClr val="54823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9" name="矩形 1"/>
          <p:cNvSpPr>
            <a:spLocks/>
          </p:cNvSpPr>
          <p:nvPr/>
        </p:nvSpPr>
        <p:spPr bwMode="auto">
          <a:xfrm>
            <a:off x="5816600" y="1868488"/>
            <a:ext cx="3295650" cy="376237"/>
          </a:xfrm>
          <a:custGeom>
            <a:avLst/>
            <a:gdLst>
              <a:gd name="T0" fmla="*/ 0 w 5444227"/>
              <a:gd name="T1" fmla="*/ 0 h 376080"/>
              <a:gd name="T2" fmla="*/ 683005 w 5444227"/>
              <a:gd name="T3" fmla="*/ 0 h 376080"/>
              <a:gd name="T4" fmla="*/ 731065 w 5444227"/>
              <a:gd name="T5" fmla="*/ 195947 h 376080"/>
              <a:gd name="T6" fmla="*/ 685964 w 5444227"/>
              <a:gd name="T7" fmla="*/ 376708 h 376080"/>
              <a:gd name="T8" fmla="*/ 0 w 5444227"/>
              <a:gd name="T9" fmla="*/ 376708 h 376080"/>
              <a:gd name="T10" fmla="*/ 0 w 5444227"/>
              <a:gd name="T11" fmla="*/ 0 h 37608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44227"/>
              <a:gd name="T19" fmla="*/ 0 h 376080"/>
              <a:gd name="T20" fmla="*/ 5444227 w 5444227"/>
              <a:gd name="T21" fmla="*/ 376080 h 37608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44227" h="376080">
                <a:moveTo>
                  <a:pt x="0" y="0"/>
                </a:moveTo>
                <a:lnTo>
                  <a:pt x="5086331" y="0"/>
                </a:lnTo>
                <a:lnTo>
                  <a:pt x="5444227" y="195619"/>
                </a:lnTo>
                <a:lnTo>
                  <a:pt x="5108365" y="376080"/>
                </a:lnTo>
                <a:lnTo>
                  <a:pt x="0" y="376080"/>
                </a:lnTo>
                <a:lnTo>
                  <a:pt x="0" y="0"/>
                </a:lnTo>
                <a:close/>
              </a:path>
            </a:pathLst>
          </a:custGeom>
          <a:solidFill>
            <a:srgbClr val="9CB2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90" name="文本框 91"/>
          <p:cNvSpPr txBox="1">
            <a:spLocks noChangeArrowheads="1"/>
          </p:cNvSpPr>
          <p:nvPr/>
        </p:nvSpPr>
        <p:spPr bwMode="auto">
          <a:xfrm>
            <a:off x="6148388" y="1835150"/>
            <a:ext cx="25733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输入不宜过长的标题</a:t>
            </a:r>
          </a:p>
        </p:txBody>
      </p:sp>
      <p:sp>
        <p:nvSpPr>
          <p:cNvPr id="20491" name="矩形 1"/>
          <p:cNvSpPr>
            <a:spLocks/>
          </p:cNvSpPr>
          <p:nvPr/>
        </p:nvSpPr>
        <p:spPr bwMode="auto">
          <a:xfrm flipH="1">
            <a:off x="2520950" y="2868613"/>
            <a:ext cx="3295650" cy="376237"/>
          </a:xfrm>
          <a:custGeom>
            <a:avLst/>
            <a:gdLst>
              <a:gd name="T0" fmla="*/ 0 w 5444227"/>
              <a:gd name="T1" fmla="*/ 0 h 376080"/>
              <a:gd name="T2" fmla="*/ 683005 w 5444227"/>
              <a:gd name="T3" fmla="*/ 0 h 376080"/>
              <a:gd name="T4" fmla="*/ 731065 w 5444227"/>
              <a:gd name="T5" fmla="*/ 195947 h 376080"/>
              <a:gd name="T6" fmla="*/ 685964 w 5444227"/>
              <a:gd name="T7" fmla="*/ 376708 h 376080"/>
              <a:gd name="T8" fmla="*/ 0 w 5444227"/>
              <a:gd name="T9" fmla="*/ 376708 h 376080"/>
              <a:gd name="T10" fmla="*/ 0 w 5444227"/>
              <a:gd name="T11" fmla="*/ 0 h 37608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44227"/>
              <a:gd name="T19" fmla="*/ 0 h 376080"/>
              <a:gd name="T20" fmla="*/ 5444227 w 5444227"/>
              <a:gd name="T21" fmla="*/ 376080 h 37608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44227" h="376080">
                <a:moveTo>
                  <a:pt x="0" y="0"/>
                </a:moveTo>
                <a:lnTo>
                  <a:pt x="5086331" y="0"/>
                </a:lnTo>
                <a:lnTo>
                  <a:pt x="5444227" y="195619"/>
                </a:lnTo>
                <a:lnTo>
                  <a:pt x="5108365" y="376080"/>
                </a:lnTo>
                <a:lnTo>
                  <a:pt x="0" y="376080"/>
                </a:lnTo>
                <a:lnTo>
                  <a:pt x="0" y="0"/>
                </a:lnTo>
                <a:close/>
              </a:path>
            </a:pathLst>
          </a:custGeom>
          <a:solidFill>
            <a:srgbClr val="54823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92" name="矩形 1"/>
          <p:cNvSpPr>
            <a:spLocks/>
          </p:cNvSpPr>
          <p:nvPr/>
        </p:nvSpPr>
        <p:spPr bwMode="auto">
          <a:xfrm flipH="1">
            <a:off x="2573338" y="2835275"/>
            <a:ext cx="3295650" cy="376238"/>
          </a:xfrm>
          <a:custGeom>
            <a:avLst/>
            <a:gdLst>
              <a:gd name="T0" fmla="*/ 0 w 5444227"/>
              <a:gd name="T1" fmla="*/ 0 h 376080"/>
              <a:gd name="T2" fmla="*/ 683005 w 5444227"/>
              <a:gd name="T3" fmla="*/ 0 h 376080"/>
              <a:gd name="T4" fmla="*/ 731065 w 5444227"/>
              <a:gd name="T5" fmla="*/ 195947 h 376080"/>
              <a:gd name="T6" fmla="*/ 685964 w 5444227"/>
              <a:gd name="T7" fmla="*/ 376712 h 376080"/>
              <a:gd name="T8" fmla="*/ 0 w 5444227"/>
              <a:gd name="T9" fmla="*/ 376712 h 376080"/>
              <a:gd name="T10" fmla="*/ 0 w 5444227"/>
              <a:gd name="T11" fmla="*/ 0 h 37608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44227"/>
              <a:gd name="T19" fmla="*/ 0 h 376080"/>
              <a:gd name="T20" fmla="*/ 5444227 w 5444227"/>
              <a:gd name="T21" fmla="*/ 376080 h 37608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44227" h="376080">
                <a:moveTo>
                  <a:pt x="0" y="0"/>
                </a:moveTo>
                <a:lnTo>
                  <a:pt x="5086331" y="0"/>
                </a:lnTo>
                <a:lnTo>
                  <a:pt x="5444227" y="195619"/>
                </a:lnTo>
                <a:lnTo>
                  <a:pt x="5108365" y="376080"/>
                </a:lnTo>
                <a:lnTo>
                  <a:pt x="0" y="376080"/>
                </a:lnTo>
                <a:lnTo>
                  <a:pt x="0" y="0"/>
                </a:lnTo>
                <a:close/>
              </a:path>
            </a:pathLst>
          </a:custGeom>
          <a:solidFill>
            <a:srgbClr val="9CB2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93" name="矩形 1"/>
          <p:cNvSpPr>
            <a:spLocks/>
          </p:cNvSpPr>
          <p:nvPr/>
        </p:nvSpPr>
        <p:spPr bwMode="auto">
          <a:xfrm>
            <a:off x="5868988" y="3854450"/>
            <a:ext cx="3295650" cy="376238"/>
          </a:xfrm>
          <a:custGeom>
            <a:avLst/>
            <a:gdLst>
              <a:gd name="T0" fmla="*/ 0 w 5444227"/>
              <a:gd name="T1" fmla="*/ 0 h 376080"/>
              <a:gd name="T2" fmla="*/ 683005 w 5444227"/>
              <a:gd name="T3" fmla="*/ 0 h 376080"/>
              <a:gd name="T4" fmla="*/ 731065 w 5444227"/>
              <a:gd name="T5" fmla="*/ 195947 h 376080"/>
              <a:gd name="T6" fmla="*/ 685964 w 5444227"/>
              <a:gd name="T7" fmla="*/ 376712 h 376080"/>
              <a:gd name="T8" fmla="*/ 0 w 5444227"/>
              <a:gd name="T9" fmla="*/ 376712 h 376080"/>
              <a:gd name="T10" fmla="*/ 0 w 5444227"/>
              <a:gd name="T11" fmla="*/ 0 h 37608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44227"/>
              <a:gd name="T19" fmla="*/ 0 h 376080"/>
              <a:gd name="T20" fmla="*/ 5444227 w 5444227"/>
              <a:gd name="T21" fmla="*/ 376080 h 37608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44227" h="376080">
                <a:moveTo>
                  <a:pt x="0" y="0"/>
                </a:moveTo>
                <a:lnTo>
                  <a:pt x="5086331" y="0"/>
                </a:lnTo>
                <a:lnTo>
                  <a:pt x="5444227" y="195619"/>
                </a:lnTo>
                <a:lnTo>
                  <a:pt x="5108365" y="376080"/>
                </a:lnTo>
                <a:lnTo>
                  <a:pt x="0" y="376080"/>
                </a:lnTo>
                <a:lnTo>
                  <a:pt x="0" y="0"/>
                </a:lnTo>
                <a:close/>
              </a:path>
            </a:pathLst>
          </a:custGeom>
          <a:solidFill>
            <a:srgbClr val="54823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94" name="矩形 1"/>
          <p:cNvSpPr>
            <a:spLocks/>
          </p:cNvSpPr>
          <p:nvPr/>
        </p:nvSpPr>
        <p:spPr bwMode="auto">
          <a:xfrm>
            <a:off x="5816600" y="3821113"/>
            <a:ext cx="3295650" cy="376237"/>
          </a:xfrm>
          <a:custGeom>
            <a:avLst/>
            <a:gdLst>
              <a:gd name="T0" fmla="*/ 0 w 5444227"/>
              <a:gd name="T1" fmla="*/ 0 h 376080"/>
              <a:gd name="T2" fmla="*/ 683005 w 5444227"/>
              <a:gd name="T3" fmla="*/ 0 h 376080"/>
              <a:gd name="T4" fmla="*/ 731065 w 5444227"/>
              <a:gd name="T5" fmla="*/ 195947 h 376080"/>
              <a:gd name="T6" fmla="*/ 685964 w 5444227"/>
              <a:gd name="T7" fmla="*/ 376708 h 376080"/>
              <a:gd name="T8" fmla="*/ 0 w 5444227"/>
              <a:gd name="T9" fmla="*/ 376708 h 376080"/>
              <a:gd name="T10" fmla="*/ 0 w 5444227"/>
              <a:gd name="T11" fmla="*/ 0 h 37608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44227"/>
              <a:gd name="T19" fmla="*/ 0 h 376080"/>
              <a:gd name="T20" fmla="*/ 5444227 w 5444227"/>
              <a:gd name="T21" fmla="*/ 376080 h 37608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44227" h="376080">
                <a:moveTo>
                  <a:pt x="0" y="0"/>
                </a:moveTo>
                <a:lnTo>
                  <a:pt x="5086331" y="0"/>
                </a:lnTo>
                <a:lnTo>
                  <a:pt x="5444227" y="195619"/>
                </a:lnTo>
                <a:lnTo>
                  <a:pt x="5108365" y="376080"/>
                </a:lnTo>
                <a:lnTo>
                  <a:pt x="0" y="376080"/>
                </a:lnTo>
                <a:lnTo>
                  <a:pt x="0" y="0"/>
                </a:lnTo>
                <a:close/>
              </a:path>
            </a:pathLst>
          </a:custGeom>
          <a:solidFill>
            <a:srgbClr val="9CB2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95" name="矩形 51"/>
          <p:cNvSpPr>
            <a:spLocks noChangeArrowheads="1"/>
          </p:cNvSpPr>
          <p:nvPr/>
        </p:nvSpPr>
        <p:spPr bwMode="auto">
          <a:xfrm>
            <a:off x="2592388" y="1763713"/>
            <a:ext cx="29384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40404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这里输入项目的具体内容，请尽量简化内容，字数不要太多。</a:t>
            </a:r>
          </a:p>
        </p:txBody>
      </p:sp>
      <p:sp>
        <p:nvSpPr>
          <p:cNvPr id="20496" name="文本框 52"/>
          <p:cNvSpPr txBox="1">
            <a:spLocks noChangeArrowheads="1"/>
          </p:cNvSpPr>
          <p:nvPr/>
        </p:nvSpPr>
        <p:spPr bwMode="auto">
          <a:xfrm>
            <a:off x="6148388" y="3798888"/>
            <a:ext cx="25733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输入不宜过长的标题</a:t>
            </a:r>
          </a:p>
        </p:txBody>
      </p:sp>
      <p:sp>
        <p:nvSpPr>
          <p:cNvPr id="20497" name="文本框 53"/>
          <p:cNvSpPr txBox="1">
            <a:spLocks noChangeArrowheads="1"/>
          </p:cNvSpPr>
          <p:nvPr/>
        </p:nvSpPr>
        <p:spPr bwMode="auto">
          <a:xfrm>
            <a:off x="3073400" y="2806700"/>
            <a:ext cx="25749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输入不宜过长的标题</a:t>
            </a:r>
          </a:p>
        </p:txBody>
      </p:sp>
      <p:sp>
        <p:nvSpPr>
          <p:cNvPr id="20498" name="等腰三角形 9"/>
          <p:cNvSpPr>
            <a:spLocks noChangeArrowheads="1"/>
          </p:cNvSpPr>
          <p:nvPr/>
        </p:nvSpPr>
        <p:spPr bwMode="auto">
          <a:xfrm rot="5400000">
            <a:off x="5464175" y="1947863"/>
            <a:ext cx="252413" cy="217487"/>
          </a:xfrm>
          <a:prstGeom prst="triangle">
            <a:avLst>
              <a:gd name="adj" fmla="val 50000"/>
            </a:avLst>
          </a:prstGeom>
          <a:solidFill>
            <a:srgbClr val="9CB2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grpSp>
        <p:nvGrpSpPr>
          <p:cNvPr id="20499" name="Group 21"/>
          <p:cNvGrpSpPr>
            <a:grpSpLocks/>
          </p:cNvGrpSpPr>
          <p:nvPr/>
        </p:nvGrpSpPr>
        <p:grpSpPr bwMode="auto">
          <a:xfrm>
            <a:off x="2592388" y="3719513"/>
            <a:ext cx="3106737" cy="584200"/>
            <a:chOff x="0" y="0"/>
            <a:chExt cx="3106539" cy="584775"/>
          </a:xfrm>
        </p:grpSpPr>
        <p:sp>
          <p:nvSpPr>
            <p:cNvPr id="20505" name="矩形 54"/>
            <p:cNvSpPr>
              <a:spLocks noChangeArrowheads="1"/>
            </p:cNvSpPr>
            <p:nvPr/>
          </p:nvSpPr>
          <p:spPr bwMode="auto">
            <a:xfrm>
              <a:off x="0" y="0"/>
              <a:ext cx="293730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rgbClr val="40404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这里输入项目的具体内容，请尽量简化内容，字数不要太多。</a:t>
              </a:r>
            </a:p>
          </p:txBody>
        </p:sp>
        <p:sp>
          <p:nvSpPr>
            <p:cNvPr id="20506" name="等腰三角形 55"/>
            <p:cNvSpPr>
              <a:spLocks noChangeArrowheads="1"/>
            </p:cNvSpPr>
            <p:nvPr/>
          </p:nvSpPr>
          <p:spPr bwMode="auto">
            <a:xfrm rot="5400000">
              <a:off x="2870626" y="183168"/>
              <a:ext cx="253388" cy="218438"/>
            </a:xfrm>
            <a:prstGeom prst="triangle">
              <a:avLst>
                <a:gd name="adj" fmla="val 50000"/>
              </a:avLst>
            </a:prstGeom>
            <a:solidFill>
              <a:srgbClr val="9CB2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20500" name="矩形 57"/>
          <p:cNvSpPr>
            <a:spLocks noChangeArrowheads="1"/>
          </p:cNvSpPr>
          <p:nvPr/>
        </p:nvSpPr>
        <p:spPr bwMode="auto">
          <a:xfrm flipH="1">
            <a:off x="6175375" y="2751138"/>
            <a:ext cx="29368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40404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这里输入项目的具体内容，请尽量简化内容，字数不要太多。</a:t>
            </a:r>
          </a:p>
        </p:txBody>
      </p:sp>
      <p:sp>
        <p:nvSpPr>
          <p:cNvPr id="20501" name="等腰三角形 58"/>
          <p:cNvSpPr>
            <a:spLocks noChangeArrowheads="1"/>
          </p:cNvSpPr>
          <p:nvPr/>
        </p:nvSpPr>
        <p:spPr bwMode="auto">
          <a:xfrm rot="16200000" flipH="1">
            <a:off x="5988051" y="2933700"/>
            <a:ext cx="254000" cy="219075"/>
          </a:xfrm>
          <a:prstGeom prst="triangle">
            <a:avLst>
              <a:gd name="adj" fmla="val 50000"/>
            </a:avLst>
          </a:prstGeom>
          <a:solidFill>
            <a:srgbClr val="9CB2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cxnSp>
        <p:nvCxnSpPr>
          <p:cNvPr id="20502" name="直接连接符 15"/>
          <p:cNvCxnSpPr>
            <a:cxnSpLocks noChangeShapeType="1"/>
            <a:stCxn id="20482" idx="2"/>
          </p:cNvCxnSpPr>
          <p:nvPr/>
        </p:nvCxnSpPr>
        <p:spPr bwMode="auto">
          <a:xfrm flipH="1">
            <a:off x="4516438" y="4983163"/>
            <a:ext cx="895350" cy="0"/>
          </a:xfrm>
          <a:prstGeom prst="line">
            <a:avLst/>
          </a:prstGeom>
          <a:noFill/>
          <a:ln w="19050">
            <a:solidFill>
              <a:srgbClr val="A6A6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503" name="直接连接符 62"/>
          <p:cNvCxnSpPr>
            <a:cxnSpLocks noChangeShapeType="1"/>
          </p:cNvCxnSpPr>
          <p:nvPr/>
        </p:nvCxnSpPr>
        <p:spPr bwMode="auto">
          <a:xfrm flipH="1">
            <a:off x="6273800" y="4983163"/>
            <a:ext cx="974725" cy="0"/>
          </a:xfrm>
          <a:prstGeom prst="line">
            <a:avLst/>
          </a:prstGeom>
          <a:noFill/>
          <a:ln w="19050">
            <a:solidFill>
              <a:srgbClr val="A6A6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504" name="文本框 67"/>
          <p:cNvSpPr txBox="1">
            <a:spLocks noChangeArrowheads="1"/>
          </p:cNvSpPr>
          <p:nvPr/>
        </p:nvSpPr>
        <p:spPr bwMode="auto">
          <a:xfrm>
            <a:off x="4360863" y="5168900"/>
            <a:ext cx="2860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幼圆" panose="02010509060101010101" pitchFamily="49" charset="-122"/>
                <a:ea typeface="幼圆" panose="02010509060101010101" pitchFamily="49" charset="-122"/>
              </a:rPr>
              <a:t>这里插入总标题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4"/>
          <p:cNvSpPr>
            <a:spLocks noChangeArrowheads="1"/>
          </p:cNvSpPr>
          <p:nvPr/>
        </p:nvSpPr>
        <p:spPr bwMode="auto">
          <a:xfrm>
            <a:off x="0" y="0"/>
            <a:ext cx="12192000" cy="301625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07" name="矩形 5"/>
          <p:cNvSpPr>
            <a:spLocks noChangeArrowheads="1"/>
          </p:cNvSpPr>
          <p:nvPr/>
        </p:nvSpPr>
        <p:spPr bwMode="auto">
          <a:xfrm>
            <a:off x="0" y="6400800"/>
            <a:ext cx="12192000" cy="4572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08" name="五边形 2"/>
          <p:cNvSpPr>
            <a:spLocks/>
          </p:cNvSpPr>
          <p:nvPr/>
        </p:nvSpPr>
        <p:spPr bwMode="auto">
          <a:xfrm rot="5400000">
            <a:off x="10406063" y="58737"/>
            <a:ext cx="700088" cy="1185863"/>
          </a:xfrm>
          <a:custGeom>
            <a:avLst/>
            <a:gdLst>
              <a:gd name="T0" fmla="*/ 0 w 700392"/>
              <a:gd name="T1" fmla="*/ 0 h 1186775"/>
              <a:gd name="T2" fmla="*/ 480684 w 700392"/>
              <a:gd name="T3" fmla="*/ 0 h 1186775"/>
              <a:gd name="T4" fmla="*/ 699176 w 700392"/>
              <a:gd name="T5" fmla="*/ 640055 h 1186775"/>
              <a:gd name="T6" fmla="*/ 480684 w 700392"/>
              <a:gd name="T7" fmla="*/ 1183131 h 1186775"/>
              <a:gd name="T8" fmla="*/ 0 w 700392"/>
              <a:gd name="T9" fmla="*/ 1183131 h 1186775"/>
              <a:gd name="T10" fmla="*/ 0 w 700392"/>
              <a:gd name="T11" fmla="*/ 0 h 118677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00392"/>
              <a:gd name="T19" fmla="*/ 0 h 1186775"/>
              <a:gd name="T20" fmla="*/ 700392 w 700392"/>
              <a:gd name="T21" fmla="*/ 1186775 h 1186775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00392" h="1186775">
                <a:moveTo>
                  <a:pt x="0" y="0"/>
                </a:moveTo>
                <a:lnTo>
                  <a:pt x="481520" y="0"/>
                </a:lnTo>
                <a:lnTo>
                  <a:pt x="700392" y="642026"/>
                </a:lnTo>
                <a:lnTo>
                  <a:pt x="481520" y="1186775"/>
                </a:lnTo>
                <a:lnTo>
                  <a:pt x="0" y="1186775"/>
                </a:lnTo>
                <a:lnTo>
                  <a:pt x="0" y="0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09" name="文本框 6"/>
          <p:cNvSpPr txBox="1">
            <a:spLocks noChangeArrowheads="1"/>
          </p:cNvSpPr>
          <p:nvPr/>
        </p:nvSpPr>
        <p:spPr bwMode="auto">
          <a:xfrm>
            <a:off x="10182225" y="301625"/>
            <a:ext cx="1254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chemeClr val="bg1"/>
                </a:solidFill>
              </a:rPr>
              <a:t>PART 2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1510" name="圆角矩形 29"/>
          <p:cNvSpPr>
            <a:spLocks noChangeArrowheads="1"/>
          </p:cNvSpPr>
          <p:nvPr/>
        </p:nvSpPr>
        <p:spPr bwMode="auto">
          <a:xfrm>
            <a:off x="4289425" y="2424113"/>
            <a:ext cx="4114800" cy="377825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9CB24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11" name="圆角矩形 30"/>
          <p:cNvSpPr>
            <a:spLocks noChangeArrowheads="1"/>
          </p:cNvSpPr>
          <p:nvPr/>
        </p:nvSpPr>
        <p:spPr bwMode="auto">
          <a:xfrm>
            <a:off x="4298950" y="2424113"/>
            <a:ext cx="2047875" cy="377825"/>
          </a:xfrm>
          <a:prstGeom prst="roundRect">
            <a:avLst>
              <a:gd name="adj" fmla="val 16667"/>
            </a:avLst>
          </a:prstGeom>
          <a:solidFill>
            <a:srgbClr val="9CB2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12" name="圆角矩形 31"/>
          <p:cNvSpPr>
            <a:spLocks noChangeArrowheads="1"/>
          </p:cNvSpPr>
          <p:nvPr/>
        </p:nvSpPr>
        <p:spPr bwMode="auto">
          <a:xfrm>
            <a:off x="6218238" y="2322513"/>
            <a:ext cx="257175" cy="56038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2700">
            <a:solidFill>
              <a:srgbClr val="A6A6A6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13" name="文本框 53"/>
          <p:cNvSpPr txBox="1">
            <a:spLocks noChangeArrowheads="1"/>
          </p:cNvSpPr>
          <p:nvPr/>
        </p:nvSpPr>
        <p:spPr bwMode="auto">
          <a:xfrm>
            <a:off x="2498725" y="2424113"/>
            <a:ext cx="16525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sz="1800">
                <a:latin typeface="幼圆" panose="02010509060101010101" pitchFamily="49" charset="-122"/>
                <a:ea typeface="幼圆" panose="02010509060101010101" pitchFamily="49" charset="-122"/>
              </a:rPr>
              <a:t>这里输入内容</a:t>
            </a:r>
          </a:p>
        </p:txBody>
      </p:sp>
      <p:sp>
        <p:nvSpPr>
          <p:cNvPr id="21514" name="文本框 54"/>
          <p:cNvSpPr txBox="1">
            <a:spLocks noChangeArrowheads="1"/>
          </p:cNvSpPr>
          <p:nvPr/>
        </p:nvSpPr>
        <p:spPr bwMode="auto">
          <a:xfrm>
            <a:off x="8542338" y="2281238"/>
            <a:ext cx="128428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595959"/>
                </a:solidFill>
                <a:latin typeface="Broadway" panose="02020500000000000000" pitchFamily="18" charset="0"/>
              </a:rPr>
              <a:t>45%</a:t>
            </a:r>
            <a:endParaRPr lang="zh-CN" altLang="en-US" sz="3200">
              <a:solidFill>
                <a:srgbClr val="595959"/>
              </a:solidFill>
              <a:latin typeface="Broadway" panose="02020500000000000000" pitchFamily="18" charset="0"/>
            </a:endParaRPr>
          </a:p>
        </p:txBody>
      </p:sp>
      <p:sp>
        <p:nvSpPr>
          <p:cNvPr id="21515" name="圆角矩形 45"/>
          <p:cNvSpPr>
            <a:spLocks noChangeArrowheads="1"/>
          </p:cNvSpPr>
          <p:nvPr/>
        </p:nvSpPr>
        <p:spPr bwMode="auto">
          <a:xfrm>
            <a:off x="4289425" y="3214688"/>
            <a:ext cx="4114800" cy="377825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9CB24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16" name="圆角矩形 46"/>
          <p:cNvSpPr>
            <a:spLocks noChangeArrowheads="1"/>
          </p:cNvSpPr>
          <p:nvPr/>
        </p:nvSpPr>
        <p:spPr bwMode="auto">
          <a:xfrm>
            <a:off x="4298950" y="3214688"/>
            <a:ext cx="3182938" cy="377825"/>
          </a:xfrm>
          <a:prstGeom prst="roundRect">
            <a:avLst>
              <a:gd name="adj" fmla="val 16667"/>
            </a:avLst>
          </a:prstGeom>
          <a:solidFill>
            <a:srgbClr val="9CB2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17" name="圆角矩形 48"/>
          <p:cNvSpPr>
            <a:spLocks noChangeArrowheads="1"/>
          </p:cNvSpPr>
          <p:nvPr/>
        </p:nvSpPr>
        <p:spPr bwMode="auto">
          <a:xfrm>
            <a:off x="7397750" y="3125788"/>
            <a:ext cx="257175" cy="56038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2700">
            <a:solidFill>
              <a:srgbClr val="A6A6A6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18" name="文本框 70"/>
          <p:cNvSpPr txBox="1">
            <a:spLocks noChangeArrowheads="1"/>
          </p:cNvSpPr>
          <p:nvPr/>
        </p:nvSpPr>
        <p:spPr bwMode="auto">
          <a:xfrm>
            <a:off x="2498725" y="3214688"/>
            <a:ext cx="16525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sz="1800">
                <a:latin typeface="幼圆" panose="02010509060101010101" pitchFamily="49" charset="-122"/>
                <a:ea typeface="幼圆" panose="02010509060101010101" pitchFamily="49" charset="-122"/>
              </a:rPr>
              <a:t>这里输入内容</a:t>
            </a:r>
          </a:p>
        </p:txBody>
      </p:sp>
      <p:sp>
        <p:nvSpPr>
          <p:cNvPr id="21519" name="文本框 71"/>
          <p:cNvSpPr txBox="1">
            <a:spLocks noChangeArrowheads="1"/>
          </p:cNvSpPr>
          <p:nvPr/>
        </p:nvSpPr>
        <p:spPr bwMode="auto">
          <a:xfrm>
            <a:off x="8542338" y="3090863"/>
            <a:ext cx="1384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595959"/>
                </a:solidFill>
                <a:latin typeface="Broadway" panose="02020500000000000000" pitchFamily="18" charset="0"/>
              </a:rPr>
              <a:t>80%</a:t>
            </a:r>
            <a:endParaRPr lang="zh-CN" altLang="en-US" sz="3200">
              <a:solidFill>
                <a:srgbClr val="595959"/>
              </a:solidFill>
              <a:latin typeface="Broadway" panose="02020500000000000000" pitchFamily="18" charset="0"/>
            </a:endParaRPr>
          </a:p>
        </p:txBody>
      </p:sp>
      <p:sp>
        <p:nvSpPr>
          <p:cNvPr id="21520" name="圆角矩形 71"/>
          <p:cNvSpPr>
            <a:spLocks noChangeArrowheads="1"/>
          </p:cNvSpPr>
          <p:nvPr/>
        </p:nvSpPr>
        <p:spPr bwMode="auto">
          <a:xfrm>
            <a:off x="4289425" y="3973513"/>
            <a:ext cx="4114800" cy="376237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9CB24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21" name="圆角矩形 72"/>
          <p:cNvSpPr>
            <a:spLocks noChangeArrowheads="1"/>
          </p:cNvSpPr>
          <p:nvPr/>
        </p:nvSpPr>
        <p:spPr bwMode="auto">
          <a:xfrm>
            <a:off x="4298950" y="3973513"/>
            <a:ext cx="2562225" cy="376237"/>
          </a:xfrm>
          <a:prstGeom prst="roundRect">
            <a:avLst>
              <a:gd name="adj" fmla="val 16667"/>
            </a:avLst>
          </a:prstGeom>
          <a:solidFill>
            <a:srgbClr val="9CB2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22" name="圆角矩形 73"/>
          <p:cNvSpPr>
            <a:spLocks noChangeArrowheads="1"/>
          </p:cNvSpPr>
          <p:nvPr/>
        </p:nvSpPr>
        <p:spPr bwMode="auto">
          <a:xfrm>
            <a:off x="6732588" y="3875088"/>
            <a:ext cx="257175" cy="56038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2700">
            <a:solidFill>
              <a:srgbClr val="A6A6A6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grpSp>
        <p:nvGrpSpPr>
          <p:cNvPr id="21523" name="Group 21"/>
          <p:cNvGrpSpPr>
            <a:grpSpLocks/>
          </p:cNvGrpSpPr>
          <p:nvPr/>
        </p:nvGrpSpPr>
        <p:grpSpPr bwMode="auto">
          <a:xfrm>
            <a:off x="4298950" y="4533900"/>
            <a:ext cx="4105275" cy="152400"/>
            <a:chOff x="0" y="0"/>
            <a:chExt cx="4105274" cy="152400"/>
          </a:xfrm>
        </p:grpSpPr>
        <p:cxnSp>
          <p:nvCxnSpPr>
            <p:cNvPr id="21530" name="直接连接符 76"/>
            <p:cNvCxnSpPr>
              <a:cxnSpLocks noChangeShapeType="1"/>
            </p:cNvCxnSpPr>
            <p:nvPr/>
          </p:nvCxnSpPr>
          <p:spPr bwMode="auto">
            <a:xfrm>
              <a:off x="0" y="0"/>
              <a:ext cx="0" cy="152400"/>
            </a:xfrm>
            <a:prstGeom prst="line">
              <a:avLst/>
            </a:prstGeom>
            <a:noFill/>
            <a:ln w="6350">
              <a:solidFill>
                <a:srgbClr val="59595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531" name="直接连接符 77"/>
            <p:cNvCxnSpPr>
              <a:cxnSpLocks noChangeShapeType="1"/>
            </p:cNvCxnSpPr>
            <p:nvPr/>
          </p:nvCxnSpPr>
          <p:spPr bwMode="auto">
            <a:xfrm>
              <a:off x="455613" y="0"/>
              <a:ext cx="0" cy="152400"/>
            </a:xfrm>
            <a:prstGeom prst="line">
              <a:avLst/>
            </a:prstGeom>
            <a:noFill/>
            <a:ln w="6350">
              <a:solidFill>
                <a:srgbClr val="59595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532" name="直接连接符 78"/>
            <p:cNvCxnSpPr>
              <a:cxnSpLocks noChangeShapeType="1"/>
            </p:cNvCxnSpPr>
            <p:nvPr/>
          </p:nvCxnSpPr>
          <p:spPr bwMode="auto">
            <a:xfrm>
              <a:off x="912813" y="0"/>
              <a:ext cx="0" cy="152400"/>
            </a:xfrm>
            <a:prstGeom prst="line">
              <a:avLst/>
            </a:prstGeom>
            <a:noFill/>
            <a:ln w="6350">
              <a:solidFill>
                <a:srgbClr val="59595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533" name="直接连接符 81"/>
            <p:cNvCxnSpPr>
              <a:cxnSpLocks noChangeShapeType="1"/>
            </p:cNvCxnSpPr>
            <p:nvPr/>
          </p:nvCxnSpPr>
          <p:spPr bwMode="auto">
            <a:xfrm>
              <a:off x="1368425" y="0"/>
              <a:ext cx="0" cy="152400"/>
            </a:xfrm>
            <a:prstGeom prst="line">
              <a:avLst/>
            </a:prstGeom>
            <a:noFill/>
            <a:ln w="6350">
              <a:solidFill>
                <a:srgbClr val="59595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534" name="直接连接符 82"/>
            <p:cNvCxnSpPr>
              <a:cxnSpLocks noChangeShapeType="1"/>
            </p:cNvCxnSpPr>
            <p:nvPr/>
          </p:nvCxnSpPr>
          <p:spPr bwMode="auto">
            <a:xfrm>
              <a:off x="1824038" y="0"/>
              <a:ext cx="0" cy="152400"/>
            </a:xfrm>
            <a:prstGeom prst="line">
              <a:avLst/>
            </a:prstGeom>
            <a:noFill/>
            <a:ln w="6350">
              <a:solidFill>
                <a:srgbClr val="59595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535" name="直接连接符 83"/>
            <p:cNvCxnSpPr>
              <a:cxnSpLocks noChangeShapeType="1"/>
            </p:cNvCxnSpPr>
            <p:nvPr/>
          </p:nvCxnSpPr>
          <p:spPr bwMode="auto">
            <a:xfrm>
              <a:off x="2281237" y="0"/>
              <a:ext cx="0" cy="152400"/>
            </a:xfrm>
            <a:prstGeom prst="line">
              <a:avLst/>
            </a:prstGeom>
            <a:noFill/>
            <a:ln w="6350">
              <a:solidFill>
                <a:srgbClr val="59595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536" name="直接连接符 84"/>
            <p:cNvCxnSpPr>
              <a:cxnSpLocks noChangeShapeType="1"/>
            </p:cNvCxnSpPr>
            <p:nvPr/>
          </p:nvCxnSpPr>
          <p:spPr bwMode="auto">
            <a:xfrm>
              <a:off x="2736849" y="0"/>
              <a:ext cx="0" cy="152400"/>
            </a:xfrm>
            <a:prstGeom prst="line">
              <a:avLst/>
            </a:prstGeom>
            <a:noFill/>
            <a:ln w="6350">
              <a:solidFill>
                <a:srgbClr val="59595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537" name="直接连接符 85"/>
            <p:cNvCxnSpPr>
              <a:cxnSpLocks noChangeShapeType="1"/>
            </p:cNvCxnSpPr>
            <p:nvPr/>
          </p:nvCxnSpPr>
          <p:spPr bwMode="auto">
            <a:xfrm>
              <a:off x="3192462" y="0"/>
              <a:ext cx="0" cy="152400"/>
            </a:xfrm>
            <a:prstGeom prst="line">
              <a:avLst/>
            </a:prstGeom>
            <a:noFill/>
            <a:ln w="6350">
              <a:solidFill>
                <a:srgbClr val="59595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538" name="直接连接符 86"/>
            <p:cNvCxnSpPr>
              <a:cxnSpLocks noChangeShapeType="1"/>
            </p:cNvCxnSpPr>
            <p:nvPr/>
          </p:nvCxnSpPr>
          <p:spPr bwMode="auto">
            <a:xfrm>
              <a:off x="3649662" y="0"/>
              <a:ext cx="0" cy="152400"/>
            </a:xfrm>
            <a:prstGeom prst="line">
              <a:avLst/>
            </a:prstGeom>
            <a:noFill/>
            <a:ln w="6350">
              <a:solidFill>
                <a:srgbClr val="59595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539" name="直接连接符 87"/>
            <p:cNvCxnSpPr>
              <a:cxnSpLocks noChangeShapeType="1"/>
            </p:cNvCxnSpPr>
            <p:nvPr/>
          </p:nvCxnSpPr>
          <p:spPr bwMode="auto">
            <a:xfrm>
              <a:off x="4105274" y="0"/>
              <a:ext cx="0" cy="152400"/>
            </a:xfrm>
            <a:prstGeom prst="line">
              <a:avLst/>
            </a:prstGeom>
            <a:noFill/>
            <a:ln w="6350">
              <a:solidFill>
                <a:srgbClr val="59595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1524" name="文本框 86"/>
          <p:cNvSpPr txBox="1">
            <a:spLocks noChangeArrowheads="1"/>
          </p:cNvSpPr>
          <p:nvPr/>
        </p:nvSpPr>
        <p:spPr bwMode="auto">
          <a:xfrm>
            <a:off x="2498725" y="3973513"/>
            <a:ext cx="16525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sz="1800">
                <a:latin typeface="幼圆" panose="02010509060101010101" pitchFamily="49" charset="-122"/>
                <a:ea typeface="幼圆" panose="02010509060101010101" pitchFamily="49" charset="-122"/>
              </a:rPr>
              <a:t>这里输入内容</a:t>
            </a:r>
          </a:p>
        </p:txBody>
      </p:sp>
      <p:sp>
        <p:nvSpPr>
          <p:cNvPr id="21525" name="文本框 87"/>
          <p:cNvSpPr txBox="1">
            <a:spLocks noChangeArrowheads="1"/>
          </p:cNvSpPr>
          <p:nvPr/>
        </p:nvSpPr>
        <p:spPr bwMode="auto">
          <a:xfrm>
            <a:off x="8542338" y="3829050"/>
            <a:ext cx="13843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595959"/>
                </a:solidFill>
                <a:latin typeface="Broadway" panose="02020500000000000000" pitchFamily="18" charset="0"/>
              </a:rPr>
              <a:t>66%</a:t>
            </a:r>
            <a:endParaRPr lang="zh-CN" altLang="en-US" sz="3200">
              <a:solidFill>
                <a:srgbClr val="595959"/>
              </a:solidFill>
              <a:latin typeface="Broadway" panose="02020500000000000000" pitchFamily="18" charset="0"/>
            </a:endParaRPr>
          </a:p>
        </p:txBody>
      </p:sp>
      <p:sp>
        <p:nvSpPr>
          <p:cNvPr id="21526" name="文本框 90"/>
          <p:cNvSpPr txBox="1">
            <a:spLocks noChangeArrowheads="1"/>
          </p:cNvSpPr>
          <p:nvPr/>
        </p:nvSpPr>
        <p:spPr bwMode="auto">
          <a:xfrm>
            <a:off x="2400300" y="4887913"/>
            <a:ext cx="76565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这里可以对上面三个数据进行总的描述，如无必要可删掉这段话。该图表适用于项目进度、任务执行度等情况。</a:t>
            </a:r>
            <a:r>
              <a:rPr lang="en-US" altLang="zh-CN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【</a:t>
            </a:r>
            <a:r>
              <a:rPr lang="zh-CN" altLang="en-US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点击绿色条可左右移动长短，更改比例，但要记得将白色的“进度条”跟着移动哦！</a:t>
            </a:r>
            <a:r>
              <a:rPr lang="en-US" altLang="zh-CN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  <a:endParaRPr lang="zh-CN" altLang="en-US" sz="1600">
              <a:solidFill>
                <a:srgbClr val="0D0D0D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1527" name="矩形 1"/>
          <p:cNvSpPr>
            <a:spLocks/>
          </p:cNvSpPr>
          <p:nvPr/>
        </p:nvSpPr>
        <p:spPr bwMode="auto">
          <a:xfrm>
            <a:off x="2400300" y="1670050"/>
            <a:ext cx="3295650" cy="376238"/>
          </a:xfrm>
          <a:custGeom>
            <a:avLst/>
            <a:gdLst>
              <a:gd name="T0" fmla="*/ 0 w 5444227"/>
              <a:gd name="T1" fmla="*/ 0 h 376080"/>
              <a:gd name="T2" fmla="*/ 683005 w 5444227"/>
              <a:gd name="T3" fmla="*/ 0 h 376080"/>
              <a:gd name="T4" fmla="*/ 731065 w 5444227"/>
              <a:gd name="T5" fmla="*/ 195947 h 376080"/>
              <a:gd name="T6" fmla="*/ 685964 w 5444227"/>
              <a:gd name="T7" fmla="*/ 376712 h 376080"/>
              <a:gd name="T8" fmla="*/ 0 w 5444227"/>
              <a:gd name="T9" fmla="*/ 376712 h 376080"/>
              <a:gd name="T10" fmla="*/ 0 w 5444227"/>
              <a:gd name="T11" fmla="*/ 0 h 37608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44227"/>
              <a:gd name="T19" fmla="*/ 0 h 376080"/>
              <a:gd name="T20" fmla="*/ 5444227 w 5444227"/>
              <a:gd name="T21" fmla="*/ 376080 h 37608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44227" h="376080">
                <a:moveTo>
                  <a:pt x="0" y="0"/>
                </a:moveTo>
                <a:lnTo>
                  <a:pt x="5086331" y="0"/>
                </a:lnTo>
                <a:lnTo>
                  <a:pt x="5444227" y="195619"/>
                </a:lnTo>
                <a:lnTo>
                  <a:pt x="5108365" y="376080"/>
                </a:lnTo>
                <a:lnTo>
                  <a:pt x="0" y="376080"/>
                </a:lnTo>
                <a:lnTo>
                  <a:pt x="0" y="0"/>
                </a:lnTo>
                <a:close/>
              </a:path>
            </a:pathLst>
          </a:custGeom>
          <a:solidFill>
            <a:srgbClr val="54823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28" name="矩形 1"/>
          <p:cNvSpPr>
            <a:spLocks/>
          </p:cNvSpPr>
          <p:nvPr/>
        </p:nvSpPr>
        <p:spPr bwMode="auto">
          <a:xfrm>
            <a:off x="2347913" y="1636713"/>
            <a:ext cx="3297237" cy="376237"/>
          </a:xfrm>
          <a:custGeom>
            <a:avLst/>
            <a:gdLst>
              <a:gd name="T0" fmla="*/ 0 w 5444227"/>
              <a:gd name="T1" fmla="*/ 0 h 376080"/>
              <a:gd name="T2" fmla="*/ 684322 w 5444227"/>
              <a:gd name="T3" fmla="*/ 0 h 376080"/>
              <a:gd name="T4" fmla="*/ 732474 w 5444227"/>
              <a:gd name="T5" fmla="*/ 195947 h 376080"/>
              <a:gd name="T6" fmla="*/ 687287 w 5444227"/>
              <a:gd name="T7" fmla="*/ 376708 h 376080"/>
              <a:gd name="T8" fmla="*/ 0 w 5444227"/>
              <a:gd name="T9" fmla="*/ 376708 h 376080"/>
              <a:gd name="T10" fmla="*/ 0 w 5444227"/>
              <a:gd name="T11" fmla="*/ 0 h 37608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44227"/>
              <a:gd name="T19" fmla="*/ 0 h 376080"/>
              <a:gd name="T20" fmla="*/ 5444227 w 5444227"/>
              <a:gd name="T21" fmla="*/ 376080 h 37608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44227" h="376080">
                <a:moveTo>
                  <a:pt x="0" y="0"/>
                </a:moveTo>
                <a:lnTo>
                  <a:pt x="5086331" y="0"/>
                </a:lnTo>
                <a:lnTo>
                  <a:pt x="5444227" y="195619"/>
                </a:lnTo>
                <a:lnTo>
                  <a:pt x="5108365" y="376080"/>
                </a:lnTo>
                <a:lnTo>
                  <a:pt x="0" y="376080"/>
                </a:lnTo>
                <a:lnTo>
                  <a:pt x="0" y="0"/>
                </a:lnTo>
                <a:close/>
              </a:path>
            </a:pathLst>
          </a:custGeom>
          <a:solidFill>
            <a:srgbClr val="9CB2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29" name="文本框 91"/>
          <p:cNvSpPr txBox="1">
            <a:spLocks noChangeArrowheads="1"/>
          </p:cNvSpPr>
          <p:nvPr/>
        </p:nvSpPr>
        <p:spPr bwMode="auto">
          <a:xfrm>
            <a:off x="2551113" y="1603375"/>
            <a:ext cx="286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输入对这个数据的描述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4"/>
          <p:cNvSpPr>
            <a:spLocks noChangeArrowheads="1"/>
          </p:cNvSpPr>
          <p:nvPr/>
        </p:nvSpPr>
        <p:spPr bwMode="auto">
          <a:xfrm>
            <a:off x="0" y="0"/>
            <a:ext cx="12192000" cy="301625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2531" name="矩形 5"/>
          <p:cNvSpPr>
            <a:spLocks noChangeArrowheads="1"/>
          </p:cNvSpPr>
          <p:nvPr/>
        </p:nvSpPr>
        <p:spPr bwMode="auto">
          <a:xfrm>
            <a:off x="0" y="6400800"/>
            <a:ext cx="12192000" cy="4572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2532" name="五边形 2"/>
          <p:cNvSpPr>
            <a:spLocks/>
          </p:cNvSpPr>
          <p:nvPr/>
        </p:nvSpPr>
        <p:spPr bwMode="auto">
          <a:xfrm rot="5400000">
            <a:off x="10406063" y="58737"/>
            <a:ext cx="700088" cy="1185863"/>
          </a:xfrm>
          <a:custGeom>
            <a:avLst/>
            <a:gdLst>
              <a:gd name="T0" fmla="*/ 0 w 700392"/>
              <a:gd name="T1" fmla="*/ 0 h 1186775"/>
              <a:gd name="T2" fmla="*/ 480684 w 700392"/>
              <a:gd name="T3" fmla="*/ 0 h 1186775"/>
              <a:gd name="T4" fmla="*/ 699176 w 700392"/>
              <a:gd name="T5" fmla="*/ 640055 h 1186775"/>
              <a:gd name="T6" fmla="*/ 480684 w 700392"/>
              <a:gd name="T7" fmla="*/ 1183131 h 1186775"/>
              <a:gd name="T8" fmla="*/ 0 w 700392"/>
              <a:gd name="T9" fmla="*/ 1183131 h 1186775"/>
              <a:gd name="T10" fmla="*/ 0 w 700392"/>
              <a:gd name="T11" fmla="*/ 0 h 118677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00392"/>
              <a:gd name="T19" fmla="*/ 0 h 1186775"/>
              <a:gd name="T20" fmla="*/ 700392 w 700392"/>
              <a:gd name="T21" fmla="*/ 1186775 h 1186775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00392" h="1186775">
                <a:moveTo>
                  <a:pt x="0" y="0"/>
                </a:moveTo>
                <a:lnTo>
                  <a:pt x="481520" y="0"/>
                </a:lnTo>
                <a:lnTo>
                  <a:pt x="700392" y="642026"/>
                </a:lnTo>
                <a:lnTo>
                  <a:pt x="481520" y="1186775"/>
                </a:lnTo>
                <a:lnTo>
                  <a:pt x="0" y="1186775"/>
                </a:lnTo>
                <a:lnTo>
                  <a:pt x="0" y="0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3" name="文本框 6"/>
          <p:cNvSpPr txBox="1">
            <a:spLocks noChangeArrowheads="1"/>
          </p:cNvSpPr>
          <p:nvPr/>
        </p:nvSpPr>
        <p:spPr bwMode="auto">
          <a:xfrm>
            <a:off x="10182225" y="301625"/>
            <a:ext cx="1254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chemeClr val="bg1"/>
                </a:solidFill>
              </a:rPr>
              <a:t>PART 2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534" name="椭圆 55"/>
          <p:cNvSpPr>
            <a:spLocks noChangeArrowheads="1"/>
          </p:cNvSpPr>
          <p:nvPr/>
        </p:nvSpPr>
        <p:spPr bwMode="auto">
          <a:xfrm>
            <a:off x="3635375" y="1792288"/>
            <a:ext cx="1128713" cy="1128712"/>
          </a:xfrm>
          <a:prstGeom prst="ellipse">
            <a:avLst/>
          </a:prstGeom>
          <a:solidFill>
            <a:srgbClr val="9CB2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2535" name="椭圆 61"/>
          <p:cNvSpPr>
            <a:spLocks noChangeArrowheads="1"/>
          </p:cNvSpPr>
          <p:nvPr/>
        </p:nvSpPr>
        <p:spPr bwMode="auto">
          <a:xfrm>
            <a:off x="2025650" y="3381375"/>
            <a:ext cx="1022350" cy="1022350"/>
          </a:xfrm>
          <a:prstGeom prst="ellipse">
            <a:avLst/>
          </a:pr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2536" name="椭圆 47"/>
          <p:cNvSpPr>
            <a:spLocks noChangeArrowheads="1"/>
          </p:cNvSpPr>
          <p:nvPr/>
        </p:nvSpPr>
        <p:spPr bwMode="auto">
          <a:xfrm>
            <a:off x="5284788" y="3427413"/>
            <a:ext cx="1022350" cy="1022350"/>
          </a:xfrm>
          <a:prstGeom prst="ellipse">
            <a:avLst/>
          </a:pr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2537" name="椭圆 49"/>
          <p:cNvSpPr>
            <a:spLocks noChangeArrowheads="1"/>
          </p:cNvSpPr>
          <p:nvPr/>
        </p:nvSpPr>
        <p:spPr bwMode="auto">
          <a:xfrm>
            <a:off x="6824663" y="1792288"/>
            <a:ext cx="1128712" cy="1130300"/>
          </a:xfrm>
          <a:prstGeom prst="ellipse">
            <a:avLst/>
          </a:prstGeom>
          <a:solidFill>
            <a:srgbClr val="9CB2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2538" name="椭圆 51"/>
          <p:cNvSpPr>
            <a:spLocks noChangeArrowheads="1"/>
          </p:cNvSpPr>
          <p:nvPr/>
        </p:nvSpPr>
        <p:spPr bwMode="auto">
          <a:xfrm>
            <a:off x="8356600" y="3373438"/>
            <a:ext cx="1022350" cy="1022350"/>
          </a:xfrm>
          <a:prstGeom prst="ellipse">
            <a:avLst/>
          </a:pr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2539" name="椭圆 3"/>
          <p:cNvSpPr>
            <a:spLocks noChangeArrowheads="1"/>
          </p:cNvSpPr>
          <p:nvPr/>
        </p:nvSpPr>
        <p:spPr bwMode="auto">
          <a:xfrm>
            <a:off x="1846263" y="3332163"/>
            <a:ext cx="1230312" cy="1230312"/>
          </a:xfrm>
          <a:prstGeom prst="ellipse">
            <a:avLst/>
          </a:prstGeom>
          <a:noFill/>
          <a:ln w="19050">
            <a:solidFill>
              <a:srgbClr val="A6A6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2540" name="椭圆 59"/>
          <p:cNvSpPr>
            <a:spLocks noChangeArrowheads="1"/>
          </p:cNvSpPr>
          <p:nvPr/>
        </p:nvSpPr>
        <p:spPr bwMode="auto">
          <a:xfrm>
            <a:off x="5187950" y="3325813"/>
            <a:ext cx="1230313" cy="1230312"/>
          </a:xfrm>
          <a:prstGeom prst="ellipse">
            <a:avLst/>
          </a:prstGeom>
          <a:noFill/>
          <a:ln w="19050">
            <a:solidFill>
              <a:srgbClr val="A6A6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2541" name="椭圆 62"/>
          <p:cNvSpPr>
            <a:spLocks noChangeArrowheads="1"/>
          </p:cNvSpPr>
          <p:nvPr/>
        </p:nvSpPr>
        <p:spPr bwMode="auto">
          <a:xfrm>
            <a:off x="8350250" y="3324225"/>
            <a:ext cx="1230313" cy="1230313"/>
          </a:xfrm>
          <a:prstGeom prst="ellipse">
            <a:avLst/>
          </a:prstGeom>
          <a:noFill/>
          <a:ln w="19050">
            <a:solidFill>
              <a:srgbClr val="A6A6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2542" name="椭圆 63"/>
          <p:cNvSpPr>
            <a:spLocks noChangeArrowheads="1"/>
          </p:cNvSpPr>
          <p:nvPr/>
        </p:nvSpPr>
        <p:spPr bwMode="auto">
          <a:xfrm>
            <a:off x="3625850" y="1722438"/>
            <a:ext cx="1230313" cy="1230312"/>
          </a:xfrm>
          <a:prstGeom prst="ellipse">
            <a:avLst/>
          </a:prstGeom>
          <a:noFill/>
          <a:ln w="19050">
            <a:solidFill>
              <a:srgbClr val="9CB24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cxnSp>
        <p:nvCxnSpPr>
          <p:cNvPr id="22543" name="直接连接符 8"/>
          <p:cNvCxnSpPr>
            <a:cxnSpLocks noChangeShapeType="1"/>
          </p:cNvCxnSpPr>
          <p:nvPr/>
        </p:nvCxnSpPr>
        <p:spPr bwMode="auto">
          <a:xfrm flipH="1">
            <a:off x="2935288" y="2801938"/>
            <a:ext cx="598487" cy="515937"/>
          </a:xfrm>
          <a:prstGeom prst="line">
            <a:avLst/>
          </a:prstGeom>
          <a:noFill/>
          <a:ln w="19050">
            <a:solidFill>
              <a:srgbClr val="A6A6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44" name="椭圆 64"/>
          <p:cNvSpPr>
            <a:spLocks noChangeArrowheads="1"/>
          </p:cNvSpPr>
          <p:nvPr/>
        </p:nvSpPr>
        <p:spPr bwMode="auto">
          <a:xfrm>
            <a:off x="6723063" y="1724025"/>
            <a:ext cx="1230312" cy="1230313"/>
          </a:xfrm>
          <a:prstGeom prst="ellipse">
            <a:avLst/>
          </a:prstGeom>
          <a:noFill/>
          <a:ln w="19050">
            <a:solidFill>
              <a:srgbClr val="9CB24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cxnSp>
        <p:nvCxnSpPr>
          <p:cNvPr id="22545" name="直接连接符 14"/>
          <p:cNvCxnSpPr>
            <a:cxnSpLocks noChangeShapeType="1"/>
          </p:cNvCxnSpPr>
          <p:nvPr/>
        </p:nvCxnSpPr>
        <p:spPr bwMode="auto">
          <a:xfrm>
            <a:off x="4664075" y="2863850"/>
            <a:ext cx="585788" cy="631825"/>
          </a:xfrm>
          <a:prstGeom prst="line">
            <a:avLst/>
          </a:prstGeom>
          <a:noFill/>
          <a:ln w="19050">
            <a:solidFill>
              <a:srgbClr val="A6A6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46" name="直接连接符 69"/>
          <p:cNvCxnSpPr>
            <a:cxnSpLocks noChangeShapeType="1"/>
          </p:cNvCxnSpPr>
          <p:nvPr/>
        </p:nvCxnSpPr>
        <p:spPr bwMode="auto">
          <a:xfrm>
            <a:off x="7953375" y="2795588"/>
            <a:ext cx="571500" cy="501650"/>
          </a:xfrm>
          <a:prstGeom prst="line">
            <a:avLst/>
          </a:prstGeom>
          <a:noFill/>
          <a:ln w="19050">
            <a:solidFill>
              <a:srgbClr val="A6A6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47" name="直接连接符 75"/>
          <p:cNvCxnSpPr>
            <a:cxnSpLocks noChangeShapeType="1"/>
          </p:cNvCxnSpPr>
          <p:nvPr/>
        </p:nvCxnSpPr>
        <p:spPr bwMode="auto">
          <a:xfrm flipH="1">
            <a:off x="6350000" y="2863850"/>
            <a:ext cx="585788" cy="631825"/>
          </a:xfrm>
          <a:prstGeom prst="line">
            <a:avLst/>
          </a:prstGeom>
          <a:noFill/>
          <a:ln w="19050">
            <a:solidFill>
              <a:srgbClr val="A6A6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48" name="Freeform 19"/>
          <p:cNvSpPr>
            <a:spLocks noEditPoints="1"/>
          </p:cNvSpPr>
          <p:nvPr/>
        </p:nvSpPr>
        <p:spPr bwMode="auto">
          <a:xfrm>
            <a:off x="8524875" y="3627438"/>
            <a:ext cx="649288" cy="514350"/>
          </a:xfrm>
          <a:custGeom>
            <a:avLst/>
            <a:gdLst>
              <a:gd name="T0" fmla="*/ 2147483646 w 222"/>
              <a:gd name="T1" fmla="*/ 2147483646 h 234"/>
              <a:gd name="T2" fmla="*/ 2147483646 w 222"/>
              <a:gd name="T3" fmla="*/ 2147483646 h 234"/>
              <a:gd name="T4" fmla="*/ 2147483646 w 222"/>
              <a:gd name="T5" fmla="*/ 2147483646 h 234"/>
              <a:gd name="T6" fmla="*/ 2147483646 w 222"/>
              <a:gd name="T7" fmla="*/ 2147483646 h 234"/>
              <a:gd name="T8" fmla="*/ 2147483646 w 222"/>
              <a:gd name="T9" fmla="*/ 2147483646 h 234"/>
              <a:gd name="T10" fmla="*/ 2147483646 w 222"/>
              <a:gd name="T11" fmla="*/ 2147483646 h 234"/>
              <a:gd name="T12" fmla="*/ 2147483646 w 222"/>
              <a:gd name="T13" fmla="*/ 2147483646 h 234"/>
              <a:gd name="T14" fmla="*/ 2147483646 w 222"/>
              <a:gd name="T15" fmla="*/ 2147483646 h 234"/>
              <a:gd name="T16" fmla="*/ 2147483646 w 222"/>
              <a:gd name="T17" fmla="*/ 2147483646 h 234"/>
              <a:gd name="T18" fmla="*/ 2147483646 w 222"/>
              <a:gd name="T19" fmla="*/ 2147483646 h 234"/>
              <a:gd name="T20" fmla="*/ 2147483646 w 222"/>
              <a:gd name="T21" fmla="*/ 2147483646 h 234"/>
              <a:gd name="T22" fmla="*/ 2147483646 w 222"/>
              <a:gd name="T23" fmla="*/ 2147483646 h 234"/>
              <a:gd name="T24" fmla="*/ 2147483646 w 222"/>
              <a:gd name="T25" fmla="*/ 2147483646 h 234"/>
              <a:gd name="T26" fmla="*/ 2147483646 w 222"/>
              <a:gd name="T27" fmla="*/ 0 h 234"/>
              <a:gd name="T28" fmla="*/ 2147483646 w 222"/>
              <a:gd name="T29" fmla="*/ 0 h 234"/>
              <a:gd name="T30" fmla="*/ 2147483646 w 222"/>
              <a:gd name="T31" fmla="*/ 2147483646 h 234"/>
              <a:gd name="T32" fmla="*/ 2147483646 w 222"/>
              <a:gd name="T33" fmla="*/ 2147483646 h 234"/>
              <a:gd name="T34" fmla="*/ 2147483646 w 222"/>
              <a:gd name="T35" fmla="*/ 2147483646 h 234"/>
              <a:gd name="T36" fmla="*/ 2147483646 w 222"/>
              <a:gd name="T37" fmla="*/ 2147483646 h 234"/>
              <a:gd name="T38" fmla="*/ 2147483646 w 222"/>
              <a:gd name="T39" fmla="*/ 2147483646 h 234"/>
              <a:gd name="T40" fmla="*/ 2147483646 w 222"/>
              <a:gd name="T41" fmla="*/ 2147483646 h 234"/>
              <a:gd name="T42" fmla="*/ 2147483646 w 222"/>
              <a:gd name="T43" fmla="*/ 2147483646 h 234"/>
              <a:gd name="T44" fmla="*/ 0 w 222"/>
              <a:gd name="T45" fmla="*/ 2147483646 h 234"/>
              <a:gd name="T46" fmla="*/ 0 w 222"/>
              <a:gd name="T47" fmla="*/ 2147483646 h 234"/>
              <a:gd name="T48" fmla="*/ 2147483646 w 222"/>
              <a:gd name="T49" fmla="*/ 2147483646 h 234"/>
              <a:gd name="T50" fmla="*/ 2147483646 w 222"/>
              <a:gd name="T51" fmla="*/ 2147483646 h 234"/>
              <a:gd name="T52" fmla="*/ 2147483646 w 222"/>
              <a:gd name="T53" fmla="*/ 2147483646 h 234"/>
              <a:gd name="T54" fmla="*/ 2147483646 w 222"/>
              <a:gd name="T55" fmla="*/ 2147483646 h 234"/>
              <a:gd name="T56" fmla="*/ 2147483646 w 222"/>
              <a:gd name="T57" fmla="*/ 2147483646 h 234"/>
              <a:gd name="T58" fmla="*/ 2147483646 w 222"/>
              <a:gd name="T59" fmla="*/ 2147483646 h 234"/>
              <a:gd name="T60" fmla="*/ 2147483646 w 222"/>
              <a:gd name="T61" fmla="*/ 2147483646 h 234"/>
              <a:gd name="T62" fmla="*/ 2147483646 w 222"/>
              <a:gd name="T63" fmla="*/ 2147483646 h 234"/>
              <a:gd name="T64" fmla="*/ 2147483646 w 222"/>
              <a:gd name="T65" fmla="*/ 2147483646 h 234"/>
              <a:gd name="T66" fmla="*/ 2147483646 w 222"/>
              <a:gd name="T67" fmla="*/ 2147483646 h 234"/>
              <a:gd name="T68" fmla="*/ 2147483646 w 222"/>
              <a:gd name="T69" fmla="*/ 2147483646 h 234"/>
              <a:gd name="T70" fmla="*/ 2147483646 w 222"/>
              <a:gd name="T71" fmla="*/ 2147483646 h 234"/>
              <a:gd name="T72" fmla="*/ 2147483646 w 222"/>
              <a:gd name="T73" fmla="*/ 2147483646 h 234"/>
              <a:gd name="T74" fmla="*/ 2147483646 w 222"/>
              <a:gd name="T75" fmla="*/ 2147483646 h 234"/>
              <a:gd name="T76" fmla="*/ 2147483646 w 222"/>
              <a:gd name="T77" fmla="*/ 2147483646 h 234"/>
              <a:gd name="T78" fmla="*/ 2147483646 w 222"/>
              <a:gd name="T79" fmla="*/ 2147483646 h 234"/>
              <a:gd name="T80" fmla="*/ 2147483646 w 222"/>
              <a:gd name="T81" fmla="*/ 2147483646 h 234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222"/>
              <a:gd name="T124" fmla="*/ 0 h 234"/>
              <a:gd name="T125" fmla="*/ 222 w 222"/>
              <a:gd name="T126" fmla="*/ 234 h 234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222" h="234">
                <a:moveTo>
                  <a:pt x="149" y="19"/>
                </a:moveTo>
                <a:lnTo>
                  <a:pt x="170" y="30"/>
                </a:lnTo>
                <a:lnTo>
                  <a:pt x="201" y="19"/>
                </a:lnTo>
                <a:lnTo>
                  <a:pt x="180" y="9"/>
                </a:lnTo>
                <a:lnTo>
                  <a:pt x="149" y="19"/>
                </a:lnTo>
                <a:close/>
                <a:moveTo>
                  <a:pt x="31" y="170"/>
                </a:moveTo>
                <a:lnTo>
                  <a:pt x="7" y="158"/>
                </a:lnTo>
                <a:lnTo>
                  <a:pt x="7" y="212"/>
                </a:lnTo>
                <a:lnTo>
                  <a:pt x="31" y="222"/>
                </a:lnTo>
                <a:lnTo>
                  <a:pt x="31" y="170"/>
                </a:lnTo>
                <a:close/>
                <a:moveTo>
                  <a:pt x="85" y="104"/>
                </a:moveTo>
                <a:lnTo>
                  <a:pt x="106" y="115"/>
                </a:lnTo>
                <a:lnTo>
                  <a:pt x="137" y="101"/>
                </a:lnTo>
                <a:lnTo>
                  <a:pt x="116" y="92"/>
                </a:lnTo>
                <a:lnTo>
                  <a:pt x="85" y="104"/>
                </a:lnTo>
                <a:close/>
                <a:moveTo>
                  <a:pt x="69" y="104"/>
                </a:moveTo>
                <a:lnTo>
                  <a:pt x="76" y="99"/>
                </a:lnTo>
                <a:lnTo>
                  <a:pt x="113" y="85"/>
                </a:lnTo>
                <a:lnTo>
                  <a:pt x="116" y="82"/>
                </a:lnTo>
                <a:lnTo>
                  <a:pt x="116" y="85"/>
                </a:lnTo>
                <a:lnTo>
                  <a:pt x="132" y="92"/>
                </a:lnTo>
                <a:lnTo>
                  <a:pt x="132" y="26"/>
                </a:lnTo>
                <a:lnTo>
                  <a:pt x="132" y="19"/>
                </a:lnTo>
                <a:lnTo>
                  <a:pt x="139" y="16"/>
                </a:lnTo>
                <a:lnTo>
                  <a:pt x="180" y="0"/>
                </a:lnTo>
                <a:lnTo>
                  <a:pt x="182" y="0"/>
                </a:lnTo>
                <a:lnTo>
                  <a:pt x="213" y="16"/>
                </a:lnTo>
                <a:lnTo>
                  <a:pt x="222" y="19"/>
                </a:lnTo>
                <a:lnTo>
                  <a:pt x="222" y="167"/>
                </a:lnTo>
                <a:lnTo>
                  <a:pt x="170" y="186"/>
                </a:lnTo>
                <a:lnTo>
                  <a:pt x="165" y="184"/>
                </a:lnTo>
                <a:lnTo>
                  <a:pt x="156" y="179"/>
                </a:lnTo>
                <a:lnTo>
                  <a:pt x="156" y="191"/>
                </a:lnTo>
                <a:lnTo>
                  <a:pt x="106" y="210"/>
                </a:lnTo>
                <a:lnTo>
                  <a:pt x="99" y="208"/>
                </a:lnTo>
                <a:lnTo>
                  <a:pt x="87" y="200"/>
                </a:lnTo>
                <a:lnTo>
                  <a:pt x="87" y="217"/>
                </a:lnTo>
                <a:lnTo>
                  <a:pt x="38" y="234"/>
                </a:lnTo>
                <a:lnTo>
                  <a:pt x="33" y="231"/>
                </a:lnTo>
                <a:lnTo>
                  <a:pt x="2" y="217"/>
                </a:lnTo>
                <a:lnTo>
                  <a:pt x="0" y="217"/>
                </a:lnTo>
                <a:lnTo>
                  <a:pt x="0" y="215"/>
                </a:lnTo>
                <a:lnTo>
                  <a:pt x="0" y="153"/>
                </a:lnTo>
                <a:lnTo>
                  <a:pt x="0" y="148"/>
                </a:lnTo>
                <a:lnTo>
                  <a:pt x="7" y="144"/>
                </a:lnTo>
                <a:lnTo>
                  <a:pt x="45" y="130"/>
                </a:lnTo>
                <a:lnTo>
                  <a:pt x="47" y="127"/>
                </a:lnTo>
                <a:lnTo>
                  <a:pt x="47" y="130"/>
                </a:lnTo>
                <a:lnTo>
                  <a:pt x="80" y="144"/>
                </a:lnTo>
                <a:lnTo>
                  <a:pt x="87" y="148"/>
                </a:lnTo>
                <a:lnTo>
                  <a:pt x="87" y="193"/>
                </a:lnTo>
                <a:lnTo>
                  <a:pt x="99" y="198"/>
                </a:lnTo>
                <a:lnTo>
                  <a:pt x="99" y="125"/>
                </a:lnTo>
                <a:lnTo>
                  <a:pt x="76" y="115"/>
                </a:lnTo>
                <a:lnTo>
                  <a:pt x="76" y="141"/>
                </a:lnTo>
                <a:lnTo>
                  <a:pt x="69" y="139"/>
                </a:lnTo>
                <a:lnTo>
                  <a:pt x="69" y="108"/>
                </a:lnTo>
                <a:lnTo>
                  <a:pt x="69" y="104"/>
                </a:lnTo>
                <a:close/>
                <a:moveTo>
                  <a:pt x="139" y="94"/>
                </a:moveTo>
                <a:lnTo>
                  <a:pt x="149" y="99"/>
                </a:lnTo>
                <a:lnTo>
                  <a:pt x="156" y="104"/>
                </a:lnTo>
                <a:lnTo>
                  <a:pt x="156" y="172"/>
                </a:lnTo>
                <a:lnTo>
                  <a:pt x="163" y="174"/>
                </a:lnTo>
                <a:lnTo>
                  <a:pt x="163" y="42"/>
                </a:lnTo>
                <a:lnTo>
                  <a:pt x="139" y="30"/>
                </a:lnTo>
                <a:lnTo>
                  <a:pt x="139" y="94"/>
                </a:lnTo>
                <a:close/>
                <a:moveTo>
                  <a:pt x="17" y="148"/>
                </a:moveTo>
                <a:lnTo>
                  <a:pt x="38" y="158"/>
                </a:lnTo>
                <a:lnTo>
                  <a:pt x="69" y="146"/>
                </a:lnTo>
                <a:lnTo>
                  <a:pt x="47" y="137"/>
                </a:lnTo>
                <a:lnTo>
                  <a:pt x="17" y="148"/>
                </a:lnTo>
                <a:close/>
                <a:moveTo>
                  <a:pt x="170" y="37"/>
                </a:moveTo>
                <a:lnTo>
                  <a:pt x="173" y="37"/>
                </a:lnTo>
                <a:lnTo>
                  <a:pt x="170" y="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2549" name="Freeform 22"/>
          <p:cNvSpPr>
            <a:spLocks noEditPoints="1"/>
          </p:cNvSpPr>
          <p:nvPr/>
        </p:nvSpPr>
        <p:spPr bwMode="auto">
          <a:xfrm>
            <a:off x="2333625" y="3619500"/>
            <a:ext cx="406400" cy="576263"/>
          </a:xfrm>
          <a:custGeom>
            <a:avLst/>
            <a:gdLst>
              <a:gd name="T0" fmla="*/ 2147483646 w 64"/>
              <a:gd name="T1" fmla="*/ 0 h 96"/>
              <a:gd name="T2" fmla="*/ 2147483646 w 64"/>
              <a:gd name="T3" fmla="*/ 2147483646 h 96"/>
              <a:gd name="T4" fmla="*/ 2147483646 w 64"/>
              <a:gd name="T5" fmla="*/ 2147483646 h 96"/>
              <a:gd name="T6" fmla="*/ 0 w 64"/>
              <a:gd name="T7" fmla="*/ 2147483646 h 96"/>
              <a:gd name="T8" fmla="*/ 2147483646 w 64"/>
              <a:gd name="T9" fmla="*/ 2147483646 h 96"/>
              <a:gd name="T10" fmla="*/ 2147483646 w 64"/>
              <a:gd name="T11" fmla="*/ 2147483646 h 96"/>
              <a:gd name="T12" fmla="*/ 2147483646 w 64"/>
              <a:gd name="T13" fmla="*/ 2147483646 h 96"/>
              <a:gd name="T14" fmla="*/ 2147483646 w 64"/>
              <a:gd name="T15" fmla="*/ 2147483646 h 96"/>
              <a:gd name="T16" fmla="*/ 2147483646 w 64"/>
              <a:gd name="T17" fmla="*/ 2147483646 h 96"/>
              <a:gd name="T18" fmla="*/ 2147483646 w 64"/>
              <a:gd name="T19" fmla="*/ 2147483646 h 96"/>
              <a:gd name="T20" fmla="*/ 2147483646 w 64"/>
              <a:gd name="T21" fmla="*/ 2147483646 h 96"/>
              <a:gd name="T22" fmla="*/ 2147483646 w 64"/>
              <a:gd name="T23" fmla="*/ 2147483646 h 96"/>
              <a:gd name="T24" fmla="*/ 2147483646 w 64"/>
              <a:gd name="T25" fmla="*/ 2147483646 h 96"/>
              <a:gd name="T26" fmla="*/ 2147483646 w 64"/>
              <a:gd name="T27" fmla="*/ 2147483646 h 96"/>
              <a:gd name="T28" fmla="*/ 2147483646 w 64"/>
              <a:gd name="T29" fmla="*/ 2147483646 h 96"/>
              <a:gd name="T30" fmla="*/ 2147483646 w 64"/>
              <a:gd name="T31" fmla="*/ 2147483646 h 96"/>
              <a:gd name="T32" fmla="*/ 2147483646 w 64"/>
              <a:gd name="T33" fmla="*/ 2147483646 h 96"/>
              <a:gd name="T34" fmla="*/ 2147483646 w 64"/>
              <a:gd name="T35" fmla="*/ 2147483646 h 96"/>
              <a:gd name="T36" fmla="*/ 2147483646 w 64"/>
              <a:gd name="T37" fmla="*/ 2147483646 h 96"/>
              <a:gd name="T38" fmla="*/ 2147483646 w 64"/>
              <a:gd name="T39" fmla="*/ 2147483646 h 96"/>
              <a:gd name="T40" fmla="*/ 2147483646 w 64"/>
              <a:gd name="T41" fmla="*/ 2147483646 h 96"/>
              <a:gd name="T42" fmla="*/ 2147483646 w 64"/>
              <a:gd name="T43" fmla="*/ 2147483646 h 96"/>
              <a:gd name="T44" fmla="*/ 2147483646 w 64"/>
              <a:gd name="T45" fmla="*/ 2147483646 h 96"/>
              <a:gd name="T46" fmla="*/ 2147483646 w 64"/>
              <a:gd name="T47" fmla="*/ 2147483646 h 96"/>
              <a:gd name="T48" fmla="*/ 2147483646 w 64"/>
              <a:gd name="T49" fmla="*/ 2147483646 h 96"/>
              <a:gd name="T50" fmla="*/ 2147483646 w 64"/>
              <a:gd name="T51" fmla="*/ 2147483646 h 96"/>
              <a:gd name="T52" fmla="*/ 2147483646 w 64"/>
              <a:gd name="T53" fmla="*/ 2147483646 h 96"/>
              <a:gd name="T54" fmla="*/ 2147483646 w 64"/>
              <a:gd name="T55" fmla="*/ 2147483646 h 96"/>
              <a:gd name="T56" fmla="*/ 2147483646 w 64"/>
              <a:gd name="T57" fmla="*/ 2147483646 h 96"/>
              <a:gd name="T58" fmla="*/ 2147483646 w 64"/>
              <a:gd name="T59" fmla="*/ 2147483646 h 96"/>
              <a:gd name="T60" fmla="*/ 2147483646 w 64"/>
              <a:gd name="T61" fmla="*/ 2147483646 h 96"/>
              <a:gd name="T62" fmla="*/ 2147483646 w 64"/>
              <a:gd name="T63" fmla="*/ 2147483646 h 96"/>
              <a:gd name="T64" fmla="*/ 2147483646 w 64"/>
              <a:gd name="T65" fmla="*/ 2147483646 h 96"/>
              <a:gd name="T66" fmla="*/ 2147483646 w 64"/>
              <a:gd name="T67" fmla="*/ 2147483646 h 96"/>
              <a:gd name="T68" fmla="*/ 2147483646 w 64"/>
              <a:gd name="T69" fmla="*/ 2147483646 h 96"/>
              <a:gd name="T70" fmla="*/ 2147483646 w 64"/>
              <a:gd name="T71" fmla="*/ 2147483646 h 96"/>
              <a:gd name="T72" fmla="*/ 2147483646 w 64"/>
              <a:gd name="T73" fmla="*/ 2147483646 h 96"/>
              <a:gd name="T74" fmla="*/ 2147483646 w 64"/>
              <a:gd name="T75" fmla="*/ 2147483646 h 96"/>
              <a:gd name="T76" fmla="*/ 2147483646 w 64"/>
              <a:gd name="T77" fmla="*/ 2147483646 h 96"/>
              <a:gd name="T78" fmla="*/ 2147483646 w 64"/>
              <a:gd name="T79" fmla="*/ 2147483646 h 96"/>
              <a:gd name="T80" fmla="*/ 2147483646 w 64"/>
              <a:gd name="T81" fmla="*/ 2147483646 h 9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64"/>
              <a:gd name="T124" fmla="*/ 0 h 96"/>
              <a:gd name="T125" fmla="*/ 64 w 64"/>
              <a:gd name="T126" fmla="*/ 96 h 9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64" h="96">
                <a:moveTo>
                  <a:pt x="9" y="0"/>
                </a:moveTo>
                <a:cubicBezTo>
                  <a:pt x="56" y="0"/>
                  <a:pt x="56" y="0"/>
                  <a:pt x="56" y="0"/>
                </a:cubicBezTo>
                <a:cubicBezTo>
                  <a:pt x="60" y="0"/>
                  <a:pt x="64" y="3"/>
                  <a:pt x="64" y="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93"/>
                  <a:pt x="60" y="96"/>
                  <a:pt x="56" y="96"/>
                </a:cubicBezTo>
                <a:cubicBezTo>
                  <a:pt x="9" y="96"/>
                  <a:pt x="9" y="96"/>
                  <a:pt x="9" y="96"/>
                </a:cubicBezTo>
                <a:cubicBezTo>
                  <a:pt x="4" y="96"/>
                  <a:pt x="0" y="93"/>
                  <a:pt x="0" y="88"/>
                </a:cubicBezTo>
                <a:cubicBezTo>
                  <a:pt x="0" y="8"/>
                  <a:pt x="0" y="8"/>
                  <a:pt x="0" y="8"/>
                </a:cubicBezTo>
                <a:cubicBezTo>
                  <a:pt x="0" y="3"/>
                  <a:pt x="4" y="0"/>
                  <a:pt x="9" y="0"/>
                </a:cubicBezTo>
                <a:close/>
                <a:moveTo>
                  <a:pt x="7" y="13"/>
                </a:moveTo>
                <a:cubicBezTo>
                  <a:pt x="7" y="47"/>
                  <a:pt x="7" y="47"/>
                  <a:pt x="7" y="47"/>
                </a:cubicBezTo>
                <a:cubicBezTo>
                  <a:pt x="57" y="47"/>
                  <a:pt x="57" y="47"/>
                  <a:pt x="57" y="47"/>
                </a:cubicBezTo>
                <a:cubicBezTo>
                  <a:pt x="57" y="13"/>
                  <a:pt x="57" y="13"/>
                  <a:pt x="57" y="13"/>
                </a:cubicBezTo>
                <a:cubicBezTo>
                  <a:pt x="7" y="13"/>
                  <a:pt x="7" y="13"/>
                  <a:pt x="7" y="13"/>
                </a:cubicBezTo>
                <a:close/>
                <a:moveTo>
                  <a:pt x="20" y="4"/>
                </a:moveTo>
                <a:cubicBezTo>
                  <a:pt x="20" y="8"/>
                  <a:pt x="20" y="8"/>
                  <a:pt x="20" y="8"/>
                </a:cubicBezTo>
                <a:cubicBezTo>
                  <a:pt x="43" y="8"/>
                  <a:pt x="43" y="8"/>
                  <a:pt x="43" y="8"/>
                </a:cubicBezTo>
                <a:cubicBezTo>
                  <a:pt x="43" y="4"/>
                  <a:pt x="43" y="4"/>
                  <a:pt x="43" y="4"/>
                </a:cubicBezTo>
                <a:cubicBezTo>
                  <a:pt x="20" y="4"/>
                  <a:pt x="20" y="4"/>
                  <a:pt x="20" y="4"/>
                </a:cubicBezTo>
                <a:close/>
                <a:moveTo>
                  <a:pt x="27" y="51"/>
                </a:moveTo>
                <a:cubicBezTo>
                  <a:pt x="25" y="51"/>
                  <a:pt x="24" y="53"/>
                  <a:pt x="24" y="54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61"/>
                  <a:pt x="25" y="62"/>
                  <a:pt x="27" y="62"/>
                </a:cubicBezTo>
                <a:cubicBezTo>
                  <a:pt x="36" y="62"/>
                  <a:pt x="36" y="62"/>
                  <a:pt x="36" y="62"/>
                </a:cubicBezTo>
                <a:cubicBezTo>
                  <a:pt x="38" y="62"/>
                  <a:pt x="39" y="61"/>
                  <a:pt x="39" y="59"/>
                </a:cubicBezTo>
                <a:cubicBezTo>
                  <a:pt x="39" y="54"/>
                  <a:pt x="39" y="54"/>
                  <a:pt x="39" y="54"/>
                </a:cubicBezTo>
                <a:cubicBezTo>
                  <a:pt x="39" y="53"/>
                  <a:pt x="38" y="51"/>
                  <a:pt x="36" y="51"/>
                </a:cubicBezTo>
                <a:cubicBezTo>
                  <a:pt x="27" y="51"/>
                  <a:pt x="27" y="51"/>
                  <a:pt x="27" y="51"/>
                </a:cubicBezTo>
                <a:close/>
                <a:moveTo>
                  <a:pt x="22" y="55"/>
                </a:moveTo>
                <a:cubicBezTo>
                  <a:pt x="8" y="55"/>
                  <a:pt x="8" y="55"/>
                  <a:pt x="8" y="55"/>
                </a:cubicBezTo>
                <a:cubicBezTo>
                  <a:pt x="8" y="58"/>
                  <a:pt x="8" y="58"/>
                  <a:pt x="8" y="58"/>
                </a:cubicBezTo>
                <a:cubicBezTo>
                  <a:pt x="22" y="58"/>
                  <a:pt x="22" y="58"/>
                  <a:pt x="22" y="58"/>
                </a:cubicBezTo>
                <a:cubicBezTo>
                  <a:pt x="22" y="55"/>
                  <a:pt x="22" y="55"/>
                  <a:pt x="22" y="55"/>
                </a:cubicBezTo>
                <a:close/>
                <a:moveTo>
                  <a:pt x="55" y="55"/>
                </a:moveTo>
                <a:cubicBezTo>
                  <a:pt x="41" y="55"/>
                  <a:pt x="41" y="55"/>
                  <a:pt x="41" y="55"/>
                </a:cubicBezTo>
                <a:cubicBezTo>
                  <a:pt x="41" y="58"/>
                  <a:pt x="41" y="58"/>
                  <a:pt x="41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5" y="55"/>
                  <a:pt x="55" y="55"/>
                  <a:pt x="55" y="55"/>
                </a:cubicBezTo>
                <a:close/>
                <a:moveTo>
                  <a:pt x="22" y="65"/>
                </a:moveTo>
                <a:cubicBezTo>
                  <a:pt x="8" y="65"/>
                  <a:pt x="8" y="65"/>
                  <a:pt x="8" y="65"/>
                </a:cubicBezTo>
                <a:cubicBezTo>
                  <a:pt x="8" y="71"/>
                  <a:pt x="8" y="71"/>
                  <a:pt x="8" y="71"/>
                </a:cubicBezTo>
                <a:cubicBezTo>
                  <a:pt x="22" y="71"/>
                  <a:pt x="22" y="71"/>
                  <a:pt x="22" y="71"/>
                </a:cubicBezTo>
                <a:cubicBezTo>
                  <a:pt x="22" y="65"/>
                  <a:pt x="22" y="65"/>
                  <a:pt x="22" y="65"/>
                </a:cubicBezTo>
                <a:close/>
                <a:moveTo>
                  <a:pt x="38" y="65"/>
                </a:moveTo>
                <a:cubicBezTo>
                  <a:pt x="25" y="65"/>
                  <a:pt x="25" y="65"/>
                  <a:pt x="25" y="65"/>
                </a:cubicBezTo>
                <a:cubicBezTo>
                  <a:pt x="25" y="71"/>
                  <a:pt x="25" y="71"/>
                  <a:pt x="25" y="71"/>
                </a:cubicBezTo>
                <a:cubicBezTo>
                  <a:pt x="38" y="71"/>
                  <a:pt x="38" y="71"/>
                  <a:pt x="38" y="71"/>
                </a:cubicBezTo>
                <a:cubicBezTo>
                  <a:pt x="38" y="65"/>
                  <a:pt x="38" y="65"/>
                  <a:pt x="38" y="65"/>
                </a:cubicBezTo>
                <a:close/>
                <a:moveTo>
                  <a:pt x="55" y="65"/>
                </a:moveTo>
                <a:cubicBezTo>
                  <a:pt x="41" y="65"/>
                  <a:pt x="41" y="65"/>
                  <a:pt x="41" y="65"/>
                </a:cubicBezTo>
                <a:cubicBezTo>
                  <a:pt x="41" y="71"/>
                  <a:pt x="41" y="71"/>
                  <a:pt x="41" y="71"/>
                </a:cubicBezTo>
                <a:cubicBezTo>
                  <a:pt x="55" y="71"/>
                  <a:pt x="55" y="71"/>
                  <a:pt x="55" y="71"/>
                </a:cubicBezTo>
                <a:cubicBezTo>
                  <a:pt x="55" y="65"/>
                  <a:pt x="55" y="65"/>
                  <a:pt x="55" y="65"/>
                </a:cubicBezTo>
                <a:close/>
                <a:moveTo>
                  <a:pt x="22" y="73"/>
                </a:moveTo>
                <a:cubicBezTo>
                  <a:pt x="8" y="73"/>
                  <a:pt x="8" y="73"/>
                  <a:pt x="8" y="73"/>
                </a:cubicBezTo>
                <a:cubicBezTo>
                  <a:pt x="8" y="80"/>
                  <a:pt x="8" y="80"/>
                  <a:pt x="8" y="80"/>
                </a:cubicBezTo>
                <a:cubicBezTo>
                  <a:pt x="22" y="80"/>
                  <a:pt x="22" y="80"/>
                  <a:pt x="22" y="80"/>
                </a:cubicBezTo>
                <a:cubicBezTo>
                  <a:pt x="22" y="73"/>
                  <a:pt x="22" y="73"/>
                  <a:pt x="22" y="73"/>
                </a:cubicBezTo>
                <a:close/>
                <a:moveTo>
                  <a:pt x="38" y="73"/>
                </a:moveTo>
                <a:cubicBezTo>
                  <a:pt x="25" y="73"/>
                  <a:pt x="25" y="73"/>
                  <a:pt x="25" y="73"/>
                </a:cubicBezTo>
                <a:cubicBezTo>
                  <a:pt x="25" y="80"/>
                  <a:pt x="25" y="80"/>
                  <a:pt x="25" y="80"/>
                </a:cubicBezTo>
                <a:cubicBezTo>
                  <a:pt x="38" y="80"/>
                  <a:pt x="38" y="80"/>
                  <a:pt x="38" y="80"/>
                </a:cubicBezTo>
                <a:cubicBezTo>
                  <a:pt x="38" y="73"/>
                  <a:pt x="38" y="73"/>
                  <a:pt x="38" y="73"/>
                </a:cubicBezTo>
                <a:close/>
                <a:moveTo>
                  <a:pt x="55" y="73"/>
                </a:moveTo>
                <a:cubicBezTo>
                  <a:pt x="41" y="73"/>
                  <a:pt x="41" y="73"/>
                  <a:pt x="41" y="73"/>
                </a:cubicBezTo>
                <a:cubicBezTo>
                  <a:pt x="41" y="80"/>
                  <a:pt x="41" y="80"/>
                  <a:pt x="41" y="80"/>
                </a:cubicBezTo>
                <a:cubicBezTo>
                  <a:pt x="55" y="80"/>
                  <a:pt x="55" y="80"/>
                  <a:pt x="55" y="80"/>
                </a:cubicBezTo>
                <a:cubicBezTo>
                  <a:pt x="55" y="73"/>
                  <a:pt x="55" y="73"/>
                  <a:pt x="55" y="73"/>
                </a:cubicBezTo>
                <a:close/>
                <a:moveTo>
                  <a:pt x="22" y="82"/>
                </a:moveTo>
                <a:cubicBezTo>
                  <a:pt x="8" y="82"/>
                  <a:pt x="8" y="82"/>
                  <a:pt x="8" y="82"/>
                </a:cubicBezTo>
                <a:cubicBezTo>
                  <a:pt x="8" y="89"/>
                  <a:pt x="8" y="89"/>
                  <a:pt x="8" y="89"/>
                </a:cubicBezTo>
                <a:cubicBezTo>
                  <a:pt x="22" y="89"/>
                  <a:pt x="22" y="89"/>
                  <a:pt x="22" y="89"/>
                </a:cubicBezTo>
                <a:cubicBezTo>
                  <a:pt x="22" y="82"/>
                  <a:pt x="22" y="82"/>
                  <a:pt x="22" y="82"/>
                </a:cubicBezTo>
                <a:close/>
                <a:moveTo>
                  <a:pt x="38" y="82"/>
                </a:moveTo>
                <a:cubicBezTo>
                  <a:pt x="25" y="82"/>
                  <a:pt x="25" y="82"/>
                  <a:pt x="25" y="82"/>
                </a:cubicBezTo>
                <a:cubicBezTo>
                  <a:pt x="25" y="89"/>
                  <a:pt x="25" y="89"/>
                  <a:pt x="25" y="89"/>
                </a:cubicBezTo>
                <a:cubicBezTo>
                  <a:pt x="38" y="89"/>
                  <a:pt x="38" y="89"/>
                  <a:pt x="38" y="89"/>
                </a:cubicBezTo>
                <a:cubicBezTo>
                  <a:pt x="38" y="82"/>
                  <a:pt x="38" y="82"/>
                  <a:pt x="38" y="82"/>
                </a:cubicBezTo>
                <a:close/>
                <a:moveTo>
                  <a:pt x="55" y="82"/>
                </a:moveTo>
                <a:cubicBezTo>
                  <a:pt x="41" y="82"/>
                  <a:pt x="41" y="82"/>
                  <a:pt x="41" y="82"/>
                </a:cubicBezTo>
                <a:cubicBezTo>
                  <a:pt x="41" y="89"/>
                  <a:pt x="41" y="89"/>
                  <a:pt x="41" y="89"/>
                </a:cubicBezTo>
                <a:cubicBezTo>
                  <a:pt x="55" y="89"/>
                  <a:pt x="55" y="89"/>
                  <a:pt x="55" y="89"/>
                </a:cubicBezTo>
                <a:lnTo>
                  <a:pt x="55" y="8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2550" name="Freeform 85"/>
          <p:cNvSpPr>
            <a:spLocks noEditPoints="1"/>
          </p:cNvSpPr>
          <p:nvPr/>
        </p:nvSpPr>
        <p:spPr bwMode="auto">
          <a:xfrm>
            <a:off x="5459413" y="3757613"/>
            <a:ext cx="631825" cy="466725"/>
          </a:xfrm>
          <a:custGeom>
            <a:avLst/>
            <a:gdLst>
              <a:gd name="T0" fmla="*/ 2147483646 w 199"/>
              <a:gd name="T1" fmla="*/ 0 h 196"/>
              <a:gd name="T2" fmla="*/ 2147483646 w 199"/>
              <a:gd name="T3" fmla="*/ 2147483646 h 196"/>
              <a:gd name="T4" fmla="*/ 2147483646 w 199"/>
              <a:gd name="T5" fmla="*/ 2147483646 h 196"/>
              <a:gd name="T6" fmla="*/ 2147483646 w 199"/>
              <a:gd name="T7" fmla="*/ 2147483646 h 196"/>
              <a:gd name="T8" fmla="*/ 2147483646 w 199"/>
              <a:gd name="T9" fmla="*/ 2147483646 h 196"/>
              <a:gd name="T10" fmla="*/ 2147483646 w 199"/>
              <a:gd name="T11" fmla="*/ 2147483646 h 196"/>
              <a:gd name="T12" fmla="*/ 2147483646 w 199"/>
              <a:gd name="T13" fmla="*/ 2147483646 h 196"/>
              <a:gd name="T14" fmla="*/ 0 w 199"/>
              <a:gd name="T15" fmla="*/ 2147483646 h 196"/>
              <a:gd name="T16" fmla="*/ 2147483646 w 199"/>
              <a:gd name="T17" fmla="*/ 2147483646 h 196"/>
              <a:gd name="T18" fmla="*/ 0 w 199"/>
              <a:gd name="T19" fmla="*/ 2147483646 h 196"/>
              <a:gd name="T20" fmla="*/ 0 w 199"/>
              <a:gd name="T21" fmla="*/ 0 h 196"/>
              <a:gd name="T22" fmla="*/ 2147483646 w 199"/>
              <a:gd name="T23" fmla="*/ 2147483646 h 196"/>
              <a:gd name="T24" fmla="*/ 2147483646 w 199"/>
              <a:gd name="T25" fmla="*/ 2147483646 h 196"/>
              <a:gd name="T26" fmla="*/ 2147483646 w 199"/>
              <a:gd name="T27" fmla="*/ 2147483646 h 196"/>
              <a:gd name="T28" fmla="*/ 2147483646 w 199"/>
              <a:gd name="T29" fmla="*/ 2147483646 h 196"/>
              <a:gd name="T30" fmla="*/ 2147483646 w 199"/>
              <a:gd name="T31" fmla="*/ 2147483646 h 196"/>
              <a:gd name="T32" fmla="*/ 2147483646 w 199"/>
              <a:gd name="T33" fmla="*/ 2147483646 h 196"/>
              <a:gd name="T34" fmla="*/ 2147483646 w 199"/>
              <a:gd name="T35" fmla="*/ 2147483646 h 196"/>
              <a:gd name="T36" fmla="*/ 2147483646 w 199"/>
              <a:gd name="T37" fmla="*/ 2147483646 h 196"/>
              <a:gd name="T38" fmla="*/ 2147483646 w 199"/>
              <a:gd name="T39" fmla="*/ 2147483646 h 196"/>
              <a:gd name="T40" fmla="*/ 2147483646 w 199"/>
              <a:gd name="T41" fmla="*/ 2147483646 h 196"/>
              <a:gd name="T42" fmla="*/ 2147483646 w 199"/>
              <a:gd name="T43" fmla="*/ 2147483646 h 196"/>
              <a:gd name="T44" fmla="*/ 2147483646 w 199"/>
              <a:gd name="T45" fmla="*/ 2147483646 h 196"/>
              <a:gd name="T46" fmla="*/ 2147483646 w 199"/>
              <a:gd name="T47" fmla="*/ 2147483646 h 196"/>
              <a:gd name="T48" fmla="*/ 2147483646 w 199"/>
              <a:gd name="T49" fmla="*/ 2147483646 h 196"/>
              <a:gd name="T50" fmla="*/ 2147483646 w 199"/>
              <a:gd name="T51" fmla="*/ 2147483646 h 196"/>
              <a:gd name="T52" fmla="*/ 2147483646 w 199"/>
              <a:gd name="T53" fmla="*/ 2147483646 h 196"/>
              <a:gd name="T54" fmla="*/ 2147483646 w 199"/>
              <a:gd name="T55" fmla="*/ 2147483646 h 196"/>
              <a:gd name="T56" fmla="*/ 2147483646 w 199"/>
              <a:gd name="T57" fmla="*/ 2147483646 h 196"/>
              <a:gd name="T58" fmla="*/ 2147483646 w 199"/>
              <a:gd name="T59" fmla="*/ 2147483646 h 196"/>
              <a:gd name="T60" fmla="*/ 2147483646 w 199"/>
              <a:gd name="T61" fmla="*/ 2147483646 h 196"/>
              <a:gd name="T62" fmla="*/ 2147483646 w 199"/>
              <a:gd name="T63" fmla="*/ 2147483646 h 196"/>
              <a:gd name="T64" fmla="*/ 2147483646 w 199"/>
              <a:gd name="T65" fmla="*/ 2147483646 h 196"/>
              <a:gd name="T66" fmla="*/ 2147483646 w 199"/>
              <a:gd name="T67" fmla="*/ 2147483646 h 196"/>
              <a:gd name="T68" fmla="*/ 2147483646 w 199"/>
              <a:gd name="T69" fmla="*/ 2147483646 h 196"/>
              <a:gd name="T70" fmla="*/ 2147483646 w 199"/>
              <a:gd name="T71" fmla="*/ 2147483646 h 196"/>
              <a:gd name="T72" fmla="*/ 2147483646 w 199"/>
              <a:gd name="T73" fmla="*/ 2147483646 h 196"/>
              <a:gd name="T74" fmla="*/ 2147483646 w 199"/>
              <a:gd name="T75" fmla="*/ 2147483646 h 196"/>
              <a:gd name="T76" fmla="*/ 2147483646 w 199"/>
              <a:gd name="T77" fmla="*/ 2147483646 h 196"/>
              <a:gd name="T78" fmla="*/ 2147483646 w 199"/>
              <a:gd name="T79" fmla="*/ 2147483646 h 196"/>
              <a:gd name="T80" fmla="*/ 2147483646 w 199"/>
              <a:gd name="T81" fmla="*/ 2147483646 h 19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99"/>
              <a:gd name="T124" fmla="*/ 0 h 196"/>
              <a:gd name="T125" fmla="*/ 199 w 199"/>
              <a:gd name="T126" fmla="*/ 196 h 19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99" h="196">
                <a:moveTo>
                  <a:pt x="0" y="0"/>
                </a:moveTo>
                <a:lnTo>
                  <a:pt x="199" y="0"/>
                </a:lnTo>
                <a:lnTo>
                  <a:pt x="199" y="19"/>
                </a:lnTo>
                <a:lnTo>
                  <a:pt x="189" y="19"/>
                </a:lnTo>
                <a:lnTo>
                  <a:pt x="189" y="120"/>
                </a:lnTo>
                <a:lnTo>
                  <a:pt x="199" y="120"/>
                </a:lnTo>
                <a:lnTo>
                  <a:pt x="199" y="139"/>
                </a:lnTo>
                <a:lnTo>
                  <a:pt x="109" y="139"/>
                </a:lnTo>
                <a:lnTo>
                  <a:pt x="109" y="177"/>
                </a:lnTo>
                <a:lnTo>
                  <a:pt x="149" y="177"/>
                </a:lnTo>
                <a:lnTo>
                  <a:pt x="149" y="196"/>
                </a:lnTo>
                <a:lnTo>
                  <a:pt x="50" y="196"/>
                </a:lnTo>
                <a:lnTo>
                  <a:pt x="50" y="177"/>
                </a:lnTo>
                <a:lnTo>
                  <a:pt x="90" y="177"/>
                </a:lnTo>
                <a:lnTo>
                  <a:pt x="90" y="139"/>
                </a:lnTo>
                <a:lnTo>
                  <a:pt x="0" y="139"/>
                </a:lnTo>
                <a:lnTo>
                  <a:pt x="0" y="120"/>
                </a:lnTo>
                <a:lnTo>
                  <a:pt x="7" y="120"/>
                </a:lnTo>
                <a:lnTo>
                  <a:pt x="7" y="19"/>
                </a:lnTo>
                <a:lnTo>
                  <a:pt x="0" y="19"/>
                </a:lnTo>
                <a:lnTo>
                  <a:pt x="0" y="0"/>
                </a:lnTo>
                <a:close/>
                <a:moveTo>
                  <a:pt x="149" y="47"/>
                </a:moveTo>
                <a:lnTo>
                  <a:pt x="142" y="47"/>
                </a:lnTo>
                <a:lnTo>
                  <a:pt x="132" y="47"/>
                </a:lnTo>
                <a:lnTo>
                  <a:pt x="135" y="52"/>
                </a:lnTo>
                <a:lnTo>
                  <a:pt x="102" y="70"/>
                </a:lnTo>
                <a:lnTo>
                  <a:pt x="88" y="61"/>
                </a:lnTo>
                <a:lnTo>
                  <a:pt x="88" y="59"/>
                </a:lnTo>
                <a:lnTo>
                  <a:pt x="85" y="59"/>
                </a:lnTo>
                <a:lnTo>
                  <a:pt x="57" y="70"/>
                </a:lnTo>
                <a:lnTo>
                  <a:pt x="59" y="78"/>
                </a:lnTo>
                <a:lnTo>
                  <a:pt x="85" y="66"/>
                </a:lnTo>
                <a:lnTo>
                  <a:pt x="99" y="75"/>
                </a:lnTo>
                <a:lnTo>
                  <a:pt x="102" y="78"/>
                </a:lnTo>
                <a:lnTo>
                  <a:pt x="104" y="78"/>
                </a:lnTo>
                <a:lnTo>
                  <a:pt x="137" y="56"/>
                </a:lnTo>
                <a:lnTo>
                  <a:pt x="139" y="61"/>
                </a:lnTo>
                <a:lnTo>
                  <a:pt x="144" y="54"/>
                </a:lnTo>
                <a:lnTo>
                  <a:pt x="149" y="47"/>
                </a:lnTo>
                <a:close/>
                <a:moveTo>
                  <a:pt x="132" y="68"/>
                </a:moveTo>
                <a:lnTo>
                  <a:pt x="132" y="99"/>
                </a:lnTo>
                <a:lnTo>
                  <a:pt x="142" y="99"/>
                </a:lnTo>
                <a:lnTo>
                  <a:pt x="142" y="68"/>
                </a:lnTo>
                <a:lnTo>
                  <a:pt x="132" y="68"/>
                </a:lnTo>
                <a:close/>
                <a:moveTo>
                  <a:pt x="118" y="78"/>
                </a:moveTo>
                <a:lnTo>
                  <a:pt x="118" y="99"/>
                </a:lnTo>
                <a:lnTo>
                  <a:pt x="128" y="99"/>
                </a:lnTo>
                <a:lnTo>
                  <a:pt x="128" y="78"/>
                </a:lnTo>
                <a:lnTo>
                  <a:pt x="118" y="78"/>
                </a:lnTo>
                <a:close/>
                <a:moveTo>
                  <a:pt x="102" y="89"/>
                </a:moveTo>
                <a:lnTo>
                  <a:pt x="102" y="99"/>
                </a:lnTo>
                <a:lnTo>
                  <a:pt x="111" y="99"/>
                </a:lnTo>
                <a:lnTo>
                  <a:pt x="111" y="89"/>
                </a:lnTo>
                <a:lnTo>
                  <a:pt x="102" y="89"/>
                </a:lnTo>
                <a:close/>
                <a:moveTo>
                  <a:pt x="88" y="80"/>
                </a:moveTo>
                <a:lnTo>
                  <a:pt x="88" y="99"/>
                </a:lnTo>
                <a:lnTo>
                  <a:pt x="97" y="99"/>
                </a:lnTo>
                <a:lnTo>
                  <a:pt x="97" y="80"/>
                </a:lnTo>
                <a:lnTo>
                  <a:pt x="88" y="80"/>
                </a:lnTo>
                <a:close/>
                <a:moveTo>
                  <a:pt x="73" y="80"/>
                </a:moveTo>
                <a:lnTo>
                  <a:pt x="73" y="99"/>
                </a:lnTo>
                <a:lnTo>
                  <a:pt x="83" y="99"/>
                </a:lnTo>
                <a:lnTo>
                  <a:pt x="83" y="80"/>
                </a:lnTo>
                <a:lnTo>
                  <a:pt x="73" y="80"/>
                </a:lnTo>
                <a:close/>
                <a:moveTo>
                  <a:pt x="57" y="85"/>
                </a:moveTo>
                <a:lnTo>
                  <a:pt x="57" y="99"/>
                </a:lnTo>
                <a:lnTo>
                  <a:pt x="66" y="99"/>
                </a:lnTo>
                <a:lnTo>
                  <a:pt x="66" y="85"/>
                </a:lnTo>
                <a:lnTo>
                  <a:pt x="57" y="85"/>
                </a:lnTo>
                <a:close/>
                <a:moveTo>
                  <a:pt x="170" y="21"/>
                </a:moveTo>
                <a:lnTo>
                  <a:pt x="28" y="21"/>
                </a:lnTo>
                <a:lnTo>
                  <a:pt x="28" y="118"/>
                </a:lnTo>
                <a:lnTo>
                  <a:pt x="170" y="118"/>
                </a:lnTo>
                <a:lnTo>
                  <a:pt x="170" y="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2551" name="Freeform 99"/>
          <p:cNvSpPr>
            <a:spLocks noEditPoints="1"/>
          </p:cNvSpPr>
          <p:nvPr/>
        </p:nvSpPr>
        <p:spPr bwMode="auto">
          <a:xfrm>
            <a:off x="7073900" y="2092325"/>
            <a:ext cx="630238" cy="490538"/>
          </a:xfrm>
          <a:custGeom>
            <a:avLst/>
            <a:gdLst>
              <a:gd name="T0" fmla="*/ 2147483646 w 89"/>
              <a:gd name="T1" fmla="*/ 2147483646 h 92"/>
              <a:gd name="T2" fmla="*/ 2147483646 w 89"/>
              <a:gd name="T3" fmla="*/ 2147483646 h 92"/>
              <a:gd name="T4" fmla="*/ 2147483646 w 89"/>
              <a:gd name="T5" fmla="*/ 2147483646 h 92"/>
              <a:gd name="T6" fmla="*/ 2147483646 w 89"/>
              <a:gd name="T7" fmla="*/ 2147483646 h 92"/>
              <a:gd name="T8" fmla="*/ 2147483646 w 89"/>
              <a:gd name="T9" fmla="*/ 2147483646 h 92"/>
              <a:gd name="T10" fmla="*/ 2147483646 w 89"/>
              <a:gd name="T11" fmla="*/ 2147483646 h 92"/>
              <a:gd name="T12" fmla="*/ 2147483646 w 89"/>
              <a:gd name="T13" fmla="*/ 2147483646 h 92"/>
              <a:gd name="T14" fmla="*/ 2147483646 w 89"/>
              <a:gd name="T15" fmla="*/ 2147483646 h 92"/>
              <a:gd name="T16" fmla="*/ 2147483646 w 89"/>
              <a:gd name="T17" fmla="*/ 2147483646 h 92"/>
              <a:gd name="T18" fmla="*/ 2147483646 w 89"/>
              <a:gd name="T19" fmla="*/ 2147483646 h 92"/>
              <a:gd name="T20" fmla="*/ 2147483646 w 89"/>
              <a:gd name="T21" fmla="*/ 2147483646 h 92"/>
              <a:gd name="T22" fmla="*/ 2147483646 w 89"/>
              <a:gd name="T23" fmla="*/ 2147483646 h 92"/>
              <a:gd name="T24" fmla="*/ 2147483646 w 89"/>
              <a:gd name="T25" fmla="*/ 2147483646 h 92"/>
              <a:gd name="T26" fmla="*/ 2147483646 w 89"/>
              <a:gd name="T27" fmla="*/ 2147483646 h 92"/>
              <a:gd name="T28" fmla="*/ 2147483646 w 89"/>
              <a:gd name="T29" fmla="*/ 2147483646 h 92"/>
              <a:gd name="T30" fmla="*/ 2147483646 w 89"/>
              <a:gd name="T31" fmla="*/ 2147483646 h 92"/>
              <a:gd name="T32" fmla="*/ 2147483646 w 89"/>
              <a:gd name="T33" fmla="*/ 2147483646 h 92"/>
              <a:gd name="T34" fmla="*/ 2147483646 w 89"/>
              <a:gd name="T35" fmla="*/ 2147483646 h 92"/>
              <a:gd name="T36" fmla="*/ 2147483646 w 89"/>
              <a:gd name="T37" fmla="*/ 2147483646 h 92"/>
              <a:gd name="T38" fmla="*/ 2147483646 w 89"/>
              <a:gd name="T39" fmla="*/ 2147483646 h 92"/>
              <a:gd name="T40" fmla="*/ 2147483646 w 89"/>
              <a:gd name="T41" fmla="*/ 2147483646 h 92"/>
              <a:gd name="T42" fmla="*/ 2147483646 w 89"/>
              <a:gd name="T43" fmla="*/ 2147483646 h 92"/>
              <a:gd name="T44" fmla="*/ 2147483646 w 89"/>
              <a:gd name="T45" fmla="*/ 2147483646 h 92"/>
              <a:gd name="T46" fmla="*/ 2147483646 w 89"/>
              <a:gd name="T47" fmla="*/ 2147483646 h 92"/>
              <a:gd name="T48" fmla="*/ 2147483646 w 89"/>
              <a:gd name="T49" fmla="*/ 2147483646 h 92"/>
              <a:gd name="T50" fmla="*/ 2147483646 w 89"/>
              <a:gd name="T51" fmla="*/ 2147483646 h 92"/>
              <a:gd name="T52" fmla="*/ 2147483646 w 89"/>
              <a:gd name="T53" fmla="*/ 2147483646 h 92"/>
              <a:gd name="T54" fmla="*/ 2147483646 w 89"/>
              <a:gd name="T55" fmla="*/ 2147483646 h 92"/>
              <a:gd name="T56" fmla="*/ 2147483646 w 89"/>
              <a:gd name="T57" fmla="*/ 2147483646 h 92"/>
              <a:gd name="T58" fmla="*/ 2147483646 w 89"/>
              <a:gd name="T59" fmla="*/ 2147483646 h 92"/>
              <a:gd name="T60" fmla="*/ 2147483646 w 89"/>
              <a:gd name="T61" fmla="*/ 2147483646 h 92"/>
              <a:gd name="T62" fmla="*/ 2147483646 w 89"/>
              <a:gd name="T63" fmla="*/ 2147483646 h 92"/>
              <a:gd name="T64" fmla="*/ 2147483646 w 89"/>
              <a:gd name="T65" fmla="*/ 2147483646 h 92"/>
              <a:gd name="T66" fmla="*/ 2147483646 w 89"/>
              <a:gd name="T67" fmla="*/ 2147483646 h 92"/>
              <a:gd name="T68" fmla="*/ 2147483646 w 89"/>
              <a:gd name="T69" fmla="*/ 2147483646 h 92"/>
              <a:gd name="T70" fmla="*/ 2147483646 w 89"/>
              <a:gd name="T71" fmla="*/ 2147483646 h 92"/>
              <a:gd name="T72" fmla="*/ 2147483646 w 89"/>
              <a:gd name="T73" fmla="*/ 2147483646 h 92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89"/>
              <a:gd name="T112" fmla="*/ 0 h 92"/>
              <a:gd name="T113" fmla="*/ 89 w 89"/>
              <a:gd name="T114" fmla="*/ 92 h 92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89" h="92">
                <a:moveTo>
                  <a:pt x="45" y="0"/>
                </a:moveTo>
                <a:cubicBezTo>
                  <a:pt x="40" y="0"/>
                  <a:pt x="35" y="5"/>
                  <a:pt x="35" y="11"/>
                </a:cubicBezTo>
                <a:cubicBezTo>
                  <a:pt x="35" y="16"/>
                  <a:pt x="40" y="21"/>
                  <a:pt x="45" y="21"/>
                </a:cubicBezTo>
                <a:cubicBezTo>
                  <a:pt x="51" y="21"/>
                  <a:pt x="56" y="16"/>
                  <a:pt x="56" y="11"/>
                </a:cubicBezTo>
                <a:cubicBezTo>
                  <a:pt x="56" y="5"/>
                  <a:pt x="51" y="0"/>
                  <a:pt x="45" y="0"/>
                </a:cubicBezTo>
                <a:close/>
                <a:moveTo>
                  <a:pt x="70" y="10"/>
                </a:moveTo>
                <a:cubicBezTo>
                  <a:pt x="65" y="10"/>
                  <a:pt x="61" y="14"/>
                  <a:pt x="61" y="18"/>
                </a:cubicBezTo>
                <a:cubicBezTo>
                  <a:pt x="61" y="23"/>
                  <a:pt x="65" y="27"/>
                  <a:pt x="70" y="27"/>
                </a:cubicBezTo>
                <a:cubicBezTo>
                  <a:pt x="74" y="27"/>
                  <a:pt x="78" y="23"/>
                  <a:pt x="78" y="18"/>
                </a:cubicBezTo>
                <a:cubicBezTo>
                  <a:pt x="78" y="14"/>
                  <a:pt x="74" y="10"/>
                  <a:pt x="70" y="10"/>
                </a:cubicBezTo>
                <a:close/>
                <a:moveTo>
                  <a:pt x="30" y="52"/>
                </a:moveTo>
                <a:cubicBezTo>
                  <a:pt x="30" y="55"/>
                  <a:pt x="30" y="55"/>
                  <a:pt x="30" y="55"/>
                </a:cubicBezTo>
                <a:cubicBezTo>
                  <a:pt x="30" y="55"/>
                  <a:pt x="30" y="55"/>
                  <a:pt x="30" y="55"/>
                </a:cubicBezTo>
                <a:cubicBezTo>
                  <a:pt x="32" y="85"/>
                  <a:pt x="32" y="85"/>
                  <a:pt x="32" y="85"/>
                </a:cubicBezTo>
                <a:cubicBezTo>
                  <a:pt x="24" y="85"/>
                  <a:pt x="24" y="85"/>
                  <a:pt x="24" y="85"/>
                </a:cubicBezTo>
                <a:cubicBezTo>
                  <a:pt x="22" y="59"/>
                  <a:pt x="22" y="59"/>
                  <a:pt x="22" y="59"/>
                </a:cubicBezTo>
                <a:cubicBezTo>
                  <a:pt x="19" y="59"/>
                  <a:pt x="19" y="59"/>
                  <a:pt x="19" y="59"/>
                </a:cubicBezTo>
                <a:cubicBezTo>
                  <a:pt x="17" y="85"/>
                  <a:pt x="17" y="85"/>
                  <a:pt x="17" y="85"/>
                </a:cubicBezTo>
                <a:cubicBezTo>
                  <a:pt x="10" y="85"/>
                  <a:pt x="10" y="85"/>
                  <a:pt x="10" y="85"/>
                </a:cubicBezTo>
                <a:cubicBezTo>
                  <a:pt x="11" y="55"/>
                  <a:pt x="11" y="55"/>
                  <a:pt x="11" y="55"/>
                </a:cubicBezTo>
                <a:cubicBezTo>
                  <a:pt x="10" y="43"/>
                  <a:pt x="10" y="43"/>
                  <a:pt x="10" y="43"/>
                </a:cubicBezTo>
                <a:cubicBezTo>
                  <a:pt x="4" y="53"/>
                  <a:pt x="4" y="53"/>
                  <a:pt x="4" y="53"/>
                </a:cubicBezTo>
                <a:cubicBezTo>
                  <a:pt x="0" y="50"/>
                  <a:pt x="0" y="50"/>
                  <a:pt x="0" y="50"/>
                </a:cubicBezTo>
                <a:cubicBezTo>
                  <a:pt x="10" y="28"/>
                  <a:pt x="10" y="28"/>
                  <a:pt x="10" y="28"/>
                </a:cubicBezTo>
                <a:cubicBezTo>
                  <a:pt x="16" y="28"/>
                  <a:pt x="16" y="28"/>
                  <a:pt x="16" y="28"/>
                </a:cubicBezTo>
                <a:cubicBezTo>
                  <a:pt x="21" y="35"/>
                  <a:pt x="21" y="35"/>
                  <a:pt x="21" y="35"/>
                </a:cubicBezTo>
                <a:cubicBezTo>
                  <a:pt x="26" y="28"/>
                  <a:pt x="26" y="28"/>
                  <a:pt x="26" y="28"/>
                </a:cubicBezTo>
                <a:cubicBezTo>
                  <a:pt x="31" y="28"/>
                  <a:pt x="31" y="28"/>
                  <a:pt x="31" y="28"/>
                </a:cubicBezTo>
                <a:cubicBezTo>
                  <a:pt x="33" y="24"/>
                  <a:pt x="33" y="24"/>
                  <a:pt x="33" y="24"/>
                </a:cubicBezTo>
                <a:cubicBezTo>
                  <a:pt x="44" y="24"/>
                  <a:pt x="44" y="24"/>
                  <a:pt x="44" y="24"/>
                </a:cubicBezTo>
                <a:cubicBezTo>
                  <a:pt x="43" y="25"/>
                  <a:pt x="43" y="25"/>
                  <a:pt x="43" y="25"/>
                </a:cubicBezTo>
                <a:cubicBezTo>
                  <a:pt x="44" y="27"/>
                  <a:pt x="44" y="27"/>
                  <a:pt x="44" y="27"/>
                </a:cubicBezTo>
                <a:cubicBezTo>
                  <a:pt x="41" y="44"/>
                  <a:pt x="41" y="44"/>
                  <a:pt x="41" y="44"/>
                </a:cubicBezTo>
                <a:cubicBezTo>
                  <a:pt x="45" y="48"/>
                  <a:pt x="45" y="48"/>
                  <a:pt x="45" y="48"/>
                </a:cubicBezTo>
                <a:cubicBezTo>
                  <a:pt x="45" y="48"/>
                  <a:pt x="45" y="48"/>
                  <a:pt x="45" y="48"/>
                </a:cubicBezTo>
                <a:cubicBezTo>
                  <a:pt x="45" y="48"/>
                  <a:pt x="45" y="48"/>
                  <a:pt x="45" y="48"/>
                </a:cubicBezTo>
                <a:cubicBezTo>
                  <a:pt x="45" y="48"/>
                  <a:pt x="45" y="48"/>
                  <a:pt x="45" y="48"/>
                </a:cubicBezTo>
                <a:cubicBezTo>
                  <a:pt x="45" y="48"/>
                  <a:pt x="45" y="48"/>
                  <a:pt x="45" y="48"/>
                </a:cubicBezTo>
                <a:cubicBezTo>
                  <a:pt x="49" y="44"/>
                  <a:pt x="49" y="44"/>
                  <a:pt x="49" y="44"/>
                </a:cubicBezTo>
                <a:cubicBezTo>
                  <a:pt x="47" y="27"/>
                  <a:pt x="47" y="27"/>
                  <a:pt x="47" y="27"/>
                </a:cubicBezTo>
                <a:cubicBezTo>
                  <a:pt x="48" y="25"/>
                  <a:pt x="48" y="25"/>
                  <a:pt x="48" y="25"/>
                </a:cubicBezTo>
                <a:cubicBezTo>
                  <a:pt x="47" y="24"/>
                  <a:pt x="47" y="24"/>
                  <a:pt x="47" y="24"/>
                </a:cubicBezTo>
                <a:cubicBezTo>
                  <a:pt x="58" y="24"/>
                  <a:pt x="58" y="24"/>
                  <a:pt x="58" y="24"/>
                </a:cubicBezTo>
                <a:cubicBezTo>
                  <a:pt x="59" y="28"/>
                  <a:pt x="59" y="28"/>
                  <a:pt x="59" y="28"/>
                </a:cubicBezTo>
                <a:cubicBezTo>
                  <a:pt x="64" y="28"/>
                  <a:pt x="64" y="28"/>
                  <a:pt x="64" y="28"/>
                </a:cubicBezTo>
                <a:cubicBezTo>
                  <a:pt x="70" y="35"/>
                  <a:pt x="70" y="35"/>
                  <a:pt x="70" y="35"/>
                </a:cubicBezTo>
                <a:cubicBezTo>
                  <a:pt x="75" y="28"/>
                  <a:pt x="75" y="28"/>
                  <a:pt x="75" y="28"/>
                </a:cubicBezTo>
                <a:cubicBezTo>
                  <a:pt x="80" y="28"/>
                  <a:pt x="80" y="28"/>
                  <a:pt x="80" y="28"/>
                </a:cubicBezTo>
                <a:cubicBezTo>
                  <a:pt x="89" y="48"/>
                  <a:pt x="89" y="48"/>
                  <a:pt x="89" y="48"/>
                </a:cubicBezTo>
                <a:cubicBezTo>
                  <a:pt x="85" y="51"/>
                  <a:pt x="85" y="51"/>
                  <a:pt x="85" y="51"/>
                </a:cubicBezTo>
                <a:cubicBezTo>
                  <a:pt x="79" y="41"/>
                  <a:pt x="79" y="41"/>
                  <a:pt x="79" y="41"/>
                </a:cubicBezTo>
                <a:cubicBezTo>
                  <a:pt x="79" y="55"/>
                  <a:pt x="79" y="55"/>
                  <a:pt x="79" y="55"/>
                </a:cubicBezTo>
                <a:cubicBezTo>
                  <a:pt x="79" y="55"/>
                  <a:pt x="79" y="55"/>
                  <a:pt x="79" y="55"/>
                </a:cubicBezTo>
                <a:cubicBezTo>
                  <a:pt x="80" y="85"/>
                  <a:pt x="80" y="85"/>
                  <a:pt x="80" y="85"/>
                </a:cubicBezTo>
                <a:cubicBezTo>
                  <a:pt x="72" y="85"/>
                  <a:pt x="72" y="85"/>
                  <a:pt x="72" y="85"/>
                </a:cubicBezTo>
                <a:cubicBezTo>
                  <a:pt x="71" y="59"/>
                  <a:pt x="71" y="59"/>
                  <a:pt x="71" y="59"/>
                </a:cubicBezTo>
                <a:cubicBezTo>
                  <a:pt x="68" y="59"/>
                  <a:pt x="68" y="59"/>
                  <a:pt x="68" y="59"/>
                </a:cubicBezTo>
                <a:cubicBezTo>
                  <a:pt x="66" y="85"/>
                  <a:pt x="66" y="85"/>
                  <a:pt x="66" y="85"/>
                </a:cubicBezTo>
                <a:cubicBezTo>
                  <a:pt x="59" y="85"/>
                  <a:pt x="59" y="85"/>
                  <a:pt x="59" y="85"/>
                </a:cubicBezTo>
                <a:cubicBezTo>
                  <a:pt x="60" y="55"/>
                  <a:pt x="60" y="55"/>
                  <a:pt x="60" y="55"/>
                </a:cubicBezTo>
                <a:cubicBezTo>
                  <a:pt x="60" y="53"/>
                  <a:pt x="60" y="53"/>
                  <a:pt x="60" y="53"/>
                </a:cubicBezTo>
                <a:cubicBezTo>
                  <a:pt x="57" y="55"/>
                  <a:pt x="57" y="55"/>
                  <a:pt x="57" y="55"/>
                </a:cubicBezTo>
                <a:cubicBezTo>
                  <a:pt x="58" y="92"/>
                  <a:pt x="58" y="92"/>
                  <a:pt x="58" y="92"/>
                </a:cubicBezTo>
                <a:cubicBezTo>
                  <a:pt x="49" y="92"/>
                  <a:pt x="49" y="92"/>
                  <a:pt x="49" y="92"/>
                </a:cubicBezTo>
                <a:cubicBezTo>
                  <a:pt x="47" y="61"/>
                  <a:pt x="47" y="61"/>
                  <a:pt x="47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2" y="92"/>
                  <a:pt x="42" y="92"/>
                  <a:pt x="42" y="92"/>
                </a:cubicBezTo>
                <a:cubicBezTo>
                  <a:pt x="32" y="92"/>
                  <a:pt x="32" y="92"/>
                  <a:pt x="32" y="92"/>
                </a:cubicBezTo>
                <a:cubicBezTo>
                  <a:pt x="34" y="55"/>
                  <a:pt x="34" y="55"/>
                  <a:pt x="34" y="55"/>
                </a:cubicBezTo>
                <a:cubicBezTo>
                  <a:pt x="30" y="52"/>
                  <a:pt x="30" y="52"/>
                  <a:pt x="30" y="52"/>
                </a:cubicBezTo>
                <a:close/>
                <a:moveTo>
                  <a:pt x="21" y="10"/>
                </a:moveTo>
                <a:cubicBezTo>
                  <a:pt x="16" y="10"/>
                  <a:pt x="13" y="14"/>
                  <a:pt x="13" y="18"/>
                </a:cubicBezTo>
                <a:cubicBezTo>
                  <a:pt x="13" y="23"/>
                  <a:pt x="16" y="27"/>
                  <a:pt x="21" y="27"/>
                </a:cubicBezTo>
                <a:cubicBezTo>
                  <a:pt x="25" y="27"/>
                  <a:pt x="29" y="23"/>
                  <a:pt x="29" y="18"/>
                </a:cubicBezTo>
                <a:cubicBezTo>
                  <a:pt x="29" y="14"/>
                  <a:pt x="25" y="10"/>
                  <a:pt x="21" y="1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2552" name="Freeform 103"/>
          <p:cNvSpPr>
            <a:spLocks noEditPoints="1"/>
          </p:cNvSpPr>
          <p:nvPr/>
        </p:nvSpPr>
        <p:spPr bwMode="auto">
          <a:xfrm>
            <a:off x="3841750" y="2109788"/>
            <a:ext cx="666750" cy="492125"/>
          </a:xfrm>
          <a:custGeom>
            <a:avLst/>
            <a:gdLst>
              <a:gd name="T0" fmla="*/ 2147483646 w 97"/>
              <a:gd name="T1" fmla="*/ 2147483646 h 75"/>
              <a:gd name="T2" fmla="*/ 2147483646 w 97"/>
              <a:gd name="T3" fmla="*/ 2147483646 h 75"/>
              <a:gd name="T4" fmla="*/ 2147483646 w 97"/>
              <a:gd name="T5" fmla="*/ 2147483646 h 75"/>
              <a:gd name="T6" fmla="*/ 2147483646 w 97"/>
              <a:gd name="T7" fmla="*/ 2147483646 h 75"/>
              <a:gd name="T8" fmla="*/ 2147483646 w 97"/>
              <a:gd name="T9" fmla="*/ 2147483646 h 75"/>
              <a:gd name="T10" fmla="*/ 2147483646 w 97"/>
              <a:gd name="T11" fmla="*/ 2147483646 h 75"/>
              <a:gd name="T12" fmla="*/ 2147483646 w 97"/>
              <a:gd name="T13" fmla="*/ 2147483646 h 75"/>
              <a:gd name="T14" fmla="*/ 2147483646 w 97"/>
              <a:gd name="T15" fmla="*/ 2147483646 h 75"/>
              <a:gd name="T16" fmla="*/ 0 w 97"/>
              <a:gd name="T17" fmla="*/ 2147483646 h 75"/>
              <a:gd name="T18" fmla="*/ 2147483646 w 97"/>
              <a:gd name="T19" fmla="*/ 2147483646 h 75"/>
              <a:gd name="T20" fmla="*/ 2147483646 w 97"/>
              <a:gd name="T21" fmla="*/ 2147483646 h 75"/>
              <a:gd name="T22" fmla="*/ 2147483646 w 97"/>
              <a:gd name="T23" fmla="*/ 2147483646 h 75"/>
              <a:gd name="T24" fmla="*/ 2147483646 w 97"/>
              <a:gd name="T25" fmla="*/ 2147483646 h 75"/>
              <a:gd name="T26" fmla="*/ 2147483646 w 97"/>
              <a:gd name="T27" fmla="*/ 2147483646 h 75"/>
              <a:gd name="T28" fmla="*/ 2147483646 w 97"/>
              <a:gd name="T29" fmla="*/ 2147483646 h 75"/>
              <a:gd name="T30" fmla="*/ 2147483646 w 97"/>
              <a:gd name="T31" fmla="*/ 2147483646 h 75"/>
              <a:gd name="T32" fmla="*/ 2147483646 w 97"/>
              <a:gd name="T33" fmla="*/ 0 h 75"/>
              <a:gd name="T34" fmla="*/ 2147483646 w 97"/>
              <a:gd name="T35" fmla="*/ 2147483646 h 75"/>
              <a:gd name="T36" fmla="*/ 2147483646 w 97"/>
              <a:gd name="T37" fmla="*/ 2147483646 h 75"/>
              <a:gd name="T38" fmla="*/ 2147483646 w 97"/>
              <a:gd name="T39" fmla="*/ 2147483646 h 75"/>
              <a:gd name="T40" fmla="*/ 2147483646 w 97"/>
              <a:gd name="T41" fmla="*/ 2147483646 h 75"/>
              <a:gd name="T42" fmla="*/ 2147483646 w 97"/>
              <a:gd name="T43" fmla="*/ 2147483646 h 75"/>
              <a:gd name="T44" fmla="*/ 2147483646 w 97"/>
              <a:gd name="T45" fmla="*/ 2147483646 h 75"/>
              <a:gd name="T46" fmla="*/ 2147483646 w 97"/>
              <a:gd name="T47" fmla="*/ 2147483646 h 75"/>
              <a:gd name="T48" fmla="*/ 2147483646 w 97"/>
              <a:gd name="T49" fmla="*/ 2147483646 h 75"/>
              <a:gd name="T50" fmla="*/ 0 w 97"/>
              <a:gd name="T51" fmla="*/ 2147483646 h 75"/>
              <a:gd name="T52" fmla="*/ 2147483646 w 97"/>
              <a:gd name="T53" fmla="*/ 2147483646 h 75"/>
              <a:gd name="T54" fmla="*/ 2147483646 w 97"/>
              <a:gd name="T55" fmla="*/ 2147483646 h 75"/>
              <a:gd name="T56" fmla="*/ 2147483646 w 97"/>
              <a:gd name="T57" fmla="*/ 2147483646 h 75"/>
              <a:gd name="T58" fmla="*/ 2147483646 w 97"/>
              <a:gd name="T59" fmla="*/ 2147483646 h 75"/>
              <a:gd name="T60" fmla="*/ 2147483646 w 97"/>
              <a:gd name="T61" fmla="*/ 2147483646 h 75"/>
              <a:gd name="T62" fmla="*/ 2147483646 w 97"/>
              <a:gd name="T63" fmla="*/ 2147483646 h 75"/>
              <a:gd name="T64" fmla="*/ 2147483646 w 97"/>
              <a:gd name="T65" fmla="*/ 2147483646 h 75"/>
              <a:gd name="T66" fmla="*/ 2147483646 w 97"/>
              <a:gd name="T67" fmla="*/ 2147483646 h 75"/>
              <a:gd name="T68" fmla="*/ 2147483646 w 97"/>
              <a:gd name="T69" fmla="*/ 2147483646 h 75"/>
              <a:gd name="T70" fmla="*/ 2147483646 w 97"/>
              <a:gd name="T71" fmla="*/ 2147483646 h 75"/>
              <a:gd name="T72" fmla="*/ 2147483646 w 97"/>
              <a:gd name="T73" fmla="*/ 2147483646 h 75"/>
              <a:gd name="T74" fmla="*/ 2147483646 w 97"/>
              <a:gd name="T75" fmla="*/ 2147483646 h 75"/>
              <a:gd name="T76" fmla="*/ 2147483646 w 97"/>
              <a:gd name="T77" fmla="*/ 2147483646 h 75"/>
              <a:gd name="T78" fmla="*/ 2147483646 w 97"/>
              <a:gd name="T79" fmla="*/ 2147483646 h 75"/>
              <a:gd name="T80" fmla="*/ 2147483646 w 97"/>
              <a:gd name="T81" fmla="*/ 2147483646 h 75"/>
              <a:gd name="T82" fmla="*/ 2147483646 w 97"/>
              <a:gd name="T83" fmla="*/ 2147483646 h 75"/>
              <a:gd name="T84" fmla="*/ 2147483646 w 97"/>
              <a:gd name="T85" fmla="*/ 2147483646 h 75"/>
              <a:gd name="T86" fmla="*/ 2147483646 w 97"/>
              <a:gd name="T87" fmla="*/ 2147483646 h 75"/>
              <a:gd name="T88" fmla="*/ 2147483646 w 97"/>
              <a:gd name="T89" fmla="*/ 2147483646 h 75"/>
              <a:gd name="T90" fmla="*/ 2147483646 w 97"/>
              <a:gd name="T91" fmla="*/ 2147483646 h 75"/>
              <a:gd name="T92" fmla="*/ 2147483646 w 97"/>
              <a:gd name="T93" fmla="*/ 2147483646 h 75"/>
              <a:gd name="T94" fmla="*/ 2147483646 w 97"/>
              <a:gd name="T95" fmla="*/ 2147483646 h 75"/>
              <a:gd name="T96" fmla="*/ 2147483646 w 97"/>
              <a:gd name="T97" fmla="*/ 2147483646 h 75"/>
              <a:gd name="T98" fmla="*/ 2147483646 w 97"/>
              <a:gd name="T99" fmla="*/ 2147483646 h 75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97"/>
              <a:gd name="T151" fmla="*/ 0 h 75"/>
              <a:gd name="T152" fmla="*/ 97 w 97"/>
              <a:gd name="T153" fmla="*/ 75 h 75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97" h="75">
                <a:moveTo>
                  <a:pt x="33" y="75"/>
                </a:moveTo>
                <a:cubicBezTo>
                  <a:pt x="37" y="75"/>
                  <a:pt x="40" y="75"/>
                  <a:pt x="44" y="75"/>
                </a:cubicBezTo>
                <a:cubicBezTo>
                  <a:pt x="45" y="75"/>
                  <a:pt x="47" y="74"/>
                  <a:pt x="47" y="73"/>
                </a:cubicBezTo>
                <a:cubicBezTo>
                  <a:pt x="47" y="49"/>
                  <a:pt x="47" y="49"/>
                  <a:pt x="47" y="49"/>
                </a:cubicBezTo>
                <a:cubicBezTo>
                  <a:pt x="39" y="45"/>
                  <a:pt x="39" y="45"/>
                  <a:pt x="39" y="45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73"/>
                  <a:pt x="30" y="73"/>
                  <a:pt x="30" y="73"/>
                </a:cubicBezTo>
                <a:cubicBezTo>
                  <a:pt x="30" y="74"/>
                  <a:pt x="31" y="75"/>
                  <a:pt x="33" y="75"/>
                </a:cubicBezTo>
                <a:close/>
                <a:moveTo>
                  <a:pt x="0" y="49"/>
                </a:moveTo>
                <a:cubicBezTo>
                  <a:pt x="37" y="28"/>
                  <a:pt x="37" y="28"/>
                  <a:pt x="37" y="28"/>
                </a:cubicBezTo>
                <a:cubicBezTo>
                  <a:pt x="39" y="26"/>
                  <a:pt x="39" y="26"/>
                  <a:pt x="39" y="26"/>
                </a:cubicBezTo>
                <a:cubicBezTo>
                  <a:pt x="41" y="28"/>
                  <a:pt x="41" y="28"/>
                  <a:pt x="41" y="28"/>
                </a:cubicBezTo>
                <a:cubicBezTo>
                  <a:pt x="52" y="34"/>
                  <a:pt x="52" y="34"/>
                  <a:pt x="52" y="34"/>
                </a:cubicBezTo>
                <a:cubicBezTo>
                  <a:pt x="81" y="9"/>
                  <a:pt x="81" y="9"/>
                  <a:pt x="81" y="9"/>
                </a:cubicBezTo>
                <a:cubicBezTo>
                  <a:pt x="77" y="4"/>
                  <a:pt x="77" y="4"/>
                  <a:pt x="77" y="4"/>
                </a:cubicBezTo>
                <a:cubicBezTo>
                  <a:pt x="87" y="2"/>
                  <a:pt x="87" y="2"/>
                  <a:pt x="87" y="2"/>
                </a:cubicBezTo>
                <a:cubicBezTo>
                  <a:pt x="97" y="0"/>
                  <a:pt x="97" y="0"/>
                  <a:pt x="97" y="0"/>
                </a:cubicBezTo>
                <a:cubicBezTo>
                  <a:pt x="94" y="10"/>
                  <a:pt x="94" y="10"/>
                  <a:pt x="94" y="10"/>
                </a:cubicBezTo>
                <a:cubicBezTo>
                  <a:pt x="91" y="19"/>
                  <a:pt x="91" y="19"/>
                  <a:pt x="91" y="19"/>
                </a:cubicBezTo>
                <a:cubicBezTo>
                  <a:pt x="87" y="15"/>
                  <a:pt x="87" y="15"/>
                  <a:pt x="87" y="15"/>
                </a:cubicBezTo>
                <a:cubicBezTo>
                  <a:pt x="55" y="42"/>
                  <a:pt x="55" y="42"/>
                  <a:pt x="55" y="42"/>
                </a:cubicBezTo>
                <a:cubicBezTo>
                  <a:pt x="53" y="44"/>
                  <a:pt x="53" y="44"/>
                  <a:pt x="53" y="44"/>
                </a:cubicBezTo>
                <a:cubicBezTo>
                  <a:pt x="50" y="43"/>
                  <a:pt x="50" y="43"/>
                  <a:pt x="50" y="43"/>
                </a:cubicBezTo>
                <a:cubicBezTo>
                  <a:pt x="39" y="36"/>
                  <a:pt x="39" y="36"/>
                  <a:pt x="39" y="36"/>
                </a:cubicBezTo>
                <a:cubicBezTo>
                  <a:pt x="5" y="57"/>
                  <a:pt x="5" y="57"/>
                  <a:pt x="5" y="57"/>
                </a:cubicBezTo>
                <a:cubicBezTo>
                  <a:pt x="0" y="49"/>
                  <a:pt x="0" y="49"/>
                  <a:pt x="0" y="49"/>
                </a:cubicBezTo>
                <a:close/>
                <a:moveTo>
                  <a:pt x="10" y="75"/>
                </a:moveTo>
                <a:cubicBezTo>
                  <a:pt x="21" y="75"/>
                  <a:pt x="21" y="75"/>
                  <a:pt x="21" y="75"/>
                </a:cubicBezTo>
                <a:cubicBezTo>
                  <a:pt x="22" y="75"/>
                  <a:pt x="23" y="74"/>
                  <a:pt x="23" y="73"/>
                </a:cubicBezTo>
                <a:cubicBezTo>
                  <a:pt x="23" y="54"/>
                  <a:pt x="23" y="54"/>
                  <a:pt x="23" y="54"/>
                </a:cubicBezTo>
                <a:cubicBezTo>
                  <a:pt x="7" y="64"/>
                  <a:pt x="7" y="64"/>
                  <a:pt x="7" y="64"/>
                </a:cubicBezTo>
                <a:cubicBezTo>
                  <a:pt x="7" y="73"/>
                  <a:pt x="7" y="73"/>
                  <a:pt x="7" y="73"/>
                </a:cubicBezTo>
                <a:cubicBezTo>
                  <a:pt x="7" y="74"/>
                  <a:pt x="8" y="75"/>
                  <a:pt x="10" y="75"/>
                </a:cubicBezTo>
                <a:close/>
                <a:moveTo>
                  <a:pt x="56" y="75"/>
                </a:moveTo>
                <a:cubicBezTo>
                  <a:pt x="60" y="75"/>
                  <a:pt x="63" y="75"/>
                  <a:pt x="67" y="75"/>
                </a:cubicBezTo>
                <a:cubicBezTo>
                  <a:pt x="69" y="75"/>
                  <a:pt x="70" y="74"/>
                  <a:pt x="70" y="73"/>
                </a:cubicBezTo>
                <a:cubicBezTo>
                  <a:pt x="70" y="62"/>
                  <a:pt x="70" y="50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54" y="53"/>
                  <a:pt x="54" y="53"/>
                  <a:pt x="54" y="53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73"/>
                  <a:pt x="53" y="73"/>
                  <a:pt x="53" y="73"/>
                </a:cubicBezTo>
                <a:cubicBezTo>
                  <a:pt x="53" y="74"/>
                  <a:pt x="55" y="75"/>
                  <a:pt x="56" y="75"/>
                </a:cubicBezTo>
                <a:close/>
                <a:moveTo>
                  <a:pt x="79" y="75"/>
                </a:moveTo>
                <a:cubicBezTo>
                  <a:pt x="90" y="75"/>
                  <a:pt x="90" y="75"/>
                  <a:pt x="90" y="75"/>
                </a:cubicBezTo>
                <a:cubicBezTo>
                  <a:pt x="92" y="75"/>
                  <a:pt x="93" y="74"/>
                  <a:pt x="93" y="73"/>
                </a:cubicBezTo>
                <a:cubicBezTo>
                  <a:pt x="93" y="32"/>
                  <a:pt x="93" y="32"/>
                  <a:pt x="93" y="32"/>
                </a:cubicBezTo>
                <a:cubicBezTo>
                  <a:pt x="86" y="24"/>
                  <a:pt x="86" y="24"/>
                  <a:pt x="86" y="24"/>
                </a:cubicBezTo>
                <a:cubicBezTo>
                  <a:pt x="77" y="33"/>
                  <a:pt x="77" y="33"/>
                  <a:pt x="77" y="33"/>
                </a:cubicBezTo>
                <a:cubicBezTo>
                  <a:pt x="77" y="73"/>
                  <a:pt x="77" y="73"/>
                  <a:pt x="77" y="73"/>
                </a:cubicBezTo>
                <a:cubicBezTo>
                  <a:pt x="77" y="74"/>
                  <a:pt x="78" y="75"/>
                  <a:pt x="79" y="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2553" name="文本框 114"/>
          <p:cNvSpPr txBox="1">
            <a:spLocks noChangeArrowheads="1"/>
          </p:cNvSpPr>
          <p:nvPr/>
        </p:nvSpPr>
        <p:spPr bwMode="auto">
          <a:xfrm>
            <a:off x="1757363" y="5021263"/>
            <a:ext cx="860583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这里可以对上面的数据进行总的描述，如无必要可删掉这段话，但要把数据整体移至中间。该图表适用于分项分析、重点强调等等。</a:t>
            </a:r>
            <a:r>
              <a:rPr lang="en-US" altLang="zh-CN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【</a:t>
            </a:r>
            <a:r>
              <a:rPr lang="zh-CN" altLang="en-US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图片可编辑，也可换掉颜色，步骤跟之前介绍的一样。模板末页附有大量的可编辑图片，任君挑选。</a:t>
            </a:r>
            <a:r>
              <a:rPr lang="en-US" altLang="zh-CN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  <a:endParaRPr lang="zh-CN" altLang="en-US" sz="1600">
              <a:solidFill>
                <a:srgbClr val="0D0D0D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2554" name="矩形 115"/>
          <p:cNvSpPr>
            <a:spLocks noChangeArrowheads="1"/>
          </p:cNvSpPr>
          <p:nvPr/>
        </p:nvSpPr>
        <p:spPr bwMode="auto">
          <a:xfrm>
            <a:off x="1757363" y="1874838"/>
            <a:ext cx="19240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40404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这里输入项目的名称和详细的描述。</a:t>
            </a:r>
          </a:p>
        </p:txBody>
      </p:sp>
      <p:sp>
        <p:nvSpPr>
          <p:cNvPr id="22555" name="矩形 116"/>
          <p:cNvSpPr>
            <a:spLocks noChangeArrowheads="1"/>
          </p:cNvSpPr>
          <p:nvPr/>
        </p:nvSpPr>
        <p:spPr bwMode="auto">
          <a:xfrm>
            <a:off x="8058150" y="1874838"/>
            <a:ext cx="1976438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40404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这里输入项目的名称和详细的描述。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矩形 4"/>
          <p:cNvSpPr>
            <a:spLocks noChangeArrowheads="1"/>
          </p:cNvSpPr>
          <p:nvPr/>
        </p:nvSpPr>
        <p:spPr bwMode="auto">
          <a:xfrm>
            <a:off x="0" y="0"/>
            <a:ext cx="12192000" cy="301625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3555" name="矩形 5"/>
          <p:cNvSpPr>
            <a:spLocks noChangeArrowheads="1"/>
          </p:cNvSpPr>
          <p:nvPr/>
        </p:nvSpPr>
        <p:spPr bwMode="auto">
          <a:xfrm>
            <a:off x="0" y="6400800"/>
            <a:ext cx="12192000" cy="4572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3556" name="五边形 2"/>
          <p:cNvSpPr>
            <a:spLocks/>
          </p:cNvSpPr>
          <p:nvPr/>
        </p:nvSpPr>
        <p:spPr bwMode="auto">
          <a:xfrm rot="5400000">
            <a:off x="10406063" y="58737"/>
            <a:ext cx="700088" cy="1185863"/>
          </a:xfrm>
          <a:custGeom>
            <a:avLst/>
            <a:gdLst>
              <a:gd name="T0" fmla="*/ 0 w 700392"/>
              <a:gd name="T1" fmla="*/ 0 h 1186775"/>
              <a:gd name="T2" fmla="*/ 480684 w 700392"/>
              <a:gd name="T3" fmla="*/ 0 h 1186775"/>
              <a:gd name="T4" fmla="*/ 699176 w 700392"/>
              <a:gd name="T5" fmla="*/ 640055 h 1186775"/>
              <a:gd name="T6" fmla="*/ 480684 w 700392"/>
              <a:gd name="T7" fmla="*/ 1183131 h 1186775"/>
              <a:gd name="T8" fmla="*/ 0 w 700392"/>
              <a:gd name="T9" fmla="*/ 1183131 h 1186775"/>
              <a:gd name="T10" fmla="*/ 0 w 700392"/>
              <a:gd name="T11" fmla="*/ 0 h 118677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00392"/>
              <a:gd name="T19" fmla="*/ 0 h 1186775"/>
              <a:gd name="T20" fmla="*/ 700392 w 700392"/>
              <a:gd name="T21" fmla="*/ 1186775 h 1186775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00392" h="1186775">
                <a:moveTo>
                  <a:pt x="0" y="0"/>
                </a:moveTo>
                <a:lnTo>
                  <a:pt x="481520" y="0"/>
                </a:lnTo>
                <a:lnTo>
                  <a:pt x="700392" y="642026"/>
                </a:lnTo>
                <a:lnTo>
                  <a:pt x="481520" y="1186775"/>
                </a:lnTo>
                <a:lnTo>
                  <a:pt x="0" y="1186775"/>
                </a:lnTo>
                <a:lnTo>
                  <a:pt x="0" y="0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7" name="文本框 6"/>
          <p:cNvSpPr txBox="1">
            <a:spLocks noChangeArrowheads="1"/>
          </p:cNvSpPr>
          <p:nvPr/>
        </p:nvSpPr>
        <p:spPr bwMode="auto">
          <a:xfrm>
            <a:off x="10182225" y="301625"/>
            <a:ext cx="1254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chemeClr val="bg1"/>
                </a:solidFill>
              </a:rPr>
              <a:t>PART 3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558" name="矩形 51"/>
          <p:cNvSpPr>
            <a:spLocks noChangeArrowheads="1"/>
          </p:cNvSpPr>
          <p:nvPr/>
        </p:nvSpPr>
        <p:spPr bwMode="auto">
          <a:xfrm>
            <a:off x="4938713" y="4167188"/>
            <a:ext cx="245268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40404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这里输入项目的具体内容，请尽量简化内容，字数不要太多。</a:t>
            </a:r>
          </a:p>
        </p:txBody>
      </p:sp>
      <p:sp>
        <p:nvSpPr>
          <p:cNvPr id="23559" name="矩形 54"/>
          <p:cNvSpPr>
            <a:spLocks noChangeArrowheads="1"/>
          </p:cNvSpPr>
          <p:nvPr/>
        </p:nvSpPr>
        <p:spPr bwMode="auto">
          <a:xfrm>
            <a:off x="4938713" y="1944688"/>
            <a:ext cx="245268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40404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这里输入项目的具体内容，请尽量简化内容，字数不要太多。</a:t>
            </a:r>
          </a:p>
        </p:txBody>
      </p:sp>
      <p:sp>
        <p:nvSpPr>
          <p:cNvPr id="23560" name="矩形 57"/>
          <p:cNvSpPr>
            <a:spLocks noChangeArrowheads="1"/>
          </p:cNvSpPr>
          <p:nvPr/>
        </p:nvSpPr>
        <p:spPr bwMode="auto">
          <a:xfrm flipH="1">
            <a:off x="4938713" y="3054350"/>
            <a:ext cx="245268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40404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这里输入项目的具体内容，请尽量简化内容，字数不要太多。</a:t>
            </a:r>
          </a:p>
        </p:txBody>
      </p:sp>
      <p:sp>
        <p:nvSpPr>
          <p:cNvPr id="23561" name="任意多边形 31"/>
          <p:cNvSpPr>
            <a:spLocks/>
          </p:cNvSpPr>
          <p:nvPr/>
        </p:nvSpPr>
        <p:spPr bwMode="auto">
          <a:xfrm>
            <a:off x="655638" y="3462338"/>
            <a:ext cx="3184525" cy="760412"/>
          </a:xfrm>
          <a:custGeom>
            <a:avLst/>
            <a:gdLst>
              <a:gd name="T0" fmla="*/ 871045 w 3183875"/>
              <a:gd name="T1" fmla="*/ 0 h 760164"/>
              <a:gd name="T2" fmla="*/ 3186475 w 3183875"/>
              <a:gd name="T3" fmla="*/ 0 h 760164"/>
              <a:gd name="T4" fmla="*/ 2150047 w 3183875"/>
              <a:gd name="T5" fmla="*/ 761156 h 760164"/>
              <a:gd name="T6" fmla="*/ 0 w 3183875"/>
              <a:gd name="T7" fmla="*/ 761156 h 760164"/>
              <a:gd name="T8" fmla="*/ 871045 w 3183875"/>
              <a:gd name="T9" fmla="*/ 0 h 7601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183875"/>
              <a:gd name="T16" fmla="*/ 0 h 760164"/>
              <a:gd name="T17" fmla="*/ 3183875 w 3183875"/>
              <a:gd name="T18" fmla="*/ 760164 h 76016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183875" h="760164">
                <a:moveTo>
                  <a:pt x="870333" y="0"/>
                </a:moveTo>
                <a:lnTo>
                  <a:pt x="3183875" y="0"/>
                </a:lnTo>
                <a:lnTo>
                  <a:pt x="2148290" y="760164"/>
                </a:lnTo>
                <a:lnTo>
                  <a:pt x="0" y="760164"/>
                </a:lnTo>
                <a:lnTo>
                  <a:pt x="870333" y="0"/>
                </a:lnTo>
                <a:close/>
              </a:path>
            </a:pathLst>
          </a:custGeom>
          <a:solidFill>
            <a:srgbClr val="FEE49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2" name="任意多边形 30"/>
          <p:cNvSpPr>
            <a:spLocks/>
          </p:cNvSpPr>
          <p:nvPr/>
        </p:nvSpPr>
        <p:spPr bwMode="auto">
          <a:xfrm>
            <a:off x="655638" y="2949575"/>
            <a:ext cx="3184525" cy="760413"/>
          </a:xfrm>
          <a:custGeom>
            <a:avLst/>
            <a:gdLst>
              <a:gd name="T0" fmla="*/ 871045 w 3183875"/>
              <a:gd name="T1" fmla="*/ 0 h 760164"/>
              <a:gd name="T2" fmla="*/ 3186475 w 3183875"/>
              <a:gd name="T3" fmla="*/ 0 h 760164"/>
              <a:gd name="T4" fmla="*/ 2150047 w 3183875"/>
              <a:gd name="T5" fmla="*/ 761160 h 760164"/>
              <a:gd name="T6" fmla="*/ 0 w 3183875"/>
              <a:gd name="T7" fmla="*/ 761160 h 760164"/>
              <a:gd name="T8" fmla="*/ 871045 w 3183875"/>
              <a:gd name="T9" fmla="*/ 0 h 7601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183875"/>
              <a:gd name="T16" fmla="*/ 0 h 760164"/>
              <a:gd name="T17" fmla="*/ 3183875 w 3183875"/>
              <a:gd name="T18" fmla="*/ 760164 h 76016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183875" h="760164">
                <a:moveTo>
                  <a:pt x="870333" y="0"/>
                </a:moveTo>
                <a:lnTo>
                  <a:pt x="3183875" y="0"/>
                </a:lnTo>
                <a:lnTo>
                  <a:pt x="2148290" y="760164"/>
                </a:lnTo>
                <a:lnTo>
                  <a:pt x="0" y="760164"/>
                </a:lnTo>
                <a:lnTo>
                  <a:pt x="870333" y="0"/>
                </a:lnTo>
                <a:close/>
              </a:path>
            </a:pathLst>
          </a:custGeom>
          <a:solidFill>
            <a:srgbClr val="FED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3" name="任意多边形 3"/>
          <p:cNvSpPr>
            <a:spLocks/>
          </p:cNvSpPr>
          <p:nvPr/>
        </p:nvSpPr>
        <p:spPr bwMode="auto">
          <a:xfrm>
            <a:off x="671513" y="2463800"/>
            <a:ext cx="3184525" cy="760413"/>
          </a:xfrm>
          <a:custGeom>
            <a:avLst/>
            <a:gdLst>
              <a:gd name="T0" fmla="*/ 871045 w 3183875"/>
              <a:gd name="T1" fmla="*/ 0 h 760164"/>
              <a:gd name="T2" fmla="*/ 3186475 w 3183875"/>
              <a:gd name="T3" fmla="*/ 0 h 760164"/>
              <a:gd name="T4" fmla="*/ 2150047 w 3183875"/>
              <a:gd name="T5" fmla="*/ 761160 h 760164"/>
              <a:gd name="T6" fmla="*/ 0 w 3183875"/>
              <a:gd name="T7" fmla="*/ 761160 h 760164"/>
              <a:gd name="T8" fmla="*/ 871045 w 3183875"/>
              <a:gd name="T9" fmla="*/ 0 h 7601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183875"/>
              <a:gd name="T16" fmla="*/ 0 h 760164"/>
              <a:gd name="T17" fmla="*/ 3183875 w 3183875"/>
              <a:gd name="T18" fmla="*/ 760164 h 76016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183875" h="760164">
                <a:moveTo>
                  <a:pt x="870333" y="0"/>
                </a:moveTo>
                <a:lnTo>
                  <a:pt x="3183875" y="0"/>
                </a:lnTo>
                <a:lnTo>
                  <a:pt x="2148290" y="760164"/>
                </a:lnTo>
                <a:lnTo>
                  <a:pt x="0" y="760164"/>
                </a:lnTo>
                <a:lnTo>
                  <a:pt x="870333" y="0"/>
                </a:lnTo>
                <a:close/>
              </a:path>
            </a:pathLst>
          </a:custGeom>
          <a:solidFill>
            <a:srgbClr val="F1B80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cxnSp>
        <p:nvCxnSpPr>
          <p:cNvPr id="23564" name="直接连接符 17"/>
          <p:cNvCxnSpPr>
            <a:cxnSpLocks noChangeShapeType="1"/>
          </p:cNvCxnSpPr>
          <p:nvPr/>
        </p:nvCxnSpPr>
        <p:spPr bwMode="auto">
          <a:xfrm flipV="1">
            <a:off x="2387600" y="2214563"/>
            <a:ext cx="0" cy="165100"/>
          </a:xfrm>
          <a:prstGeom prst="line">
            <a:avLst/>
          </a:prstGeom>
          <a:noFill/>
          <a:ln w="9525">
            <a:solidFill>
              <a:srgbClr val="A6A6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5" name="直接连接符 20"/>
          <p:cNvCxnSpPr>
            <a:cxnSpLocks noChangeShapeType="1"/>
          </p:cNvCxnSpPr>
          <p:nvPr/>
        </p:nvCxnSpPr>
        <p:spPr bwMode="auto">
          <a:xfrm>
            <a:off x="2387600" y="2203450"/>
            <a:ext cx="2457450" cy="0"/>
          </a:xfrm>
          <a:prstGeom prst="line">
            <a:avLst/>
          </a:prstGeom>
          <a:noFill/>
          <a:ln w="6350">
            <a:solidFill>
              <a:srgbClr val="A6A6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6" name="直接连接符 41"/>
          <p:cNvCxnSpPr>
            <a:cxnSpLocks noChangeShapeType="1"/>
          </p:cNvCxnSpPr>
          <p:nvPr/>
        </p:nvCxnSpPr>
        <p:spPr bwMode="auto">
          <a:xfrm>
            <a:off x="2387600" y="4278313"/>
            <a:ext cx="0" cy="180975"/>
          </a:xfrm>
          <a:prstGeom prst="line">
            <a:avLst/>
          </a:prstGeom>
          <a:noFill/>
          <a:ln w="9525">
            <a:solidFill>
              <a:srgbClr val="A6A6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7" name="直接连接符 42"/>
          <p:cNvCxnSpPr>
            <a:cxnSpLocks noChangeShapeType="1"/>
          </p:cNvCxnSpPr>
          <p:nvPr/>
        </p:nvCxnSpPr>
        <p:spPr bwMode="auto">
          <a:xfrm flipV="1">
            <a:off x="2387600" y="4470400"/>
            <a:ext cx="2457450" cy="0"/>
          </a:xfrm>
          <a:prstGeom prst="line">
            <a:avLst/>
          </a:prstGeom>
          <a:noFill/>
          <a:ln w="6350">
            <a:solidFill>
              <a:srgbClr val="A6A6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8" name="直接连接符 43"/>
          <p:cNvCxnSpPr>
            <a:cxnSpLocks noChangeShapeType="1"/>
          </p:cNvCxnSpPr>
          <p:nvPr/>
        </p:nvCxnSpPr>
        <p:spPr bwMode="auto">
          <a:xfrm>
            <a:off x="3290888" y="3346450"/>
            <a:ext cx="1554162" cy="0"/>
          </a:xfrm>
          <a:prstGeom prst="line">
            <a:avLst/>
          </a:prstGeom>
          <a:noFill/>
          <a:ln w="6350">
            <a:solidFill>
              <a:srgbClr val="A6A6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569" name="文本框 50"/>
          <p:cNvSpPr txBox="1">
            <a:spLocks noChangeArrowheads="1"/>
          </p:cNvSpPr>
          <p:nvPr/>
        </p:nvSpPr>
        <p:spPr bwMode="auto">
          <a:xfrm>
            <a:off x="7937500" y="3192463"/>
            <a:ext cx="327501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这里可以对上面三个数据进行总的描述。该图表适用于项目分项描述、任务分块等情况。</a:t>
            </a:r>
          </a:p>
        </p:txBody>
      </p:sp>
      <p:sp>
        <p:nvSpPr>
          <p:cNvPr id="23570" name="文本框 29"/>
          <p:cNvSpPr txBox="1">
            <a:spLocks noChangeArrowheads="1"/>
          </p:cNvSpPr>
          <p:nvPr/>
        </p:nvSpPr>
        <p:spPr bwMode="auto">
          <a:xfrm>
            <a:off x="1958975" y="2538413"/>
            <a:ext cx="4286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595959"/>
                </a:solidFill>
                <a:latin typeface="Broadway" panose="02020500000000000000" pitchFamily="18" charset="0"/>
              </a:rPr>
              <a:t>1</a:t>
            </a:r>
            <a:endParaRPr lang="zh-CN" altLang="en-US">
              <a:solidFill>
                <a:srgbClr val="595959"/>
              </a:solidFill>
              <a:latin typeface="Broadway" panose="02020500000000000000" pitchFamily="18" charset="0"/>
            </a:endParaRPr>
          </a:p>
        </p:txBody>
      </p:sp>
      <p:sp>
        <p:nvSpPr>
          <p:cNvPr id="23571" name="文本框 56"/>
          <p:cNvSpPr txBox="1">
            <a:spLocks noChangeArrowheads="1"/>
          </p:cNvSpPr>
          <p:nvPr/>
        </p:nvSpPr>
        <p:spPr bwMode="auto">
          <a:xfrm>
            <a:off x="1958975" y="3178175"/>
            <a:ext cx="4286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595959"/>
                </a:solidFill>
                <a:latin typeface="Broadway" panose="02020500000000000000" pitchFamily="18" charset="0"/>
              </a:rPr>
              <a:t>2</a:t>
            </a:r>
            <a:endParaRPr lang="zh-CN" altLang="en-US">
              <a:solidFill>
                <a:srgbClr val="595959"/>
              </a:solidFill>
              <a:latin typeface="Broadway" panose="02020500000000000000" pitchFamily="18" charset="0"/>
            </a:endParaRPr>
          </a:p>
        </p:txBody>
      </p:sp>
      <p:sp>
        <p:nvSpPr>
          <p:cNvPr id="23572" name="文本框 59"/>
          <p:cNvSpPr txBox="1">
            <a:spLocks noChangeArrowheads="1"/>
          </p:cNvSpPr>
          <p:nvPr/>
        </p:nvSpPr>
        <p:spPr bwMode="auto">
          <a:xfrm>
            <a:off x="1958975" y="3706813"/>
            <a:ext cx="4286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595959"/>
                </a:solidFill>
                <a:latin typeface="Broadway" panose="02020500000000000000" pitchFamily="18" charset="0"/>
              </a:rPr>
              <a:t>3</a:t>
            </a:r>
            <a:endParaRPr lang="zh-CN" altLang="en-US">
              <a:solidFill>
                <a:srgbClr val="595959"/>
              </a:solidFill>
              <a:latin typeface="Broadway" panose="02020500000000000000" pitchFamily="18" charset="0"/>
            </a:endParaRPr>
          </a:p>
        </p:txBody>
      </p:sp>
      <p:sp>
        <p:nvSpPr>
          <p:cNvPr id="23573" name="文本框 60"/>
          <p:cNvSpPr txBox="1">
            <a:spLocks noChangeArrowheads="1"/>
          </p:cNvSpPr>
          <p:nvPr/>
        </p:nvSpPr>
        <p:spPr bwMode="auto">
          <a:xfrm>
            <a:off x="7937500" y="2671763"/>
            <a:ext cx="33448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输入对这个数据的描述</a:t>
            </a:r>
          </a:p>
        </p:txBody>
      </p:sp>
      <p:cxnSp>
        <p:nvCxnSpPr>
          <p:cNvPr id="23574" name="直接连接符 61"/>
          <p:cNvCxnSpPr>
            <a:cxnSpLocks noChangeShapeType="1"/>
          </p:cNvCxnSpPr>
          <p:nvPr/>
        </p:nvCxnSpPr>
        <p:spPr bwMode="auto">
          <a:xfrm>
            <a:off x="7815263" y="2776538"/>
            <a:ext cx="0" cy="1266825"/>
          </a:xfrm>
          <a:prstGeom prst="line">
            <a:avLst/>
          </a:prstGeom>
          <a:noFill/>
          <a:ln w="6350">
            <a:solidFill>
              <a:srgbClr val="A6A6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矩形 4"/>
          <p:cNvSpPr>
            <a:spLocks noChangeArrowheads="1"/>
          </p:cNvSpPr>
          <p:nvPr/>
        </p:nvSpPr>
        <p:spPr bwMode="auto">
          <a:xfrm>
            <a:off x="0" y="0"/>
            <a:ext cx="12192000" cy="301625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4579" name="矩形 5"/>
          <p:cNvSpPr>
            <a:spLocks noChangeArrowheads="1"/>
          </p:cNvSpPr>
          <p:nvPr/>
        </p:nvSpPr>
        <p:spPr bwMode="auto">
          <a:xfrm>
            <a:off x="0" y="6400800"/>
            <a:ext cx="12192000" cy="4572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4580" name="五边形 2"/>
          <p:cNvSpPr>
            <a:spLocks/>
          </p:cNvSpPr>
          <p:nvPr/>
        </p:nvSpPr>
        <p:spPr bwMode="auto">
          <a:xfrm rot="5400000">
            <a:off x="10406063" y="58737"/>
            <a:ext cx="700088" cy="1185863"/>
          </a:xfrm>
          <a:custGeom>
            <a:avLst/>
            <a:gdLst>
              <a:gd name="T0" fmla="*/ 0 w 700392"/>
              <a:gd name="T1" fmla="*/ 0 h 1186775"/>
              <a:gd name="T2" fmla="*/ 480684 w 700392"/>
              <a:gd name="T3" fmla="*/ 0 h 1186775"/>
              <a:gd name="T4" fmla="*/ 699176 w 700392"/>
              <a:gd name="T5" fmla="*/ 640055 h 1186775"/>
              <a:gd name="T6" fmla="*/ 480684 w 700392"/>
              <a:gd name="T7" fmla="*/ 1183131 h 1186775"/>
              <a:gd name="T8" fmla="*/ 0 w 700392"/>
              <a:gd name="T9" fmla="*/ 1183131 h 1186775"/>
              <a:gd name="T10" fmla="*/ 0 w 700392"/>
              <a:gd name="T11" fmla="*/ 0 h 118677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00392"/>
              <a:gd name="T19" fmla="*/ 0 h 1186775"/>
              <a:gd name="T20" fmla="*/ 700392 w 700392"/>
              <a:gd name="T21" fmla="*/ 1186775 h 1186775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00392" h="1186775">
                <a:moveTo>
                  <a:pt x="0" y="0"/>
                </a:moveTo>
                <a:lnTo>
                  <a:pt x="481520" y="0"/>
                </a:lnTo>
                <a:lnTo>
                  <a:pt x="700392" y="642026"/>
                </a:lnTo>
                <a:lnTo>
                  <a:pt x="481520" y="1186775"/>
                </a:lnTo>
                <a:lnTo>
                  <a:pt x="0" y="1186775"/>
                </a:lnTo>
                <a:lnTo>
                  <a:pt x="0" y="0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1" name="文本框 6"/>
          <p:cNvSpPr txBox="1">
            <a:spLocks noChangeArrowheads="1"/>
          </p:cNvSpPr>
          <p:nvPr/>
        </p:nvSpPr>
        <p:spPr bwMode="auto">
          <a:xfrm>
            <a:off x="10182225" y="301625"/>
            <a:ext cx="1254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chemeClr val="bg1"/>
                </a:solidFill>
              </a:rPr>
              <a:t>PART 3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582" name="文本框 22"/>
          <p:cNvSpPr txBox="1">
            <a:spLocks noChangeArrowheads="1"/>
          </p:cNvSpPr>
          <p:nvPr/>
        </p:nvSpPr>
        <p:spPr bwMode="auto">
          <a:xfrm>
            <a:off x="1654175" y="4241800"/>
            <a:ext cx="22494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输入对这个数据的描述</a:t>
            </a:r>
          </a:p>
        </p:txBody>
      </p:sp>
      <p:sp>
        <p:nvSpPr>
          <p:cNvPr id="24583" name="文本框 23"/>
          <p:cNvSpPr txBox="1">
            <a:spLocks noChangeArrowheads="1"/>
          </p:cNvSpPr>
          <p:nvPr/>
        </p:nvSpPr>
        <p:spPr bwMode="auto">
          <a:xfrm>
            <a:off x="1646238" y="4670425"/>
            <a:ext cx="90058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这里可以对上面三个数据进行总的描述，如无必要可删掉这段话。</a:t>
            </a:r>
            <a:r>
              <a:rPr lang="en-US" altLang="zh-CN" sz="18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【</a:t>
            </a:r>
            <a:r>
              <a:rPr lang="zh-CN" altLang="en-US" sz="18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图片可编辑，也可换掉颜色，步骤跟之前几页介绍的一样。模板末页附有大量的可编辑图片，任君挑选。</a:t>
            </a:r>
            <a:r>
              <a:rPr lang="en-US" altLang="zh-CN" sz="18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  <a:endParaRPr lang="zh-CN" altLang="en-US" sz="1800">
              <a:solidFill>
                <a:srgbClr val="0D0D0D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4584" name="Freeform 10"/>
          <p:cNvSpPr>
            <a:spLocks noEditPoints="1"/>
          </p:cNvSpPr>
          <p:nvPr/>
        </p:nvSpPr>
        <p:spPr bwMode="auto">
          <a:xfrm>
            <a:off x="8304213" y="2665413"/>
            <a:ext cx="1352550" cy="1241425"/>
          </a:xfrm>
          <a:custGeom>
            <a:avLst/>
            <a:gdLst>
              <a:gd name="T0" fmla="*/ 2147483646 w 210"/>
              <a:gd name="T1" fmla="*/ 0 h 192"/>
              <a:gd name="T2" fmla="*/ 2147483646 w 210"/>
              <a:gd name="T3" fmla="*/ 2147483646 h 192"/>
              <a:gd name="T4" fmla="*/ 2147483646 w 210"/>
              <a:gd name="T5" fmla="*/ 2147483646 h 192"/>
              <a:gd name="T6" fmla="*/ 2147483646 w 210"/>
              <a:gd name="T7" fmla="*/ 2147483646 h 192"/>
              <a:gd name="T8" fmla="*/ 2147483646 w 210"/>
              <a:gd name="T9" fmla="*/ 2147483646 h 192"/>
              <a:gd name="T10" fmla="*/ 2147483646 w 210"/>
              <a:gd name="T11" fmla="*/ 2147483646 h 192"/>
              <a:gd name="T12" fmla="*/ 2147483646 w 210"/>
              <a:gd name="T13" fmla="*/ 2147483646 h 192"/>
              <a:gd name="T14" fmla="*/ 2147483646 w 210"/>
              <a:gd name="T15" fmla="*/ 2147483646 h 192"/>
              <a:gd name="T16" fmla="*/ 2147483646 w 210"/>
              <a:gd name="T17" fmla="*/ 2147483646 h 192"/>
              <a:gd name="T18" fmla="*/ 2147483646 w 210"/>
              <a:gd name="T19" fmla="*/ 2147483646 h 192"/>
              <a:gd name="T20" fmla="*/ 2147483646 w 210"/>
              <a:gd name="T21" fmla="*/ 2147483646 h 192"/>
              <a:gd name="T22" fmla="*/ 2147483646 w 210"/>
              <a:gd name="T23" fmla="*/ 2147483646 h 192"/>
              <a:gd name="T24" fmla="*/ 2147483646 w 210"/>
              <a:gd name="T25" fmla="*/ 2147483646 h 192"/>
              <a:gd name="T26" fmla="*/ 2147483646 w 210"/>
              <a:gd name="T27" fmla="*/ 2147483646 h 192"/>
              <a:gd name="T28" fmla="*/ 2147483646 w 210"/>
              <a:gd name="T29" fmla="*/ 2147483646 h 192"/>
              <a:gd name="T30" fmla="*/ 2147483646 w 210"/>
              <a:gd name="T31" fmla="*/ 2147483646 h 192"/>
              <a:gd name="T32" fmla="*/ 2147483646 w 210"/>
              <a:gd name="T33" fmla="*/ 2147483646 h 192"/>
              <a:gd name="T34" fmla="*/ 2147483646 w 210"/>
              <a:gd name="T35" fmla="*/ 2147483646 h 192"/>
              <a:gd name="T36" fmla="*/ 2147483646 w 210"/>
              <a:gd name="T37" fmla="*/ 2147483646 h 192"/>
              <a:gd name="T38" fmla="*/ 2147483646 w 210"/>
              <a:gd name="T39" fmla="*/ 2147483646 h 192"/>
              <a:gd name="T40" fmla="*/ 2147483646 w 210"/>
              <a:gd name="T41" fmla="*/ 2147483646 h 192"/>
              <a:gd name="T42" fmla="*/ 2147483646 w 210"/>
              <a:gd name="T43" fmla="*/ 2147483646 h 192"/>
              <a:gd name="T44" fmla="*/ 2147483646 w 210"/>
              <a:gd name="T45" fmla="*/ 2147483646 h 192"/>
              <a:gd name="T46" fmla="*/ 2147483646 w 210"/>
              <a:gd name="T47" fmla="*/ 2147483646 h 192"/>
              <a:gd name="T48" fmla="*/ 2147483646 w 210"/>
              <a:gd name="T49" fmla="*/ 2147483646 h 192"/>
              <a:gd name="T50" fmla="*/ 0 w 210"/>
              <a:gd name="T51" fmla="*/ 2147483646 h 192"/>
              <a:gd name="T52" fmla="*/ 2147483646 w 210"/>
              <a:gd name="T53" fmla="*/ 2147483646 h 192"/>
              <a:gd name="T54" fmla="*/ 0 w 210"/>
              <a:gd name="T55" fmla="*/ 2147483646 h 192"/>
              <a:gd name="T56" fmla="*/ 2147483646 w 210"/>
              <a:gd name="T57" fmla="*/ 2147483646 h 192"/>
              <a:gd name="T58" fmla="*/ 0 w 210"/>
              <a:gd name="T59" fmla="*/ 2147483646 h 192"/>
              <a:gd name="T60" fmla="*/ 2147483646 w 210"/>
              <a:gd name="T61" fmla="*/ 2147483646 h 192"/>
              <a:gd name="T62" fmla="*/ 0 w 210"/>
              <a:gd name="T63" fmla="*/ 2147483646 h 192"/>
              <a:gd name="T64" fmla="*/ 2147483646 w 210"/>
              <a:gd name="T65" fmla="*/ 2147483646 h 192"/>
              <a:gd name="T66" fmla="*/ 0 w 210"/>
              <a:gd name="T67" fmla="*/ 2147483646 h 192"/>
              <a:gd name="T68" fmla="*/ 2147483646 w 210"/>
              <a:gd name="T69" fmla="*/ 2147483646 h 192"/>
              <a:gd name="T70" fmla="*/ 2147483646 w 210"/>
              <a:gd name="T71" fmla="*/ 0 h 192"/>
              <a:gd name="T72" fmla="*/ 2147483646 w 210"/>
              <a:gd name="T73" fmla="*/ 2147483646 h 192"/>
              <a:gd name="T74" fmla="*/ 2147483646 w 210"/>
              <a:gd name="T75" fmla="*/ 2147483646 h 192"/>
              <a:gd name="T76" fmla="*/ 2147483646 w 210"/>
              <a:gd name="T77" fmla="*/ 2147483646 h 192"/>
              <a:gd name="T78" fmla="*/ 2147483646 w 210"/>
              <a:gd name="T79" fmla="*/ 2147483646 h 192"/>
              <a:gd name="T80" fmla="*/ 2147483646 w 210"/>
              <a:gd name="T81" fmla="*/ 2147483646 h 192"/>
              <a:gd name="T82" fmla="*/ 2147483646 w 210"/>
              <a:gd name="T83" fmla="*/ 2147483646 h 192"/>
              <a:gd name="T84" fmla="*/ 2147483646 w 210"/>
              <a:gd name="T85" fmla="*/ 2147483646 h 192"/>
              <a:gd name="T86" fmla="*/ 2147483646 w 210"/>
              <a:gd name="T87" fmla="*/ 2147483646 h 192"/>
              <a:gd name="T88" fmla="*/ 2147483646 w 210"/>
              <a:gd name="T89" fmla="*/ 2147483646 h 192"/>
              <a:gd name="T90" fmla="*/ 2147483646 w 210"/>
              <a:gd name="T91" fmla="*/ 2147483646 h 192"/>
              <a:gd name="T92" fmla="*/ 2147483646 w 210"/>
              <a:gd name="T93" fmla="*/ 2147483646 h 192"/>
              <a:gd name="T94" fmla="*/ 2147483646 w 210"/>
              <a:gd name="T95" fmla="*/ 2147483646 h 192"/>
              <a:gd name="T96" fmla="*/ 2147483646 w 210"/>
              <a:gd name="T97" fmla="*/ 2147483646 h 192"/>
              <a:gd name="T98" fmla="*/ 2147483646 w 210"/>
              <a:gd name="T99" fmla="*/ 2147483646 h 192"/>
              <a:gd name="T100" fmla="*/ 2147483646 w 210"/>
              <a:gd name="T101" fmla="*/ 2147483646 h 192"/>
              <a:gd name="T102" fmla="*/ 2147483646 w 210"/>
              <a:gd name="T103" fmla="*/ 2147483646 h 192"/>
              <a:gd name="T104" fmla="*/ 2147483646 w 210"/>
              <a:gd name="T105" fmla="*/ 2147483646 h 192"/>
              <a:gd name="T106" fmla="*/ 2147483646 w 210"/>
              <a:gd name="T107" fmla="*/ 2147483646 h 192"/>
              <a:gd name="T108" fmla="*/ 2147483646 w 210"/>
              <a:gd name="T109" fmla="*/ 2147483646 h 192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210"/>
              <a:gd name="T166" fmla="*/ 0 h 192"/>
              <a:gd name="T167" fmla="*/ 210 w 210"/>
              <a:gd name="T168" fmla="*/ 192 h 192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210" h="192">
                <a:moveTo>
                  <a:pt x="30" y="0"/>
                </a:moveTo>
                <a:lnTo>
                  <a:pt x="163" y="0"/>
                </a:lnTo>
                <a:lnTo>
                  <a:pt x="172" y="0"/>
                </a:lnTo>
                <a:lnTo>
                  <a:pt x="172" y="10"/>
                </a:lnTo>
                <a:lnTo>
                  <a:pt x="172" y="41"/>
                </a:lnTo>
                <a:lnTo>
                  <a:pt x="156" y="55"/>
                </a:lnTo>
                <a:lnTo>
                  <a:pt x="156" y="17"/>
                </a:lnTo>
                <a:lnTo>
                  <a:pt x="37" y="17"/>
                </a:lnTo>
                <a:lnTo>
                  <a:pt x="37" y="29"/>
                </a:lnTo>
                <a:lnTo>
                  <a:pt x="45" y="24"/>
                </a:lnTo>
                <a:lnTo>
                  <a:pt x="54" y="22"/>
                </a:lnTo>
                <a:lnTo>
                  <a:pt x="59" y="36"/>
                </a:lnTo>
                <a:lnTo>
                  <a:pt x="52" y="41"/>
                </a:lnTo>
                <a:lnTo>
                  <a:pt x="37" y="45"/>
                </a:lnTo>
                <a:lnTo>
                  <a:pt x="37" y="55"/>
                </a:lnTo>
                <a:lnTo>
                  <a:pt x="45" y="52"/>
                </a:lnTo>
                <a:lnTo>
                  <a:pt x="54" y="48"/>
                </a:lnTo>
                <a:lnTo>
                  <a:pt x="59" y="64"/>
                </a:lnTo>
                <a:lnTo>
                  <a:pt x="52" y="67"/>
                </a:lnTo>
                <a:lnTo>
                  <a:pt x="37" y="74"/>
                </a:lnTo>
                <a:lnTo>
                  <a:pt x="37" y="83"/>
                </a:lnTo>
                <a:lnTo>
                  <a:pt x="45" y="78"/>
                </a:lnTo>
                <a:lnTo>
                  <a:pt x="54" y="76"/>
                </a:lnTo>
                <a:lnTo>
                  <a:pt x="59" y="90"/>
                </a:lnTo>
                <a:lnTo>
                  <a:pt x="52" y="95"/>
                </a:lnTo>
                <a:lnTo>
                  <a:pt x="37" y="100"/>
                </a:lnTo>
                <a:lnTo>
                  <a:pt x="37" y="109"/>
                </a:lnTo>
                <a:lnTo>
                  <a:pt x="45" y="104"/>
                </a:lnTo>
                <a:lnTo>
                  <a:pt x="54" y="102"/>
                </a:lnTo>
                <a:lnTo>
                  <a:pt x="59" y="116"/>
                </a:lnTo>
                <a:lnTo>
                  <a:pt x="52" y="121"/>
                </a:lnTo>
                <a:lnTo>
                  <a:pt x="37" y="128"/>
                </a:lnTo>
                <a:lnTo>
                  <a:pt x="37" y="137"/>
                </a:lnTo>
                <a:lnTo>
                  <a:pt x="45" y="135"/>
                </a:lnTo>
                <a:lnTo>
                  <a:pt x="54" y="130"/>
                </a:lnTo>
                <a:lnTo>
                  <a:pt x="59" y="147"/>
                </a:lnTo>
                <a:lnTo>
                  <a:pt x="52" y="149"/>
                </a:lnTo>
                <a:lnTo>
                  <a:pt x="37" y="156"/>
                </a:lnTo>
                <a:lnTo>
                  <a:pt x="37" y="170"/>
                </a:lnTo>
                <a:lnTo>
                  <a:pt x="37" y="175"/>
                </a:lnTo>
                <a:lnTo>
                  <a:pt x="156" y="175"/>
                </a:lnTo>
                <a:lnTo>
                  <a:pt x="156" y="137"/>
                </a:lnTo>
                <a:lnTo>
                  <a:pt x="172" y="123"/>
                </a:lnTo>
                <a:lnTo>
                  <a:pt x="172" y="182"/>
                </a:lnTo>
                <a:lnTo>
                  <a:pt x="172" y="192"/>
                </a:lnTo>
                <a:lnTo>
                  <a:pt x="163" y="192"/>
                </a:lnTo>
                <a:lnTo>
                  <a:pt x="30" y="192"/>
                </a:lnTo>
                <a:lnTo>
                  <a:pt x="21" y="192"/>
                </a:lnTo>
                <a:lnTo>
                  <a:pt x="21" y="182"/>
                </a:lnTo>
                <a:lnTo>
                  <a:pt x="21" y="170"/>
                </a:lnTo>
                <a:lnTo>
                  <a:pt x="4" y="170"/>
                </a:lnTo>
                <a:lnTo>
                  <a:pt x="0" y="154"/>
                </a:lnTo>
                <a:lnTo>
                  <a:pt x="21" y="144"/>
                </a:lnTo>
                <a:lnTo>
                  <a:pt x="21" y="140"/>
                </a:lnTo>
                <a:lnTo>
                  <a:pt x="4" y="140"/>
                </a:lnTo>
                <a:lnTo>
                  <a:pt x="0" y="126"/>
                </a:lnTo>
                <a:lnTo>
                  <a:pt x="21" y="116"/>
                </a:lnTo>
                <a:lnTo>
                  <a:pt x="21" y="114"/>
                </a:lnTo>
                <a:lnTo>
                  <a:pt x="4" y="114"/>
                </a:lnTo>
                <a:lnTo>
                  <a:pt x="0" y="97"/>
                </a:lnTo>
                <a:lnTo>
                  <a:pt x="21" y="90"/>
                </a:lnTo>
                <a:lnTo>
                  <a:pt x="21" y="88"/>
                </a:lnTo>
                <a:lnTo>
                  <a:pt x="4" y="88"/>
                </a:lnTo>
                <a:lnTo>
                  <a:pt x="0" y="71"/>
                </a:lnTo>
                <a:lnTo>
                  <a:pt x="21" y="62"/>
                </a:lnTo>
                <a:lnTo>
                  <a:pt x="21" y="59"/>
                </a:lnTo>
                <a:lnTo>
                  <a:pt x="4" y="59"/>
                </a:lnTo>
                <a:lnTo>
                  <a:pt x="0" y="45"/>
                </a:lnTo>
                <a:lnTo>
                  <a:pt x="21" y="36"/>
                </a:lnTo>
                <a:lnTo>
                  <a:pt x="21" y="10"/>
                </a:lnTo>
                <a:lnTo>
                  <a:pt x="21" y="0"/>
                </a:lnTo>
                <a:lnTo>
                  <a:pt x="30" y="0"/>
                </a:lnTo>
                <a:close/>
                <a:moveTo>
                  <a:pt x="73" y="92"/>
                </a:moveTo>
                <a:lnTo>
                  <a:pt x="73" y="102"/>
                </a:lnTo>
                <a:lnTo>
                  <a:pt x="96" y="102"/>
                </a:lnTo>
                <a:lnTo>
                  <a:pt x="96" y="92"/>
                </a:lnTo>
                <a:lnTo>
                  <a:pt x="73" y="92"/>
                </a:lnTo>
                <a:close/>
                <a:moveTo>
                  <a:pt x="73" y="71"/>
                </a:moveTo>
                <a:lnTo>
                  <a:pt x="73" y="81"/>
                </a:lnTo>
                <a:lnTo>
                  <a:pt x="115" y="81"/>
                </a:lnTo>
                <a:lnTo>
                  <a:pt x="115" y="71"/>
                </a:lnTo>
                <a:lnTo>
                  <a:pt x="73" y="71"/>
                </a:lnTo>
                <a:close/>
                <a:moveTo>
                  <a:pt x="73" y="52"/>
                </a:moveTo>
                <a:lnTo>
                  <a:pt x="73" y="62"/>
                </a:lnTo>
                <a:lnTo>
                  <a:pt x="134" y="62"/>
                </a:lnTo>
                <a:lnTo>
                  <a:pt x="134" y="52"/>
                </a:lnTo>
                <a:lnTo>
                  <a:pt x="73" y="52"/>
                </a:lnTo>
                <a:close/>
                <a:moveTo>
                  <a:pt x="73" y="33"/>
                </a:moveTo>
                <a:lnTo>
                  <a:pt x="73" y="41"/>
                </a:lnTo>
                <a:lnTo>
                  <a:pt x="134" y="41"/>
                </a:lnTo>
                <a:lnTo>
                  <a:pt x="134" y="33"/>
                </a:lnTo>
                <a:lnTo>
                  <a:pt x="73" y="33"/>
                </a:lnTo>
                <a:close/>
                <a:moveTo>
                  <a:pt x="96" y="152"/>
                </a:moveTo>
                <a:lnTo>
                  <a:pt x="111" y="152"/>
                </a:lnTo>
                <a:lnTo>
                  <a:pt x="122" y="152"/>
                </a:lnTo>
                <a:lnTo>
                  <a:pt x="111" y="137"/>
                </a:lnTo>
                <a:lnTo>
                  <a:pt x="99" y="126"/>
                </a:lnTo>
                <a:lnTo>
                  <a:pt x="99" y="140"/>
                </a:lnTo>
                <a:lnTo>
                  <a:pt x="96" y="152"/>
                </a:lnTo>
                <a:close/>
                <a:moveTo>
                  <a:pt x="186" y="43"/>
                </a:moveTo>
                <a:lnTo>
                  <a:pt x="111" y="116"/>
                </a:lnTo>
                <a:lnTo>
                  <a:pt x="134" y="140"/>
                </a:lnTo>
                <a:lnTo>
                  <a:pt x="210" y="67"/>
                </a:lnTo>
                <a:lnTo>
                  <a:pt x="186" y="43"/>
                </a:lnTo>
                <a:close/>
              </a:path>
            </a:pathLst>
          </a:custGeom>
          <a:solidFill>
            <a:srgbClr val="F1B80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4585" name="Freeform 19"/>
          <p:cNvSpPr>
            <a:spLocks noEditPoints="1"/>
          </p:cNvSpPr>
          <p:nvPr/>
        </p:nvSpPr>
        <p:spPr bwMode="auto">
          <a:xfrm>
            <a:off x="5173663" y="3275013"/>
            <a:ext cx="1458912" cy="1263650"/>
          </a:xfrm>
          <a:custGeom>
            <a:avLst/>
            <a:gdLst>
              <a:gd name="T0" fmla="*/ 2147483646 w 222"/>
              <a:gd name="T1" fmla="*/ 2147483646 h 234"/>
              <a:gd name="T2" fmla="*/ 2147483646 w 222"/>
              <a:gd name="T3" fmla="*/ 2147483646 h 234"/>
              <a:gd name="T4" fmla="*/ 2147483646 w 222"/>
              <a:gd name="T5" fmla="*/ 2147483646 h 234"/>
              <a:gd name="T6" fmla="*/ 2147483646 w 222"/>
              <a:gd name="T7" fmla="*/ 2147483646 h 234"/>
              <a:gd name="T8" fmla="*/ 2147483646 w 222"/>
              <a:gd name="T9" fmla="*/ 2147483646 h 234"/>
              <a:gd name="T10" fmla="*/ 2147483646 w 222"/>
              <a:gd name="T11" fmla="*/ 2147483646 h 234"/>
              <a:gd name="T12" fmla="*/ 2147483646 w 222"/>
              <a:gd name="T13" fmla="*/ 2147483646 h 234"/>
              <a:gd name="T14" fmla="*/ 2147483646 w 222"/>
              <a:gd name="T15" fmla="*/ 2147483646 h 234"/>
              <a:gd name="T16" fmla="*/ 2147483646 w 222"/>
              <a:gd name="T17" fmla="*/ 2147483646 h 234"/>
              <a:gd name="T18" fmla="*/ 2147483646 w 222"/>
              <a:gd name="T19" fmla="*/ 2147483646 h 234"/>
              <a:gd name="T20" fmla="*/ 2147483646 w 222"/>
              <a:gd name="T21" fmla="*/ 2147483646 h 234"/>
              <a:gd name="T22" fmla="*/ 2147483646 w 222"/>
              <a:gd name="T23" fmla="*/ 2147483646 h 234"/>
              <a:gd name="T24" fmla="*/ 2147483646 w 222"/>
              <a:gd name="T25" fmla="*/ 2147483646 h 234"/>
              <a:gd name="T26" fmla="*/ 2147483646 w 222"/>
              <a:gd name="T27" fmla="*/ 0 h 234"/>
              <a:gd name="T28" fmla="*/ 2147483646 w 222"/>
              <a:gd name="T29" fmla="*/ 0 h 234"/>
              <a:gd name="T30" fmla="*/ 2147483646 w 222"/>
              <a:gd name="T31" fmla="*/ 2147483646 h 234"/>
              <a:gd name="T32" fmla="*/ 2147483646 w 222"/>
              <a:gd name="T33" fmla="*/ 2147483646 h 234"/>
              <a:gd name="T34" fmla="*/ 2147483646 w 222"/>
              <a:gd name="T35" fmla="*/ 2147483646 h 234"/>
              <a:gd name="T36" fmla="*/ 2147483646 w 222"/>
              <a:gd name="T37" fmla="*/ 2147483646 h 234"/>
              <a:gd name="T38" fmla="*/ 2147483646 w 222"/>
              <a:gd name="T39" fmla="*/ 2147483646 h 234"/>
              <a:gd name="T40" fmla="*/ 2147483646 w 222"/>
              <a:gd name="T41" fmla="*/ 2147483646 h 234"/>
              <a:gd name="T42" fmla="*/ 2147483646 w 222"/>
              <a:gd name="T43" fmla="*/ 2147483646 h 234"/>
              <a:gd name="T44" fmla="*/ 0 w 222"/>
              <a:gd name="T45" fmla="*/ 2147483646 h 234"/>
              <a:gd name="T46" fmla="*/ 0 w 222"/>
              <a:gd name="T47" fmla="*/ 2147483646 h 234"/>
              <a:gd name="T48" fmla="*/ 2147483646 w 222"/>
              <a:gd name="T49" fmla="*/ 2147483646 h 234"/>
              <a:gd name="T50" fmla="*/ 2147483646 w 222"/>
              <a:gd name="T51" fmla="*/ 2147483646 h 234"/>
              <a:gd name="T52" fmla="*/ 2147483646 w 222"/>
              <a:gd name="T53" fmla="*/ 2147483646 h 234"/>
              <a:gd name="T54" fmla="*/ 2147483646 w 222"/>
              <a:gd name="T55" fmla="*/ 2147483646 h 234"/>
              <a:gd name="T56" fmla="*/ 2147483646 w 222"/>
              <a:gd name="T57" fmla="*/ 2147483646 h 234"/>
              <a:gd name="T58" fmla="*/ 2147483646 w 222"/>
              <a:gd name="T59" fmla="*/ 2147483646 h 234"/>
              <a:gd name="T60" fmla="*/ 2147483646 w 222"/>
              <a:gd name="T61" fmla="*/ 2147483646 h 234"/>
              <a:gd name="T62" fmla="*/ 2147483646 w 222"/>
              <a:gd name="T63" fmla="*/ 2147483646 h 234"/>
              <a:gd name="T64" fmla="*/ 2147483646 w 222"/>
              <a:gd name="T65" fmla="*/ 2147483646 h 234"/>
              <a:gd name="T66" fmla="*/ 2147483646 w 222"/>
              <a:gd name="T67" fmla="*/ 2147483646 h 234"/>
              <a:gd name="T68" fmla="*/ 2147483646 w 222"/>
              <a:gd name="T69" fmla="*/ 2147483646 h 234"/>
              <a:gd name="T70" fmla="*/ 2147483646 w 222"/>
              <a:gd name="T71" fmla="*/ 2147483646 h 234"/>
              <a:gd name="T72" fmla="*/ 2147483646 w 222"/>
              <a:gd name="T73" fmla="*/ 2147483646 h 234"/>
              <a:gd name="T74" fmla="*/ 2147483646 w 222"/>
              <a:gd name="T75" fmla="*/ 2147483646 h 234"/>
              <a:gd name="T76" fmla="*/ 2147483646 w 222"/>
              <a:gd name="T77" fmla="*/ 2147483646 h 234"/>
              <a:gd name="T78" fmla="*/ 2147483646 w 222"/>
              <a:gd name="T79" fmla="*/ 2147483646 h 234"/>
              <a:gd name="T80" fmla="*/ 2147483646 w 222"/>
              <a:gd name="T81" fmla="*/ 2147483646 h 234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222"/>
              <a:gd name="T124" fmla="*/ 0 h 234"/>
              <a:gd name="T125" fmla="*/ 222 w 222"/>
              <a:gd name="T126" fmla="*/ 234 h 234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222" h="234">
                <a:moveTo>
                  <a:pt x="149" y="19"/>
                </a:moveTo>
                <a:lnTo>
                  <a:pt x="170" y="30"/>
                </a:lnTo>
                <a:lnTo>
                  <a:pt x="201" y="19"/>
                </a:lnTo>
                <a:lnTo>
                  <a:pt x="180" y="9"/>
                </a:lnTo>
                <a:lnTo>
                  <a:pt x="149" y="19"/>
                </a:lnTo>
                <a:close/>
                <a:moveTo>
                  <a:pt x="31" y="170"/>
                </a:moveTo>
                <a:lnTo>
                  <a:pt x="7" y="158"/>
                </a:lnTo>
                <a:lnTo>
                  <a:pt x="7" y="212"/>
                </a:lnTo>
                <a:lnTo>
                  <a:pt x="31" y="222"/>
                </a:lnTo>
                <a:lnTo>
                  <a:pt x="31" y="170"/>
                </a:lnTo>
                <a:close/>
                <a:moveTo>
                  <a:pt x="85" y="104"/>
                </a:moveTo>
                <a:lnTo>
                  <a:pt x="106" y="115"/>
                </a:lnTo>
                <a:lnTo>
                  <a:pt x="137" y="101"/>
                </a:lnTo>
                <a:lnTo>
                  <a:pt x="116" y="92"/>
                </a:lnTo>
                <a:lnTo>
                  <a:pt x="85" y="104"/>
                </a:lnTo>
                <a:close/>
                <a:moveTo>
                  <a:pt x="69" y="104"/>
                </a:moveTo>
                <a:lnTo>
                  <a:pt x="76" y="99"/>
                </a:lnTo>
                <a:lnTo>
                  <a:pt x="113" y="85"/>
                </a:lnTo>
                <a:lnTo>
                  <a:pt x="116" y="82"/>
                </a:lnTo>
                <a:lnTo>
                  <a:pt x="116" y="85"/>
                </a:lnTo>
                <a:lnTo>
                  <a:pt x="132" y="92"/>
                </a:lnTo>
                <a:lnTo>
                  <a:pt x="132" y="26"/>
                </a:lnTo>
                <a:lnTo>
                  <a:pt x="132" y="19"/>
                </a:lnTo>
                <a:lnTo>
                  <a:pt x="139" y="16"/>
                </a:lnTo>
                <a:lnTo>
                  <a:pt x="180" y="0"/>
                </a:lnTo>
                <a:lnTo>
                  <a:pt x="182" y="0"/>
                </a:lnTo>
                <a:lnTo>
                  <a:pt x="213" y="16"/>
                </a:lnTo>
                <a:lnTo>
                  <a:pt x="222" y="19"/>
                </a:lnTo>
                <a:lnTo>
                  <a:pt x="222" y="167"/>
                </a:lnTo>
                <a:lnTo>
                  <a:pt x="170" y="186"/>
                </a:lnTo>
                <a:lnTo>
                  <a:pt x="165" y="184"/>
                </a:lnTo>
                <a:lnTo>
                  <a:pt x="156" y="179"/>
                </a:lnTo>
                <a:lnTo>
                  <a:pt x="156" y="191"/>
                </a:lnTo>
                <a:lnTo>
                  <a:pt x="106" y="210"/>
                </a:lnTo>
                <a:lnTo>
                  <a:pt x="99" y="208"/>
                </a:lnTo>
                <a:lnTo>
                  <a:pt x="87" y="200"/>
                </a:lnTo>
                <a:lnTo>
                  <a:pt x="87" y="217"/>
                </a:lnTo>
                <a:lnTo>
                  <a:pt x="38" y="234"/>
                </a:lnTo>
                <a:lnTo>
                  <a:pt x="33" y="231"/>
                </a:lnTo>
                <a:lnTo>
                  <a:pt x="2" y="217"/>
                </a:lnTo>
                <a:lnTo>
                  <a:pt x="0" y="217"/>
                </a:lnTo>
                <a:lnTo>
                  <a:pt x="0" y="215"/>
                </a:lnTo>
                <a:lnTo>
                  <a:pt x="0" y="153"/>
                </a:lnTo>
                <a:lnTo>
                  <a:pt x="0" y="148"/>
                </a:lnTo>
                <a:lnTo>
                  <a:pt x="7" y="144"/>
                </a:lnTo>
                <a:lnTo>
                  <a:pt x="45" y="130"/>
                </a:lnTo>
                <a:lnTo>
                  <a:pt x="47" y="127"/>
                </a:lnTo>
                <a:lnTo>
                  <a:pt x="47" y="130"/>
                </a:lnTo>
                <a:lnTo>
                  <a:pt x="80" y="144"/>
                </a:lnTo>
                <a:lnTo>
                  <a:pt x="87" y="148"/>
                </a:lnTo>
                <a:lnTo>
                  <a:pt x="87" y="193"/>
                </a:lnTo>
                <a:lnTo>
                  <a:pt x="99" y="198"/>
                </a:lnTo>
                <a:lnTo>
                  <a:pt x="99" y="125"/>
                </a:lnTo>
                <a:lnTo>
                  <a:pt x="76" y="115"/>
                </a:lnTo>
                <a:lnTo>
                  <a:pt x="76" y="141"/>
                </a:lnTo>
                <a:lnTo>
                  <a:pt x="69" y="139"/>
                </a:lnTo>
                <a:lnTo>
                  <a:pt x="69" y="108"/>
                </a:lnTo>
                <a:lnTo>
                  <a:pt x="69" y="104"/>
                </a:lnTo>
                <a:close/>
                <a:moveTo>
                  <a:pt x="139" y="94"/>
                </a:moveTo>
                <a:lnTo>
                  <a:pt x="149" y="99"/>
                </a:lnTo>
                <a:lnTo>
                  <a:pt x="156" y="104"/>
                </a:lnTo>
                <a:lnTo>
                  <a:pt x="156" y="172"/>
                </a:lnTo>
                <a:lnTo>
                  <a:pt x="163" y="174"/>
                </a:lnTo>
                <a:lnTo>
                  <a:pt x="163" y="42"/>
                </a:lnTo>
                <a:lnTo>
                  <a:pt x="139" y="30"/>
                </a:lnTo>
                <a:lnTo>
                  <a:pt x="139" y="94"/>
                </a:lnTo>
                <a:close/>
                <a:moveTo>
                  <a:pt x="17" y="148"/>
                </a:moveTo>
                <a:lnTo>
                  <a:pt x="38" y="158"/>
                </a:lnTo>
                <a:lnTo>
                  <a:pt x="69" y="146"/>
                </a:lnTo>
                <a:lnTo>
                  <a:pt x="47" y="137"/>
                </a:lnTo>
                <a:lnTo>
                  <a:pt x="17" y="148"/>
                </a:lnTo>
                <a:close/>
                <a:moveTo>
                  <a:pt x="170" y="37"/>
                </a:moveTo>
                <a:lnTo>
                  <a:pt x="173" y="37"/>
                </a:lnTo>
                <a:lnTo>
                  <a:pt x="170" y="37"/>
                </a:lnTo>
                <a:close/>
              </a:path>
            </a:pathLst>
          </a:custGeom>
          <a:solidFill>
            <a:srgbClr val="F1B80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4586" name="Freeform 103"/>
          <p:cNvSpPr>
            <a:spLocks noEditPoints="1"/>
          </p:cNvSpPr>
          <p:nvPr/>
        </p:nvSpPr>
        <p:spPr bwMode="auto">
          <a:xfrm>
            <a:off x="1971675" y="2689225"/>
            <a:ext cx="1614488" cy="1268413"/>
          </a:xfrm>
          <a:custGeom>
            <a:avLst/>
            <a:gdLst>
              <a:gd name="T0" fmla="*/ 2147483646 w 97"/>
              <a:gd name="T1" fmla="*/ 2147483646 h 75"/>
              <a:gd name="T2" fmla="*/ 2147483646 w 97"/>
              <a:gd name="T3" fmla="*/ 2147483646 h 75"/>
              <a:gd name="T4" fmla="*/ 2147483646 w 97"/>
              <a:gd name="T5" fmla="*/ 2147483646 h 75"/>
              <a:gd name="T6" fmla="*/ 2147483646 w 97"/>
              <a:gd name="T7" fmla="*/ 2147483646 h 75"/>
              <a:gd name="T8" fmla="*/ 2147483646 w 97"/>
              <a:gd name="T9" fmla="*/ 2147483646 h 75"/>
              <a:gd name="T10" fmla="*/ 2147483646 w 97"/>
              <a:gd name="T11" fmla="*/ 2147483646 h 75"/>
              <a:gd name="T12" fmla="*/ 2147483646 w 97"/>
              <a:gd name="T13" fmla="*/ 2147483646 h 75"/>
              <a:gd name="T14" fmla="*/ 2147483646 w 97"/>
              <a:gd name="T15" fmla="*/ 2147483646 h 75"/>
              <a:gd name="T16" fmla="*/ 0 w 97"/>
              <a:gd name="T17" fmla="*/ 2147483646 h 75"/>
              <a:gd name="T18" fmla="*/ 2147483646 w 97"/>
              <a:gd name="T19" fmla="*/ 2147483646 h 75"/>
              <a:gd name="T20" fmla="*/ 2147483646 w 97"/>
              <a:gd name="T21" fmla="*/ 2147483646 h 75"/>
              <a:gd name="T22" fmla="*/ 2147483646 w 97"/>
              <a:gd name="T23" fmla="*/ 2147483646 h 75"/>
              <a:gd name="T24" fmla="*/ 2147483646 w 97"/>
              <a:gd name="T25" fmla="*/ 2147483646 h 75"/>
              <a:gd name="T26" fmla="*/ 2147483646 w 97"/>
              <a:gd name="T27" fmla="*/ 2147483646 h 75"/>
              <a:gd name="T28" fmla="*/ 2147483646 w 97"/>
              <a:gd name="T29" fmla="*/ 2147483646 h 75"/>
              <a:gd name="T30" fmla="*/ 2147483646 w 97"/>
              <a:gd name="T31" fmla="*/ 2147483646 h 75"/>
              <a:gd name="T32" fmla="*/ 2147483646 w 97"/>
              <a:gd name="T33" fmla="*/ 0 h 75"/>
              <a:gd name="T34" fmla="*/ 2147483646 w 97"/>
              <a:gd name="T35" fmla="*/ 2147483646 h 75"/>
              <a:gd name="T36" fmla="*/ 2147483646 w 97"/>
              <a:gd name="T37" fmla="*/ 2147483646 h 75"/>
              <a:gd name="T38" fmla="*/ 2147483646 w 97"/>
              <a:gd name="T39" fmla="*/ 2147483646 h 75"/>
              <a:gd name="T40" fmla="*/ 2147483646 w 97"/>
              <a:gd name="T41" fmla="*/ 2147483646 h 75"/>
              <a:gd name="T42" fmla="*/ 2147483646 w 97"/>
              <a:gd name="T43" fmla="*/ 2147483646 h 75"/>
              <a:gd name="T44" fmla="*/ 2147483646 w 97"/>
              <a:gd name="T45" fmla="*/ 2147483646 h 75"/>
              <a:gd name="T46" fmla="*/ 2147483646 w 97"/>
              <a:gd name="T47" fmla="*/ 2147483646 h 75"/>
              <a:gd name="T48" fmla="*/ 2147483646 w 97"/>
              <a:gd name="T49" fmla="*/ 2147483646 h 75"/>
              <a:gd name="T50" fmla="*/ 0 w 97"/>
              <a:gd name="T51" fmla="*/ 2147483646 h 75"/>
              <a:gd name="T52" fmla="*/ 2147483646 w 97"/>
              <a:gd name="T53" fmla="*/ 2147483646 h 75"/>
              <a:gd name="T54" fmla="*/ 2147483646 w 97"/>
              <a:gd name="T55" fmla="*/ 2147483646 h 75"/>
              <a:gd name="T56" fmla="*/ 2147483646 w 97"/>
              <a:gd name="T57" fmla="*/ 2147483646 h 75"/>
              <a:gd name="T58" fmla="*/ 2147483646 w 97"/>
              <a:gd name="T59" fmla="*/ 2147483646 h 75"/>
              <a:gd name="T60" fmla="*/ 2147483646 w 97"/>
              <a:gd name="T61" fmla="*/ 2147483646 h 75"/>
              <a:gd name="T62" fmla="*/ 2147483646 w 97"/>
              <a:gd name="T63" fmla="*/ 2147483646 h 75"/>
              <a:gd name="T64" fmla="*/ 2147483646 w 97"/>
              <a:gd name="T65" fmla="*/ 2147483646 h 75"/>
              <a:gd name="T66" fmla="*/ 2147483646 w 97"/>
              <a:gd name="T67" fmla="*/ 2147483646 h 75"/>
              <a:gd name="T68" fmla="*/ 2147483646 w 97"/>
              <a:gd name="T69" fmla="*/ 2147483646 h 75"/>
              <a:gd name="T70" fmla="*/ 2147483646 w 97"/>
              <a:gd name="T71" fmla="*/ 2147483646 h 75"/>
              <a:gd name="T72" fmla="*/ 2147483646 w 97"/>
              <a:gd name="T73" fmla="*/ 2147483646 h 75"/>
              <a:gd name="T74" fmla="*/ 2147483646 w 97"/>
              <a:gd name="T75" fmla="*/ 2147483646 h 75"/>
              <a:gd name="T76" fmla="*/ 2147483646 w 97"/>
              <a:gd name="T77" fmla="*/ 2147483646 h 75"/>
              <a:gd name="T78" fmla="*/ 2147483646 w 97"/>
              <a:gd name="T79" fmla="*/ 2147483646 h 75"/>
              <a:gd name="T80" fmla="*/ 2147483646 w 97"/>
              <a:gd name="T81" fmla="*/ 2147483646 h 75"/>
              <a:gd name="T82" fmla="*/ 2147483646 w 97"/>
              <a:gd name="T83" fmla="*/ 2147483646 h 75"/>
              <a:gd name="T84" fmla="*/ 2147483646 w 97"/>
              <a:gd name="T85" fmla="*/ 2147483646 h 75"/>
              <a:gd name="T86" fmla="*/ 2147483646 w 97"/>
              <a:gd name="T87" fmla="*/ 2147483646 h 75"/>
              <a:gd name="T88" fmla="*/ 2147483646 w 97"/>
              <a:gd name="T89" fmla="*/ 2147483646 h 75"/>
              <a:gd name="T90" fmla="*/ 2147483646 w 97"/>
              <a:gd name="T91" fmla="*/ 2147483646 h 75"/>
              <a:gd name="T92" fmla="*/ 2147483646 w 97"/>
              <a:gd name="T93" fmla="*/ 2147483646 h 75"/>
              <a:gd name="T94" fmla="*/ 2147483646 w 97"/>
              <a:gd name="T95" fmla="*/ 2147483646 h 75"/>
              <a:gd name="T96" fmla="*/ 2147483646 w 97"/>
              <a:gd name="T97" fmla="*/ 2147483646 h 75"/>
              <a:gd name="T98" fmla="*/ 2147483646 w 97"/>
              <a:gd name="T99" fmla="*/ 2147483646 h 75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97"/>
              <a:gd name="T151" fmla="*/ 0 h 75"/>
              <a:gd name="T152" fmla="*/ 97 w 97"/>
              <a:gd name="T153" fmla="*/ 75 h 75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97" h="75">
                <a:moveTo>
                  <a:pt x="33" y="75"/>
                </a:moveTo>
                <a:cubicBezTo>
                  <a:pt x="37" y="75"/>
                  <a:pt x="40" y="75"/>
                  <a:pt x="44" y="75"/>
                </a:cubicBezTo>
                <a:cubicBezTo>
                  <a:pt x="45" y="75"/>
                  <a:pt x="47" y="74"/>
                  <a:pt x="47" y="73"/>
                </a:cubicBezTo>
                <a:cubicBezTo>
                  <a:pt x="47" y="49"/>
                  <a:pt x="47" y="49"/>
                  <a:pt x="47" y="49"/>
                </a:cubicBezTo>
                <a:cubicBezTo>
                  <a:pt x="39" y="45"/>
                  <a:pt x="39" y="45"/>
                  <a:pt x="39" y="45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73"/>
                  <a:pt x="30" y="73"/>
                  <a:pt x="30" y="73"/>
                </a:cubicBezTo>
                <a:cubicBezTo>
                  <a:pt x="30" y="74"/>
                  <a:pt x="31" y="75"/>
                  <a:pt x="33" y="75"/>
                </a:cubicBezTo>
                <a:close/>
                <a:moveTo>
                  <a:pt x="0" y="49"/>
                </a:moveTo>
                <a:cubicBezTo>
                  <a:pt x="37" y="28"/>
                  <a:pt x="37" y="28"/>
                  <a:pt x="37" y="28"/>
                </a:cubicBezTo>
                <a:cubicBezTo>
                  <a:pt x="39" y="26"/>
                  <a:pt x="39" y="26"/>
                  <a:pt x="39" y="26"/>
                </a:cubicBezTo>
                <a:cubicBezTo>
                  <a:pt x="41" y="28"/>
                  <a:pt x="41" y="28"/>
                  <a:pt x="41" y="28"/>
                </a:cubicBezTo>
                <a:cubicBezTo>
                  <a:pt x="52" y="34"/>
                  <a:pt x="52" y="34"/>
                  <a:pt x="52" y="34"/>
                </a:cubicBezTo>
                <a:cubicBezTo>
                  <a:pt x="81" y="9"/>
                  <a:pt x="81" y="9"/>
                  <a:pt x="81" y="9"/>
                </a:cubicBezTo>
                <a:cubicBezTo>
                  <a:pt x="77" y="4"/>
                  <a:pt x="77" y="4"/>
                  <a:pt x="77" y="4"/>
                </a:cubicBezTo>
                <a:cubicBezTo>
                  <a:pt x="87" y="2"/>
                  <a:pt x="87" y="2"/>
                  <a:pt x="87" y="2"/>
                </a:cubicBezTo>
                <a:cubicBezTo>
                  <a:pt x="97" y="0"/>
                  <a:pt x="97" y="0"/>
                  <a:pt x="97" y="0"/>
                </a:cubicBezTo>
                <a:cubicBezTo>
                  <a:pt x="94" y="10"/>
                  <a:pt x="94" y="10"/>
                  <a:pt x="94" y="10"/>
                </a:cubicBezTo>
                <a:cubicBezTo>
                  <a:pt x="91" y="19"/>
                  <a:pt x="91" y="19"/>
                  <a:pt x="91" y="19"/>
                </a:cubicBezTo>
                <a:cubicBezTo>
                  <a:pt x="87" y="15"/>
                  <a:pt x="87" y="15"/>
                  <a:pt x="87" y="15"/>
                </a:cubicBezTo>
                <a:cubicBezTo>
                  <a:pt x="55" y="42"/>
                  <a:pt x="55" y="42"/>
                  <a:pt x="55" y="42"/>
                </a:cubicBezTo>
                <a:cubicBezTo>
                  <a:pt x="53" y="44"/>
                  <a:pt x="53" y="44"/>
                  <a:pt x="53" y="44"/>
                </a:cubicBezTo>
                <a:cubicBezTo>
                  <a:pt x="50" y="43"/>
                  <a:pt x="50" y="43"/>
                  <a:pt x="50" y="43"/>
                </a:cubicBezTo>
                <a:cubicBezTo>
                  <a:pt x="39" y="36"/>
                  <a:pt x="39" y="36"/>
                  <a:pt x="39" y="36"/>
                </a:cubicBezTo>
                <a:cubicBezTo>
                  <a:pt x="5" y="57"/>
                  <a:pt x="5" y="57"/>
                  <a:pt x="5" y="57"/>
                </a:cubicBezTo>
                <a:cubicBezTo>
                  <a:pt x="0" y="49"/>
                  <a:pt x="0" y="49"/>
                  <a:pt x="0" y="49"/>
                </a:cubicBezTo>
                <a:close/>
                <a:moveTo>
                  <a:pt x="10" y="75"/>
                </a:moveTo>
                <a:cubicBezTo>
                  <a:pt x="21" y="75"/>
                  <a:pt x="21" y="75"/>
                  <a:pt x="21" y="75"/>
                </a:cubicBezTo>
                <a:cubicBezTo>
                  <a:pt x="22" y="75"/>
                  <a:pt x="23" y="74"/>
                  <a:pt x="23" y="73"/>
                </a:cubicBezTo>
                <a:cubicBezTo>
                  <a:pt x="23" y="54"/>
                  <a:pt x="23" y="54"/>
                  <a:pt x="23" y="54"/>
                </a:cubicBezTo>
                <a:cubicBezTo>
                  <a:pt x="7" y="64"/>
                  <a:pt x="7" y="64"/>
                  <a:pt x="7" y="64"/>
                </a:cubicBezTo>
                <a:cubicBezTo>
                  <a:pt x="7" y="73"/>
                  <a:pt x="7" y="73"/>
                  <a:pt x="7" y="73"/>
                </a:cubicBezTo>
                <a:cubicBezTo>
                  <a:pt x="7" y="74"/>
                  <a:pt x="8" y="75"/>
                  <a:pt x="10" y="75"/>
                </a:cubicBezTo>
                <a:close/>
                <a:moveTo>
                  <a:pt x="56" y="75"/>
                </a:moveTo>
                <a:cubicBezTo>
                  <a:pt x="60" y="75"/>
                  <a:pt x="63" y="75"/>
                  <a:pt x="67" y="75"/>
                </a:cubicBezTo>
                <a:cubicBezTo>
                  <a:pt x="69" y="75"/>
                  <a:pt x="70" y="74"/>
                  <a:pt x="70" y="73"/>
                </a:cubicBezTo>
                <a:cubicBezTo>
                  <a:pt x="70" y="62"/>
                  <a:pt x="70" y="50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54" y="53"/>
                  <a:pt x="54" y="53"/>
                  <a:pt x="54" y="53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73"/>
                  <a:pt x="53" y="73"/>
                  <a:pt x="53" y="73"/>
                </a:cubicBezTo>
                <a:cubicBezTo>
                  <a:pt x="53" y="74"/>
                  <a:pt x="55" y="75"/>
                  <a:pt x="56" y="75"/>
                </a:cubicBezTo>
                <a:close/>
                <a:moveTo>
                  <a:pt x="79" y="75"/>
                </a:moveTo>
                <a:cubicBezTo>
                  <a:pt x="90" y="75"/>
                  <a:pt x="90" y="75"/>
                  <a:pt x="90" y="75"/>
                </a:cubicBezTo>
                <a:cubicBezTo>
                  <a:pt x="92" y="75"/>
                  <a:pt x="93" y="74"/>
                  <a:pt x="93" y="73"/>
                </a:cubicBezTo>
                <a:cubicBezTo>
                  <a:pt x="93" y="32"/>
                  <a:pt x="93" y="32"/>
                  <a:pt x="93" y="32"/>
                </a:cubicBezTo>
                <a:cubicBezTo>
                  <a:pt x="86" y="24"/>
                  <a:pt x="86" y="24"/>
                  <a:pt x="86" y="24"/>
                </a:cubicBezTo>
                <a:cubicBezTo>
                  <a:pt x="77" y="33"/>
                  <a:pt x="77" y="33"/>
                  <a:pt x="77" y="33"/>
                </a:cubicBezTo>
                <a:cubicBezTo>
                  <a:pt x="77" y="73"/>
                  <a:pt x="77" y="73"/>
                  <a:pt x="77" y="73"/>
                </a:cubicBezTo>
                <a:cubicBezTo>
                  <a:pt x="77" y="74"/>
                  <a:pt x="78" y="75"/>
                  <a:pt x="79" y="75"/>
                </a:cubicBezTo>
                <a:close/>
              </a:path>
            </a:pathLst>
          </a:custGeom>
          <a:solidFill>
            <a:srgbClr val="F1B80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cxnSp>
        <p:nvCxnSpPr>
          <p:cNvPr id="24587" name="直接连接符 28"/>
          <p:cNvCxnSpPr>
            <a:cxnSpLocks noChangeShapeType="1"/>
          </p:cNvCxnSpPr>
          <p:nvPr/>
        </p:nvCxnSpPr>
        <p:spPr bwMode="auto">
          <a:xfrm>
            <a:off x="1971675" y="4083050"/>
            <a:ext cx="1614488" cy="0"/>
          </a:xfrm>
          <a:prstGeom prst="line">
            <a:avLst/>
          </a:prstGeom>
          <a:noFill/>
          <a:ln w="6350">
            <a:solidFill>
              <a:srgbClr val="A6A6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588" name="文本框 32"/>
          <p:cNvSpPr txBox="1">
            <a:spLocks noChangeArrowheads="1"/>
          </p:cNvSpPr>
          <p:nvPr/>
        </p:nvSpPr>
        <p:spPr bwMode="auto">
          <a:xfrm>
            <a:off x="4838700" y="2563813"/>
            <a:ext cx="224948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输入对这个数据的描述</a:t>
            </a:r>
          </a:p>
        </p:txBody>
      </p:sp>
      <p:cxnSp>
        <p:nvCxnSpPr>
          <p:cNvPr id="24589" name="直接连接符 33"/>
          <p:cNvCxnSpPr>
            <a:cxnSpLocks noChangeShapeType="1"/>
          </p:cNvCxnSpPr>
          <p:nvPr/>
        </p:nvCxnSpPr>
        <p:spPr bwMode="auto">
          <a:xfrm>
            <a:off x="5157788" y="3036888"/>
            <a:ext cx="1612900" cy="0"/>
          </a:xfrm>
          <a:prstGeom prst="line">
            <a:avLst/>
          </a:prstGeom>
          <a:noFill/>
          <a:ln w="6350">
            <a:solidFill>
              <a:srgbClr val="A6A6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590" name="文本框 34"/>
          <p:cNvSpPr txBox="1">
            <a:spLocks noChangeArrowheads="1"/>
          </p:cNvSpPr>
          <p:nvPr/>
        </p:nvSpPr>
        <p:spPr bwMode="auto">
          <a:xfrm>
            <a:off x="7756525" y="4198938"/>
            <a:ext cx="22494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输入对这个数据的描述</a:t>
            </a:r>
          </a:p>
        </p:txBody>
      </p:sp>
      <p:cxnSp>
        <p:nvCxnSpPr>
          <p:cNvPr id="24591" name="直接连接符 35"/>
          <p:cNvCxnSpPr>
            <a:cxnSpLocks noChangeShapeType="1"/>
          </p:cNvCxnSpPr>
          <p:nvPr/>
        </p:nvCxnSpPr>
        <p:spPr bwMode="auto">
          <a:xfrm>
            <a:off x="8043863" y="4040188"/>
            <a:ext cx="1612900" cy="0"/>
          </a:xfrm>
          <a:prstGeom prst="line">
            <a:avLst/>
          </a:prstGeom>
          <a:noFill/>
          <a:ln w="6350">
            <a:solidFill>
              <a:srgbClr val="A6A6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592" name="矩形 1"/>
          <p:cNvSpPr>
            <a:spLocks/>
          </p:cNvSpPr>
          <p:nvPr/>
        </p:nvSpPr>
        <p:spPr bwMode="auto">
          <a:xfrm>
            <a:off x="1700213" y="1470025"/>
            <a:ext cx="4487862" cy="511175"/>
          </a:xfrm>
          <a:custGeom>
            <a:avLst/>
            <a:gdLst>
              <a:gd name="T0" fmla="*/ 0 w 5444227"/>
              <a:gd name="T1" fmla="*/ 0 h 376080"/>
              <a:gd name="T2" fmla="*/ 2348648 w 5444227"/>
              <a:gd name="T3" fmla="*/ 0 h 376080"/>
              <a:gd name="T4" fmla="*/ 2513909 w 5444227"/>
              <a:gd name="T5" fmla="*/ 667680 h 376080"/>
              <a:gd name="T6" fmla="*/ 2358822 w 5444227"/>
              <a:gd name="T7" fmla="*/ 1283624 h 376080"/>
              <a:gd name="T8" fmla="*/ 0 w 5444227"/>
              <a:gd name="T9" fmla="*/ 1283624 h 376080"/>
              <a:gd name="T10" fmla="*/ 0 w 5444227"/>
              <a:gd name="T11" fmla="*/ 0 h 37608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44227"/>
              <a:gd name="T19" fmla="*/ 0 h 376080"/>
              <a:gd name="T20" fmla="*/ 5444227 w 5444227"/>
              <a:gd name="T21" fmla="*/ 376080 h 37608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44227" h="376080">
                <a:moveTo>
                  <a:pt x="0" y="0"/>
                </a:moveTo>
                <a:lnTo>
                  <a:pt x="5086331" y="0"/>
                </a:lnTo>
                <a:lnTo>
                  <a:pt x="5444227" y="195619"/>
                </a:lnTo>
                <a:lnTo>
                  <a:pt x="5108365" y="376080"/>
                </a:lnTo>
                <a:lnTo>
                  <a:pt x="0" y="376080"/>
                </a:lnTo>
                <a:lnTo>
                  <a:pt x="0" y="0"/>
                </a:lnTo>
                <a:close/>
              </a:path>
            </a:pathLst>
          </a:custGeom>
          <a:solidFill>
            <a:srgbClr val="FEC40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93" name="矩形 1"/>
          <p:cNvSpPr>
            <a:spLocks/>
          </p:cNvSpPr>
          <p:nvPr/>
        </p:nvSpPr>
        <p:spPr bwMode="auto">
          <a:xfrm>
            <a:off x="1662113" y="1433513"/>
            <a:ext cx="4487862" cy="511175"/>
          </a:xfrm>
          <a:custGeom>
            <a:avLst/>
            <a:gdLst>
              <a:gd name="T0" fmla="*/ 0 w 5444227"/>
              <a:gd name="T1" fmla="*/ 0 h 376080"/>
              <a:gd name="T2" fmla="*/ 2348648 w 5444227"/>
              <a:gd name="T3" fmla="*/ 0 h 376080"/>
              <a:gd name="T4" fmla="*/ 2513909 w 5444227"/>
              <a:gd name="T5" fmla="*/ 667680 h 376080"/>
              <a:gd name="T6" fmla="*/ 2358822 w 5444227"/>
              <a:gd name="T7" fmla="*/ 1283624 h 376080"/>
              <a:gd name="T8" fmla="*/ 0 w 5444227"/>
              <a:gd name="T9" fmla="*/ 1283624 h 376080"/>
              <a:gd name="T10" fmla="*/ 0 w 5444227"/>
              <a:gd name="T11" fmla="*/ 0 h 37608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44227"/>
              <a:gd name="T19" fmla="*/ 0 h 376080"/>
              <a:gd name="T20" fmla="*/ 5444227 w 5444227"/>
              <a:gd name="T21" fmla="*/ 376080 h 37608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44227" h="376080">
                <a:moveTo>
                  <a:pt x="0" y="0"/>
                </a:moveTo>
                <a:lnTo>
                  <a:pt x="5086331" y="0"/>
                </a:lnTo>
                <a:lnTo>
                  <a:pt x="5444227" y="195619"/>
                </a:lnTo>
                <a:lnTo>
                  <a:pt x="5108365" y="376080"/>
                </a:lnTo>
                <a:lnTo>
                  <a:pt x="0" y="376080"/>
                </a:lnTo>
                <a:lnTo>
                  <a:pt x="0" y="0"/>
                </a:lnTo>
                <a:close/>
              </a:path>
            </a:pathLst>
          </a:custGeom>
          <a:solidFill>
            <a:srgbClr val="BF9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94" name="文本框 24"/>
          <p:cNvSpPr txBox="1">
            <a:spLocks noChangeArrowheads="1"/>
          </p:cNvSpPr>
          <p:nvPr/>
        </p:nvSpPr>
        <p:spPr bwMode="auto">
          <a:xfrm>
            <a:off x="1711325" y="1443038"/>
            <a:ext cx="46148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在这里输入不宜过长的大标题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4"/>
          <p:cNvSpPr>
            <a:spLocks noChangeArrowheads="1"/>
          </p:cNvSpPr>
          <p:nvPr/>
        </p:nvSpPr>
        <p:spPr bwMode="auto">
          <a:xfrm>
            <a:off x="0" y="0"/>
            <a:ext cx="12192000" cy="301625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5603" name="矩形 5"/>
          <p:cNvSpPr>
            <a:spLocks noChangeArrowheads="1"/>
          </p:cNvSpPr>
          <p:nvPr/>
        </p:nvSpPr>
        <p:spPr bwMode="auto">
          <a:xfrm>
            <a:off x="0" y="6400800"/>
            <a:ext cx="12192000" cy="4572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5604" name="五边形 2"/>
          <p:cNvSpPr>
            <a:spLocks/>
          </p:cNvSpPr>
          <p:nvPr/>
        </p:nvSpPr>
        <p:spPr bwMode="auto">
          <a:xfrm rot="5400000">
            <a:off x="10406063" y="58737"/>
            <a:ext cx="700088" cy="1185863"/>
          </a:xfrm>
          <a:custGeom>
            <a:avLst/>
            <a:gdLst>
              <a:gd name="T0" fmla="*/ 0 w 700392"/>
              <a:gd name="T1" fmla="*/ 0 h 1186775"/>
              <a:gd name="T2" fmla="*/ 480684 w 700392"/>
              <a:gd name="T3" fmla="*/ 0 h 1186775"/>
              <a:gd name="T4" fmla="*/ 699176 w 700392"/>
              <a:gd name="T5" fmla="*/ 640055 h 1186775"/>
              <a:gd name="T6" fmla="*/ 480684 w 700392"/>
              <a:gd name="T7" fmla="*/ 1183131 h 1186775"/>
              <a:gd name="T8" fmla="*/ 0 w 700392"/>
              <a:gd name="T9" fmla="*/ 1183131 h 1186775"/>
              <a:gd name="T10" fmla="*/ 0 w 700392"/>
              <a:gd name="T11" fmla="*/ 0 h 118677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00392"/>
              <a:gd name="T19" fmla="*/ 0 h 1186775"/>
              <a:gd name="T20" fmla="*/ 700392 w 700392"/>
              <a:gd name="T21" fmla="*/ 1186775 h 1186775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00392" h="1186775">
                <a:moveTo>
                  <a:pt x="0" y="0"/>
                </a:moveTo>
                <a:lnTo>
                  <a:pt x="481520" y="0"/>
                </a:lnTo>
                <a:lnTo>
                  <a:pt x="700392" y="642026"/>
                </a:lnTo>
                <a:lnTo>
                  <a:pt x="481520" y="1186775"/>
                </a:lnTo>
                <a:lnTo>
                  <a:pt x="0" y="1186775"/>
                </a:lnTo>
                <a:lnTo>
                  <a:pt x="0" y="0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05" name="文本框 6"/>
          <p:cNvSpPr txBox="1">
            <a:spLocks noChangeArrowheads="1"/>
          </p:cNvSpPr>
          <p:nvPr/>
        </p:nvSpPr>
        <p:spPr bwMode="auto">
          <a:xfrm>
            <a:off x="10182225" y="301625"/>
            <a:ext cx="1254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chemeClr val="bg1"/>
                </a:solidFill>
              </a:rPr>
              <a:t>PART 3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606" name="文本框 29"/>
          <p:cNvSpPr txBox="1">
            <a:spLocks noChangeArrowheads="1"/>
          </p:cNvSpPr>
          <p:nvPr/>
        </p:nvSpPr>
        <p:spPr bwMode="auto">
          <a:xfrm>
            <a:off x="1887538" y="4954588"/>
            <a:ext cx="874395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这里可以输入对图的相关数据的比较结果和分析。该类图适合用于公司年度达标人数的分布、学生考试及格人数的分布等等。</a:t>
            </a:r>
            <a:r>
              <a:rPr lang="en-US" altLang="zh-CN" sz="18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【</a:t>
            </a:r>
            <a:r>
              <a:rPr lang="zh-CN" altLang="en-US" sz="18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分别点击各个图，在“绘图工具”中的“填充”中修改颜色值，不要忘了修改比例哦！</a:t>
            </a:r>
            <a:r>
              <a:rPr lang="en-US" altLang="zh-CN" sz="18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  <a:endParaRPr lang="zh-CN" altLang="en-US" sz="1800">
              <a:solidFill>
                <a:srgbClr val="0D0D0D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5607" name="矩形 1"/>
          <p:cNvSpPr>
            <a:spLocks/>
          </p:cNvSpPr>
          <p:nvPr/>
        </p:nvSpPr>
        <p:spPr bwMode="auto">
          <a:xfrm>
            <a:off x="6042025" y="4060825"/>
            <a:ext cx="4487863" cy="512763"/>
          </a:xfrm>
          <a:custGeom>
            <a:avLst/>
            <a:gdLst>
              <a:gd name="T0" fmla="*/ 0 w 5444227"/>
              <a:gd name="T1" fmla="*/ 0 h 376080"/>
              <a:gd name="T2" fmla="*/ 2348649 w 5444227"/>
              <a:gd name="T3" fmla="*/ 0 h 376080"/>
              <a:gd name="T4" fmla="*/ 2513910 w 5444227"/>
              <a:gd name="T5" fmla="*/ 676015 h 376080"/>
              <a:gd name="T6" fmla="*/ 2358824 w 5444227"/>
              <a:gd name="T7" fmla="*/ 1299649 h 376080"/>
              <a:gd name="T8" fmla="*/ 0 w 5444227"/>
              <a:gd name="T9" fmla="*/ 1299649 h 376080"/>
              <a:gd name="T10" fmla="*/ 0 w 5444227"/>
              <a:gd name="T11" fmla="*/ 0 h 37608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44227"/>
              <a:gd name="T19" fmla="*/ 0 h 376080"/>
              <a:gd name="T20" fmla="*/ 5444227 w 5444227"/>
              <a:gd name="T21" fmla="*/ 376080 h 37608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44227" h="376080">
                <a:moveTo>
                  <a:pt x="0" y="0"/>
                </a:moveTo>
                <a:lnTo>
                  <a:pt x="5086331" y="0"/>
                </a:lnTo>
                <a:lnTo>
                  <a:pt x="5444227" y="195619"/>
                </a:lnTo>
                <a:lnTo>
                  <a:pt x="5108365" y="376080"/>
                </a:lnTo>
                <a:lnTo>
                  <a:pt x="0" y="376080"/>
                </a:lnTo>
                <a:lnTo>
                  <a:pt x="0" y="0"/>
                </a:lnTo>
                <a:close/>
              </a:path>
            </a:pathLst>
          </a:custGeom>
          <a:solidFill>
            <a:srgbClr val="FEC40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08" name="矩形 1"/>
          <p:cNvSpPr>
            <a:spLocks/>
          </p:cNvSpPr>
          <p:nvPr/>
        </p:nvSpPr>
        <p:spPr bwMode="auto">
          <a:xfrm>
            <a:off x="5989638" y="4029075"/>
            <a:ext cx="4487862" cy="511175"/>
          </a:xfrm>
          <a:custGeom>
            <a:avLst/>
            <a:gdLst>
              <a:gd name="T0" fmla="*/ 0 w 5444227"/>
              <a:gd name="T1" fmla="*/ 0 h 376080"/>
              <a:gd name="T2" fmla="*/ 2348648 w 5444227"/>
              <a:gd name="T3" fmla="*/ 0 h 376080"/>
              <a:gd name="T4" fmla="*/ 2513909 w 5444227"/>
              <a:gd name="T5" fmla="*/ 667680 h 376080"/>
              <a:gd name="T6" fmla="*/ 2358822 w 5444227"/>
              <a:gd name="T7" fmla="*/ 1283624 h 376080"/>
              <a:gd name="T8" fmla="*/ 0 w 5444227"/>
              <a:gd name="T9" fmla="*/ 1283624 h 376080"/>
              <a:gd name="T10" fmla="*/ 0 w 5444227"/>
              <a:gd name="T11" fmla="*/ 0 h 37608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44227"/>
              <a:gd name="T19" fmla="*/ 0 h 376080"/>
              <a:gd name="T20" fmla="*/ 5444227 w 5444227"/>
              <a:gd name="T21" fmla="*/ 376080 h 37608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44227" h="376080">
                <a:moveTo>
                  <a:pt x="0" y="0"/>
                </a:moveTo>
                <a:lnTo>
                  <a:pt x="5086331" y="0"/>
                </a:lnTo>
                <a:lnTo>
                  <a:pt x="5444227" y="195619"/>
                </a:lnTo>
                <a:lnTo>
                  <a:pt x="5108365" y="376080"/>
                </a:lnTo>
                <a:lnTo>
                  <a:pt x="0" y="376080"/>
                </a:lnTo>
                <a:lnTo>
                  <a:pt x="0" y="0"/>
                </a:lnTo>
                <a:close/>
              </a:path>
            </a:pathLst>
          </a:custGeom>
          <a:solidFill>
            <a:srgbClr val="BF9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09" name="Freeform 53"/>
          <p:cNvSpPr>
            <a:spLocks noEditPoints="1"/>
          </p:cNvSpPr>
          <p:nvPr/>
        </p:nvSpPr>
        <p:spPr bwMode="auto">
          <a:xfrm>
            <a:off x="1887538" y="1808163"/>
            <a:ext cx="381000" cy="430212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10" name="Freeform 53"/>
          <p:cNvSpPr>
            <a:spLocks noEditPoints="1"/>
          </p:cNvSpPr>
          <p:nvPr/>
        </p:nvSpPr>
        <p:spPr bwMode="auto">
          <a:xfrm>
            <a:off x="2343150" y="1808163"/>
            <a:ext cx="381000" cy="430212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11" name="Freeform 53"/>
          <p:cNvSpPr>
            <a:spLocks noEditPoints="1"/>
          </p:cNvSpPr>
          <p:nvPr/>
        </p:nvSpPr>
        <p:spPr bwMode="auto">
          <a:xfrm>
            <a:off x="2798763" y="1808163"/>
            <a:ext cx="381000" cy="430212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12" name="Freeform 53"/>
          <p:cNvSpPr>
            <a:spLocks noEditPoints="1"/>
          </p:cNvSpPr>
          <p:nvPr/>
        </p:nvSpPr>
        <p:spPr bwMode="auto">
          <a:xfrm>
            <a:off x="3254375" y="1808163"/>
            <a:ext cx="381000" cy="430212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13" name="Freeform 53"/>
          <p:cNvSpPr>
            <a:spLocks noEditPoints="1"/>
          </p:cNvSpPr>
          <p:nvPr/>
        </p:nvSpPr>
        <p:spPr bwMode="auto">
          <a:xfrm>
            <a:off x="3709988" y="1808163"/>
            <a:ext cx="381000" cy="430212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14" name="Freeform 53"/>
          <p:cNvSpPr>
            <a:spLocks noEditPoints="1"/>
          </p:cNvSpPr>
          <p:nvPr/>
        </p:nvSpPr>
        <p:spPr bwMode="auto">
          <a:xfrm>
            <a:off x="4165600" y="1808163"/>
            <a:ext cx="381000" cy="430212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15" name="Freeform 53"/>
          <p:cNvSpPr>
            <a:spLocks noEditPoints="1"/>
          </p:cNvSpPr>
          <p:nvPr/>
        </p:nvSpPr>
        <p:spPr bwMode="auto">
          <a:xfrm>
            <a:off x="4621213" y="1808163"/>
            <a:ext cx="381000" cy="430212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16" name="Freeform 53"/>
          <p:cNvSpPr>
            <a:spLocks noEditPoints="1"/>
          </p:cNvSpPr>
          <p:nvPr/>
        </p:nvSpPr>
        <p:spPr bwMode="auto">
          <a:xfrm>
            <a:off x="1887538" y="2392363"/>
            <a:ext cx="381000" cy="431800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17" name="Freeform 53"/>
          <p:cNvSpPr>
            <a:spLocks noEditPoints="1"/>
          </p:cNvSpPr>
          <p:nvPr/>
        </p:nvSpPr>
        <p:spPr bwMode="auto">
          <a:xfrm>
            <a:off x="2343150" y="2392363"/>
            <a:ext cx="381000" cy="431800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18" name="Freeform 53"/>
          <p:cNvSpPr>
            <a:spLocks noEditPoints="1"/>
          </p:cNvSpPr>
          <p:nvPr/>
        </p:nvSpPr>
        <p:spPr bwMode="auto">
          <a:xfrm>
            <a:off x="2798763" y="2392363"/>
            <a:ext cx="381000" cy="431800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19" name="Freeform 53"/>
          <p:cNvSpPr>
            <a:spLocks noEditPoints="1"/>
          </p:cNvSpPr>
          <p:nvPr/>
        </p:nvSpPr>
        <p:spPr bwMode="auto">
          <a:xfrm>
            <a:off x="3254375" y="2392363"/>
            <a:ext cx="381000" cy="431800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20" name="Freeform 53"/>
          <p:cNvSpPr>
            <a:spLocks noEditPoints="1"/>
          </p:cNvSpPr>
          <p:nvPr/>
        </p:nvSpPr>
        <p:spPr bwMode="auto">
          <a:xfrm>
            <a:off x="3709988" y="2392363"/>
            <a:ext cx="381000" cy="431800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21" name="Freeform 53"/>
          <p:cNvSpPr>
            <a:spLocks noEditPoints="1"/>
          </p:cNvSpPr>
          <p:nvPr/>
        </p:nvSpPr>
        <p:spPr bwMode="auto">
          <a:xfrm>
            <a:off x="4165600" y="2392363"/>
            <a:ext cx="381000" cy="431800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22" name="Freeform 53"/>
          <p:cNvSpPr>
            <a:spLocks noEditPoints="1"/>
          </p:cNvSpPr>
          <p:nvPr/>
        </p:nvSpPr>
        <p:spPr bwMode="auto">
          <a:xfrm>
            <a:off x="4621213" y="2392363"/>
            <a:ext cx="381000" cy="431800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23" name="Freeform 53"/>
          <p:cNvSpPr>
            <a:spLocks noEditPoints="1"/>
          </p:cNvSpPr>
          <p:nvPr/>
        </p:nvSpPr>
        <p:spPr bwMode="auto">
          <a:xfrm>
            <a:off x="1887538" y="2978150"/>
            <a:ext cx="381000" cy="430213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24" name="Freeform 53"/>
          <p:cNvSpPr>
            <a:spLocks noEditPoints="1"/>
          </p:cNvSpPr>
          <p:nvPr/>
        </p:nvSpPr>
        <p:spPr bwMode="auto">
          <a:xfrm>
            <a:off x="2343150" y="2978150"/>
            <a:ext cx="381000" cy="430213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25" name="Freeform 53"/>
          <p:cNvSpPr>
            <a:spLocks noEditPoints="1"/>
          </p:cNvSpPr>
          <p:nvPr/>
        </p:nvSpPr>
        <p:spPr bwMode="auto">
          <a:xfrm>
            <a:off x="2798763" y="2978150"/>
            <a:ext cx="381000" cy="430213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26" name="Freeform 53"/>
          <p:cNvSpPr>
            <a:spLocks noEditPoints="1"/>
          </p:cNvSpPr>
          <p:nvPr/>
        </p:nvSpPr>
        <p:spPr bwMode="auto">
          <a:xfrm>
            <a:off x="3254375" y="2978150"/>
            <a:ext cx="381000" cy="430213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27" name="Freeform 53"/>
          <p:cNvSpPr>
            <a:spLocks noEditPoints="1"/>
          </p:cNvSpPr>
          <p:nvPr/>
        </p:nvSpPr>
        <p:spPr bwMode="auto">
          <a:xfrm>
            <a:off x="3709988" y="2978150"/>
            <a:ext cx="381000" cy="430213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28" name="Freeform 53"/>
          <p:cNvSpPr>
            <a:spLocks noEditPoints="1"/>
          </p:cNvSpPr>
          <p:nvPr/>
        </p:nvSpPr>
        <p:spPr bwMode="auto">
          <a:xfrm>
            <a:off x="4165600" y="2978150"/>
            <a:ext cx="381000" cy="430213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29" name="Freeform 53"/>
          <p:cNvSpPr>
            <a:spLocks noEditPoints="1"/>
          </p:cNvSpPr>
          <p:nvPr/>
        </p:nvSpPr>
        <p:spPr bwMode="auto">
          <a:xfrm>
            <a:off x="4621213" y="2978150"/>
            <a:ext cx="381000" cy="430213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30" name="Freeform 53"/>
          <p:cNvSpPr>
            <a:spLocks noEditPoints="1"/>
          </p:cNvSpPr>
          <p:nvPr/>
        </p:nvSpPr>
        <p:spPr bwMode="auto">
          <a:xfrm>
            <a:off x="1887538" y="3560763"/>
            <a:ext cx="381000" cy="430212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31" name="Freeform 53"/>
          <p:cNvSpPr>
            <a:spLocks noEditPoints="1"/>
          </p:cNvSpPr>
          <p:nvPr/>
        </p:nvSpPr>
        <p:spPr bwMode="auto">
          <a:xfrm>
            <a:off x="2343150" y="3560763"/>
            <a:ext cx="381000" cy="430212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32" name="Freeform 53"/>
          <p:cNvSpPr>
            <a:spLocks noEditPoints="1"/>
          </p:cNvSpPr>
          <p:nvPr/>
        </p:nvSpPr>
        <p:spPr bwMode="auto">
          <a:xfrm>
            <a:off x="2798763" y="3560763"/>
            <a:ext cx="381000" cy="430212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33" name="Freeform 53"/>
          <p:cNvSpPr>
            <a:spLocks noEditPoints="1"/>
          </p:cNvSpPr>
          <p:nvPr/>
        </p:nvSpPr>
        <p:spPr bwMode="auto">
          <a:xfrm>
            <a:off x="3254375" y="3560763"/>
            <a:ext cx="381000" cy="430212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34" name="Freeform 53"/>
          <p:cNvSpPr>
            <a:spLocks noEditPoints="1"/>
          </p:cNvSpPr>
          <p:nvPr/>
        </p:nvSpPr>
        <p:spPr bwMode="auto">
          <a:xfrm>
            <a:off x="3709988" y="3560763"/>
            <a:ext cx="381000" cy="430212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35" name="Freeform 53"/>
          <p:cNvSpPr>
            <a:spLocks noEditPoints="1"/>
          </p:cNvSpPr>
          <p:nvPr/>
        </p:nvSpPr>
        <p:spPr bwMode="auto">
          <a:xfrm>
            <a:off x="4165600" y="3560763"/>
            <a:ext cx="381000" cy="430212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36" name="Freeform 53"/>
          <p:cNvSpPr>
            <a:spLocks noEditPoints="1"/>
          </p:cNvSpPr>
          <p:nvPr/>
        </p:nvSpPr>
        <p:spPr bwMode="auto">
          <a:xfrm>
            <a:off x="4621213" y="3560763"/>
            <a:ext cx="381000" cy="430212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37" name="Freeform 53"/>
          <p:cNvSpPr>
            <a:spLocks noEditPoints="1"/>
          </p:cNvSpPr>
          <p:nvPr/>
        </p:nvSpPr>
        <p:spPr bwMode="auto">
          <a:xfrm>
            <a:off x="1887538" y="4141788"/>
            <a:ext cx="381000" cy="431800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38" name="Freeform 53"/>
          <p:cNvSpPr>
            <a:spLocks noEditPoints="1"/>
          </p:cNvSpPr>
          <p:nvPr/>
        </p:nvSpPr>
        <p:spPr bwMode="auto">
          <a:xfrm>
            <a:off x="2343150" y="4141788"/>
            <a:ext cx="381000" cy="431800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39" name="Freeform 53"/>
          <p:cNvSpPr>
            <a:spLocks noEditPoints="1"/>
          </p:cNvSpPr>
          <p:nvPr/>
        </p:nvSpPr>
        <p:spPr bwMode="auto">
          <a:xfrm>
            <a:off x="2798763" y="4141788"/>
            <a:ext cx="381000" cy="431800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40" name="Freeform 53"/>
          <p:cNvSpPr>
            <a:spLocks noEditPoints="1"/>
          </p:cNvSpPr>
          <p:nvPr/>
        </p:nvSpPr>
        <p:spPr bwMode="auto">
          <a:xfrm>
            <a:off x="3254375" y="4141788"/>
            <a:ext cx="381000" cy="431800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41" name="Freeform 53"/>
          <p:cNvSpPr>
            <a:spLocks noEditPoints="1"/>
          </p:cNvSpPr>
          <p:nvPr/>
        </p:nvSpPr>
        <p:spPr bwMode="auto">
          <a:xfrm>
            <a:off x="3709988" y="4141788"/>
            <a:ext cx="381000" cy="431800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42" name="Freeform 53"/>
          <p:cNvSpPr>
            <a:spLocks noEditPoints="1"/>
          </p:cNvSpPr>
          <p:nvPr/>
        </p:nvSpPr>
        <p:spPr bwMode="auto">
          <a:xfrm>
            <a:off x="4165600" y="4141788"/>
            <a:ext cx="381000" cy="431800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43" name="Freeform 53"/>
          <p:cNvSpPr>
            <a:spLocks noEditPoints="1"/>
          </p:cNvSpPr>
          <p:nvPr/>
        </p:nvSpPr>
        <p:spPr bwMode="auto">
          <a:xfrm>
            <a:off x="4621213" y="4141788"/>
            <a:ext cx="381000" cy="431800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44" name="Freeform 53"/>
          <p:cNvSpPr>
            <a:spLocks noEditPoints="1"/>
          </p:cNvSpPr>
          <p:nvPr/>
        </p:nvSpPr>
        <p:spPr bwMode="auto">
          <a:xfrm>
            <a:off x="5076825" y="1808163"/>
            <a:ext cx="381000" cy="430212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45" name="Freeform 53"/>
          <p:cNvSpPr>
            <a:spLocks noEditPoints="1"/>
          </p:cNvSpPr>
          <p:nvPr/>
        </p:nvSpPr>
        <p:spPr bwMode="auto">
          <a:xfrm>
            <a:off x="5076825" y="2392363"/>
            <a:ext cx="381000" cy="431800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46" name="Freeform 53"/>
          <p:cNvSpPr>
            <a:spLocks noEditPoints="1"/>
          </p:cNvSpPr>
          <p:nvPr/>
        </p:nvSpPr>
        <p:spPr bwMode="auto">
          <a:xfrm>
            <a:off x="5076825" y="2978150"/>
            <a:ext cx="381000" cy="430213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47" name="Freeform 53"/>
          <p:cNvSpPr>
            <a:spLocks noEditPoints="1"/>
          </p:cNvSpPr>
          <p:nvPr/>
        </p:nvSpPr>
        <p:spPr bwMode="auto">
          <a:xfrm>
            <a:off x="5076825" y="3560763"/>
            <a:ext cx="381000" cy="430212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48" name="Freeform 53"/>
          <p:cNvSpPr>
            <a:spLocks noEditPoints="1"/>
          </p:cNvSpPr>
          <p:nvPr/>
        </p:nvSpPr>
        <p:spPr bwMode="auto">
          <a:xfrm>
            <a:off x="5076825" y="4141788"/>
            <a:ext cx="381000" cy="431800"/>
          </a:xfrm>
          <a:custGeom>
            <a:avLst/>
            <a:gdLst>
              <a:gd name="T0" fmla="*/ 2147483646 w 103"/>
              <a:gd name="T1" fmla="*/ 2147483646 h 104"/>
              <a:gd name="T2" fmla="*/ 2147483646 w 103"/>
              <a:gd name="T3" fmla="*/ 2147483646 h 104"/>
              <a:gd name="T4" fmla="*/ 2147483646 w 103"/>
              <a:gd name="T5" fmla="*/ 2147483646 h 104"/>
              <a:gd name="T6" fmla="*/ 2147483646 w 103"/>
              <a:gd name="T7" fmla="*/ 2147483646 h 104"/>
              <a:gd name="T8" fmla="*/ 2147483646 w 103"/>
              <a:gd name="T9" fmla="*/ 2147483646 h 104"/>
              <a:gd name="T10" fmla="*/ 2147483646 w 103"/>
              <a:gd name="T11" fmla="*/ 2147483646 h 104"/>
              <a:gd name="T12" fmla="*/ 2147483646 w 103"/>
              <a:gd name="T13" fmla="*/ 2147483646 h 104"/>
              <a:gd name="T14" fmla="*/ 2147483646 w 103"/>
              <a:gd name="T15" fmla="*/ 2147483646 h 104"/>
              <a:gd name="T16" fmla="*/ 2147483646 w 103"/>
              <a:gd name="T17" fmla="*/ 2147483646 h 104"/>
              <a:gd name="T18" fmla="*/ 2147483646 w 103"/>
              <a:gd name="T19" fmla="*/ 2147483646 h 104"/>
              <a:gd name="T20" fmla="*/ 2147483646 w 103"/>
              <a:gd name="T21" fmla="*/ 2147483646 h 104"/>
              <a:gd name="T22" fmla="*/ 2147483646 w 103"/>
              <a:gd name="T23" fmla="*/ 2147483646 h 104"/>
              <a:gd name="T24" fmla="*/ 2147483646 w 103"/>
              <a:gd name="T25" fmla="*/ 2147483646 h 104"/>
              <a:gd name="T26" fmla="*/ 2147483646 w 103"/>
              <a:gd name="T27" fmla="*/ 2147483646 h 104"/>
              <a:gd name="T28" fmla="*/ 2147483646 w 103"/>
              <a:gd name="T29" fmla="*/ 2147483646 h 104"/>
              <a:gd name="T30" fmla="*/ 2147483646 w 103"/>
              <a:gd name="T31" fmla="*/ 2147483646 h 104"/>
              <a:gd name="T32" fmla="*/ 2147483646 w 103"/>
              <a:gd name="T33" fmla="*/ 2147483646 h 104"/>
              <a:gd name="T34" fmla="*/ 2147483646 w 103"/>
              <a:gd name="T35" fmla="*/ 2147483646 h 104"/>
              <a:gd name="T36" fmla="*/ 2147483646 w 103"/>
              <a:gd name="T37" fmla="*/ 2147483646 h 104"/>
              <a:gd name="T38" fmla="*/ 2147483646 w 103"/>
              <a:gd name="T39" fmla="*/ 2147483646 h 104"/>
              <a:gd name="T40" fmla="*/ 2147483646 w 103"/>
              <a:gd name="T41" fmla="*/ 2147483646 h 104"/>
              <a:gd name="T42" fmla="*/ 2147483646 w 103"/>
              <a:gd name="T43" fmla="*/ 2147483646 h 104"/>
              <a:gd name="T44" fmla="*/ 2147483646 w 103"/>
              <a:gd name="T45" fmla="*/ 2147483646 h 104"/>
              <a:gd name="T46" fmla="*/ 2147483646 w 103"/>
              <a:gd name="T47" fmla="*/ 2147483646 h 104"/>
              <a:gd name="T48" fmla="*/ 2147483646 w 103"/>
              <a:gd name="T49" fmla="*/ 2147483646 h 104"/>
              <a:gd name="T50" fmla="*/ 2147483646 w 103"/>
              <a:gd name="T51" fmla="*/ 2147483646 h 104"/>
              <a:gd name="T52" fmla="*/ 2147483646 w 103"/>
              <a:gd name="T53" fmla="*/ 2147483646 h 104"/>
              <a:gd name="T54" fmla="*/ 2147483646 w 103"/>
              <a:gd name="T55" fmla="*/ 2147483646 h 104"/>
              <a:gd name="T56" fmla="*/ 2147483646 w 103"/>
              <a:gd name="T57" fmla="*/ 2147483646 h 104"/>
              <a:gd name="T58" fmla="*/ 2147483646 w 103"/>
              <a:gd name="T59" fmla="*/ 2147483646 h 104"/>
              <a:gd name="T60" fmla="*/ 2147483646 w 103"/>
              <a:gd name="T61" fmla="*/ 2147483646 h 104"/>
              <a:gd name="T62" fmla="*/ 2147483646 w 103"/>
              <a:gd name="T63" fmla="*/ 2147483646 h 104"/>
              <a:gd name="T64" fmla="*/ 2147483646 w 103"/>
              <a:gd name="T65" fmla="*/ 2147483646 h 104"/>
              <a:gd name="T66" fmla="*/ 2147483646 w 103"/>
              <a:gd name="T67" fmla="*/ 2147483646 h 104"/>
              <a:gd name="T68" fmla="*/ 2147483646 w 103"/>
              <a:gd name="T69" fmla="*/ 2147483646 h 104"/>
              <a:gd name="T70" fmla="*/ 2147483646 w 103"/>
              <a:gd name="T71" fmla="*/ 2147483646 h 104"/>
              <a:gd name="T72" fmla="*/ 2147483646 w 103"/>
              <a:gd name="T73" fmla="*/ 2147483646 h 104"/>
              <a:gd name="T74" fmla="*/ 2147483646 w 103"/>
              <a:gd name="T75" fmla="*/ 2147483646 h 104"/>
              <a:gd name="T76" fmla="*/ 2147483646 w 103"/>
              <a:gd name="T77" fmla="*/ 2147483646 h 104"/>
              <a:gd name="T78" fmla="*/ 2147483646 w 103"/>
              <a:gd name="T79" fmla="*/ 2147483646 h 104"/>
              <a:gd name="T80" fmla="*/ 2147483646 w 103"/>
              <a:gd name="T81" fmla="*/ 2147483646 h 104"/>
              <a:gd name="T82" fmla="*/ 2147483646 w 103"/>
              <a:gd name="T83" fmla="*/ 2147483646 h 104"/>
              <a:gd name="T84" fmla="*/ 2147483646 w 103"/>
              <a:gd name="T85" fmla="*/ 2147483646 h 104"/>
              <a:gd name="T86" fmla="*/ 2147483646 w 103"/>
              <a:gd name="T87" fmla="*/ 2147483646 h 104"/>
              <a:gd name="T88" fmla="*/ 2147483646 w 103"/>
              <a:gd name="T89" fmla="*/ 2147483646 h 104"/>
              <a:gd name="T90" fmla="*/ 2147483646 w 103"/>
              <a:gd name="T91" fmla="*/ 2147483646 h 104"/>
              <a:gd name="T92" fmla="*/ 2147483646 w 103"/>
              <a:gd name="T93" fmla="*/ 2147483646 h 104"/>
              <a:gd name="T94" fmla="*/ 2147483646 w 103"/>
              <a:gd name="T95" fmla="*/ 2147483646 h 104"/>
              <a:gd name="T96" fmla="*/ 2147483646 w 103"/>
              <a:gd name="T97" fmla="*/ 2147483646 h 104"/>
              <a:gd name="T98" fmla="*/ 2147483646 w 103"/>
              <a:gd name="T99" fmla="*/ 2147483646 h 104"/>
              <a:gd name="T100" fmla="*/ 2147483646 w 103"/>
              <a:gd name="T101" fmla="*/ 2147483646 h 104"/>
              <a:gd name="T102" fmla="*/ 2147483646 w 103"/>
              <a:gd name="T103" fmla="*/ 2147483646 h 104"/>
              <a:gd name="T104" fmla="*/ 2147483646 w 103"/>
              <a:gd name="T105" fmla="*/ 2147483646 h 104"/>
              <a:gd name="T106" fmla="*/ 2147483646 w 103"/>
              <a:gd name="T107" fmla="*/ 2147483646 h 104"/>
              <a:gd name="T108" fmla="*/ 2147483646 w 103"/>
              <a:gd name="T109" fmla="*/ 2147483646 h 104"/>
              <a:gd name="T110" fmla="*/ 2147483646 w 103"/>
              <a:gd name="T111" fmla="*/ 2147483646 h 104"/>
              <a:gd name="T112" fmla="*/ 2147483646 w 103"/>
              <a:gd name="T113" fmla="*/ 2147483646 h 104"/>
              <a:gd name="T114" fmla="*/ 2147483646 w 103"/>
              <a:gd name="T115" fmla="*/ 2147483646 h 104"/>
              <a:gd name="T116" fmla="*/ 2147483646 w 103"/>
              <a:gd name="T117" fmla="*/ 2147483646 h 104"/>
              <a:gd name="T118" fmla="*/ 2147483646 w 103"/>
              <a:gd name="T119" fmla="*/ 2147483646 h 104"/>
              <a:gd name="T120" fmla="*/ 0 w 103"/>
              <a:gd name="T121" fmla="*/ 2147483646 h 104"/>
              <a:gd name="T122" fmla="*/ 2147483646 w 103"/>
              <a:gd name="T123" fmla="*/ 2147483646 h 10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03"/>
              <a:gd name="T187" fmla="*/ 0 h 104"/>
              <a:gd name="T188" fmla="*/ 103 w 103"/>
              <a:gd name="T189" fmla="*/ 104 h 10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5649" name="文本框 76"/>
          <p:cNvSpPr txBox="1">
            <a:spLocks noChangeArrowheads="1"/>
          </p:cNvSpPr>
          <p:nvPr/>
        </p:nvSpPr>
        <p:spPr bwMode="auto">
          <a:xfrm>
            <a:off x="5894388" y="1214438"/>
            <a:ext cx="4679950" cy="315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9900">
                <a:solidFill>
                  <a:srgbClr val="F1B801"/>
                </a:solidFill>
              </a:rPr>
              <a:t>45%</a:t>
            </a:r>
            <a:endParaRPr lang="zh-CN" altLang="en-US" sz="19900">
              <a:solidFill>
                <a:srgbClr val="F1B801"/>
              </a:solidFill>
            </a:endParaRPr>
          </a:p>
        </p:txBody>
      </p:sp>
      <p:sp>
        <p:nvSpPr>
          <p:cNvPr id="25650" name="文本框 20"/>
          <p:cNvSpPr txBox="1">
            <a:spLocks noChangeArrowheads="1"/>
          </p:cNvSpPr>
          <p:nvPr/>
        </p:nvSpPr>
        <p:spPr bwMode="auto">
          <a:xfrm>
            <a:off x="6334125" y="4029075"/>
            <a:ext cx="36115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输入对这个数据的小描述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矩形 4"/>
          <p:cNvSpPr>
            <a:spLocks noChangeArrowheads="1"/>
          </p:cNvSpPr>
          <p:nvPr/>
        </p:nvSpPr>
        <p:spPr bwMode="auto">
          <a:xfrm>
            <a:off x="0" y="0"/>
            <a:ext cx="12192000" cy="301625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6627" name="矩形 5"/>
          <p:cNvSpPr>
            <a:spLocks noChangeArrowheads="1"/>
          </p:cNvSpPr>
          <p:nvPr/>
        </p:nvSpPr>
        <p:spPr bwMode="auto">
          <a:xfrm>
            <a:off x="0" y="6400800"/>
            <a:ext cx="12192000" cy="4572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6628" name="文本框 19"/>
          <p:cNvSpPr txBox="1">
            <a:spLocks noChangeArrowheads="1"/>
          </p:cNvSpPr>
          <p:nvPr/>
        </p:nvSpPr>
        <p:spPr bwMode="auto">
          <a:xfrm>
            <a:off x="279400" y="6459538"/>
            <a:ext cx="160813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</a:t>
            </a:r>
            <a:r>
              <a:rPr lang="en-US" altLang="zh-CN" sz="160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zh-CN" altLang="en-US" sz="160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爱图表公司</a:t>
            </a:r>
          </a:p>
        </p:txBody>
      </p:sp>
      <p:sp>
        <p:nvSpPr>
          <p:cNvPr id="26629" name="文本框 21"/>
          <p:cNvSpPr txBox="1">
            <a:spLocks noChangeArrowheads="1"/>
          </p:cNvSpPr>
          <p:nvPr/>
        </p:nvSpPr>
        <p:spPr bwMode="auto">
          <a:xfrm>
            <a:off x="10809288" y="6459538"/>
            <a:ext cx="116998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2013.12.2</a:t>
            </a:r>
            <a:endParaRPr lang="zh-CN" altLang="en-US" sz="1600">
              <a:solidFill>
                <a:srgbClr val="BFBF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630" name="空心弧 112"/>
          <p:cNvSpPr>
            <a:spLocks/>
          </p:cNvSpPr>
          <p:nvPr/>
        </p:nvSpPr>
        <p:spPr bwMode="auto">
          <a:xfrm rot="-5400000">
            <a:off x="1143000" y="1160463"/>
            <a:ext cx="4173537" cy="4173538"/>
          </a:xfrm>
          <a:custGeom>
            <a:avLst/>
            <a:gdLst>
              <a:gd name="T0" fmla="*/ 0 w 4173969"/>
              <a:gd name="T1" fmla="*/ 2086124 h 4173969"/>
              <a:gd name="T2" fmla="*/ 1965317 w 4173969"/>
              <a:gd name="T3" fmla="*/ 3502 h 4173969"/>
              <a:gd name="T4" fmla="*/ 4158251 w 4173969"/>
              <a:gd name="T5" fmla="*/ 1844914 h 4173969"/>
              <a:gd name="T6" fmla="*/ 2446923 w 4173969"/>
              <a:gd name="T7" fmla="*/ 4140807 h 4173969"/>
              <a:gd name="T8" fmla="*/ 2353205 w 4173969"/>
              <a:gd name="T9" fmla="*/ 3607123 h 4173969"/>
              <a:gd name="T10" fmla="*/ 3620035 w 4173969"/>
              <a:gd name="T11" fmla="*/ 1907566 h 4173969"/>
              <a:gd name="T12" fmla="*/ 1996693 w 4173969"/>
              <a:gd name="T13" fmla="*/ 544442 h 4173969"/>
              <a:gd name="T14" fmla="*/ 541850 w 4173969"/>
              <a:gd name="T15" fmla="*/ 2086124 h 4173969"/>
              <a:gd name="T16" fmla="*/ 0 w 4173969"/>
              <a:gd name="T17" fmla="*/ 2086124 h 417396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173969"/>
              <a:gd name="T28" fmla="*/ 0 h 4173969"/>
              <a:gd name="T29" fmla="*/ 4173969 w 4173969"/>
              <a:gd name="T30" fmla="*/ 4173969 h 417396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173969" h="4173969">
                <a:moveTo>
                  <a:pt x="0" y="2086985"/>
                </a:moveTo>
                <a:cubicBezTo>
                  <a:pt x="0" y="981320"/>
                  <a:pt x="862319" y="67531"/>
                  <a:pt x="1966129" y="3502"/>
                </a:cubicBezTo>
                <a:cubicBezTo>
                  <a:pt x="3069938" y="-60527"/>
                  <a:pt x="4032131" y="747429"/>
                  <a:pt x="4159973" y="1845677"/>
                </a:cubicBezTo>
                <a:cubicBezTo>
                  <a:pt x="4287815" y="2943926"/>
                  <a:pt x="3536936" y="3951292"/>
                  <a:pt x="2447934" y="4142519"/>
                </a:cubicBezTo>
                <a:lnTo>
                  <a:pt x="2354180" y="3608614"/>
                </a:lnTo>
                <a:cubicBezTo>
                  <a:pt x="3160325" y="3467056"/>
                  <a:pt x="3716170" y="2721344"/>
                  <a:pt x="3621534" y="1908354"/>
                </a:cubicBezTo>
                <a:cubicBezTo>
                  <a:pt x="3526897" y="1095365"/>
                  <a:pt x="2814625" y="497268"/>
                  <a:pt x="1997520" y="544666"/>
                </a:cubicBezTo>
                <a:cubicBezTo>
                  <a:pt x="1180415" y="592064"/>
                  <a:pt x="542074" y="1268505"/>
                  <a:pt x="542074" y="2086984"/>
                </a:cubicBezTo>
                <a:lnTo>
                  <a:pt x="0" y="2086985"/>
                </a:lnTo>
                <a:close/>
              </a:path>
            </a:pathLst>
          </a:custGeom>
          <a:solidFill>
            <a:srgbClr val="2F92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631" name="空心弧 113"/>
          <p:cNvSpPr>
            <a:spLocks/>
          </p:cNvSpPr>
          <p:nvPr/>
        </p:nvSpPr>
        <p:spPr bwMode="auto">
          <a:xfrm rot="-5400000">
            <a:off x="1725612" y="1743076"/>
            <a:ext cx="3008313" cy="3008312"/>
          </a:xfrm>
          <a:custGeom>
            <a:avLst/>
            <a:gdLst>
              <a:gd name="T0" fmla="*/ 0 w 3008476"/>
              <a:gd name="T1" fmla="*/ 1503910 h 3008476"/>
              <a:gd name="T2" fmla="*/ 1015858 w 3008476"/>
              <a:gd name="T3" fmla="*/ 81397 h 3008476"/>
              <a:gd name="T4" fmla="*/ 2691054 w 3008476"/>
              <a:gd name="T5" fmla="*/ 580631 h 3008476"/>
              <a:gd name="T6" fmla="*/ 2762474 w 3008476"/>
              <a:gd name="T7" fmla="*/ 2327174 h 3008476"/>
              <a:gd name="T8" fmla="*/ 1133638 w 3008476"/>
              <a:gd name="T9" fmla="*/ 2961528 h 3008476"/>
              <a:gd name="T10" fmla="*/ 1229322 w 3008476"/>
              <a:gd name="T11" fmla="*/ 2584848 h 3008476"/>
              <a:gd name="T12" fmla="*/ 2437238 w 3008476"/>
              <a:gd name="T13" fmla="*/ 2114428 h 3008476"/>
              <a:gd name="T14" fmla="*/ 2384274 w 3008476"/>
              <a:gd name="T15" fmla="*/ 819224 h 3008476"/>
              <a:gd name="T16" fmla="*/ 1141980 w 3008476"/>
              <a:gd name="T17" fmla="*/ 449002 h 3008476"/>
              <a:gd name="T18" fmla="*/ 388641 w 3008476"/>
              <a:gd name="T19" fmla="*/ 1503910 h 3008476"/>
              <a:gd name="T20" fmla="*/ 0 w 3008476"/>
              <a:gd name="T21" fmla="*/ 1503910 h 300847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008476"/>
              <a:gd name="T34" fmla="*/ 0 h 3008476"/>
              <a:gd name="T35" fmla="*/ 3008476 w 3008476"/>
              <a:gd name="T36" fmla="*/ 3008476 h 300847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008476" h="3008476">
                <a:moveTo>
                  <a:pt x="0" y="1504238"/>
                </a:moveTo>
                <a:cubicBezTo>
                  <a:pt x="0" y="861613"/>
                  <a:pt x="408234" y="289959"/>
                  <a:pt x="1016078" y="81413"/>
                </a:cubicBezTo>
                <a:cubicBezTo>
                  <a:pt x="1623922" y="-127134"/>
                  <a:pt x="2297118" y="73491"/>
                  <a:pt x="2691638" y="580759"/>
                </a:cubicBezTo>
                <a:cubicBezTo>
                  <a:pt x="3086157" y="1088027"/>
                  <a:pt x="3114859" y="1789896"/>
                  <a:pt x="2763075" y="2327683"/>
                </a:cubicBezTo>
                <a:cubicBezTo>
                  <a:pt x="2411292" y="2865470"/>
                  <a:pt x="1756725" y="3120391"/>
                  <a:pt x="1133882" y="2962172"/>
                </a:cubicBezTo>
                <a:lnTo>
                  <a:pt x="1229590" y="2585412"/>
                </a:lnTo>
                <a:cubicBezTo>
                  <a:pt x="1691478" y="2702744"/>
                  <a:pt x="2176892" y="2513700"/>
                  <a:pt x="2437767" y="2114888"/>
                </a:cubicBezTo>
                <a:cubicBezTo>
                  <a:pt x="2698642" y="1716076"/>
                  <a:pt x="2677358" y="1195584"/>
                  <a:pt x="2384790" y="819404"/>
                </a:cubicBezTo>
                <a:cubicBezTo>
                  <a:pt x="2092222" y="443224"/>
                  <a:pt x="1592994" y="294445"/>
                  <a:pt x="1142228" y="449099"/>
                </a:cubicBezTo>
                <a:cubicBezTo>
                  <a:pt x="691463" y="603753"/>
                  <a:pt x="388725" y="1027680"/>
                  <a:pt x="388725" y="1504238"/>
                </a:cubicBezTo>
                <a:lnTo>
                  <a:pt x="0" y="1504238"/>
                </a:lnTo>
                <a:close/>
              </a:path>
            </a:pathLst>
          </a:custGeom>
          <a:solidFill>
            <a:srgbClr val="9CB2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632" name="空心弧 114"/>
          <p:cNvSpPr>
            <a:spLocks/>
          </p:cNvSpPr>
          <p:nvPr/>
        </p:nvSpPr>
        <p:spPr bwMode="auto">
          <a:xfrm rot="-5400000">
            <a:off x="2162175" y="2182813"/>
            <a:ext cx="2133600" cy="2133600"/>
          </a:xfrm>
          <a:custGeom>
            <a:avLst/>
            <a:gdLst>
              <a:gd name="T0" fmla="*/ 52 w 2133815"/>
              <a:gd name="T1" fmla="*/ 1055958 h 2133815"/>
              <a:gd name="T2" fmla="*/ 887594 w 2133815"/>
              <a:gd name="T3" fmla="*/ 15107 h 2133815"/>
              <a:gd name="T4" fmla="*/ 2069416 w 2133815"/>
              <a:gd name="T5" fmla="*/ 703863 h 2133815"/>
              <a:gd name="T6" fmla="*/ 1601312 w 2133815"/>
              <a:gd name="T7" fmla="*/ 1989153 h 2133815"/>
              <a:gd name="T8" fmla="*/ 1436133 w 2133815"/>
              <a:gd name="T9" fmla="*/ 1704193 h 2133815"/>
              <a:gd name="T10" fmla="*/ 1759670 w 2133815"/>
              <a:gd name="T11" fmla="*/ 815853 h 2133815"/>
              <a:gd name="T12" fmla="*/ 942839 w 2133815"/>
              <a:gd name="T13" fmla="*/ 339814 h 2133815"/>
              <a:gd name="T14" fmla="*/ 329407 w 2133815"/>
              <a:gd name="T15" fmla="*/ 1059205 h 2133815"/>
              <a:gd name="T16" fmla="*/ 52 w 2133815"/>
              <a:gd name="T17" fmla="*/ 1055958 h 213381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33815"/>
              <a:gd name="T28" fmla="*/ 0 h 2133815"/>
              <a:gd name="T29" fmla="*/ 2133815 w 2133815"/>
              <a:gd name="T30" fmla="*/ 2133815 h 213381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33815" h="2133815">
                <a:moveTo>
                  <a:pt x="52" y="1056382"/>
                </a:moveTo>
                <a:cubicBezTo>
                  <a:pt x="5144" y="540199"/>
                  <a:pt x="379056" y="101701"/>
                  <a:pt x="887950" y="15115"/>
                </a:cubicBezTo>
                <a:cubicBezTo>
                  <a:pt x="1396844" y="-71471"/>
                  <a:pt x="1894735" y="218694"/>
                  <a:pt x="2070251" y="704147"/>
                </a:cubicBezTo>
                <a:cubicBezTo>
                  <a:pt x="2245767" y="1189600"/>
                  <a:pt x="2048559" y="1731079"/>
                  <a:pt x="1601956" y="1989954"/>
                </a:cubicBezTo>
                <a:lnTo>
                  <a:pt x="1436712" y="1704880"/>
                </a:lnTo>
                <a:cubicBezTo>
                  <a:pt x="1745386" y="1525956"/>
                  <a:pt x="1881688" y="1151707"/>
                  <a:pt x="1760378" y="816181"/>
                </a:cubicBezTo>
                <a:cubicBezTo>
                  <a:pt x="1639068" y="480655"/>
                  <a:pt x="1294946" y="280105"/>
                  <a:pt x="943219" y="339950"/>
                </a:cubicBezTo>
                <a:cubicBezTo>
                  <a:pt x="591492" y="399795"/>
                  <a:pt x="333059" y="702867"/>
                  <a:pt x="329539" y="1059632"/>
                </a:cubicBezTo>
                <a:lnTo>
                  <a:pt x="52" y="1056382"/>
                </a:lnTo>
                <a:close/>
              </a:path>
            </a:pathLst>
          </a:custGeom>
          <a:solidFill>
            <a:srgbClr val="F1B80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633" name="文本框 115"/>
          <p:cNvSpPr txBox="1">
            <a:spLocks noChangeArrowheads="1"/>
          </p:cNvSpPr>
          <p:nvPr/>
        </p:nvSpPr>
        <p:spPr bwMode="auto">
          <a:xfrm>
            <a:off x="6873875" y="2636838"/>
            <a:ext cx="32591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输入对这个图的小描述</a:t>
            </a:r>
          </a:p>
        </p:txBody>
      </p:sp>
      <p:cxnSp>
        <p:nvCxnSpPr>
          <p:cNvPr id="26634" name="直接连接符 116"/>
          <p:cNvCxnSpPr>
            <a:cxnSpLocks noChangeShapeType="1"/>
          </p:cNvCxnSpPr>
          <p:nvPr/>
        </p:nvCxnSpPr>
        <p:spPr bwMode="auto">
          <a:xfrm>
            <a:off x="3328988" y="5062538"/>
            <a:ext cx="1052512" cy="0"/>
          </a:xfrm>
          <a:prstGeom prst="line">
            <a:avLst/>
          </a:prstGeom>
          <a:noFill/>
          <a:ln w="6350">
            <a:solidFill>
              <a:srgbClr val="A6A6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35" name="直接连接符 117"/>
          <p:cNvCxnSpPr>
            <a:cxnSpLocks noChangeShapeType="1"/>
          </p:cNvCxnSpPr>
          <p:nvPr/>
        </p:nvCxnSpPr>
        <p:spPr bwMode="auto">
          <a:xfrm>
            <a:off x="3328988" y="4606925"/>
            <a:ext cx="1052512" cy="0"/>
          </a:xfrm>
          <a:prstGeom prst="line">
            <a:avLst/>
          </a:prstGeom>
          <a:noFill/>
          <a:ln w="6350">
            <a:solidFill>
              <a:srgbClr val="A6A6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36" name="直接连接符 118"/>
          <p:cNvCxnSpPr>
            <a:cxnSpLocks noChangeShapeType="1"/>
          </p:cNvCxnSpPr>
          <p:nvPr/>
        </p:nvCxnSpPr>
        <p:spPr bwMode="auto">
          <a:xfrm>
            <a:off x="3328988" y="4184650"/>
            <a:ext cx="1052512" cy="0"/>
          </a:xfrm>
          <a:prstGeom prst="line">
            <a:avLst/>
          </a:prstGeom>
          <a:noFill/>
          <a:ln w="6350">
            <a:solidFill>
              <a:srgbClr val="A6A6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637" name="文本框 119"/>
          <p:cNvSpPr txBox="1">
            <a:spLocks noChangeArrowheads="1"/>
          </p:cNvSpPr>
          <p:nvPr/>
        </p:nvSpPr>
        <p:spPr bwMode="auto">
          <a:xfrm>
            <a:off x="4445000" y="3973513"/>
            <a:ext cx="17208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这里输入文字</a:t>
            </a:r>
          </a:p>
        </p:txBody>
      </p:sp>
      <p:sp>
        <p:nvSpPr>
          <p:cNvPr id="26638" name="文本框 120"/>
          <p:cNvSpPr txBox="1">
            <a:spLocks noChangeArrowheads="1"/>
          </p:cNvSpPr>
          <p:nvPr/>
        </p:nvSpPr>
        <p:spPr bwMode="auto">
          <a:xfrm>
            <a:off x="4445000" y="4427538"/>
            <a:ext cx="17208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这里输入文字</a:t>
            </a:r>
          </a:p>
        </p:txBody>
      </p:sp>
      <p:sp>
        <p:nvSpPr>
          <p:cNvPr id="26639" name="文本框 121"/>
          <p:cNvSpPr txBox="1">
            <a:spLocks noChangeArrowheads="1"/>
          </p:cNvSpPr>
          <p:nvPr/>
        </p:nvSpPr>
        <p:spPr bwMode="auto">
          <a:xfrm>
            <a:off x="4445000" y="4881563"/>
            <a:ext cx="17208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这里输入文字</a:t>
            </a:r>
          </a:p>
        </p:txBody>
      </p:sp>
      <p:sp>
        <p:nvSpPr>
          <p:cNvPr id="26640" name="文本框 122"/>
          <p:cNvSpPr txBox="1">
            <a:spLocks noChangeArrowheads="1"/>
          </p:cNvSpPr>
          <p:nvPr/>
        </p:nvSpPr>
        <p:spPr bwMode="auto">
          <a:xfrm>
            <a:off x="6873875" y="3098800"/>
            <a:ext cx="44513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这边可以是图的相关数据的具体比较结果和分析。该类图适合用于同类三种产品的数据对比、同一个产品的年前年后时间跨度上的对比。</a:t>
            </a:r>
            <a:r>
              <a:rPr lang="en-US" altLang="zh-CN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【</a:t>
            </a:r>
            <a:r>
              <a:rPr lang="zh-CN" altLang="en-US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分别点击各个图，边缘出现小黄点，移动小黄点即可改变圆环的大小和瘦胖。</a:t>
            </a:r>
            <a:r>
              <a:rPr lang="en-US" altLang="zh-CN" sz="1600">
                <a:solidFill>
                  <a:srgbClr val="0D0D0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  <a:endParaRPr lang="zh-CN" altLang="en-US" sz="1600">
              <a:solidFill>
                <a:srgbClr val="0D0D0D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26641" name="直接连接符 123"/>
          <p:cNvCxnSpPr>
            <a:cxnSpLocks noChangeShapeType="1"/>
          </p:cNvCxnSpPr>
          <p:nvPr/>
        </p:nvCxnSpPr>
        <p:spPr bwMode="auto">
          <a:xfrm>
            <a:off x="6584950" y="2670175"/>
            <a:ext cx="0" cy="1900238"/>
          </a:xfrm>
          <a:prstGeom prst="line">
            <a:avLst/>
          </a:prstGeom>
          <a:noFill/>
          <a:ln w="6350">
            <a:solidFill>
              <a:srgbClr val="A6A6A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642" name="椭圆 1"/>
          <p:cNvSpPr>
            <a:spLocks noChangeArrowheads="1"/>
          </p:cNvSpPr>
          <p:nvPr/>
        </p:nvSpPr>
        <p:spPr bwMode="auto">
          <a:xfrm>
            <a:off x="2603500" y="2597150"/>
            <a:ext cx="1276350" cy="1277938"/>
          </a:xfrm>
          <a:prstGeom prst="ellipse">
            <a:avLst/>
          </a:pr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矩形 4"/>
          <p:cNvSpPr>
            <a:spLocks noChangeArrowheads="1"/>
          </p:cNvSpPr>
          <p:nvPr/>
        </p:nvSpPr>
        <p:spPr bwMode="auto">
          <a:xfrm>
            <a:off x="0" y="0"/>
            <a:ext cx="12192000" cy="301625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7651" name="矩形 5"/>
          <p:cNvSpPr>
            <a:spLocks noChangeArrowheads="1"/>
          </p:cNvSpPr>
          <p:nvPr/>
        </p:nvSpPr>
        <p:spPr bwMode="auto">
          <a:xfrm>
            <a:off x="0" y="6400800"/>
            <a:ext cx="12192000" cy="4572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7652" name="文本框 20"/>
          <p:cNvSpPr txBox="1">
            <a:spLocks noChangeArrowheads="1"/>
          </p:cNvSpPr>
          <p:nvPr/>
        </p:nvSpPr>
        <p:spPr bwMode="auto">
          <a:xfrm>
            <a:off x="1612900" y="4713288"/>
            <a:ext cx="27543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40404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输入对这个数据的小描述</a:t>
            </a:r>
          </a:p>
        </p:txBody>
      </p:sp>
      <p:sp>
        <p:nvSpPr>
          <p:cNvPr id="27653" name="文本框 22"/>
          <p:cNvSpPr txBox="1">
            <a:spLocks noChangeArrowheads="1"/>
          </p:cNvSpPr>
          <p:nvPr/>
        </p:nvSpPr>
        <p:spPr bwMode="auto">
          <a:xfrm>
            <a:off x="1438275" y="5222875"/>
            <a:ext cx="94424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40404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这里可以是图的相关数据的具体比较结果和分析。该类图适合用于占比分析，收益率、营收率等等。</a:t>
            </a:r>
            <a:r>
              <a:rPr lang="en-US" altLang="zh-CN" sz="1600">
                <a:solidFill>
                  <a:srgbClr val="40404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【</a:t>
            </a:r>
            <a:r>
              <a:rPr lang="zh-CN" altLang="en-US" sz="1600">
                <a:solidFill>
                  <a:srgbClr val="40404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在“选择窗格”中选对图，在“绘图工具”中的“填充”中可以修改颜色值，同时不要忘了修改比例哦！点击上面的饼图，会有小黄点出现，移动边缘的小黄点，即可改变饼图的大小</a:t>
            </a:r>
            <a:r>
              <a:rPr lang="en-US" altLang="zh-CN" sz="1600">
                <a:solidFill>
                  <a:srgbClr val="40404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  <a:endParaRPr lang="zh-CN" altLang="en-US" sz="1600">
              <a:solidFill>
                <a:srgbClr val="40404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7654" name="文本框 23"/>
          <p:cNvSpPr txBox="1">
            <a:spLocks noChangeArrowheads="1"/>
          </p:cNvSpPr>
          <p:nvPr/>
        </p:nvSpPr>
        <p:spPr bwMode="auto">
          <a:xfrm>
            <a:off x="2151063" y="3867150"/>
            <a:ext cx="151606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6000">
                <a:solidFill>
                  <a:srgbClr val="404040"/>
                </a:solidFill>
              </a:rPr>
              <a:t>25%</a:t>
            </a:r>
            <a:endParaRPr lang="zh-CN" altLang="en-US" sz="6000">
              <a:solidFill>
                <a:srgbClr val="404040"/>
              </a:solidFill>
            </a:endParaRPr>
          </a:p>
        </p:txBody>
      </p:sp>
      <p:sp>
        <p:nvSpPr>
          <p:cNvPr id="27655" name="椭圆 24"/>
          <p:cNvSpPr>
            <a:spLocks noChangeArrowheads="1"/>
          </p:cNvSpPr>
          <p:nvPr/>
        </p:nvSpPr>
        <p:spPr bwMode="auto">
          <a:xfrm>
            <a:off x="1527175" y="1281113"/>
            <a:ext cx="2592388" cy="2593975"/>
          </a:xfrm>
          <a:prstGeom prst="ellipse">
            <a:avLst/>
          </a:prstGeom>
          <a:solidFill>
            <a:srgbClr val="9CB2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7656" name="饼形 25"/>
          <p:cNvSpPr>
            <a:spLocks/>
          </p:cNvSpPr>
          <p:nvPr/>
        </p:nvSpPr>
        <p:spPr bwMode="auto">
          <a:xfrm>
            <a:off x="1527175" y="1281113"/>
            <a:ext cx="2592388" cy="2593975"/>
          </a:xfrm>
          <a:custGeom>
            <a:avLst/>
            <a:gdLst>
              <a:gd name="T0" fmla="*/ 2591773 w 2592593"/>
              <a:gd name="T1" fmla="*/ 1299063 h 2592593"/>
              <a:gd name="T2" fmla="*/ 1783033 w 2592593"/>
              <a:gd name="T3" fmla="*/ 2502843 h 2592593"/>
              <a:gd name="T4" fmla="*/ 366253 w 2592593"/>
              <a:gd name="T5" fmla="*/ 2204109 h 2592593"/>
              <a:gd name="T6" fmla="*/ 109805 w 2592593"/>
              <a:gd name="T7" fmla="*/ 775728 h 2592593"/>
              <a:gd name="T8" fmla="*/ 1333782 w 2592593"/>
              <a:gd name="T9" fmla="*/ 553 h 2592593"/>
              <a:gd name="T10" fmla="*/ 1295888 w 2592593"/>
              <a:gd name="T11" fmla="*/ 1299063 h 2592593"/>
              <a:gd name="T12" fmla="*/ 2591773 w 2592593"/>
              <a:gd name="T13" fmla="*/ 1299063 h 259259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592593"/>
              <a:gd name="T22" fmla="*/ 0 h 2592593"/>
              <a:gd name="T23" fmla="*/ 2592593 w 2592593"/>
              <a:gd name="T24" fmla="*/ 2592593 h 259259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592593" h="2592593">
                <a:moveTo>
                  <a:pt x="2592593" y="1296297"/>
                </a:moveTo>
                <a:cubicBezTo>
                  <a:pt x="2592593" y="1824052"/>
                  <a:pt x="2272643" y="2299122"/>
                  <a:pt x="1783597" y="2497514"/>
                </a:cubicBezTo>
                <a:cubicBezTo>
                  <a:pt x="1294551" y="2695907"/>
                  <a:pt x="734052" y="2578012"/>
                  <a:pt x="366369" y="2199415"/>
                </a:cubicBezTo>
                <a:cubicBezTo>
                  <a:pt x="-1314" y="1820819"/>
                  <a:pt x="-102768" y="1257112"/>
                  <a:pt x="109841" y="774076"/>
                </a:cubicBezTo>
                <a:cubicBezTo>
                  <a:pt x="322450" y="291041"/>
                  <a:pt x="806672" y="-14880"/>
                  <a:pt x="1334202" y="553"/>
                </a:cubicBezTo>
                <a:lnTo>
                  <a:pt x="1296297" y="1296297"/>
                </a:lnTo>
                <a:lnTo>
                  <a:pt x="2592593" y="1296297"/>
                </a:lnTo>
                <a:close/>
              </a:path>
            </a:pathLst>
          </a:custGeom>
          <a:solidFill>
            <a:schemeClr val="bg1">
              <a:alpha val="7294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7657" name="椭圆 26"/>
          <p:cNvSpPr>
            <a:spLocks noChangeArrowheads="1"/>
          </p:cNvSpPr>
          <p:nvPr/>
        </p:nvSpPr>
        <p:spPr bwMode="auto">
          <a:xfrm>
            <a:off x="4657725" y="1281113"/>
            <a:ext cx="2593975" cy="2593975"/>
          </a:xfrm>
          <a:prstGeom prst="ellipse">
            <a:avLst/>
          </a:prstGeom>
          <a:solidFill>
            <a:srgbClr val="287D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7658" name="饼形 27"/>
          <p:cNvSpPr>
            <a:spLocks/>
          </p:cNvSpPr>
          <p:nvPr/>
        </p:nvSpPr>
        <p:spPr bwMode="auto">
          <a:xfrm>
            <a:off x="4657725" y="1281113"/>
            <a:ext cx="2593975" cy="2593975"/>
          </a:xfrm>
          <a:custGeom>
            <a:avLst/>
            <a:gdLst>
              <a:gd name="T0" fmla="*/ 2598126 w 2592593"/>
              <a:gd name="T1" fmla="*/ 1299063 h 2592593"/>
              <a:gd name="T2" fmla="*/ 1775640 w 2592593"/>
              <a:gd name="T3" fmla="*/ 2507550 h 2592593"/>
              <a:gd name="T4" fmla="*/ 349674 w 2592593"/>
              <a:gd name="T5" fmla="*/ 2185760 h 2592593"/>
              <a:gd name="T6" fmla="*/ 1299063 w 2592593"/>
              <a:gd name="T7" fmla="*/ 1299063 h 2592593"/>
              <a:gd name="T8" fmla="*/ 2598126 w 2592593"/>
              <a:gd name="T9" fmla="*/ 1299063 h 259259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592593"/>
              <a:gd name="T16" fmla="*/ 0 h 2592593"/>
              <a:gd name="T17" fmla="*/ 2592593 w 2592593"/>
              <a:gd name="T18" fmla="*/ 2592593 h 259259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592593" h="2592593">
                <a:moveTo>
                  <a:pt x="2592593" y="1296297"/>
                </a:moveTo>
                <a:cubicBezTo>
                  <a:pt x="2592593" y="1828663"/>
                  <a:pt x="2267105" y="2306905"/>
                  <a:pt x="1771858" y="2502210"/>
                </a:cubicBezTo>
                <a:cubicBezTo>
                  <a:pt x="1276611" y="2697515"/>
                  <a:pt x="712305" y="2570170"/>
                  <a:pt x="348930" y="2181104"/>
                </a:cubicBezTo>
                <a:lnTo>
                  <a:pt x="1296297" y="1296297"/>
                </a:lnTo>
                <a:lnTo>
                  <a:pt x="2592593" y="1296297"/>
                </a:lnTo>
                <a:close/>
              </a:path>
            </a:pathLst>
          </a:custGeom>
          <a:solidFill>
            <a:schemeClr val="bg1">
              <a:alpha val="7294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7659" name="文本框 28"/>
          <p:cNvSpPr txBox="1">
            <a:spLocks noChangeArrowheads="1"/>
          </p:cNvSpPr>
          <p:nvPr/>
        </p:nvSpPr>
        <p:spPr bwMode="auto">
          <a:xfrm>
            <a:off x="5314950" y="3867150"/>
            <a:ext cx="151606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6000">
                <a:solidFill>
                  <a:srgbClr val="404040"/>
                </a:solidFill>
              </a:rPr>
              <a:t>60%</a:t>
            </a:r>
            <a:endParaRPr lang="zh-CN" altLang="en-US" sz="6000">
              <a:solidFill>
                <a:srgbClr val="404040"/>
              </a:solidFill>
            </a:endParaRPr>
          </a:p>
        </p:txBody>
      </p:sp>
      <p:sp>
        <p:nvSpPr>
          <p:cNvPr id="27660" name="文本框 29"/>
          <p:cNvSpPr txBox="1">
            <a:spLocks noChangeArrowheads="1"/>
          </p:cNvSpPr>
          <p:nvPr/>
        </p:nvSpPr>
        <p:spPr bwMode="auto">
          <a:xfrm>
            <a:off x="4862513" y="4713288"/>
            <a:ext cx="25923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40404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输入对这个数据的小描述</a:t>
            </a:r>
          </a:p>
        </p:txBody>
      </p:sp>
      <p:sp>
        <p:nvSpPr>
          <p:cNvPr id="27661" name="椭圆 30"/>
          <p:cNvSpPr>
            <a:spLocks noChangeArrowheads="1"/>
          </p:cNvSpPr>
          <p:nvPr/>
        </p:nvSpPr>
        <p:spPr bwMode="auto">
          <a:xfrm>
            <a:off x="7907338" y="1281113"/>
            <a:ext cx="2592387" cy="2593975"/>
          </a:xfrm>
          <a:prstGeom prst="ellipse">
            <a:avLst/>
          </a:prstGeom>
          <a:solidFill>
            <a:srgbClr val="FED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7662" name="饼形 31"/>
          <p:cNvSpPr>
            <a:spLocks/>
          </p:cNvSpPr>
          <p:nvPr/>
        </p:nvSpPr>
        <p:spPr bwMode="auto">
          <a:xfrm>
            <a:off x="7907338" y="1281113"/>
            <a:ext cx="2592387" cy="2593975"/>
          </a:xfrm>
          <a:custGeom>
            <a:avLst/>
            <a:gdLst>
              <a:gd name="T0" fmla="*/ 2591769 w 2592593"/>
              <a:gd name="T1" fmla="*/ 1299063 h 2592593"/>
              <a:gd name="T2" fmla="*/ 1658551 w 2592593"/>
              <a:gd name="T3" fmla="*/ 2546218 h 2592593"/>
              <a:gd name="T4" fmla="*/ 202992 w 2592593"/>
              <a:gd name="T5" fmla="*/ 1997121 h 2592593"/>
              <a:gd name="T6" fmla="*/ 321502 w 2592593"/>
              <a:gd name="T7" fmla="*/ 442627 h 2592593"/>
              <a:gd name="T8" fmla="*/ 1295886 w 2592593"/>
              <a:gd name="T9" fmla="*/ 1299063 h 2592593"/>
              <a:gd name="T10" fmla="*/ 2591769 w 2592593"/>
              <a:gd name="T11" fmla="*/ 1299063 h 259259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592593"/>
              <a:gd name="T19" fmla="*/ 0 h 2592593"/>
              <a:gd name="T20" fmla="*/ 2592593 w 2592593"/>
              <a:gd name="T21" fmla="*/ 2592593 h 259259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592593" h="2592593">
                <a:moveTo>
                  <a:pt x="2592593" y="1296297"/>
                </a:moveTo>
                <a:cubicBezTo>
                  <a:pt x="2592593" y="1872499"/>
                  <a:pt x="2212255" y="2379539"/>
                  <a:pt x="1659078" y="2540795"/>
                </a:cubicBezTo>
                <a:cubicBezTo>
                  <a:pt x="1105901" y="2702051"/>
                  <a:pt x="512680" y="2478812"/>
                  <a:pt x="203056" y="1992868"/>
                </a:cubicBezTo>
                <a:cubicBezTo>
                  <a:pt x="-106569" y="1506924"/>
                  <a:pt x="-58269" y="874933"/>
                  <a:pt x="321605" y="441684"/>
                </a:cubicBezTo>
                <a:lnTo>
                  <a:pt x="1296297" y="1296297"/>
                </a:lnTo>
                <a:lnTo>
                  <a:pt x="2592593" y="1296297"/>
                </a:lnTo>
                <a:close/>
              </a:path>
            </a:pathLst>
          </a:custGeom>
          <a:solidFill>
            <a:schemeClr val="bg1">
              <a:alpha val="7294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7663" name="文本框 32"/>
          <p:cNvSpPr txBox="1">
            <a:spLocks noChangeArrowheads="1"/>
          </p:cNvSpPr>
          <p:nvPr/>
        </p:nvSpPr>
        <p:spPr bwMode="auto">
          <a:xfrm>
            <a:off x="8564563" y="3867150"/>
            <a:ext cx="151606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6000">
                <a:solidFill>
                  <a:srgbClr val="404040"/>
                </a:solidFill>
              </a:rPr>
              <a:t>35%</a:t>
            </a:r>
            <a:endParaRPr lang="zh-CN" altLang="en-US" sz="6000">
              <a:solidFill>
                <a:srgbClr val="404040"/>
              </a:solidFill>
            </a:endParaRPr>
          </a:p>
        </p:txBody>
      </p:sp>
      <p:sp>
        <p:nvSpPr>
          <p:cNvPr id="27664" name="文本框 33"/>
          <p:cNvSpPr txBox="1">
            <a:spLocks noChangeArrowheads="1"/>
          </p:cNvSpPr>
          <p:nvPr/>
        </p:nvSpPr>
        <p:spPr bwMode="auto">
          <a:xfrm>
            <a:off x="8112125" y="4713288"/>
            <a:ext cx="259238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40404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输入对这个数据的小描述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矩形 33"/>
          <p:cNvSpPr>
            <a:spLocks noChangeArrowheads="1"/>
          </p:cNvSpPr>
          <p:nvPr/>
        </p:nvSpPr>
        <p:spPr bwMode="auto">
          <a:xfrm>
            <a:off x="9545638" y="0"/>
            <a:ext cx="2646362" cy="6858000"/>
          </a:xfrm>
          <a:prstGeom prst="rect">
            <a:avLst/>
          </a:prstGeom>
          <a:solidFill>
            <a:srgbClr val="AABD6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8675" name="矩形 34"/>
          <p:cNvSpPr>
            <a:spLocks noChangeArrowheads="1"/>
          </p:cNvSpPr>
          <p:nvPr/>
        </p:nvSpPr>
        <p:spPr bwMode="auto">
          <a:xfrm>
            <a:off x="0" y="0"/>
            <a:ext cx="2636838" cy="6858000"/>
          </a:xfrm>
          <a:prstGeom prst="rect">
            <a:avLst/>
          </a:prstGeom>
          <a:solidFill>
            <a:srgbClr val="2F92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8676" name="矩形 4"/>
          <p:cNvSpPr>
            <a:spLocks noChangeArrowheads="1"/>
          </p:cNvSpPr>
          <p:nvPr/>
        </p:nvSpPr>
        <p:spPr bwMode="auto">
          <a:xfrm>
            <a:off x="0" y="0"/>
            <a:ext cx="12192000" cy="301625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8677" name="矩形 5"/>
          <p:cNvSpPr>
            <a:spLocks noChangeArrowheads="1"/>
          </p:cNvSpPr>
          <p:nvPr/>
        </p:nvSpPr>
        <p:spPr bwMode="auto">
          <a:xfrm>
            <a:off x="0" y="6400800"/>
            <a:ext cx="12192000" cy="4572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8678" name="任意多边形 24"/>
          <p:cNvSpPr>
            <a:spLocks/>
          </p:cNvSpPr>
          <p:nvPr/>
        </p:nvSpPr>
        <p:spPr bwMode="auto">
          <a:xfrm rot="10800000">
            <a:off x="4437063" y="2230438"/>
            <a:ext cx="3097212" cy="1347787"/>
          </a:xfrm>
          <a:custGeom>
            <a:avLst/>
            <a:gdLst>
              <a:gd name="T0" fmla="*/ 11453948 w 1968500"/>
              <a:gd name="T1" fmla="*/ 5253211 h 856420"/>
              <a:gd name="T2" fmla="*/ 609662 w 1968500"/>
              <a:gd name="T3" fmla="*/ 5253211 h 856420"/>
              <a:gd name="T4" fmla="*/ 0 w 1968500"/>
              <a:gd name="T5" fmla="*/ 4642986 h 856420"/>
              <a:gd name="T6" fmla="*/ 0 w 1968500"/>
              <a:gd name="T7" fmla="*/ 2202093 h 856420"/>
              <a:gd name="T8" fmla="*/ 609662 w 1968500"/>
              <a:gd name="T9" fmla="*/ 1591873 h 856420"/>
              <a:gd name="T10" fmla="*/ 4860505 w 1968500"/>
              <a:gd name="T11" fmla="*/ 1591873 h 856420"/>
              <a:gd name="T12" fmla="*/ 5965855 w 1968500"/>
              <a:gd name="T13" fmla="*/ 0 h 856420"/>
              <a:gd name="T14" fmla="*/ 7071195 w 1968500"/>
              <a:gd name="T15" fmla="*/ 1591873 h 856420"/>
              <a:gd name="T16" fmla="*/ 11453948 w 1968500"/>
              <a:gd name="T17" fmla="*/ 1591873 h 856420"/>
              <a:gd name="T18" fmla="*/ 12063616 w 1968500"/>
              <a:gd name="T19" fmla="*/ 2202093 h 856420"/>
              <a:gd name="T20" fmla="*/ 12063616 w 1968500"/>
              <a:gd name="T21" fmla="*/ 4642986 h 856420"/>
              <a:gd name="T22" fmla="*/ 11453948 w 1968500"/>
              <a:gd name="T23" fmla="*/ 5253211 h 85642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968500"/>
              <a:gd name="T37" fmla="*/ 0 h 856420"/>
              <a:gd name="T38" fmla="*/ 1968500 w 1968500"/>
              <a:gd name="T39" fmla="*/ 856420 h 85642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968500" h="856420">
                <a:moveTo>
                  <a:pt x="1869017" y="856420"/>
                </a:moveTo>
                <a:lnTo>
                  <a:pt x="99483" y="856420"/>
                </a:lnTo>
                <a:cubicBezTo>
                  <a:pt x="44540" y="856420"/>
                  <a:pt x="0" y="811880"/>
                  <a:pt x="0" y="756937"/>
                </a:cubicBezTo>
                <a:lnTo>
                  <a:pt x="0" y="359003"/>
                </a:lnTo>
                <a:cubicBezTo>
                  <a:pt x="0" y="304060"/>
                  <a:pt x="44540" y="259520"/>
                  <a:pt x="99483" y="259520"/>
                </a:cubicBezTo>
                <a:lnTo>
                  <a:pt x="793121" y="259520"/>
                </a:lnTo>
                <a:lnTo>
                  <a:pt x="973488" y="0"/>
                </a:lnTo>
                <a:lnTo>
                  <a:pt x="1153854" y="259520"/>
                </a:lnTo>
                <a:lnTo>
                  <a:pt x="1869017" y="259520"/>
                </a:lnTo>
                <a:cubicBezTo>
                  <a:pt x="1923960" y="259520"/>
                  <a:pt x="1968500" y="304060"/>
                  <a:pt x="1968500" y="359003"/>
                </a:cubicBezTo>
                <a:lnTo>
                  <a:pt x="1968500" y="756937"/>
                </a:lnTo>
                <a:cubicBezTo>
                  <a:pt x="1968500" y="811880"/>
                  <a:pt x="1923960" y="856420"/>
                  <a:pt x="1869017" y="856420"/>
                </a:cubicBezTo>
                <a:close/>
              </a:path>
            </a:pathLst>
          </a:custGeom>
          <a:solidFill>
            <a:srgbClr val="BFBFBF"/>
          </a:solidFill>
          <a:ln w="12700">
            <a:solidFill>
              <a:srgbClr val="A6A6A6"/>
            </a:solidFill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8679" name="文本框 25"/>
          <p:cNvSpPr txBox="1">
            <a:spLocks noChangeArrowheads="1"/>
          </p:cNvSpPr>
          <p:nvPr/>
        </p:nvSpPr>
        <p:spPr bwMode="auto">
          <a:xfrm>
            <a:off x="4768850" y="2268538"/>
            <a:ext cx="261143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540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  <a:endParaRPr lang="zh-CN" altLang="en-US" sz="540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680" name="Freeform 60"/>
          <p:cNvSpPr>
            <a:spLocks noEditPoints="1"/>
          </p:cNvSpPr>
          <p:nvPr/>
        </p:nvSpPr>
        <p:spPr bwMode="auto">
          <a:xfrm flipH="1">
            <a:off x="5730875" y="3613150"/>
            <a:ext cx="509588" cy="317500"/>
          </a:xfrm>
          <a:custGeom>
            <a:avLst/>
            <a:gdLst>
              <a:gd name="T0" fmla="*/ 2147483646 w 102"/>
              <a:gd name="T1" fmla="*/ 2147483646 h 85"/>
              <a:gd name="T2" fmla="*/ 2147483646 w 102"/>
              <a:gd name="T3" fmla="*/ 2147483646 h 85"/>
              <a:gd name="T4" fmla="*/ 2147483646 w 102"/>
              <a:gd name="T5" fmla="*/ 2147483646 h 85"/>
              <a:gd name="T6" fmla="*/ 2147483646 w 102"/>
              <a:gd name="T7" fmla="*/ 2147483646 h 85"/>
              <a:gd name="T8" fmla="*/ 2147483646 w 102"/>
              <a:gd name="T9" fmla="*/ 2147483646 h 85"/>
              <a:gd name="T10" fmla="*/ 2147483646 w 102"/>
              <a:gd name="T11" fmla="*/ 2147483646 h 85"/>
              <a:gd name="T12" fmla="*/ 2147483646 w 102"/>
              <a:gd name="T13" fmla="*/ 2147483646 h 85"/>
              <a:gd name="T14" fmla="*/ 2147483646 w 102"/>
              <a:gd name="T15" fmla="*/ 2147483646 h 85"/>
              <a:gd name="T16" fmla="*/ 2147483646 w 102"/>
              <a:gd name="T17" fmla="*/ 2147483646 h 85"/>
              <a:gd name="T18" fmla="*/ 0 w 102"/>
              <a:gd name="T19" fmla="*/ 2147483646 h 85"/>
              <a:gd name="T20" fmla="*/ 0 w 102"/>
              <a:gd name="T21" fmla="*/ 2147483646 h 85"/>
              <a:gd name="T22" fmla="*/ 2147483646 w 102"/>
              <a:gd name="T23" fmla="*/ 2147483646 h 85"/>
              <a:gd name="T24" fmla="*/ 2147483646 w 102"/>
              <a:gd name="T25" fmla="*/ 2147483646 h 85"/>
              <a:gd name="T26" fmla="*/ 2147483646 w 102"/>
              <a:gd name="T27" fmla="*/ 2147483646 h 85"/>
              <a:gd name="T28" fmla="*/ 2147483646 w 102"/>
              <a:gd name="T29" fmla="*/ 2147483646 h 85"/>
              <a:gd name="T30" fmla="*/ 2147483646 w 102"/>
              <a:gd name="T31" fmla="*/ 2147483646 h 85"/>
              <a:gd name="T32" fmla="*/ 2147483646 w 102"/>
              <a:gd name="T33" fmla="*/ 2147483646 h 85"/>
              <a:gd name="T34" fmla="*/ 2147483646 w 102"/>
              <a:gd name="T35" fmla="*/ 2147483646 h 85"/>
              <a:gd name="T36" fmla="*/ 2147483646 w 102"/>
              <a:gd name="T37" fmla="*/ 2147483646 h 85"/>
              <a:gd name="T38" fmla="*/ 2147483646 w 102"/>
              <a:gd name="T39" fmla="*/ 2147483646 h 85"/>
              <a:gd name="T40" fmla="*/ 2147483646 w 102"/>
              <a:gd name="T41" fmla="*/ 2147483646 h 85"/>
              <a:gd name="T42" fmla="*/ 2147483646 w 102"/>
              <a:gd name="T43" fmla="*/ 2147483646 h 85"/>
              <a:gd name="T44" fmla="*/ 2147483646 w 102"/>
              <a:gd name="T45" fmla="*/ 2147483646 h 85"/>
              <a:gd name="T46" fmla="*/ 2147483646 w 102"/>
              <a:gd name="T47" fmla="*/ 2147483646 h 85"/>
              <a:gd name="T48" fmla="*/ 2147483646 w 102"/>
              <a:gd name="T49" fmla="*/ 2147483646 h 85"/>
              <a:gd name="T50" fmla="*/ 2147483646 w 102"/>
              <a:gd name="T51" fmla="*/ 2147483646 h 85"/>
              <a:gd name="T52" fmla="*/ 2147483646 w 102"/>
              <a:gd name="T53" fmla="*/ 2147483646 h 85"/>
              <a:gd name="T54" fmla="*/ 2147483646 w 102"/>
              <a:gd name="T55" fmla="*/ 2147483646 h 85"/>
              <a:gd name="T56" fmla="*/ 2147483646 w 102"/>
              <a:gd name="T57" fmla="*/ 2147483646 h 85"/>
              <a:gd name="T58" fmla="*/ 2147483646 w 102"/>
              <a:gd name="T59" fmla="*/ 2147483646 h 85"/>
              <a:gd name="T60" fmla="*/ 2147483646 w 102"/>
              <a:gd name="T61" fmla="*/ 2147483646 h 85"/>
              <a:gd name="T62" fmla="*/ 2147483646 w 102"/>
              <a:gd name="T63" fmla="*/ 2147483646 h 85"/>
              <a:gd name="T64" fmla="*/ 2147483646 w 102"/>
              <a:gd name="T65" fmla="*/ 2147483646 h 85"/>
              <a:gd name="T66" fmla="*/ 2147483646 w 102"/>
              <a:gd name="T67" fmla="*/ 2147483646 h 85"/>
              <a:gd name="T68" fmla="*/ 2147483646 w 102"/>
              <a:gd name="T69" fmla="*/ 2147483646 h 85"/>
              <a:gd name="T70" fmla="*/ 2147483646 w 102"/>
              <a:gd name="T71" fmla="*/ 2147483646 h 85"/>
              <a:gd name="T72" fmla="*/ 2147483646 w 102"/>
              <a:gd name="T73" fmla="*/ 2147483646 h 85"/>
              <a:gd name="T74" fmla="*/ 2147483646 w 102"/>
              <a:gd name="T75" fmla="*/ 2147483646 h 85"/>
              <a:gd name="T76" fmla="*/ 2147483646 w 102"/>
              <a:gd name="T77" fmla="*/ 2147483646 h 85"/>
              <a:gd name="T78" fmla="*/ 2147483646 w 102"/>
              <a:gd name="T79" fmla="*/ 2147483646 h 85"/>
              <a:gd name="T80" fmla="*/ 2147483646 w 102"/>
              <a:gd name="T81" fmla="*/ 0 h 85"/>
              <a:gd name="T82" fmla="*/ 2147483646 w 102"/>
              <a:gd name="T83" fmla="*/ 2147483646 h 85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102"/>
              <a:gd name="T127" fmla="*/ 0 h 85"/>
              <a:gd name="T128" fmla="*/ 102 w 102"/>
              <a:gd name="T129" fmla="*/ 85 h 85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102" h="85">
                <a:moveTo>
                  <a:pt x="26" y="36"/>
                </a:moveTo>
                <a:cubicBezTo>
                  <a:pt x="25" y="35"/>
                  <a:pt x="22" y="34"/>
                  <a:pt x="19" y="33"/>
                </a:cubicBezTo>
                <a:cubicBezTo>
                  <a:pt x="16" y="33"/>
                  <a:pt x="13" y="32"/>
                  <a:pt x="11" y="32"/>
                </a:cubicBezTo>
                <a:cubicBezTo>
                  <a:pt x="10" y="32"/>
                  <a:pt x="9" y="32"/>
                  <a:pt x="9" y="32"/>
                </a:cubicBezTo>
                <a:cubicBezTo>
                  <a:pt x="9" y="32"/>
                  <a:pt x="10" y="32"/>
                  <a:pt x="11" y="33"/>
                </a:cubicBezTo>
                <a:cubicBezTo>
                  <a:pt x="13" y="34"/>
                  <a:pt x="15" y="35"/>
                  <a:pt x="18" y="35"/>
                </a:cubicBezTo>
                <a:cubicBezTo>
                  <a:pt x="21" y="36"/>
                  <a:pt x="24" y="37"/>
                  <a:pt x="26" y="37"/>
                </a:cubicBezTo>
                <a:cubicBezTo>
                  <a:pt x="28" y="37"/>
                  <a:pt x="28" y="37"/>
                  <a:pt x="28" y="37"/>
                </a:cubicBezTo>
                <a:cubicBezTo>
                  <a:pt x="28" y="37"/>
                  <a:pt x="28" y="36"/>
                  <a:pt x="26" y="36"/>
                </a:cubicBezTo>
                <a:close/>
                <a:moveTo>
                  <a:pt x="88" y="51"/>
                </a:moveTo>
                <a:cubicBezTo>
                  <a:pt x="88" y="47"/>
                  <a:pt x="88" y="47"/>
                  <a:pt x="88" y="47"/>
                </a:cubicBezTo>
                <a:cubicBezTo>
                  <a:pt x="102" y="47"/>
                  <a:pt x="102" y="47"/>
                  <a:pt x="102" y="47"/>
                </a:cubicBezTo>
                <a:cubicBezTo>
                  <a:pt x="102" y="85"/>
                  <a:pt x="102" y="85"/>
                  <a:pt x="102" y="85"/>
                </a:cubicBezTo>
                <a:cubicBezTo>
                  <a:pt x="88" y="85"/>
                  <a:pt x="88" y="85"/>
                  <a:pt x="88" y="85"/>
                </a:cubicBezTo>
                <a:cubicBezTo>
                  <a:pt x="88" y="79"/>
                  <a:pt x="88" y="79"/>
                  <a:pt x="88" y="79"/>
                </a:cubicBezTo>
                <a:cubicBezTo>
                  <a:pt x="70" y="72"/>
                  <a:pt x="70" y="72"/>
                  <a:pt x="70" y="72"/>
                </a:cubicBezTo>
                <a:cubicBezTo>
                  <a:pt x="27" y="77"/>
                  <a:pt x="27" y="77"/>
                  <a:pt x="27" y="77"/>
                </a:cubicBezTo>
                <a:cubicBezTo>
                  <a:pt x="3" y="65"/>
                  <a:pt x="3" y="65"/>
                  <a:pt x="3" y="65"/>
                </a:cubicBezTo>
                <a:cubicBezTo>
                  <a:pt x="4" y="60"/>
                  <a:pt x="4" y="60"/>
                  <a:pt x="4" y="60"/>
                </a:cubicBezTo>
                <a:cubicBezTo>
                  <a:pt x="0" y="58"/>
                  <a:pt x="0" y="58"/>
                  <a:pt x="0" y="58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1"/>
                  <a:pt x="0" y="51"/>
                  <a:pt x="0" y="51"/>
                </a:cubicBezTo>
                <a:cubicBezTo>
                  <a:pt x="2" y="44"/>
                  <a:pt x="2" y="44"/>
                  <a:pt x="2" y="44"/>
                </a:cubicBezTo>
                <a:cubicBezTo>
                  <a:pt x="31" y="53"/>
                  <a:pt x="31" y="53"/>
                  <a:pt x="31" y="53"/>
                </a:cubicBezTo>
                <a:cubicBezTo>
                  <a:pt x="54" y="47"/>
                  <a:pt x="54" y="47"/>
                  <a:pt x="54" y="47"/>
                </a:cubicBezTo>
                <a:cubicBezTo>
                  <a:pt x="54" y="45"/>
                  <a:pt x="54" y="45"/>
                  <a:pt x="54" y="45"/>
                </a:cubicBezTo>
                <a:cubicBezTo>
                  <a:pt x="36" y="45"/>
                  <a:pt x="36" y="45"/>
                  <a:pt x="36" y="45"/>
                </a:cubicBezTo>
                <a:cubicBezTo>
                  <a:pt x="40" y="37"/>
                  <a:pt x="40" y="37"/>
                  <a:pt x="40" y="37"/>
                </a:cubicBezTo>
                <a:cubicBezTo>
                  <a:pt x="72" y="31"/>
                  <a:pt x="72" y="31"/>
                  <a:pt x="72" y="31"/>
                </a:cubicBezTo>
                <a:cubicBezTo>
                  <a:pt x="86" y="50"/>
                  <a:pt x="86" y="50"/>
                  <a:pt x="86" y="50"/>
                </a:cubicBezTo>
                <a:cubicBezTo>
                  <a:pt x="88" y="51"/>
                  <a:pt x="88" y="51"/>
                  <a:pt x="88" y="51"/>
                </a:cubicBezTo>
                <a:close/>
                <a:moveTo>
                  <a:pt x="19" y="32"/>
                </a:moveTo>
                <a:cubicBezTo>
                  <a:pt x="23" y="32"/>
                  <a:pt x="25" y="33"/>
                  <a:pt x="27" y="34"/>
                </a:cubicBezTo>
                <a:cubicBezTo>
                  <a:pt x="29" y="35"/>
                  <a:pt x="30" y="36"/>
                  <a:pt x="31" y="37"/>
                </a:cubicBezTo>
                <a:cubicBezTo>
                  <a:pt x="31" y="37"/>
                  <a:pt x="31" y="38"/>
                  <a:pt x="31" y="38"/>
                </a:cubicBezTo>
                <a:cubicBezTo>
                  <a:pt x="31" y="40"/>
                  <a:pt x="30" y="42"/>
                  <a:pt x="30" y="43"/>
                </a:cubicBezTo>
                <a:cubicBezTo>
                  <a:pt x="30" y="44"/>
                  <a:pt x="29" y="44"/>
                  <a:pt x="29" y="44"/>
                </a:cubicBezTo>
                <a:cubicBezTo>
                  <a:pt x="25" y="46"/>
                  <a:pt x="7" y="42"/>
                  <a:pt x="5" y="38"/>
                </a:cubicBezTo>
                <a:cubicBezTo>
                  <a:pt x="5" y="38"/>
                  <a:pt x="4" y="37"/>
                  <a:pt x="5" y="37"/>
                </a:cubicBezTo>
                <a:cubicBezTo>
                  <a:pt x="5" y="35"/>
                  <a:pt x="6" y="33"/>
                  <a:pt x="6" y="31"/>
                </a:cubicBezTo>
                <a:cubicBezTo>
                  <a:pt x="6" y="31"/>
                  <a:pt x="6" y="31"/>
                  <a:pt x="7" y="30"/>
                </a:cubicBezTo>
                <a:cubicBezTo>
                  <a:pt x="8" y="30"/>
                  <a:pt x="9" y="30"/>
                  <a:pt x="11" y="30"/>
                </a:cubicBezTo>
                <a:cubicBezTo>
                  <a:pt x="13" y="30"/>
                  <a:pt x="16" y="31"/>
                  <a:pt x="19" y="32"/>
                </a:cubicBezTo>
                <a:close/>
                <a:moveTo>
                  <a:pt x="38" y="27"/>
                </a:moveTo>
                <a:cubicBezTo>
                  <a:pt x="38" y="25"/>
                  <a:pt x="36" y="23"/>
                  <a:pt x="35" y="20"/>
                </a:cubicBezTo>
                <a:cubicBezTo>
                  <a:pt x="33" y="17"/>
                  <a:pt x="32" y="15"/>
                  <a:pt x="31" y="13"/>
                </a:cubicBezTo>
                <a:cubicBezTo>
                  <a:pt x="30" y="12"/>
                  <a:pt x="29" y="12"/>
                  <a:pt x="29" y="12"/>
                </a:cubicBezTo>
                <a:cubicBezTo>
                  <a:pt x="29" y="12"/>
                  <a:pt x="29" y="12"/>
                  <a:pt x="30" y="14"/>
                </a:cubicBezTo>
                <a:cubicBezTo>
                  <a:pt x="30" y="16"/>
                  <a:pt x="32" y="18"/>
                  <a:pt x="33" y="21"/>
                </a:cubicBezTo>
                <a:cubicBezTo>
                  <a:pt x="35" y="24"/>
                  <a:pt x="36" y="26"/>
                  <a:pt x="37" y="28"/>
                </a:cubicBezTo>
                <a:cubicBezTo>
                  <a:pt x="38" y="29"/>
                  <a:pt x="39" y="29"/>
                  <a:pt x="39" y="29"/>
                </a:cubicBezTo>
                <a:cubicBezTo>
                  <a:pt x="39" y="29"/>
                  <a:pt x="39" y="28"/>
                  <a:pt x="38" y="27"/>
                </a:cubicBezTo>
                <a:close/>
                <a:moveTo>
                  <a:pt x="37" y="19"/>
                </a:moveTo>
                <a:cubicBezTo>
                  <a:pt x="38" y="22"/>
                  <a:pt x="39" y="25"/>
                  <a:pt x="40" y="27"/>
                </a:cubicBezTo>
                <a:cubicBezTo>
                  <a:pt x="41" y="29"/>
                  <a:pt x="41" y="30"/>
                  <a:pt x="41" y="31"/>
                </a:cubicBezTo>
                <a:cubicBezTo>
                  <a:pt x="41" y="32"/>
                  <a:pt x="40" y="32"/>
                  <a:pt x="40" y="32"/>
                </a:cubicBezTo>
                <a:cubicBezTo>
                  <a:pt x="38" y="33"/>
                  <a:pt x="37" y="34"/>
                  <a:pt x="35" y="35"/>
                </a:cubicBezTo>
                <a:cubicBezTo>
                  <a:pt x="34" y="35"/>
                  <a:pt x="34" y="35"/>
                  <a:pt x="34" y="35"/>
                </a:cubicBezTo>
                <a:cubicBezTo>
                  <a:pt x="30" y="33"/>
                  <a:pt x="21" y="17"/>
                  <a:pt x="22" y="13"/>
                </a:cubicBezTo>
                <a:cubicBezTo>
                  <a:pt x="22" y="12"/>
                  <a:pt x="22" y="12"/>
                  <a:pt x="23" y="12"/>
                </a:cubicBezTo>
                <a:cubicBezTo>
                  <a:pt x="24" y="11"/>
                  <a:pt x="26" y="10"/>
                  <a:pt x="27" y="9"/>
                </a:cubicBezTo>
                <a:cubicBezTo>
                  <a:pt x="28" y="9"/>
                  <a:pt x="28" y="9"/>
                  <a:pt x="29" y="9"/>
                </a:cubicBezTo>
                <a:cubicBezTo>
                  <a:pt x="30" y="9"/>
                  <a:pt x="31" y="10"/>
                  <a:pt x="32" y="12"/>
                </a:cubicBezTo>
                <a:cubicBezTo>
                  <a:pt x="33" y="14"/>
                  <a:pt x="35" y="16"/>
                  <a:pt x="37" y="19"/>
                </a:cubicBezTo>
                <a:close/>
                <a:moveTo>
                  <a:pt x="48" y="4"/>
                </a:moveTo>
                <a:cubicBezTo>
                  <a:pt x="47" y="6"/>
                  <a:pt x="46" y="8"/>
                  <a:pt x="45" y="11"/>
                </a:cubicBezTo>
                <a:cubicBezTo>
                  <a:pt x="44" y="13"/>
                  <a:pt x="43" y="16"/>
                  <a:pt x="43" y="18"/>
                </a:cubicBezTo>
                <a:cubicBezTo>
                  <a:pt x="43" y="19"/>
                  <a:pt x="42" y="19"/>
                  <a:pt x="43" y="19"/>
                </a:cubicBezTo>
                <a:cubicBezTo>
                  <a:pt x="43" y="19"/>
                  <a:pt x="43" y="19"/>
                  <a:pt x="44" y="18"/>
                </a:cubicBezTo>
                <a:cubicBezTo>
                  <a:pt x="45" y="16"/>
                  <a:pt x="46" y="14"/>
                  <a:pt x="47" y="12"/>
                </a:cubicBezTo>
                <a:cubicBezTo>
                  <a:pt x="48" y="9"/>
                  <a:pt x="49" y="7"/>
                  <a:pt x="49" y="5"/>
                </a:cubicBezTo>
                <a:cubicBezTo>
                  <a:pt x="49" y="4"/>
                  <a:pt x="49" y="3"/>
                  <a:pt x="49" y="3"/>
                </a:cubicBezTo>
                <a:cubicBezTo>
                  <a:pt x="49" y="3"/>
                  <a:pt x="49" y="3"/>
                  <a:pt x="48" y="4"/>
                </a:cubicBezTo>
                <a:close/>
                <a:moveTo>
                  <a:pt x="43" y="10"/>
                </a:moveTo>
                <a:cubicBezTo>
                  <a:pt x="42" y="13"/>
                  <a:pt x="42" y="16"/>
                  <a:pt x="41" y="17"/>
                </a:cubicBezTo>
                <a:cubicBezTo>
                  <a:pt x="41" y="19"/>
                  <a:pt x="41" y="21"/>
                  <a:pt x="41" y="21"/>
                </a:cubicBezTo>
                <a:cubicBezTo>
                  <a:pt x="41" y="22"/>
                  <a:pt x="41" y="22"/>
                  <a:pt x="42" y="22"/>
                </a:cubicBezTo>
                <a:cubicBezTo>
                  <a:pt x="43" y="23"/>
                  <a:pt x="45" y="23"/>
                  <a:pt x="46" y="24"/>
                </a:cubicBezTo>
                <a:cubicBezTo>
                  <a:pt x="47" y="24"/>
                  <a:pt x="47" y="24"/>
                  <a:pt x="48" y="24"/>
                </a:cubicBezTo>
                <a:cubicBezTo>
                  <a:pt x="51" y="22"/>
                  <a:pt x="57" y="7"/>
                  <a:pt x="56" y="3"/>
                </a:cubicBezTo>
                <a:cubicBezTo>
                  <a:pt x="56" y="3"/>
                  <a:pt x="56" y="3"/>
                  <a:pt x="55" y="2"/>
                </a:cubicBezTo>
                <a:cubicBezTo>
                  <a:pt x="54" y="2"/>
                  <a:pt x="52" y="1"/>
                  <a:pt x="50" y="0"/>
                </a:cubicBezTo>
                <a:cubicBezTo>
                  <a:pt x="50" y="0"/>
                  <a:pt x="50" y="0"/>
                  <a:pt x="49" y="1"/>
                </a:cubicBezTo>
                <a:cubicBezTo>
                  <a:pt x="49" y="1"/>
                  <a:pt x="48" y="2"/>
                  <a:pt x="47" y="3"/>
                </a:cubicBezTo>
                <a:cubicBezTo>
                  <a:pt x="46" y="5"/>
                  <a:pt x="45" y="8"/>
                  <a:pt x="43" y="10"/>
                </a:cubicBezTo>
                <a:close/>
              </a:path>
            </a:pathLst>
          </a:custGeom>
          <a:solidFill>
            <a:srgbClr val="7C7C7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Pages>0</Pages>
  <Words>992</Words>
  <Characters>0</Characters>
  <Application>Microsoft Office PowerPoint</Application>
  <DocSecurity>0</DocSecurity>
  <PresentationFormat>宽屏</PresentationFormat>
  <Lines>0</Lines>
  <Paragraphs>94</Paragraphs>
  <Slides>14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2" baseType="lpstr">
      <vt:lpstr>宋体</vt:lpstr>
      <vt:lpstr>微软雅黑</vt:lpstr>
      <vt:lpstr>幼圆</vt:lpstr>
      <vt:lpstr>Arial</vt:lpstr>
      <vt:lpstr>Broadway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kan</dc:creator>
  <cp:lastModifiedBy>faith123</cp:lastModifiedBy>
  <cp:revision>33</cp:revision>
  <dcterms:created xsi:type="dcterms:W3CDTF">2013-12-03T03:02:36Z</dcterms:created>
  <dcterms:modified xsi:type="dcterms:W3CDTF">2019-02-22T06:10:22Z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2052-9.1.0.4388</vt:lpwstr>
  </property>
</Properties>
</file>