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2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2851" r:id="rId2"/>
    <p:sldId id="2892" r:id="rId3"/>
    <p:sldId id="2893" r:id="rId4"/>
    <p:sldId id="2844" r:id="rId5"/>
    <p:sldId id="2897" r:id="rId6"/>
    <p:sldId id="2898" r:id="rId7"/>
    <p:sldId id="2900" r:id="rId8"/>
    <p:sldId id="2894" r:id="rId9"/>
    <p:sldId id="2912" r:id="rId10"/>
    <p:sldId id="2913" r:id="rId11"/>
    <p:sldId id="2915" r:id="rId12"/>
    <p:sldId id="2902" r:id="rId13"/>
    <p:sldId id="2895" r:id="rId14"/>
    <p:sldId id="2916" r:id="rId15"/>
    <p:sldId id="2901" r:id="rId16"/>
    <p:sldId id="2905" r:id="rId17"/>
    <p:sldId id="2908" r:id="rId18"/>
    <p:sldId id="2896" r:id="rId19"/>
    <p:sldId id="2909" r:id="rId20"/>
    <p:sldId id="2910" r:id="rId21"/>
    <p:sldId id="2911" r:id="rId22"/>
    <p:sldId id="2917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9817"/>
    <a:srgbClr val="01438E"/>
    <a:srgbClr val="6EB92C"/>
    <a:srgbClr val="FFFFFF"/>
    <a:srgbClr val="920240"/>
    <a:srgbClr val="1F4C6B"/>
    <a:srgbClr val="058D2A"/>
    <a:srgbClr val="FFC000"/>
    <a:srgbClr val="000000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14" autoAdjust="0"/>
    <p:restoredTop sz="95317" autoAdjust="0"/>
  </p:normalViewPr>
  <p:slideViewPr>
    <p:cSldViewPr>
      <p:cViewPr varScale="1">
        <p:scale>
          <a:sx n="83" d="100"/>
          <a:sy n="83" d="100"/>
        </p:scale>
        <p:origin x="69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3948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5.6</c:v>
                </c:pt>
                <c:pt idx="2">
                  <c:v>3.8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5.5</c:v>
                </c:pt>
                <c:pt idx="1">
                  <c:v>3.3</c:v>
                </c:pt>
                <c:pt idx="2">
                  <c:v>3.8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3.3</c:v>
                </c:pt>
                <c:pt idx="1">
                  <c:v>4.8</c:v>
                </c:pt>
                <c:pt idx="2">
                  <c:v>3.8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2019/2/19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2019/2/19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31266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48147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52421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7561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8977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6466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8449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47847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64016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01853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2150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7567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42102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58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684213" fontAlgn="base">
              <a:spcBef>
                <a:spcPct val="0"/>
              </a:spcBef>
              <a:spcAft>
                <a:spcPct val="0"/>
              </a:spcAft>
            </a:pPr>
            <a:fld id="{9C602251-43D7-4D1D-B3D2-19BD9A52692A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defTabSz="684213"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336084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3915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09014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7546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52058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2887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9392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51022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2182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2019/2/19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3" Type="http://schemas.openxmlformats.org/officeDocument/2006/relationships/tags" Target="../tags/tag27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Relationship Id="rId9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3" Type="http://schemas.openxmlformats.org/officeDocument/2006/relationships/tags" Target="../tags/tag33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Relationship Id="rId9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3" Type="http://schemas.openxmlformats.org/officeDocument/2006/relationships/tags" Target="../tags/tag39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6" Type="http://schemas.openxmlformats.org/officeDocument/2006/relationships/tags" Target="../tags/tag42.xml"/><Relationship Id="rId5" Type="http://schemas.openxmlformats.org/officeDocument/2006/relationships/tags" Target="../tags/tag41.xml"/><Relationship Id="rId4" Type="http://schemas.openxmlformats.org/officeDocument/2006/relationships/tags" Target="../tags/tag40.xml"/><Relationship Id="rId9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8.xml"/><Relationship Id="rId3" Type="http://schemas.openxmlformats.org/officeDocument/2006/relationships/tags" Target="../tags/tag45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Relationship Id="rId9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3754425"/>
            <a:ext cx="12858750" cy="2391370"/>
          </a:xfrm>
          <a:prstGeom prst="rect">
            <a:avLst/>
          </a:prstGeom>
          <a:solidFill>
            <a:schemeClr val="accent2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3072019" y="4273002"/>
            <a:ext cx="67147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b="1" dirty="0">
                <a:solidFill>
                  <a:schemeClr val="bg1"/>
                </a:solidFill>
                <a:cs typeface="Arial" panose="020B0604020202020204" pitchFamily="34" charset="0"/>
              </a:rPr>
              <a:t>生产安全工作总结</a:t>
            </a:r>
            <a:r>
              <a:rPr lang="en-US" altLang="zh-CN" sz="3600" b="1" dirty="0" err="1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3600" b="1" dirty="0">
                <a:solidFill>
                  <a:schemeClr val="bg1"/>
                </a:solidFill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3110906" y="4849683"/>
            <a:ext cx="66369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Building Construction Safety Engineering Project Installation PPT</a:t>
            </a:r>
            <a:endParaRPr lang="zh-CN" altLang="en-US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8147940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MH_SubTitle_1"/>
          <p:cNvSpPr/>
          <p:nvPr>
            <p:custDataLst>
              <p:tags r:id="rId2"/>
            </p:custDataLst>
          </p:nvPr>
        </p:nvSpPr>
        <p:spPr>
          <a:xfrm>
            <a:off x="2393942" y="3575936"/>
            <a:ext cx="2900523" cy="2591219"/>
          </a:xfrm>
          <a:prstGeom prst="blockArc">
            <a:avLst>
              <a:gd name="adj1" fmla="val 13186668"/>
              <a:gd name="adj2" fmla="val 19259822"/>
              <a:gd name="adj3" fmla="val 20854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189833" rtlCol="0" anchor="ctr">
            <a:normAutofit/>
          </a:bodyPr>
          <a:lstStyle/>
          <a:p>
            <a:pPr algn="ctr">
              <a:defRPr/>
            </a:pPr>
            <a:r>
              <a:rPr lang="zh-CN" altLang="en-US" sz="1600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600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639618" y="4418521"/>
            <a:ext cx="451192" cy="832837"/>
            <a:chOff x="3639618" y="4418521"/>
            <a:chExt cx="451192" cy="832837"/>
          </a:xfrm>
        </p:grpSpPr>
        <p:sp>
          <p:nvSpPr>
            <p:cNvPr id="35" name="MH_Other_1"/>
            <p:cNvSpPr/>
            <p:nvPr>
              <p:custDataLst>
                <p:tags r:id="rId21"/>
              </p:custDataLst>
            </p:nvPr>
          </p:nvSpPr>
          <p:spPr>
            <a:xfrm>
              <a:off x="3639618" y="4574570"/>
              <a:ext cx="451192" cy="225596"/>
            </a:xfrm>
            <a:custGeom>
              <a:avLst/>
              <a:gdLst>
                <a:gd name="connsiteX0" fmla="*/ 648072 w 739512"/>
                <a:gd name="connsiteY0" fmla="*/ 0 h 324036"/>
                <a:gd name="connsiteX1" fmla="*/ 324036 w 739512"/>
                <a:gd name="connsiteY1" fmla="*/ 324036 h 324036"/>
                <a:gd name="connsiteX2" fmla="*/ 0 w 739512"/>
                <a:gd name="connsiteY2" fmla="*/ 0 h 324036"/>
                <a:gd name="connsiteX3" fmla="*/ 739512 w 739512"/>
                <a:gd name="connsiteY3" fmla="*/ 91440 h 324036"/>
                <a:gd name="connsiteX0" fmla="*/ 648072 w 648072"/>
                <a:gd name="connsiteY0" fmla="*/ 0 h 324036"/>
                <a:gd name="connsiteX1" fmla="*/ 324036 w 648072"/>
                <a:gd name="connsiteY1" fmla="*/ 324036 h 324036"/>
                <a:gd name="connsiteX2" fmla="*/ 0 w 648072"/>
                <a:gd name="connsiteY2" fmla="*/ 0 h 324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 cap="flat" cmpd="sng" algn="ctr">
              <a:solidFill>
                <a:srgbClr val="DCDCDC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00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36" name="MH_Other_2"/>
            <p:cNvCxnSpPr/>
            <p:nvPr>
              <p:custDataLst>
                <p:tags r:id="rId22"/>
              </p:custDataLst>
            </p:nvPr>
          </p:nvCxnSpPr>
          <p:spPr>
            <a:xfrm>
              <a:off x="3865214" y="4800166"/>
              <a:ext cx="0" cy="451192"/>
            </a:xfrm>
            <a:prstGeom prst="line">
              <a:avLst/>
            </a:prstGeom>
            <a:noFill/>
            <a:ln w="25400" cap="flat" cmpd="sng" algn="ctr">
              <a:solidFill>
                <a:srgbClr val="DCDCDC"/>
              </a:solidFill>
              <a:prstDash val="sysDash"/>
              <a:headEnd type="none" w="med" len="med"/>
              <a:tailEnd type="oval" w="med" len="med"/>
            </a:ln>
            <a:effectLst/>
          </p:spPr>
        </p:cxnSp>
        <p:sp>
          <p:nvSpPr>
            <p:cNvPr id="38" name="MH_Other_3"/>
            <p:cNvSpPr txBox="1"/>
            <p:nvPr>
              <p:custDataLst>
                <p:tags r:id="rId23"/>
              </p:custDataLst>
            </p:nvPr>
          </p:nvSpPr>
          <p:spPr>
            <a:xfrm flipH="1">
              <a:off x="3644755" y="4418521"/>
              <a:ext cx="440918" cy="344710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2800" b="0" i="0" u="none" strike="noStrike" kern="0" cap="none" spc="0" normalizeH="0" baseline="0">
                  <a:ln w="18415" cmpd="sng">
                    <a:noFill/>
                    <a:prstDash val="solid"/>
                  </a:ln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Arial Rounded MT Bold" pitchFamily="34" charset="0"/>
                  <a:ea typeface="微软雅黑" pitchFamily="34" charset="-122"/>
                  <a:cs typeface="Times New Roman" pitchFamily="18" charset="0"/>
                </a:defRPr>
              </a:lvl1pPr>
            </a:lstStyle>
            <a:p>
              <a:pPr>
                <a:defRPr/>
              </a:pPr>
              <a:r>
                <a:rPr lang="en-US" altLang="zh-CN" dirty="0" smtClean="0">
                  <a:solidFill>
                    <a:schemeClr val="accent1"/>
                  </a:solidFill>
                  <a:effectLst/>
                  <a:latin typeface="Arial" panose="020B0604020202020204" pitchFamily="34" charset="0"/>
                  <a:sym typeface="Arial" panose="020B0604020202020204" pitchFamily="34" charset="0"/>
                </a:rPr>
                <a:t>01</a:t>
              </a:r>
              <a:endParaRPr lang="zh-CN" altLang="en-US" dirty="0">
                <a:solidFill>
                  <a:schemeClr val="accent1"/>
                </a:solidFill>
                <a:effectLst/>
                <a:latin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429686" y="3149958"/>
            <a:ext cx="451192" cy="945467"/>
            <a:chOff x="5429686" y="3149958"/>
            <a:chExt cx="451192" cy="945467"/>
          </a:xfrm>
        </p:grpSpPr>
        <p:sp>
          <p:nvSpPr>
            <p:cNvPr id="41" name="MH_Other_4"/>
            <p:cNvSpPr/>
            <p:nvPr>
              <p:custDataLst>
                <p:tags r:id="rId18"/>
              </p:custDataLst>
            </p:nvPr>
          </p:nvSpPr>
          <p:spPr>
            <a:xfrm flipV="1">
              <a:off x="5429686" y="3614485"/>
              <a:ext cx="451192" cy="225596"/>
            </a:xfrm>
            <a:custGeom>
              <a:avLst/>
              <a:gdLst>
                <a:gd name="connsiteX0" fmla="*/ 648072 w 739512"/>
                <a:gd name="connsiteY0" fmla="*/ 0 h 324036"/>
                <a:gd name="connsiteX1" fmla="*/ 324036 w 739512"/>
                <a:gd name="connsiteY1" fmla="*/ 324036 h 324036"/>
                <a:gd name="connsiteX2" fmla="*/ 0 w 739512"/>
                <a:gd name="connsiteY2" fmla="*/ 0 h 324036"/>
                <a:gd name="connsiteX3" fmla="*/ 739512 w 739512"/>
                <a:gd name="connsiteY3" fmla="*/ 91440 h 324036"/>
                <a:gd name="connsiteX0" fmla="*/ 648072 w 648072"/>
                <a:gd name="connsiteY0" fmla="*/ 0 h 324036"/>
                <a:gd name="connsiteX1" fmla="*/ 324036 w 648072"/>
                <a:gd name="connsiteY1" fmla="*/ 324036 h 324036"/>
                <a:gd name="connsiteX2" fmla="*/ 0 w 648072"/>
                <a:gd name="connsiteY2" fmla="*/ 0 h 324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 cap="flat" cmpd="sng" algn="ctr">
              <a:solidFill>
                <a:srgbClr val="DCDCDC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00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42" name="MH_Other_5"/>
            <p:cNvCxnSpPr/>
            <p:nvPr>
              <p:custDataLst>
                <p:tags r:id="rId19"/>
              </p:custDataLst>
            </p:nvPr>
          </p:nvCxnSpPr>
          <p:spPr>
            <a:xfrm flipV="1">
              <a:off x="5655282" y="3149958"/>
              <a:ext cx="0" cy="451192"/>
            </a:xfrm>
            <a:prstGeom prst="line">
              <a:avLst/>
            </a:prstGeom>
            <a:noFill/>
            <a:ln w="25400" cap="flat" cmpd="sng" algn="ctr">
              <a:solidFill>
                <a:srgbClr val="DCDCDC"/>
              </a:solidFill>
              <a:prstDash val="sysDash"/>
              <a:headEnd type="none" w="med" len="med"/>
              <a:tailEnd type="oval" w="med" len="med"/>
            </a:ln>
            <a:effectLst/>
          </p:spPr>
        </p:cxnSp>
        <p:sp>
          <p:nvSpPr>
            <p:cNvPr id="44" name="MH_Other_6"/>
            <p:cNvSpPr txBox="1"/>
            <p:nvPr>
              <p:custDataLst>
                <p:tags r:id="rId20"/>
              </p:custDataLst>
            </p:nvPr>
          </p:nvSpPr>
          <p:spPr>
            <a:xfrm flipH="1">
              <a:off x="5434823" y="3750715"/>
              <a:ext cx="440918" cy="3447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2800" b="0" i="0" u="none" strike="noStrike" kern="0" cap="none" spc="0" normalizeH="0" baseline="0">
                  <a:ln w="18415" cmpd="sng">
                    <a:noFill/>
                    <a:prstDash val="solid"/>
                  </a:ln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Arial Rounded MT Bold" pitchFamily="34" charset="0"/>
                  <a:ea typeface="微软雅黑" pitchFamily="34" charset="-122"/>
                  <a:cs typeface="Times New Roman" pitchFamily="18" charset="0"/>
                </a:defRPr>
              </a:lvl1pPr>
            </a:lstStyle>
            <a:p>
              <a:pPr>
                <a:defRPr/>
              </a:pPr>
              <a:r>
                <a:rPr lang="en-US" altLang="zh-CN" dirty="0" smtClean="0">
                  <a:solidFill>
                    <a:schemeClr val="accent1"/>
                  </a:solidFill>
                  <a:effectLst/>
                  <a:latin typeface="Arial" panose="020B0604020202020204" pitchFamily="34" charset="0"/>
                  <a:sym typeface="Arial" panose="020B0604020202020204" pitchFamily="34" charset="0"/>
                </a:rPr>
                <a:t>02</a:t>
              </a:r>
              <a:endParaRPr lang="zh-CN" altLang="en-US" dirty="0">
                <a:solidFill>
                  <a:schemeClr val="accent1"/>
                </a:solidFill>
                <a:effectLst/>
                <a:latin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199676" y="4418521"/>
            <a:ext cx="451192" cy="832837"/>
            <a:chOff x="7199676" y="4418521"/>
            <a:chExt cx="451192" cy="832837"/>
          </a:xfrm>
        </p:grpSpPr>
        <p:sp>
          <p:nvSpPr>
            <p:cNvPr id="47" name="MH_Other_7"/>
            <p:cNvSpPr/>
            <p:nvPr>
              <p:custDataLst>
                <p:tags r:id="rId15"/>
              </p:custDataLst>
            </p:nvPr>
          </p:nvSpPr>
          <p:spPr>
            <a:xfrm>
              <a:off x="7199676" y="4574570"/>
              <a:ext cx="451192" cy="225596"/>
            </a:xfrm>
            <a:custGeom>
              <a:avLst/>
              <a:gdLst>
                <a:gd name="connsiteX0" fmla="*/ 648072 w 739512"/>
                <a:gd name="connsiteY0" fmla="*/ 0 h 324036"/>
                <a:gd name="connsiteX1" fmla="*/ 324036 w 739512"/>
                <a:gd name="connsiteY1" fmla="*/ 324036 h 324036"/>
                <a:gd name="connsiteX2" fmla="*/ 0 w 739512"/>
                <a:gd name="connsiteY2" fmla="*/ 0 h 324036"/>
                <a:gd name="connsiteX3" fmla="*/ 739512 w 739512"/>
                <a:gd name="connsiteY3" fmla="*/ 91440 h 324036"/>
                <a:gd name="connsiteX0" fmla="*/ 648072 w 648072"/>
                <a:gd name="connsiteY0" fmla="*/ 0 h 324036"/>
                <a:gd name="connsiteX1" fmla="*/ 324036 w 648072"/>
                <a:gd name="connsiteY1" fmla="*/ 324036 h 324036"/>
                <a:gd name="connsiteX2" fmla="*/ 0 w 648072"/>
                <a:gd name="connsiteY2" fmla="*/ 0 h 324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 cap="flat" cmpd="sng" algn="ctr">
              <a:solidFill>
                <a:srgbClr val="DCDCDC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00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48" name="MH_Other_8"/>
            <p:cNvCxnSpPr/>
            <p:nvPr>
              <p:custDataLst>
                <p:tags r:id="rId16"/>
              </p:custDataLst>
            </p:nvPr>
          </p:nvCxnSpPr>
          <p:spPr>
            <a:xfrm>
              <a:off x="7425272" y="4800166"/>
              <a:ext cx="0" cy="451192"/>
            </a:xfrm>
            <a:prstGeom prst="line">
              <a:avLst/>
            </a:prstGeom>
            <a:noFill/>
            <a:ln w="25400" cap="flat" cmpd="sng" algn="ctr">
              <a:solidFill>
                <a:srgbClr val="DCDCDC"/>
              </a:solidFill>
              <a:prstDash val="sysDash"/>
              <a:headEnd type="none" w="med" len="med"/>
              <a:tailEnd type="oval" w="med" len="med"/>
            </a:ln>
            <a:effectLst/>
          </p:spPr>
        </p:cxnSp>
        <p:sp>
          <p:nvSpPr>
            <p:cNvPr id="50" name="MH_Other_9"/>
            <p:cNvSpPr txBox="1"/>
            <p:nvPr>
              <p:custDataLst>
                <p:tags r:id="rId17"/>
              </p:custDataLst>
            </p:nvPr>
          </p:nvSpPr>
          <p:spPr>
            <a:xfrm flipH="1">
              <a:off x="7204813" y="4418521"/>
              <a:ext cx="440918" cy="3447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2800" b="0" i="0" u="none" strike="noStrike" kern="0" cap="none" spc="0" normalizeH="0" baseline="0">
                  <a:ln w="18415" cmpd="sng">
                    <a:noFill/>
                    <a:prstDash val="solid"/>
                  </a:ln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Arial Rounded MT Bold" pitchFamily="34" charset="0"/>
                  <a:ea typeface="微软雅黑" pitchFamily="34" charset="-122"/>
                  <a:cs typeface="Times New Roman" pitchFamily="18" charset="0"/>
                </a:defRPr>
              </a:lvl1pPr>
            </a:lstStyle>
            <a:p>
              <a:pPr>
                <a:defRPr/>
              </a:pPr>
              <a:r>
                <a:rPr lang="en-US" altLang="zh-CN" dirty="0" smtClean="0">
                  <a:solidFill>
                    <a:schemeClr val="accent1"/>
                  </a:solidFill>
                  <a:effectLst/>
                  <a:latin typeface="Arial" panose="020B0604020202020204" pitchFamily="34" charset="0"/>
                  <a:sym typeface="Arial" panose="020B0604020202020204" pitchFamily="34" charset="0"/>
                </a:rPr>
                <a:t>03</a:t>
              </a:r>
              <a:endParaRPr lang="zh-CN" altLang="en-US" dirty="0">
                <a:solidFill>
                  <a:schemeClr val="accent1"/>
                </a:solidFill>
                <a:effectLst/>
                <a:latin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982320" y="3149961"/>
            <a:ext cx="451192" cy="945464"/>
            <a:chOff x="8982320" y="3149961"/>
            <a:chExt cx="451192" cy="945464"/>
          </a:xfrm>
        </p:grpSpPr>
        <p:sp>
          <p:nvSpPr>
            <p:cNvPr id="53" name="MH_Other_10"/>
            <p:cNvSpPr/>
            <p:nvPr>
              <p:custDataLst>
                <p:tags r:id="rId12"/>
              </p:custDataLst>
            </p:nvPr>
          </p:nvSpPr>
          <p:spPr>
            <a:xfrm flipV="1">
              <a:off x="8982320" y="3614485"/>
              <a:ext cx="451192" cy="225596"/>
            </a:xfrm>
            <a:custGeom>
              <a:avLst/>
              <a:gdLst>
                <a:gd name="connsiteX0" fmla="*/ 648072 w 739512"/>
                <a:gd name="connsiteY0" fmla="*/ 0 h 324036"/>
                <a:gd name="connsiteX1" fmla="*/ 324036 w 739512"/>
                <a:gd name="connsiteY1" fmla="*/ 324036 h 324036"/>
                <a:gd name="connsiteX2" fmla="*/ 0 w 739512"/>
                <a:gd name="connsiteY2" fmla="*/ 0 h 324036"/>
                <a:gd name="connsiteX3" fmla="*/ 739512 w 739512"/>
                <a:gd name="connsiteY3" fmla="*/ 91440 h 324036"/>
                <a:gd name="connsiteX0" fmla="*/ 648072 w 648072"/>
                <a:gd name="connsiteY0" fmla="*/ 0 h 324036"/>
                <a:gd name="connsiteX1" fmla="*/ 324036 w 648072"/>
                <a:gd name="connsiteY1" fmla="*/ 324036 h 324036"/>
                <a:gd name="connsiteX2" fmla="*/ 0 w 648072"/>
                <a:gd name="connsiteY2" fmla="*/ 0 h 324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 cap="flat" cmpd="sng" algn="ctr">
              <a:solidFill>
                <a:srgbClr val="DCDCDC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00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54" name="MH_Other_11"/>
            <p:cNvCxnSpPr/>
            <p:nvPr>
              <p:custDataLst>
                <p:tags r:id="rId13"/>
              </p:custDataLst>
            </p:nvPr>
          </p:nvCxnSpPr>
          <p:spPr>
            <a:xfrm flipV="1">
              <a:off x="9207916" y="3149961"/>
              <a:ext cx="1" cy="451193"/>
            </a:xfrm>
            <a:prstGeom prst="line">
              <a:avLst/>
            </a:prstGeom>
            <a:noFill/>
            <a:ln w="25400" cap="flat" cmpd="sng" algn="ctr">
              <a:solidFill>
                <a:srgbClr val="DCDCDC"/>
              </a:solidFill>
              <a:prstDash val="sysDash"/>
              <a:headEnd type="none" w="med" len="med"/>
              <a:tailEnd type="oval" w="med" len="med"/>
            </a:ln>
            <a:effectLst/>
          </p:spPr>
        </p:cxnSp>
        <p:sp>
          <p:nvSpPr>
            <p:cNvPr id="56" name="MH_Other_12"/>
            <p:cNvSpPr txBox="1"/>
            <p:nvPr>
              <p:custDataLst>
                <p:tags r:id="rId14"/>
              </p:custDataLst>
            </p:nvPr>
          </p:nvSpPr>
          <p:spPr>
            <a:xfrm flipH="1">
              <a:off x="8987457" y="3750715"/>
              <a:ext cx="440918" cy="344710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2800" b="0" i="0" u="none" strike="noStrike" kern="0" cap="none" spc="0" normalizeH="0" baseline="0">
                  <a:ln w="18415" cmpd="sng">
                    <a:noFill/>
                    <a:prstDash val="solid"/>
                  </a:ln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Arial Rounded MT Bold" pitchFamily="34" charset="0"/>
                  <a:ea typeface="微软雅黑" pitchFamily="34" charset="-122"/>
                  <a:cs typeface="Times New Roman" pitchFamily="18" charset="0"/>
                </a:defRPr>
              </a:lvl1pPr>
            </a:lstStyle>
            <a:p>
              <a:pPr>
                <a:defRPr/>
              </a:pPr>
              <a:r>
                <a:rPr lang="en-US" altLang="zh-CN" dirty="0" smtClean="0">
                  <a:solidFill>
                    <a:schemeClr val="accent1"/>
                  </a:solidFill>
                  <a:effectLst/>
                  <a:latin typeface="Arial" panose="020B0604020202020204" pitchFamily="34" charset="0"/>
                  <a:sym typeface="Arial" panose="020B0604020202020204" pitchFamily="34" charset="0"/>
                </a:rPr>
                <a:t>04</a:t>
              </a:r>
              <a:endParaRPr lang="zh-CN" altLang="en-US" dirty="0">
                <a:solidFill>
                  <a:schemeClr val="accent1"/>
                </a:solidFill>
                <a:effectLst/>
                <a:latin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57" name="MH_Text_1"/>
          <p:cNvSpPr txBox="1"/>
          <p:nvPr>
            <p:custDataLst>
              <p:tags r:id="rId3"/>
            </p:custDataLst>
          </p:nvPr>
        </p:nvSpPr>
        <p:spPr>
          <a:xfrm>
            <a:off x="2608321" y="5432739"/>
            <a:ext cx="2513787" cy="67710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MH_Text_2"/>
          <p:cNvSpPr txBox="1"/>
          <p:nvPr>
            <p:custDataLst>
              <p:tags r:id="rId4"/>
            </p:custDataLst>
          </p:nvPr>
        </p:nvSpPr>
        <p:spPr>
          <a:xfrm>
            <a:off x="4398389" y="2231216"/>
            <a:ext cx="2513787" cy="67710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lvl="0" algn="ctr"/>
            <a:r>
              <a:rPr lang="zh-CN" altLang="en-US" sz="3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MH_Text_3"/>
          <p:cNvSpPr txBox="1"/>
          <p:nvPr>
            <p:custDataLst>
              <p:tags r:id="rId5"/>
            </p:custDataLst>
          </p:nvPr>
        </p:nvSpPr>
        <p:spPr>
          <a:xfrm>
            <a:off x="6168379" y="5432739"/>
            <a:ext cx="2513787" cy="67710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lvl="0" algn="ctr"/>
            <a:r>
              <a:rPr lang="zh-CN" altLang="en-US" sz="3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MH_Text_4"/>
          <p:cNvSpPr txBox="1"/>
          <p:nvPr>
            <p:custDataLst>
              <p:tags r:id="rId6"/>
            </p:custDataLst>
          </p:nvPr>
        </p:nvSpPr>
        <p:spPr>
          <a:xfrm>
            <a:off x="7951023" y="2231216"/>
            <a:ext cx="2513787" cy="67710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lvl="0" algn="ctr"/>
            <a:r>
              <a:rPr lang="zh-CN" altLang="en-US" sz="3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MH_SubTitle_2"/>
          <p:cNvSpPr/>
          <p:nvPr>
            <p:custDataLst>
              <p:tags r:id="rId7"/>
            </p:custDataLst>
          </p:nvPr>
        </p:nvSpPr>
        <p:spPr>
          <a:xfrm>
            <a:off x="4538294" y="4038632"/>
            <a:ext cx="2178642" cy="803382"/>
          </a:xfrm>
          <a:custGeom>
            <a:avLst/>
            <a:gdLst>
              <a:gd name="connsiteX0" fmla="*/ 1819599 w 2302409"/>
              <a:gd name="connsiteY0" fmla="*/ 0 h 943122"/>
              <a:gd name="connsiteX1" fmla="*/ 2302409 w 2302409"/>
              <a:gd name="connsiteY1" fmla="*/ 391014 h 943122"/>
              <a:gd name="connsiteX2" fmla="*/ 1154885 w 2302409"/>
              <a:gd name="connsiteY2" fmla="*/ 943088 h 943122"/>
              <a:gd name="connsiteX3" fmla="*/ 0 w 2302409"/>
              <a:gd name="connsiteY3" fmla="*/ 406582 h 943122"/>
              <a:gd name="connsiteX4" fmla="*/ 459006 w 2302409"/>
              <a:gd name="connsiteY4" fmla="*/ 19413 h 943122"/>
              <a:gd name="connsiteX5" fmla="*/ 1150684 w 2302409"/>
              <a:gd name="connsiteY5" fmla="*/ 321815 h 943122"/>
              <a:gd name="connsiteX6" fmla="*/ 1819599 w 2302409"/>
              <a:gd name="connsiteY6" fmla="*/ 0 h 943122"/>
              <a:gd name="connsiteX0" fmla="*/ 1856544 w 2302409"/>
              <a:gd name="connsiteY0" fmla="*/ 1264 h 923709"/>
              <a:gd name="connsiteX1" fmla="*/ 2302409 w 2302409"/>
              <a:gd name="connsiteY1" fmla="*/ 371601 h 923709"/>
              <a:gd name="connsiteX2" fmla="*/ 1154885 w 2302409"/>
              <a:gd name="connsiteY2" fmla="*/ 923675 h 923709"/>
              <a:gd name="connsiteX3" fmla="*/ 0 w 2302409"/>
              <a:gd name="connsiteY3" fmla="*/ 387169 h 923709"/>
              <a:gd name="connsiteX4" fmla="*/ 459006 w 2302409"/>
              <a:gd name="connsiteY4" fmla="*/ 0 h 923709"/>
              <a:gd name="connsiteX5" fmla="*/ 1150684 w 2302409"/>
              <a:gd name="connsiteY5" fmla="*/ 302402 h 923709"/>
              <a:gd name="connsiteX6" fmla="*/ 1856544 w 2302409"/>
              <a:gd name="connsiteY6" fmla="*/ 1264 h 923709"/>
              <a:gd name="connsiteX0" fmla="*/ 1828835 w 2274700"/>
              <a:gd name="connsiteY0" fmla="*/ 1264 h 923747"/>
              <a:gd name="connsiteX1" fmla="*/ 2274700 w 2274700"/>
              <a:gd name="connsiteY1" fmla="*/ 371601 h 923747"/>
              <a:gd name="connsiteX2" fmla="*/ 1127176 w 2274700"/>
              <a:gd name="connsiteY2" fmla="*/ 923675 h 923747"/>
              <a:gd name="connsiteX3" fmla="*/ 0 w 2274700"/>
              <a:gd name="connsiteY3" fmla="*/ 397509 h 923747"/>
              <a:gd name="connsiteX4" fmla="*/ 431297 w 2274700"/>
              <a:gd name="connsiteY4" fmla="*/ 0 h 923747"/>
              <a:gd name="connsiteX5" fmla="*/ 1122975 w 2274700"/>
              <a:gd name="connsiteY5" fmla="*/ 302402 h 923747"/>
              <a:gd name="connsiteX6" fmla="*/ 1828835 w 2274700"/>
              <a:gd name="connsiteY6" fmla="*/ 1264 h 923747"/>
              <a:gd name="connsiteX0" fmla="*/ 1828835 w 2237755"/>
              <a:gd name="connsiteY0" fmla="*/ 1264 h 923747"/>
              <a:gd name="connsiteX1" fmla="*/ 2237755 w 2237755"/>
              <a:gd name="connsiteY1" fmla="*/ 371601 h 923747"/>
              <a:gd name="connsiteX2" fmla="*/ 1127176 w 2237755"/>
              <a:gd name="connsiteY2" fmla="*/ 923675 h 923747"/>
              <a:gd name="connsiteX3" fmla="*/ 0 w 2237755"/>
              <a:gd name="connsiteY3" fmla="*/ 397509 h 923747"/>
              <a:gd name="connsiteX4" fmla="*/ 431297 w 2237755"/>
              <a:gd name="connsiteY4" fmla="*/ 0 h 923747"/>
              <a:gd name="connsiteX5" fmla="*/ 1122975 w 2237755"/>
              <a:gd name="connsiteY5" fmla="*/ 302402 h 923747"/>
              <a:gd name="connsiteX6" fmla="*/ 1828835 w 2237755"/>
              <a:gd name="connsiteY6" fmla="*/ 1264 h 923747"/>
              <a:gd name="connsiteX0" fmla="*/ 1828835 w 2237755"/>
              <a:gd name="connsiteY0" fmla="*/ 1264 h 923678"/>
              <a:gd name="connsiteX1" fmla="*/ 2237755 w 2237755"/>
              <a:gd name="connsiteY1" fmla="*/ 392279 h 923678"/>
              <a:gd name="connsiteX2" fmla="*/ 1127176 w 2237755"/>
              <a:gd name="connsiteY2" fmla="*/ 923675 h 923678"/>
              <a:gd name="connsiteX3" fmla="*/ 0 w 2237755"/>
              <a:gd name="connsiteY3" fmla="*/ 397509 h 923678"/>
              <a:gd name="connsiteX4" fmla="*/ 431297 w 2237755"/>
              <a:gd name="connsiteY4" fmla="*/ 0 h 923678"/>
              <a:gd name="connsiteX5" fmla="*/ 1122975 w 2237755"/>
              <a:gd name="connsiteY5" fmla="*/ 302402 h 923678"/>
              <a:gd name="connsiteX6" fmla="*/ 1828835 w 2237755"/>
              <a:gd name="connsiteY6" fmla="*/ 1264 h 92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37755" h="923678">
                <a:moveTo>
                  <a:pt x="1828835" y="1264"/>
                </a:moveTo>
                <a:lnTo>
                  <a:pt x="2237755" y="392279"/>
                </a:lnTo>
                <a:cubicBezTo>
                  <a:pt x="1957146" y="738766"/>
                  <a:pt x="1500135" y="922803"/>
                  <a:pt x="1127176" y="923675"/>
                </a:cubicBezTo>
                <a:cubicBezTo>
                  <a:pt x="754217" y="924547"/>
                  <a:pt x="285269" y="740170"/>
                  <a:pt x="0" y="397509"/>
                </a:cubicBezTo>
                <a:cubicBezTo>
                  <a:pt x="159159" y="265007"/>
                  <a:pt x="272138" y="132502"/>
                  <a:pt x="431297" y="0"/>
                </a:cubicBezTo>
                <a:cubicBezTo>
                  <a:pt x="597587" y="199744"/>
                  <a:pt x="890052" y="302191"/>
                  <a:pt x="1122975" y="302402"/>
                </a:cubicBezTo>
                <a:cubicBezTo>
                  <a:pt x="1355898" y="302613"/>
                  <a:pt x="1665262" y="203238"/>
                  <a:pt x="1828835" y="1264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189833" rIns="0" bIns="0" rtlCol="0" anchor="ctr">
            <a:normAutofit/>
          </a:bodyPr>
          <a:lstStyle/>
          <a:p>
            <a:pPr algn="ctr"/>
            <a:r>
              <a:rPr lang="zh-CN" altLang="en-US" sz="1600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</a:p>
        </p:txBody>
      </p:sp>
      <p:sp>
        <p:nvSpPr>
          <p:cNvPr id="27" name="MH_SubTitle_3"/>
          <p:cNvSpPr/>
          <p:nvPr>
            <p:custDataLst>
              <p:tags r:id="rId8"/>
            </p:custDataLst>
          </p:nvPr>
        </p:nvSpPr>
        <p:spPr>
          <a:xfrm>
            <a:off x="5964502" y="3575936"/>
            <a:ext cx="2900523" cy="2591219"/>
          </a:xfrm>
          <a:prstGeom prst="blockArc">
            <a:avLst>
              <a:gd name="adj1" fmla="val 13186668"/>
              <a:gd name="adj2" fmla="val 19259822"/>
              <a:gd name="adj3" fmla="val 20854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189833" rtlCol="0" anchor="ctr">
            <a:normAutofit/>
          </a:bodyPr>
          <a:lstStyle/>
          <a:p>
            <a:pPr algn="ctr">
              <a:defRPr/>
            </a:pPr>
            <a:r>
              <a:rPr lang="zh-CN" altLang="en-US" sz="1600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600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MH_SubTitle_4"/>
          <p:cNvSpPr/>
          <p:nvPr>
            <p:custDataLst>
              <p:tags r:id="rId9"/>
            </p:custDataLst>
          </p:nvPr>
        </p:nvSpPr>
        <p:spPr>
          <a:xfrm>
            <a:off x="8118595" y="4048373"/>
            <a:ext cx="2178642" cy="803382"/>
          </a:xfrm>
          <a:custGeom>
            <a:avLst/>
            <a:gdLst>
              <a:gd name="connsiteX0" fmla="*/ 1819599 w 2302409"/>
              <a:gd name="connsiteY0" fmla="*/ 0 h 943122"/>
              <a:gd name="connsiteX1" fmla="*/ 2302409 w 2302409"/>
              <a:gd name="connsiteY1" fmla="*/ 391014 h 943122"/>
              <a:gd name="connsiteX2" fmla="*/ 1154885 w 2302409"/>
              <a:gd name="connsiteY2" fmla="*/ 943088 h 943122"/>
              <a:gd name="connsiteX3" fmla="*/ 0 w 2302409"/>
              <a:gd name="connsiteY3" fmla="*/ 406582 h 943122"/>
              <a:gd name="connsiteX4" fmla="*/ 459006 w 2302409"/>
              <a:gd name="connsiteY4" fmla="*/ 19413 h 943122"/>
              <a:gd name="connsiteX5" fmla="*/ 1150684 w 2302409"/>
              <a:gd name="connsiteY5" fmla="*/ 321815 h 943122"/>
              <a:gd name="connsiteX6" fmla="*/ 1819599 w 2302409"/>
              <a:gd name="connsiteY6" fmla="*/ 0 h 943122"/>
              <a:gd name="connsiteX0" fmla="*/ 1856544 w 2302409"/>
              <a:gd name="connsiteY0" fmla="*/ 1264 h 923709"/>
              <a:gd name="connsiteX1" fmla="*/ 2302409 w 2302409"/>
              <a:gd name="connsiteY1" fmla="*/ 371601 h 923709"/>
              <a:gd name="connsiteX2" fmla="*/ 1154885 w 2302409"/>
              <a:gd name="connsiteY2" fmla="*/ 923675 h 923709"/>
              <a:gd name="connsiteX3" fmla="*/ 0 w 2302409"/>
              <a:gd name="connsiteY3" fmla="*/ 387169 h 923709"/>
              <a:gd name="connsiteX4" fmla="*/ 459006 w 2302409"/>
              <a:gd name="connsiteY4" fmla="*/ 0 h 923709"/>
              <a:gd name="connsiteX5" fmla="*/ 1150684 w 2302409"/>
              <a:gd name="connsiteY5" fmla="*/ 302402 h 923709"/>
              <a:gd name="connsiteX6" fmla="*/ 1856544 w 2302409"/>
              <a:gd name="connsiteY6" fmla="*/ 1264 h 923709"/>
              <a:gd name="connsiteX0" fmla="*/ 1828835 w 2274700"/>
              <a:gd name="connsiteY0" fmla="*/ 1264 h 923747"/>
              <a:gd name="connsiteX1" fmla="*/ 2274700 w 2274700"/>
              <a:gd name="connsiteY1" fmla="*/ 371601 h 923747"/>
              <a:gd name="connsiteX2" fmla="*/ 1127176 w 2274700"/>
              <a:gd name="connsiteY2" fmla="*/ 923675 h 923747"/>
              <a:gd name="connsiteX3" fmla="*/ 0 w 2274700"/>
              <a:gd name="connsiteY3" fmla="*/ 397509 h 923747"/>
              <a:gd name="connsiteX4" fmla="*/ 431297 w 2274700"/>
              <a:gd name="connsiteY4" fmla="*/ 0 h 923747"/>
              <a:gd name="connsiteX5" fmla="*/ 1122975 w 2274700"/>
              <a:gd name="connsiteY5" fmla="*/ 302402 h 923747"/>
              <a:gd name="connsiteX6" fmla="*/ 1828835 w 2274700"/>
              <a:gd name="connsiteY6" fmla="*/ 1264 h 923747"/>
              <a:gd name="connsiteX0" fmla="*/ 1828835 w 2237755"/>
              <a:gd name="connsiteY0" fmla="*/ 1264 h 923747"/>
              <a:gd name="connsiteX1" fmla="*/ 2237755 w 2237755"/>
              <a:gd name="connsiteY1" fmla="*/ 371601 h 923747"/>
              <a:gd name="connsiteX2" fmla="*/ 1127176 w 2237755"/>
              <a:gd name="connsiteY2" fmla="*/ 923675 h 923747"/>
              <a:gd name="connsiteX3" fmla="*/ 0 w 2237755"/>
              <a:gd name="connsiteY3" fmla="*/ 397509 h 923747"/>
              <a:gd name="connsiteX4" fmla="*/ 431297 w 2237755"/>
              <a:gd name="connsiteY4" fmla="*/ 0 h 923747"/>
              <a:gd name="connsiteX5" fmla="*/ 1122975 w 2237755"/>
              <a:gd name="connsiteY5" fmla="*/ 302402 h 923747"/>
              <a:gd name="connsiteX6" fmla="*/ 1828835 w 2237755"/>
              <a:gd name="connsiteY6" fmla="*/ 1264 h 923747"/>
              <a:gd name="connsiteX0" fmla="*/ 1828835 w 2237755"/>
              <a:gd name="connsiteY0" fmla="*/ 1264 h 923678"/>
              <a:gd name="connsiteX1" fmla="*/ 2237755 w 2237755"/>
              <a:gd name="connsiteY1" fmla="*/ 392279 h 923678"/>
              <a:gd name="connsiteX2" fmla="*/ 1127176 w 2237755"/>
              <a:gd name="connsiteY2" fmla="*/ 923675 h 923678"/>
              <a:gd name="connsiteX3" fmla="*/ 0 w 2237755"/>
              <a:gd name="connsiteY3" fmla="*/ 397509 h 923678"/>
              <a:gd name="connsiteX4" fmla="*/ 431297 w 2237755"/>
              <a:gd name="connsiteY4" fmla="*/ 0 h 923678"/>
              <a:gd name="connsiteX5" fmla="*/ 1122975 w 2237755"/>
              <a:gd name="connsiteY5" fmla="*/ 302402 h 923678"/>
              <a:gd name="connsiteX6" fmla="*/ 1828835 w 2237755"/>
              <a:gd name="connsiteY6" fmla="*/ 1264 h 92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37755" h="923678">
                <a:moveTo>
                  <a:pt x="1828835" y="1264"/>
                </a:moveTo>
                <a:lnTo>
                  <a:pt x="2237755" y="392279"/>
                </a:lnTo>
                <a:cubicBezTo>
                  <a:pt x="1957146" y="738766"/>
                  <a:pt x="1500135" y="922803"/>
                  <a:pt x="1127176" y="923675"/>
                </a:cubicBezTo>
                <a:cubicBezTo>
                  <a:pt x="754217" y="924547"/>
                  <a:pt x="285269" y="740170"/>
                  <a:pt x="0" y="397509"/>
                </a:cubicBezTo>
                <a:cubicBezTo>
                  <a:pt x="159159" y="265007"/>
                  <a:pt x="272138" y="132502"/>
                  <a:pt x="431297" y="0"/>
                </a:cubicBezTo>
                <a:cubicBezTo>
                  <a:pt x="597587" y="199744"/>
                  <a:pt x="890052" y="302191"/>
                  <a:pt x="1122975" y="302402"/>
                </a:cubicBezTo>
                <a:cubicBezTo>
                  <a:pt x="1355898" y="302613"/>
                  <a:pt x="1665262" y="203238"/>
                  <a:pt x="1828835" y="1264"/>
                </a:cubicBez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189833" rIns="0" bIns="0" rtlCol="0" anchor="ctr">
            <a:normAutofit/>
          </a:bodyPr>
          <a:lstStyle/>
          <a:p>
            <a:pPr algn="ctr"/>
            <a:r>
              <a:rPr lang="zh-CN" altLang="en-US" sz="1600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</a:p>
        </p:txBody>
      </p:sp>
      <p:sp>
        <p:nvSpPr>
          <p:cNvPr id="26" name="MH_Others_1"/>
          <p:cNvSpPr txBox="1"/>
          <p:nvPr>
            <p:custDataLst>
              <p:tags r:id="rId10"/>
            </p:custDataLst>
          </p:nvPr>
        </p:nvSpPr>
        <p:spPr>
          <a:xfrm>
            <a:off x="877520" y="738729"/>
            <a:ext cx="1141729" cy="61555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zh-CN" altLang="en-US" sz="4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4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MH_Others_2"/>
          <p:cNvSpPr txBox="1"/>
          <p:nvPr>
            <p:custDataLst>
              <p:tags r:id="rId11"/>
            </p:custDataLst>
          </p:nvPr>
        </p:nvSpPr>
        <p:spPr>
          <a:xfrm>
            <a:off x="2153644" y="720717"/>
            <a:ext cx="3244801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en-US" altLang="zh-CN" sz="4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6853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>
            <p:custDataLst>
              <p:tags r:id="rId2"/>
            </p:custDataLst>
          </p:nvPr>
        </p:nvSpPr>
        <p:spPr>
          <a:xfrm>
            <a:off x="5419780" y="865077"/>
            <a:ext cx="2019191" cy="3211365"/>
          </a:xfrm>
          <a:prstGeom prst="rect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64326">
              <a:defRPr/>
            </a:pPr>
            <a:endParaRPr lang="zh-CN" altLang="en-US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>
            <p:custDataLst>
              <p:tags r:id="rId3"/>
            </p:custDataLst>
          </p:nvPr>
        </p:nvSpPr>
        <p:spPr>
          <a:xfrm>
            <a:off x="5531007" y="976303"/>
            <a:ext cx="1796737" cy="2036303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64326">
              <a:defRPr/>
            </a:pPr>
            <a:endParaRPr lang="zh-CN" altLang="en-US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文本框 19"/>
          <p:cNvSpPr txBox="1"/>
          <p:nvPr>
            <p:custDataLst>
              <p:tags r:id="rId4"/>
            </p:custDataLst>
          </p:nvPr>
        </p:nvSpPr>
        <p:spPr>
          <a:xfrm>
            <a:off x="5602231" y="3499304"/>
            <a:ext cx="1617109" cy="45442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r>
              <a:rPr lang="zh-CN" altLang="en-US" sz="2953" spc="42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第 一 章</a:t>
            </a:r>
          </a:p>
        </p:txBody>
      </p:sp>
      <p:sp>
        <p:nvSpPr>
          <p:cNvPr id="21" name="文本框 20"/>
          <p:cNvSpPr txBox="1"/>
          <p:nvPr>
            <p:custDataLst>
              <p:tags r:id="rId5"/>
            </p:custDataLst>
          </p:nvPr>
        </p:nvSpPr>
        <p:spPr>
          <a:xfrm>
            <a:off x="5485723" y="3108398"/>
            <a:ext cx="1887304" cy="360099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 ONE</a:t>
            </a:r>
            <a:endParaRPr lang="zh-CN" altLang="en-US" kern="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>
            <p:custDataLst>
              <p:tags r:id="rId6"/>
            </p:custDataLst>
          </p:nvPr>
        </p:nvSpPr>
        <p:spPr>
          <a:xfrm>
            <a:off x="5419780" y="6987980"/>
            <a:ext cx="2019191" cy="24467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64326">
              <a:defRPr/>
            </a:pPr>
            <a:endParaRPr lang="zh-CN" altLang="en-US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446823" y="4770623"/>
            <a:ext cx="396510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44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</a:t>
            </a:r>
            <a:r>
              <a:rPr lang="zh-CN" altLang="en-US" sz="4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6495526" y="566339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24782" y="566339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495526" y="593304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24782" y="593304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69964082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3333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060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>
                <a:spLocks/>
              </p:cNvSpPr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>
                <a:spLocks/>
              </p:cNvSpPr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>
                <a:spLocks/>
              </p:cNvSpPr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>
                <a:spLocks/>
              </p:cNvSpPr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>
                <a:spLocks/>
              </p:cNvSpPr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>
                <a:spLocks/>
              </p:cNvSpPr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>
                <a:spLocks/>
              </p:cNvSpPr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>
                <a:spLocks/>
              </p:cNvSpPr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>
                <a:spLocks/>
              </p:cNvSpPr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>
                <a:spLocks/>
              </p:cNvSpPr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>
                <a:spLocks/>
              </p:cNvSpPr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>
                <a:spLocks/>
              </p:cNvSpPr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>
                <a:spLocks/>
              </p:cNvSpPr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>
                <a:spLocks/>
              </p:cNvSpPr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>
                <a:spLocks/>
              </p:cNvSpPr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>
                <a:spLocks/>
              </p:cNvSpPr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>
                <a:spLocks/>
              </p:cNvSpPr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245617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720726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Donut 65"/>
          <p:cNvSpPr/>
          <p:nvPr/>
        </p:nvSpPr>
        <p:spPr>
          <a:xfrm>
            <a:off x="1747893" y="385350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405094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576090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57356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406380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5370545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537069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85350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416150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90546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88550" y="416151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188550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490546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90546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188550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88550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694774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694774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359086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352957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02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050513" y="2252821"/>
            <a:ext cx="6757725" cy="3800806"/>
            <a:chOff x="2891986" y="2136053"/>
            <a:chExt cx="6408028" cy="3604123"/>
          </a:xfrm>
        </p:grpSpPr>
        <p:sp>
          <p:nvSpPr>
            <p:cNvPr id="17" name="Rectangle 231"/>
            <p:cNvSpPr>
              <a:spLocks noChangeArrowheads="1"/>
            </p:cNvSpPr>
            <p:nvPr/>
          </p:nvSpPr>
          <p:spPr bwMode="auto">
            <a:xfrm>
              <a:off x="7474653" y="2136053"/>
              <a:ext cx="1620153" cy="7357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32"/>
            <p:cNvSpPr>
              <a:spLocks/>
            </p:cNvSpPr>
            <p:nvPr/>
          </p:nvSpPr>
          <p:spPr bwMode="auto">
            <a:xfrm>
              <a:off x="6885018" y="2136053"/>
              <a:ext cx="589635" cy="981232"/>
            </a:xfrm>
            <a:custGeom>
              <a:avLst/>
              <a:gdLst>
                <a:gd name="T0" fmla="*/ 658 w 658"/>
                <a:gd name="T1" fmla="*/ 0 h 1095"/>
                <a:gd name="T2" fmla="*/ 0 w 658"/>
                <a:gd name="T3" fmla="*/ 1015 h 1095"/>
                <a:gd name="T4" fmla="*/ 85 w 658"/>
                <a:gd name="T5" fmla="*/ 1095 h 1095"/>
                <a:gd name="T6" fmla="*/ 658 w 658"/>
                <a:gd name="T7" fmla="*/ 821 h 1095"/>
                <a:gd name="T8" fmla="*/ 658 w 658"/>
                <a:gd name="T9" fmla="*/ 0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8" h="1095">
                  <a:moveTo>
                    <a:pt x="658" y="0"/>
                  </a:moveTo>
                  <a:lnTo>
                    <a:pt x="0" y="1015"/>
                  </a:lnTo>
                  <a:lnTo>
                    <a:pt x="85" y="1095"/>
                  </a:lnTo>
                  <a:lnTo>
                    <a:pt x="658" y="821"/>
                  </a:lnTo>
                  <a:lnTo>
                    <a:pt x="658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233"/>
            <p:cNvSpPr>
              <a:spLocks noChangeArrowheads="1"/>
            </p:cNvSpPr>
            <p:nvPr/>
          </p:nvSpPr>
          <p:spPr bwMode="auto">
            <a:xfrm>
              <a:off x="3112427" y="2136053"/>
              <a:ext cx="1622841" cy="7357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4"/>
            <p:cNvSpPr>
              <a:spLocks/>
            </p:cNvSpPr>
            <p:nvPr/>
          </p:nvSpPr>
          <p:spPr bwMode="auto">
            <a:xfrm>
              <a:off x="4735268" y="2136053"/>
              <a:ext cx="588739" cy="981232"/>
            </a:xfrm>
            <a:custGeom>
              <a:avLst/>
              <a:gdLst>
                <a:gd name="T0" fmla="*/ 0 w 657"/>
                <a:gd name="T1" fmla="*/ 0 h 1095"/>
                <a:gd name="T2" fmla="*/ 657 w 657"/>
                <a:gd name="T3" fmla="*/ 1015 h 1095"/>
                <a:gd name="T4" fmla="*/ 572 w 657"/>
                <a:gd name="T5" fmla="*/ 1095 h 1095"/>
                <a:gd name="T6" fmla="*/ 0 w 657"/>
                <a:gd name="T7" fmla="*/ 821 h 1095"/>
                <a:gd name="T8" fmla="*/ 0 w 657"/>
                <a:gd name="T9" fmla="*/ 0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7" h="1095">
                  <a:moveTo>
                    <a:pt x="0" y="0"/>
                  </a:moveTo>
                  <a:lnTo>
                    <a:pt x="657" y="1015"/>
                  </a:lnTo>
                  <a:lnTo>
                    <a:pt x="572" y="1095"/>
                  </a:lnTo>
                  <a:lnTo>
                    <a:pt x="0" y="8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35"/>
            <p:cNvSpPr>
              <a:spLocks noChangeArrowheads="1"/>
            </p:cNvSpPr>
            <p:nvPr/>
          </p:nvSpPr>
          <p:spPr bwMode="auto">
            <a:xfrm>
              <a:off x="7461212" y="5005372"/>
              <a:ext cx="1622841" cy="7348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36"/>
            <p:cNvSpPr>
              <a:spLocks/>
            </p:cNvSpPr>
            <p:nvPr/>
          </p:nvSpPr>
          <p:spPr bwMode="auto">
            <a:xfrm>
              <a:off x="6874265" y="4758944"/>
              <a:ext cx="586947" cy="981232"/>
            </a:xfrm>
            <a:custGeom>
              <a:avLst/>
              <a:gdLst>
                <a:gd name="T0" fmla="*/ 655 w 655"/>
                <a:gd name="T1" fmla="*/ 1095 h 1095"/>
                <a:gd name="T2" fmla="*/ 0 w 655"/>
                <a:gd name="T3" fmla="*/ 83 h 1095"/>
                <a:gd name="T4" fmla="*/ 83 w 655"/>
                <a:gd name="T5" fmla="*/ 0 h 1095"/>
                <a:gd name="T6" fmla="*/ 655 w 655"/>
                <a:gd name="T7" fmla="*/ 275 h 1095"/>
                <a:gd name="T8" fmla="*/ 655 w 655"/>
                <a:gd name="T9" fmla="*/ 1095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5" h="1095">
                  <a:moveTo>
                    <a:pt x="655" y="1095"/>
                  </a:moveTo>
                  <a:lnTo>
                    <a:pt x="0" y="83"/>
                  </a:lnTo>
                  <a:lnTo>
                    <a:pt x="83" y="0"/>
                  </a:lnTo>
                  <a:lnTo>
                    <a:pt x="655" y="275"/>
                  </a:lnTo>
                  <a:lnTo>
                    <a:pt x="655" y="109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237"/>
            <p:cNvSpPr>
              <a:spLocks noChangeArrowheads="1"/>
            </p:cNvSpPr>
            <p:nvPr/>
          </p:nvSpPr>
          <p:spPr bwMode="auto">
            <a:xfrm>
              <a:off x="3101674" y="5005372"/>
              <a:ext cx="1622841" cy="7348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8"/>
            <p:cNvSpPr>
              <a:spLocks/>
            </p:cNvSpPr>
            <p:nvPr/>
          </p:nvSpPr>
          <p:spPr bwMode="auto">
            <a:xfrm>
              <a:off x="4724515" y="4758944"/>
              <a:ext cx="588739" cy="981232"/>
            </a:xfrm>
            <a:custGeom>
              <a:avLst/>
              <a:gdLst>
                <a:gd name="T0" fmla="*/ 0 w 657"/>
                <a:gd name="T1" fmla="*/ 1095 h 1095"/>
                <a:gd name="T2" fmla="*/ 657 w 657"/>
                <a:gd name="T3" fmla="*/ 83 h 1095"/>
                <a:gd name="T4" fmla="*/ 572 w 657"/>
                <a:gd name="T5" fmla="*/ 0 h 1095"/>
                <a:gd name="T6" fmla="*/ 0 w 657"/>
                <a:gd name="T7" fmla="*/ 275 h 1095"/>
                <a:gd name="T8" fmla="*/ 0 w 657"/>
                <a:gd name="T9" fmla="*/ 1095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7" h="1095">
                  <a:moveTo>
                    <a:pt x="0" y="1095"/>
                  </a:moveTo>
                  <a:lnTo>
                    <a:pt x="657" y="83"/>
                  </a:lnTo>
                  <a:lnTo>
                    <a:pt x="572" y="0"/>
                  </a:lnTo>
                  <a:lnTo>
                    <a:pt x="0" y="275"/>
                  </a:lnTo>
                  <a:lnTo>
                    <a:pt x="0" y="109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Oval 239"/>
            <p:cNvSpPr>
              <a:spLocks noChangeArrowheads="1"/>
            </p:cNvSpPr>
            <p:nvPr/>
          </p:nvSpPr>
          <p:spPr bwMode="auto">
            <a:xfrm>
              <a:off x="4900151" y="2740026"/>
              <a:ext cx="2385425" cy="2385425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Oval 240"/>
            <p:cNvSpPr>
              <a:spLocks noChangeArrowheads="1"/>
            </p:cNvSpPr>
            <p:nvPr/>
          </p:nvSpPr>
          <p:spPr bwMode="auto">
            <a:xfrm>
              <a:off x="5196761" y="3036635"/>
              <a:ext cx="1793997" cy="1794893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245"/>
            <p:cNvSpPr>
              <a:spLocks/>
            </p:cNvSpPr>
            <p:nvPr/>
          </p:nvSpPr>
          <p:spPr bwMode="auto">
            <a:xfrm>
              <a:off x="5425267" y="3208687"/>
              <a:ext cx="1655101" cy="1711556"/>
            </a:xfrm>
            <a:custGeom>
              <a:avLst/>
              <a:gdLst>
                <a:gd name="T0" fmla="*/ 632 w 781"/>
                <a:gd name="T1" fmla="*/ 0 h 808"/>
                <a:gd name="T2" fmla="*/ 582 w 781"/>
                <a:gd name="T3" fmla="*/ 10 h 808"/>
                <a:gd name="T4" fmla="*/ 741 w 781"/>
                <a:gd name="T5" fmla="*/ 342 h 808"/>
                <a:gd name="T6" fmla="*/ 741 w 781"/>
                <a:gd name="T7" fmla="*/ 342 h 808"/>
                <a:gd name="T8" fmla="*/ 315 w 781"/>
                <a:gd name="T9" fmla="*/ 769 h 808"/>
                <a:gd name="T10" fmla="*/ 50 w 781"/>
                <a:gd name="T11" fmla="*/ 676 h 808"/>
                <a:gd name="T12" fmla="*/ 50 w 781"/>
                <a:gd name="T13" fmla="*/ 676 h 808"/>
                <a:gd name="T14" fmla="*/ 0 w 781"/>
                <a:gd name="T15" fmla="*/ 686 h 808"/>
                <a:gd name="T16" fmla="*/ 18 w 781"/>
                <a:gd name="T17" fmla="*/ 702 h 808"/>
                <a:gd name="T18" fmla="*/ 315 w 781"/>
                <a:gd name="T19" fmla="*/ 808 h 808"/>
                <a:gd name="T20" fmla="*/ 781 w 781"/>
                <a:gd name="T21" fmla="*/ 342 h 808"/>
                <a:gd name="T22" fmla="*/ 632 w 781"/>
                <a:gd name="T23" fmla="*/ 0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1" h="808">
                  <a:moveTo>
                    <a:pt x="632" y="0"/>
                  </a:moveTo>
                  <a:cubicBezTo>
                    <a:pt x="582" y="10"/>
                    <a:pt x="582" y="10"/>
                    <a:pt x="582" y="10"/>
                  </a:cubicBezTo>
                  <a:cubicBezTo>
                    <a:pt x="679" y="88"/>
                    <a:pt x="741" y="208"/>
                    <a:pt x="741" y="342"/>
                  </a:cubicBezTo>
                  <a:cubicBezTo>
                    <a:pt x="741" y="342"/>
                    <a:pt x="741" y="342"/>
                    <a:pt x="741" y="342"/>
                  </a:cubicBezTo>
                  <a:cubicBezTo>
                    <a:pt x="741" y="578"/>
                    <a:pt x="551" y="769"/>
                    <a:pt x="315" y="769"/>
                  </a:cubicBezTo>
                  <a:cubicBezTo>
                    <a:pt x="215" y="769"/>
                    <a:pt x="122" y="734"/>
                    <a:pt x="50" y="676"/>
                  </a:cubicBezTo>
                  <a:cubicBezTo>
                    <a:pt x="50" y="676"/>
                    <a:pt x="50" y="676"/>
                    <a:pt x="50" y="676"/>
                  </a:cubicBezTo>
                  <a:cubicBezTo>
                    <a:pt x="0" y="686"/>
                    <a:pt x="0" y="686"/>
                    <a:pt x="0" y="686"/>
                  </a:cubicBezTo>
                  <a:cubicBezTo>
                    <a:pt x="6" y="691"/>
                    <a:pt x="12" y="696"/>
                    <a:pt x="18" y="702"/>
                  </a:cubicBezTo>
                  <a:cubicBezTo>
                    <a:pt x="99" y="768"/>
                    <a:pt x="202" y="808"/>
                    <a:pt x="315" y="808"/>
                  </a:cubicBezTo>
                  <a:cubicBezTo>
                    <a:pt x="573" y="808"/>
                    <a:pt x="781" y="600"/>
                    <a:pt x="781" y="342"/>
                  </a:cubicBezTo>
                  <a:cubicBezTo>
                    <a:pt x="781" y="207"/>
                    <a:pt x="724" y="85"/>
                    <a:pt x="63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246"/>
            <p:cNvSpPr>
              <a:spLocks/>
            </p:cNvSpPr>
            <p:nvPr/>
          </p:nvSpPr>
          <p:spPr bwMode="auto">
            <a:xfrm>
              <a:off x="5105359" y="2945233"/>
              <a:ext cx="1650621" cy="1707971"/>
            </a:xfrm>
            <a:custGeom>
              <a:avLst/>
              <a:gdLst>
                <a:gd name="T0" fmla="*/ 466 w 779"/>
                <a:gd name="T1" fmla="*/ 0 h 806"/>
                <a:gd name="T2" fmla="*/ 0 w 779"/>
                <a:gd name="T3" fmla="*/ 466 h 806"/>
                <a:gd name="T4" fmla="*/ 126 w 779"/>
                <a:gd name="T5" fmla="*/ 785 h 806"/>
                <a:gd name="T6" fmla="*/ 147 w 779"/>
                <a:gd name="T7" fmla="*/ 806 h 806"/>
                <a:gd name="T8" fmla="*/ 196 w 779"/>
                <a:gd name="T9" fmla="*/ 796 h 806"/>
                <a:gd name="T10" fmla="*/ 158 w 779"/>
                <a:gd name="T11" fmla="*/ 761 h 806"/>
                <a:gd name="T12" fmla="*/ 40 w 779"/>
                <a:gd name="T13" fmla="*/ 466 h 806"/>
                <a:gd name="T14" fmla="*/ 40 w 779"/>
                <a:gd name="T15" fmla="*/ 466 h 806"/>
                <a:gd name="T16" fmla="*/ 466 w 779"/>
                <a:gd name="T17" fmla="*/ 40 h 806"/>
                <a:gd name="T18" fmla="*/ 606 w 779"/>
                <a:gd name="T19" fmla="*/ 64 h 806"/>
                <a:gd name="T20" fmla="*/ 729 w 779"/>
                <a:gd name="T21" fmla="*/ 131 h 806"/>
                <a:gd name="T22" fmla="*/ 729 w 779"/>
                <a:gd name="T23" fmla="*/ 131 h 806"/>
                <a:gd name="T24" fmla="*/ 779 w 779"/>
                <a:gd name="T25" fmla="*/ 121 h 806"/>
                <a:gd name="T26" fmla="*/ 732 w 779"/>
                <a:gd name="T27" fmla="*/ 83 h 806"/>
                <a:gd name="T28" fmla="*/ 676 w 779"/>
                <a:gd name="T29" fmla="*/ 50 h 806"/>
                <a:gd name="T30" fmla="*/ 466 w 779"/>
                <a:gd name="T31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79" h="806">
                  <a:moveTo>
                    <a:pt x="466" y="0"/>
                  </a:moveTo>
                  <a:cubicBezTo>
                    <a:pt x="209" y="0"/>
                    <a:pt x="0" y="209"/>
                    <a:pt x="0" y="466"/>
                  </a:cubicBezTo>
                  <a:cubicBezTo>
                    <a:pt x="0" y="590"/>
                    <a:pt x="48" y="702"/>
                    <a:pt x="126" y="785"/>
                  </a:cubicBezTo>
                  <a:cubicBezTo>
                    <a:pt x="133" y="792"/>
                    <a:pt x="140" y="799"/>
                    <a:pt x="147" y="806"/>
                  </a:cubicBezTo>
                  <a:cubicBezTo>
                    <a:pt x="196" y="796"/>
                    <a:pt x="196" y="796"/>
                    <a:pt x="196" y="796"/>
                  </a:cubicBezTo>
                  <a:cubicBezTo>
                    <a:pt x="183" y="785"/>
                    <a:pt x="170" y="773"/>
                    <a:pt x="158" y="761"/>
                  </a:cubicBezTo>
                  <a:cubicBezTo>
                    <a:pt x="85" y="684"/>
                    <a:pt x="40" y="581"/>
                    <a:pt x="40" y="466"/>
                  </a:cubicBezTo>
                  <a:cubicBezTo>
                    <a:pt x="40" y="466"/>
                    <a:pt x="40" y="466"/>
                    <a:pt x="40" y="466"/>
                  </a:cubicBezTo>
                  <a:cubicBezTo>
                    <a:pt x="40" y="231"/>
                    <a:pt x="231" y="40"/>
                    <a:pt x="466" y="40"/>
                  </a:cubicBezTo>
                  <a:cubicBezTo>
                    <a:pt x="515" y="40"/>
                    <a:pt x="563" y="48"/>
                    <a:pt x="606" y="64"/>
                  </a:cubicBezTo>
                  <a:cubicBezTo>
                    <a:pt x="651" y="79"/>
                    <a:pt x="693" y="102"/>
                    <a:pt x="729" y="131"/>
                  </a:cubicBezTo>
                  <a:cubicBezTo>
                    <a:pt x="729" y="131"/>
                    <a:pt x="729" y="131"/>
                    <a:pt x="729" y="131"/>
                  </a:cubicBezTo>
                  <a:cubicBezTo>
                    <a:pt x="779" y="121"/>
                    <a:pt x="779" y="121"/>
                    <a:pt x="779" y="121"/>
                  </a:cubicBezTo>
                  <a:cubicBezTo>
                    <a:pt x="764" y="107"/>
                    <a:pt x="748" y="95"/>
                    <a:pt x="732" y="83"/>
                  </a:cubicBezTo>
                  <a:cubicBezTo>
                    <a:pt x="714" y="71"/>
                    <a:pt x="696" y="60"/>
                    <a:pt x="676" y="50"/>
                  </a:cubicBezTo>
                  <a:cubicBezTo>
                    <a:pt x="613" y="18"/>
                    <a:pt x="542" y="0"/>
                    <a:pt x="466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247"/>
            <p:cNvSpPr>
              <a:spLocks noChangeArrowheads="1"/>
            </p:cNvSpPr>
            <p:nvPr/>
          </p:nvSpPr>
          <p:spPr bwMode="auto">
            <a:xfrm>
              <a:off x="7677173" y="3538453"/>
              <a:ext cx="1622841" cy="7339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248"/>
            <p:cNvSpPr>
              <a:spLocks/>
            </p:cNvSpPr>
            <p:nvPr/>
          </p:nvSpPr>
          <p:spPr bwMode="auto">
            <a:xfrm>
              <a:off x="7285576" y="3538453"/>
              <a:ext cx="391597" cy="733908"/>
            </a:xfrm>
            <a:custGeom>
              <a:avLst/>
              <a:gdLst>
                <a:gd name="T0" fmla="*/ 437 w 437"/>
                <a:gd name="T1" fmla="*/ 0 h 819"/>
                <a:gd name="T2" fmla="*/ 0 w 437"/>
                <a:gd name="T3" fmla="*/ 355 h 819"/>
                <a:gd name="T4" fmla="*/ 0 w 437"/>
                <a:gd name="T5" fmla="*/ 511 h 819"/>
                <a:gd name="T6" fmla="*/ 437 w 437"/>
                <a:gd name="T7" fmla="*/ 819 h 819"/>
                <a:gd name="T8" fmla="*/ 437 w 437"/>
                <a:gd name="T9" fmla="*/ 0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819">
                  <a:moveTo>
                    <a:pt x="437" y="0"/>
                  </a:moveTo>
                  <a:lnTo>
                    <a:pt x="0" y="355"/>
                  </a:lnTo>
                  <a:lnTo>
                    <a:pt x="0" y="511"/>
                  </a:lnTo>
                  <a:lnTo>
                    <a:pt x="437" y="819"/>
                  </a:lnTo>
                  <a:lnTo>
                    <a:pt x="437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249"/>
            <p:cNvSpPr>
              <a:spLocks noChangeArrowheads="1"/>
            </p:cNvSpPr>
            <p:nvPr/>
          </p:nvSpPr>
          <p:spPr bwMode="auto">
            <a:xfrm>
              <a:off x="2891986" y="3538453"/>
              <a:ext cx="1622841" cy="7339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250"/>
            <p:cNvSpPr>
              <a:spLocks/>
            </p:cNvSpPr>
            <p:nvPr/>
          </p:nvSpPr>
          <p:spPr bwMode="auto">
            <a:xfrm>
              <a:off x="4514827" y="3538453"/>
              <a:ext cx="393389" cy="733908"/>
            </a:xfrm>
            <a:custGeom>
              <a:avLst/>
              <a:gdLst>
                <a:gd name="T0" fmla="*/ 0 w 439"/>
                <a:gd name="T1" fmla="*/ 0 h 819"/>
                <a:gd name="T2" fmla="*/ 439 w 439"/>
                <a:gd name="T3" fmla="*/ 355 h 819"/>
                <a:gd name="T4" fmla="*/ 439 w 439"/>
                <a:gd name="T5" fmla="*/ 511 h 819"/>
                <a:gd name="T6" fmla="*/ 0 w 439"/>
                <a:gd name="T7" fmla="*/ 819 h 819"/>
                <a:gd name="T8" fmla="*/ 0 w 439"/>
                <a:gd name="T9" fmla="*/ 0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9" h="819">
                  <a:moveTo>
                    <a:pt x="0" y="0"/>
                  </a:moveTo>
                  <a:lnTo>
                    <a:pt x="439" y="355"/>
                  </a:lnTo>
                  <a:lnTo>
                    <a:pt x="439" y="511"/>
                  </a:lnTo>
                  <a:lnTo>
                    <a:pt x="0" y="8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9" name="Group 48"/>
            <p:cNvGrpSpPr/>
            <p:nvPr/>
          </p:nvGrpSpPr>
          <p:grpSpPr>
            <a:xfrm>
              <a:off x="5565530" y="3640200"/>
              <a:ext cx="1117100" cy="558549"/>
              <a:chOff x="7938232" y="3636521"/>
              <a:chExt cx="1635545" cy="817771"/>
            </a:xfrm>
            <a:solidFill>
              <a:schemeClr val="bg2"/>
            </a:solidFill>
          </p:grpSpPr>
          <p:sp>
            <p:nvSpPr>
              <p:cNvPr id="50" name="Freeform 226"/>
              <p:cNvSpPr>
                <a:spLocks/>
              </p:cNvSpPr>
              <p:nvPr/>
            </p:nvSpPr>
            <p:spPr bwMode="auto">
              <a:xfrm>
                <a:off x="7938232" y="3636521"/>
                <a:ext cx="431783" cy="817771"/>
              </a:xfrm>
              <a:custGeom>
                <a:avLst/>
                <a:gdLst>
                  <a:gd name="T0" fmla="*/ 0 w 66"/>
                  <a:gd name="T1" fmla="*/ 121 h 126"/>
                  <a:gd name="T2" fmla="*/ 0 w 66"/>
                  <a:gd name="T3" fmla="*/ 82 h 126"/>
                  <a:gd name="T4" fmla="*/ 22 w 66"/>
                  <a:gd name="T5" fmla="*/ 96 h 126"/>
                  <a:gd name="T6" fmla="*/ 29 w 66"/>
                  <a:gd name="T7" fmla="*/ 94 h 126"/>
                  <a:gd name="T8" fmla="*/ 32 w 66"/>
                  <a:gd name="T9" fmla="*/ 88 h 126"/>
                  <a:gd name="T10" fmla="*/ 26 w 66"/>
                  <a:gd name="T11" fmla="*/ 78 h 126"/>
                  <a:gd name="T12" fmla="*/ 20 w 66"/>
                  <a:gd name="T13" fmla="*/ 74 h 126"/>
                  <a:gd name="T14" fmla="*/ 11 w 66"/>
                  <a:gd name="T15" fmla="*/ 66 h 126"/>
                  <a:gd name="T16" fmla="*/ 4 w 66"/>
                  <a:gd name="T17" fmla="*/ 58 h 126"/>
                  <a:gd name="T18" fmla="*/ 1 w 66"/>
                  <a:gd name="T19" fmla="*/ 49 h 126"/>
                  <a:gd name="T20" fmla="*/ 0 w 66"/>
                  <a:gd name="T21" fmla="*/ 40 h 126"/>
                  <a:gd name="T22" fmla="*/ 4 w 66"/>
                  <a:gd name="T23" fmla="*/ 22 h 126"/>
                  <a:gd name="T24" fmla="*/ 9 w 66"/>
                  <a:gd name="T25" fmla="*/ 14 h 126"/>
                  <a:gd name="T26" fmla="*/ 15 w 66"/>
                  <a:gd name="T27" fmla="*/ 8 h 126"/>
                  <a:gd name="T28" fmla="*/ 38 w 66"/>
                  <a:gd name="T29" fmla="*/ 0 h 126"/>
                  <a:gd name="T30" fmla="*/ 63 w 66"/>
                  <a:gd name="T31" fmla="*/ 6 h 126"/>
                  <a:gd name="T32" fmla="*/ 63 w 66"/>
                  <a:gd name="T33" fmla="*/ 44 h 126"/>
                  <a:gd name="T34" fmla="*/ 53 w 66"/>
                  <a:gd name="T35" fmla="*/ 34 h 126"/>
                  <a:gd name="T36" fmla="*/ 43 w 66"/>
                  <a:gd name="T37" fmla="*/ 30 h 126"/>
                  <a:gd name="T38" fmla="*/ 36 w 66"/>
                  <a:gd name="T39" fmla="*/ 32 h 126"/>
                  <a:gd name="T40" fmla="*/ 34 w 66"/>
                  <a:gd name="T41" fmla="*/ 37 h 126"/>
                  <a:gd name="T42" fmla="*/ 41 w 66"/>
                  <a:gd name="T43" fmla="*/ 47 h 126"/>
                  <a:gd name="T44" fmla="*/ 46 w 66"/>
                  <a:gd name="T45" fmla="*/ 51 h 126"/>
                  <a:gd name="T46" fmla="*/ 62 w 66"/>
                  <a:gd name="T47" fmla="*/ 66 h 126"/>
                  <a:gd name="T48" fmla="*/ 66 w 66"/>
                  <a:gd name="T49" fmla="*/ 85 h 126"/>
                  <a:gd name="T50" fmla="*/ 55 w 66"/>
                  <a:gd name="T51" fmla="*/ 114 h 126"/>
                  <a:gd name="T52" fmla="*/ 26 w 66"/>
                  <a:gd name="T53" fmla="*/ 126 h 126"/>
                  <a:gd name="T54" fmla="*/ 0 w 66"/>
                  <a:gd name="T55" fmla="*/ 121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6" h="126">
                    <a:moveTo>
                      <a:pt x="0" y="121"/>
                    </a:moveTo>
                    <a:cubicBezTo>
                      <a:pt x="0" y="82"/>
                      <a:pt x="0" y="82"/>
                      <a:pt x="0" y="82"/>
                    </a:cubicBezTo>
                    <a:cubicBezTo>
                      <a:pt x="7" y="91"/>
                      <a:pt x="14" y="96"/>
                      <a:pt x="22" y="96"/>
                    </a:cubicBezTo>
                    <a:cubicBezTo>
                      <a:pt x="25" y="96"/>
                      <a:pt x="27" y="95"/>
                      <a:pt x="29" y="94"/>
                    </a:cubicBezTo>
                    <a:cubicBezTo>
                      <a:pt x="31" y="92"/>
                      <a:pt x="32" y="90"/>
                      <a:pt x="32" y="88"/>
                    </a:cubicBezTo>
                    <a:cubicBezTo>
                      <a:pt x="32" y="85"/>
                      <a:pt x="30" y="82"/>
                      <a:pt x="26" y="78"/>
                    </a:cubicBezTo>
                    <a:cubicBezTo>
                      <a:pt x="20" y="74"/>
                      <a:pt x="20" y="74"/>
                      <a:pt x="20" y="74"/>
                    </a:cubicBezTo>
                    <a:cubicBezTo>
                      <a:pt x="17" y="72"/>
                      <a:pt x="14" y="69"/>
                      <a:pt x="11" y="66"/>
                    </a:cubicBezTo>
                    <a:cubicBezTo>
                      <a:pt x="8" y="64"/>
                      <a:pt x="6" y="61"/>
                      <a:pt x="4" y="58"/>
                    </a:cubicBezTo>
                    <a:cubicBezTo>
                      <a:pt x="3" y="55"/>
                      <a:pt x="2" y="52"/>
                      <a:pt x="1" y="49"/>
                    </a:cubicBezTo>
                    <a:cubicBezTo>
                      <a:pt x="0" y="46"/>
                      <a:pt x="0" y="43"/>
                      <a:pt x="0" y="40"/>
                    </a:cubicBezTo>
                    <a:cubicBezTo>
                      <a:pt x="0" y="34"/>
                      <a:pt x="1" y="28"/>
                      <a:pt x="4" y="22"/>
                    </a:cubicBezTo>
                    <a:cubicBezTo>
                      <a:pt x="5" y="19"/>
                      <a:pt x="7" y="16"/>
                      <a:pt x="9" y="14"/>
                    </a:cubicBezTo>
                    <a:cubicBezTo>
                      <a:pt x="10" y="12"/>
                      <a:pt x="12" y="9"/>
                      <a:pt x="15" y="8"/>
                    </a:cubicBezTo>
                    <a:cubicBezTo>
                      <a:pt x="21" y="2"/>
                      <a:pt x="29" y="0"/>
                      <a:pt x="38" y="0"/>
                    </a:cubicBezTo>
                    <a:cubicBezTo>
                      <a:pt x="46" y="0"/>
                      <a:pt x="55" y="2"/>
                      <a:pt x="63" y="6"/>
                    </a:cubicBezTo>
                    <a:cubicBezTo>
                      <a:pt x="63" y="44"/>
                      <a:pt x="63" y="44"/>
                      <a:pt x="63" y="44"/>
                    </a:cubicBezTo>
                    <a:cubicBezTo>
                      <a:pt x="60" y="40"/>
                      <a:pt x="57" y="36"/>
                      <a:pt x="53" y="34"/>
                    </a:cubicBezTo>
                    <a:cubicBezTo>
                      <a:pt x="50" y="31"/>
                      <a:pt x="46" y="30"/>
                      <a:pt x="43" y="30"/>
                    </a:cubicBezTo>
                    <a:cubicBezTo>
                      <a:pt x="40" y="30"/>
                      <a:pt x="38" y="31"/>
                      <a:pt x="36" y="32"/>
                    </a:cubicBezTo>
                    <a:cubicBezTo>
                      <a:pt x="35" y="34"/>
                      <a:pt x="34" y="35"/>
                      <a:pt x="34" y="37"/>
                    </a:cubicBezTo>
                    <a:cubicBezTo>
                      <a:pt x="34" y="41"/>
                      <a:pt x="36" y="44"/>
                      <a:pt x="41" y="47"/>
                    </a:cubicBezTo>
                    <a:cubicBezTo>
                      <a:pt x="46" y="51"/>
                      <a:pt x="46" y="51"/>
                      <a:pt x="46" y="51"/>
                    </a:cubicBezTo>
                    <a:cubicBezTo>
                      <a:pt x="53" y="56"/>
                      <a:pt x="58" y="61"/>
                      <a:pt x="62" y="66"/>
                    </a:cubicBezTo>
                    <a:cubicBezTo>
                      <a:pt x="65" y="72"/>
                      <a:pt x="66" y="78"/>
                      <a:pt x="66" y="85"/>
                    </a:cubicBezTo>
                    <a:cubicBezTo>
                      <a:pt x="66" y="97"/>
                      <a:pt x="62" y="107"/>
                      <a:pt x="55" y="114"/>
                    </a:cubicBezTo>
                    <a:cubicBezTo>
                      <a:pt x="47" y="122"/>
                      <a:pt x="38" y="126"/>
                      <a:pt x="26" y="126"/>
                    </a:cubicBezTo>
                    <a:cubicBezTo>
                      <a:pt x="18" y="126"/>
                      <a:pt x="9" y="124"/>
                      <a:pt x="0" y="1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227"/>
              <p:cNvSpPr>
                <a:spLocks/>
              </p:cNvSpPr>
              <p:nvPr/>
            </p:nvSpPr>
            <p:spPr bwMode="auto">
              <a:xfrm>
                <a:off x="8458336" y="3636521"/>
                <a:ext cx="412157" cy="817771"/>
              </a:xfrm>
              <a:custGeom>
                <a:avLst/>
                <a:gdLst>
                  <a:gd name="T0" fmla="*/ 0 w 126"/>
                  <a:gd name="T1" fmla="*/ 250 h 250"/>
                  <a:gd name="T2" fmla="*/ 0 w 126"/>
                  <a:gd name="T3" fmla="*/ 0 h 250"/>
                  <a:gd name="T4" fmla="*/ 126 w 126"/>
                  <a:gd name="T5" fmla="*/ 0 h 250"/>
                  <a:gd name="T6" fmla="*/ 126 w 126"/>
                  <a:gd name="T7" fmla="*/ 59 h 250"/>
                  <a:gd name="T8" fmla="*/ 68 w 126"/>
                  <a:gd name="T9" fmla="*/ 59 h 250"/>
                  <a:gd name="T10" fmla="*/ 68 w 126"/>
                  <a:gd name="T11" fmla="*/ 91 h 250"/>
                  <a:gd name="T12" fmla="*/ 120 w 126"/>
                  <a:gd name="T13" fmla="*/ 91 h 250"/>
                  <a:gd name="T14" fmla="*/ 120 w 126"/>
                  <a:gd name="T15" fmla="*/ 151 h 250"/>
                  <a:gd name="T16" fmla="*/ 68 w 126"/>
                  <a:gd name="T17" fmla="*/ 151 h 250"/>
                  <a:gd name="T18" fmla="*/ 68 w 126"/>
                  <a:gd name="T19" fmla="*/ 191 h 250"/>
                  <a:gd name="T20" fmla="*/ 126 w 126"/>
                  <a:gd name="T21" fmla="*/ 191 h 250"/>
                  <a:gd name="T22" fmla="*/ 126 w 126"/>
                  <a:gd name="T23" fmla="*/ 250 h 250"/>
                  <a:gd name="T24" fmla="*/ 0 w 126"/>
                  <a:gd name="T25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" h="250">
                    <a:moveTo>
                      <a:pt x="0" y="250"/>
                    </a:moveTo>
                    <a:lnTo>
                      <a:pt x="0" y="0"/>
                    </a:lnTo>
                    <a:lnTo>
                      <a:pt x="126" y="0"/>
                    </a:lnTo>
                    <a:lnTo>
                      <a:pt x="126" y="59"/>
                    </a:lnTo>
                    <a:lnTo>
                      <a:pt x="68" y="59"/>
                    </a:lnTo>
                    <a:lnTo>
                      <a:pt x="68" y="91"/>
                    </a:lnTo>
                    <a:lnTo>
                      <a:pt x="120" y="91"/>
                    </a:lnTo>
                    <a:lnTo>
                      <a:pt x="120" y="151"/>
                    </a:lnTo>
                    <a:lnTo>
                      <a:pt x="68" y="151"/>
                    </a:lnTo>
                    <a:lnTo>
                      <a:pt x="68" y="191"/>
                    </a:lnTo>
                    <a:lnTo>
                      <a:pt x="126" y="191"/>
                    </a:lnTo>
                    <a:lnTo>
                      <a:pt x="126" y="250"/>
                    </a:lnTo>
                    <a:lnTo>
                      <a:pt x="0" y="2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228"/>
              <p:cNvSpPr>
                <a:spLocks noEditPoints="1"/>
              </p:cNvSpPr>
              <p:nvPr/>
            </p:nvSpPr>
            <p:spPr bwMode="auto">
              <a:xfrm>
                <a:off x="8948999" y="3636521"/>
                <a:ext cx="624778" cy="817771"/>
              </a:xfrm>
              <a:custGeom>
                <a:avLst/>
                <a:gdLst>
                  <a:gd name="T0" fmla="*/ 96 w 96"/>
                  <a:gd name="T1" fmla="*/ 63 h 126"/>
                  <a:gd name="T2" fmla="*/ 83 w 96"/>
                  <a:gd name="T3" fmla="*/ 109 h 126"/>
                  <a:gd name="T4" fmla="*/ 48 w 96"/>
                  <a:gd name="T5" fmla="*/ 126 h 126"/>
                  <a:gd name="T6" fmla="*/ 16 w 96"/>
                  <a:gd name="T7" fmla="*/ 113 h 126"/>
                  <a:gd name="T8" fmla="*/ 0 w 96"/>
                  <a:gd name="T9" fmla="*/ 62 h 126"/>
                  <a:gd name="T10" fmla="*/ 17 w 96"/>
                  <a:gd name="T11" fmla="*/ 12 h 126"/>
                  <a:gd name="T12" fmla="*/ 48 w 96"/>
                  <a:gd name="T13" fmla="*/ 0 h 126"/>
                  <a:gd name="T14" fmla="*/ 83 w 96"/>
                  <a:gd name="T15" fmla="*/ 17 h 126"/>
                  <a:gd name="T16" fmla="*/ 96 w 96"/>
                  <a:gd name="T17" fmla="*/ 63 h 126"/>
                  <a:gd name="T18" fmla="*/ 60 w 96"/>
                  <a:gd name="T19" fmla="*/ 64 h 126"/>
                  <a:gd name="T20" fmla="*/ 48 w 96"/>
                  <a:gd name="T21" fmla="*/ 30 h 126"/>
                  <a:gd name="T22" fmla="*/ 38 w 96"/>
                  <a:gd name="T23" fmla="*/ 39 h 126"/>
                  <a:gd name="T24" fmla="*/ 35 w 96"/>
                  <a:gd name="T25" fmla="*/ 63 h 126"/>
                  <a:gd name="T26" fmla="*/ 38 w 96"/>
                  <a:gd name="T27" fmla="*/ 87 h 126"/>
                  <a:gd name="T28" fmla="*/ 47 w 96"/>
                  <a:gd name="T29" fmla="*/ 96 h 126"/>
                  <a:gd name="T30" fmla="*/ 57 w 96"/>
                  <a:gd name="T31" fmla="*/ 87 h 126"/>
                  <a:gd name="T32" fmla="*/ 60 w 96"/>
                  <a:gd name="T33" fmla="*/ 64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6" h="126">
                    <a:moveTo>
                      <a:pt x="96" y="63"/>
                    </a:moveTo>
                    <a:cubicBezTo>
                      <a:pt x="96" y="82"/>
                      <a:pt x="91" y="97"/>
                      <a:pt x="83" y="109"/>
                    </a:cubicBezTo>
                    <a:cubicBezTo>
                      <a:pt x="74" y="120"/>
                      <a:pt x="62" y="126"/>
                      <a:pt x="48" y="126"/>
                    </a:cubicBezTo>
                    <a:cubicBezTo>
                      <a:pt x="36" y="126"/>
                      <a:pt x="25" y="122"/>
                      <a:pt x="16" y="113"/>
                    </a:cubicBezTo>
                    <a:cubicBezTo>
                      <a:pt x="5" y="102"/>
                      <a:pt x="0" y="85"/>
                      <a:pt x="0" y="62"/>
                    </a:cubicBezTo>
                    <a:cubicBezTo>
                      <a:pt x="0" y="40"/>
                      <a:pt x="5" y="24"/>
                      <a:pt x="17" y="12"/>
                    </a:cubicBezTo>
                    <a:cubicBezTo>
                      <a:pt x="26" y="4"/>
                      <a:pt x="36" y="0"/>
                      <a:pt x="48" y="0"/>
                    </a:cubicBezTo>
                    <a:cubicBezTo>
                      <a:pt x="63" y="0"/>
                      <a:pt x="74" y="5"/>
                      <a:pt x="83" y="17"/>
                    </a:cubicBezTo>
                    <a:cubicBezTo>
                      <a:pt x="91" y="28"/>
                      <a:pt x="96" y="44"/>
                      <a:pt x="96" y="63"/>
                    </a:cubicBezTo>
                    <a:close/>
                    <a:moveTo>
                      <a:pt x="60" y="64"/>
                    </a:moveTo>
                    <a:cubicBezTo>
                      <a:pt x="60" y="41"/>
                      <a:pt x="56" y="30"/>
                      <a:pt x="48" y="30"/>
                    </a:cubicBezTo>
                    <a:cubicBezTo>
                      <a:pt x="44" y="30"/>
                      <a:pt x="41" y="33"/>
                      <a:pt x="38" y="39"/>
                    </a:cubicBezTo>
                    <a:cubicBezTo>
                      <a:pt x="36" y="44"/>
                      <a:pt x="35" y="52"/>
                      <a:pt x="35" y="63"/>
                    </a:cubicBezTo>
                    <a:cubicBezTo>
                      <a:pt x="35" y="73"/>
                      <a:pt x="36" y="81"/>
                      <a:pt x="38" y="87"/>
                    </a:cubicBezTo>
                    <a:cubicBezTo>
                      <a:pt x="40" y="93"/>
                      <a:pt x="44" y="96"/>
                      <a:pt x="47" y="96"/>
                    </a:cubicBezTo>
                    <a:cubicBezTo>
                      <a:pt x="52" y="96"/>
                      <a:pt x="55" y="93"/>
                      <a:pt x="57" y="87"/>
                    </a:cubicBezTo>
                    <a:cubicBezTo>
                      <a:pt x="59" y="82"/>
                      <a:pt x="60" y="74"/>
                      <a:pt x="60" y="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0" name="TextBox 59"/>
            <p:cNvSpPr txBox="1"/>
            <p:nvPr/>
          </p:nvSpPr>
          <p:spPr>
            <a:xfrm>
              <a:off x="7624531" y="2385935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7624531" y="525480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3253499" y="2385935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3253499" y="525480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3014926" y="382152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7834692" y="382152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6" name="Rectangle 65"/>
          <p:cNvSpPr/>
          <p:nvPr/>
        </p:nvSpPr>
        <p:spPr>
          <a:xfrm>
            <a:off x="9759162" y="2338043"/>
            <a:ext cx="165466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9759162" y="5363473"/>
            <a:ext cx="165466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1467134" y="2338043"/>
            <a:ext cx="167621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1467134" y="5363473"/>
            <a:ext cx="167621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1245728" y="3850757"/>
            <a:ext cx="167621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9913099" y="3850757"/>
            <a:ext cx="165466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032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69" grpId="0"/>
      <p:bldP spid="70" grpId="0"/>
      <p:bldP spid="7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>
            <p:custDataLst>
              <p:tags r:id="rId2"/>
            </p:custDataLst>
          </p:nvPr>
        </p:nvSpPr>
        <p:spPr>
          <a:xfrm>
            <a:off x="5419780" y="865077"/>
            <a:ext cx="2019191" cy="3211365"/>
          </a:xfrm>
          <a:prstGeom prst="rect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64326">
              <a:defRPr/>
            </a:pPr>
            <a:endParaRPr lang="zh-CN" altLang="en-US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>
            <p:custDataLst>
              <p:tags r:id="rId3"/>
            </p:custDataLst>
          </p:nvPr>
        </p:nvSpPr>
        <p:spPr>
          <a:xfrm>
            <a:off x="5531007" y="976303"/>
            <a:ext cx="1796737" cy="2036303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64326">
              <a:defRPr/>
            </a:pPr>
            <a:endParaRPr lang="zh-CN" altLang="en-US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文本框 19"/>
          <p:cNvSpPr txBox="1"/>
          <p:nvPr>
            <p:custDataLst>
              <p:tags r:id="rId4"/>
            </p:custDataLst>
          </p:nvPr>
        </p:nvSpPr>
        <p:spPr>
          <a:xfrm>
            <a:off x="5602231" y="3499304"/>
            <a:ext cx="1617109" cy="45442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r>
              <a:rPr lang="zh-CN" altLang="en-US" sz="2953" spc="42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第 </a:t>
            </a:r>
            <a:r>
              <a:rPr lang="zh-CN" altLang="en-US" sz="2953" spc="42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二 </a:t>
            </a:r>
            <a:r>
              <a:rPr lang="zh-CN" altLang="en-US" sz="2953" spc="42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</a:t>
            </a:r>
          </a:p>
        </p:txBody>
      </p:sp>
      <p:sp>
        <p:nvSpPr>
          <p:cNvPr id="21" name="文本框 20"/>
          <p:cNvSpPr txBox="1"/>
          <p:nvPr>
            <p:custDataLst>
              <p:tags r:id="rId5"/>
            </p:custDataLst>
          </p:nvPr>
        </p:nvSpPr>
        <p:spPr>
          <a:xfrm>
            <a:off x="5485723" y="3108398"/>
            <a:ext cx="1887304" cy="322652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 </a:t>
            </a:r>
            <a:r>
              <a:rPr lang="en-US" altLang="zh-CN" kern="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TWO</a:t>
            </a:r>
            <a:endParaRPr lang="zh-CN" altLang="en-US" kern="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>
            <p:custDataLst>
              <p:tags r:id="rId6"/>
            </p:custDataLst>
          </p:nvPr>
        </p:nvSpPr>
        <p:spPr>
          <a:xfrm>
            <a:off x="5419780" y="6987980"/>
            <a:ext cx="2019191" cy="24467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64326">
              <a:defRPr/>
            </a:pPr>
            <a:endParaRPr lang="zh-CN" altLang="en-US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446823" y="4770623"/>
            <a:ext cx="396510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6495526" y="566339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24782" y="566339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495526" y="593304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24782" y="593304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71926450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等腰三角形 38"/>
          <p:cNvSpPr/>
          <p:nvPr/>
        </p:nvSpPr>
        <p:spPr bwMode="auto">
          <a:xfrm rot="5400000">
            <a:off x="-359049" y="3456113"/>
            <a:ext cx="1799233" cy="108043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任意多边形 1"/>
          <p:cNvSpPr/>
          <p:nvPr/>
        </p:nvSpPr>
        <p:spPr>
          <a:xfrm>
            <a:off x="1071857" y="3987398"/>
            <a:ext cx="11768682" cy="0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rgbClr val="D5D5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组合 4"/>
          <p:cNvGrpSpPr>
            <a:grpSpLocks/>
          </p:cNvGrpSpPr>
          <p:nvPr/>
        </p:nvGrpSpPr>
        <p:grpSpPr bwMode="auto">
          <a:xfrm>
            <a:off x="2551872" y="3590049"/>
            <a:ext cx="774607" cy="776840"/>
            <a:chOff x="2307521" y="2283162"/>
            <a:chExt cx="551398" cy="551398"/>
          </a:xfrm>
        </p:grpSpPr>
        <p:sp>
          <p:nvSpPr>
            <p:cNvPr id="3" name="矩形 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五角星 3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42"/>
          <p:cNvGrpSpPr>
            <a:grpSpLocks/>
          </p:cNvGrpSpPr>
          <p:nvPr/>
        </p:nvGrpSpPr>
        <p:grpSpPr bwMode="auto">
          <a:xfrm>
            <a:off x="5674858" y="3590049"/>
            <a:ext cx="774609" cy="776840"/>
            <a:chOff x="2307521" y="2283162"/>
            <a:chExt cx="551398" cy="551398"/>
          </a:xfrm>
        </p:grpSpPr>
        <p:sp>
          <p:nvSpPr>
            <p:cNvPr id="44" name="矩形 43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五角星 44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组合 55"/>
          <p:cNvGrpSpPr>
            <a:grpSpLocks/>
          </p:cNvGrpSpPr>
          <p:nvPr/>
        </p:nvGrpSpPr>
        <p:grpSpPr bwMode="auto">
          <a:xfrm>
            <a:off x="8938480" y="3590049"/>
            <a:ext cx="776840" cy="776840"/>
            <a:chOff x="2307521" y="2283162"/>
            <a:chExt cx="551398" cy="551398"/>
          </a:xfrm>
        </p:grpSpPr>
        <p:sp>
          <p:nvSpPr>
            <p:cNvPr id="57" name="矩形 56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五角星 57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组合 7"/>
          <p:cNvGrpSpPr>
            <a:grpSpLocks/>
          </p:cNvGrpSpPr>
          <p:nvPr/>
        </p:nvGrpSpPr>
        <p:grpSpPr bwMode="auto">
          <a:xfrm>
            <a:off x="1102020" y="2000262"/>
            <a:ext cx="3264840" cy="934192"/>
            <a:chOff x="4267635" y="880115"/>
            <a:chExt cx="2320294" cy="664445"/>
          </a:xfrm>
        </p:grpSpPr>
        <p:sp>
          <p:nvSpPr>
            <p:cNvPr id="31" name="文本框 66"/>
            <p:cNvSpPr txBox="1">
              <a:spLocks noChangeArrowheads="1"/>
            </p:cNvSpPr>
            <p:nvPr/>
          </p:nvSpPr>
          <p:spPr bwMode="auto">
            <a:xfrm>
              <a:off x="4267635" y="1101274"/>
              <a:ext cx="2320294" cy="4432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文本框 66"/>
            <p:cNvSpPr txBox="1">
              <a:spLocks noChangeArrowheads="1"/>
            </p:cNvSpPr>
            <p:nvPr/>
          </p:nvSpPr>
          <p:spPr bwMode="auto">
            <a:xfrm>
              <a:off x="426763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35" name="组合 7"/>
          <p:cNvGrpSpPr>
            <a:grpSpLocks/>
          </p:cNvGrpSpPr>
          <p:nvPr/>
        </p:nvGrpSpPr>
        <p:grpSpPr bwMode="auto">
          <a:xfrm>
            <a:off x="5101366" y="4727419"/>
            <a:ext cx="3264840" cy="999775"/>
            <a:chOff x="4267635" y="880115"/>
            <a:chExt cx="2320294" cy="711092"/>
          </a:xfrm>
        </p:grpSpPr>
        <p:sp>
          <p:nvSpPr>
            <p:cNvPr id="36" name="文本框 66"/>
            <p:cNvSpPr txBox="1">
              <a:spLocks noChangeArrowheads="1"/>
            </p:cNvSpPr>
            <p:nvPr/>
          </p:nvSpPr>
          <p:spPr bwMode="auto">
            <a:xfrm>
              <a:off x="4267635" y="1147921"/>
              <a:ext cx="2320294" cy="4432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文本框 66"/>
            <p:cNvSpPr txBox="1">
              <a:spLocks noChangeArrowheads="1"/>
            </p:cNvSpPr>
            <p:nvPr/>
          </p:nvSpPr>
          <p:spPr bwMode="auto">
            <a:xfrm>
              <a:off x="426763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7700187" y="2000262"/>
            <a:ext cx="3264840" cy="999775"/>
            <a:chOff x="4267635" y="880115"/>
            <a:chExt cx="2320294" cy="711092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4267635" y="1147921"/>
              <a:ext cx="2320294" cy="4432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文本框 66"/>
            <p:cNvSpPr txBox="1">
              <a:spLocks noChangeArrowheads="1"/>
            </p:cNvSpPr>
            <p:nvPr/>
          </p:nvSpPr>
          <p:spPr bwMode="auto">
            <a:xfrm>
              <a:off x="426763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51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382638" y="3072363"/>
            <a:ext cx="1848344" cy="184834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7770988" y="2460713"/>
            <a:ext cx="3071644" cy="307164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6509738" y="1210625"/>
            <a:ext cx="5574052" cy="5574052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任意多边形 28"/>
          <p:cNvSpPr/>
          <p:nvPr/>
        </p:nvSpPr>
        <p:spPr>
          <a:xfrm flipV="1">
            <a:off x="-10809" y="3931800"/>
            <a:ext cx="9391284" cy="64736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29"/>
          <p:cNvGrpSpPr>
            <a:grpSpLocks/>
          </p:cNvGrpSpPr>
          <p:nvPr/>
        </p:nvGrpSpPr>
        <p:grpSpPr bwMode="auto">
          <a:xfrm>
            <a:off x="1469206" y="3599186"/>
            <a:ext cx="774609" cy="77684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41"/>
          <p:cNvGrpSpPr>
            <a:grpSpLocks/>
          </p:cNvGrpSpPr>
          <p:nvPr/>
        </p:nvGrpSpPr>
        <p:grpSpPr bwMode="auto">
          <a:xfrm>
            <a:off x="4652465" y="3599186"/>
            <a:ext cx="776840" cy="776840"/>
            <a:chOff x="2307521" y="2283162"/>
            <a:chExt cx="551398" cy="551398"/>
          </a:xfrm>
        </p:grpSpPr>
        <p:sp>
          <p:nvSpPr>
            <p:cNvPr id="43" name="矩形 4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五角星 43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54"/>
          <p:cNvGrpSpPr>
            <a:grpSpLocks/>
          </p:cNvGrpSpPr>
          <p:nvPr/>
        </p:nvGrpSpPr>
        <p:grpSpPr bwMode="auto">
          <a:xfrm>
            <a:off x="8918390" y="3599186"/>
            <a:ext cx="776840" cy="776840"/>
            <a:chOff x="2307521" y="2283162"/>
            <a:chExt cx="551398" cy="551398"/>
          </a:xfrm>
        </p:grpSpPr>
        <p:sp>
          <p:nvSpPr>
            <p:cNvPr id="56" name="矩形 55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五角星 56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5" name="十字形 64"/>
          <p:cNvSpPr/>
          <p:nvPr/>
        </p:nvSpPr>
        <p:spPr>
          <a:xfrm>
            <a:off x="8594706" y="5199746"/>
            <a:ext cx="388420" cy="388420"/>
          </a:xfrm>
          <a:prstGeom prst="plus">
            <a:avLst>
              <a:gd name="adj" fmla="val 4138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0" name="组合 7"/>
          <p:cNvGrpSpPr>
            <a:grpSpLocks/>
          </p:cNvGrpSpPr>
          <p:nvPr/>
        </p:nvGrpSpPr>
        <p:grpSpPr bwMode="auto">
          <a:xfrm>
            <a:off x="810763" y="2009399"/>
            <a:ext cx="3264840" cy="934192"/>
            <a:chOff x="4267635" y="880115"/>
            <a:chExt cx="2320294" cy="664445"/>
          </a:xfrm>
        </p:grpSpPr>
        <p:sp>
          <p:nvSpPr>
            <p:cNvPr id="32" name="文本框 66"/>
            <p:cNvSpPr txBox="1">
              <a:spLocks noChangeArrowheads="1"/>
            </p:cNvSpPr>
            <p:nvPr/>
          </p:nvSpPr>
          <p:spPr bwMode="auto">
            <a:xfrm>
              <a:off x="4267635" y="1101274"/>
              <a:ext cx="2320294" cy="4432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文本框 66"/>
            <p:cNvSpPr txBox="1">
              <a:spLocks noChangeArrowheads="1"/>
            </p:cNvSpPr>
            <p:nvPr/>
          </p:nvSpPr>
          <p:spPr bwMode="auto">
            <a:xfrm>
              <a:off x="426763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34" name="组合 7"/>
          <p:cNvGrpSpPr>
            <a:grpSpLocks/>
          </p:cNvGrpSpPr>
          <p:nvPr/>
        </p:nvGrpSpPr>
        <p:grpSpPr bwMode="auto">
          <a:xfrm>
            <a:off x="3408464" y="4736556"/>
            <a:ext cx="3264840" cy="999775"/>
            <a:chOff x="4267635" y="880115"/>
            <a:chExt cx="2320294" cy="711092"/>
          </a:xfrm>
        </p:grpSpPr>
        <p:sp>
          <p:nvSpPr>
            <p:cNvPr id="35" name="文本框 66"/>
            <p:cNvSpPr txBox="1">
              <a:spLocks noChangeArrowheads="1"/>
            </p:cNvSpPr>
            <p:nvPr/>
          </p:nvSpPr>
          <p:spPr bwMode="auto">
            <a:xfrm>
              <a:off x="4267635" y="1147921"/>
              <a:ext cx="2320294" cy="4432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文本框 66"/>
            <p:cNvSpPr txBox="1">
              <a:spLocks noChangeArrowheads="1"/>
            </p:cNvSpPr>
            <p:nvPr/>
          </p:nvSpPr>
          <p:spPr bwMode="auto">
            <a:xfrm>
              <a:off x="426763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666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mph" presetSubtype="0" autoRev="1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Scale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36" dur="1000" fill="hold"/>
                                        <p:tgtEl>
                                          <p:spTgt spid="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mph" presetSubtype="0" autoRev="1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43" dur="1000" fill="hold"/>
                                        <p:tgtEl>
                                          <p:spTgt spid="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3" grpId="0" animBg="1"/>
      <p:bldP spid="63" grpId="1" animBg="1"/>
      <p:bldP spid="64" grpId="0" animBg="1"/>
      <p:bldP spid="64" grpId="1" animBg="1"/>
      <p:bldP spid="6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363575" y="2204680"/>
            <a:ext cx="3000210" cy="3000210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4940591" y="2204680"/>
            <a:ext cx="3000210" cy="3000210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8517607" y="2204680"/>
            <a:ext cx="3000210" cy="3000210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" name="组合 29"/>
          <p:cNvGrpSpPr>
            <a:grpSpLocks/>
          </p:cNvGrpSpPr>
          <p:nvPr/>
        </p:nvGrpSpPr>
        <p:grpSpPr bwMode="auto">
          <a:xfrm>
            <a:off x="2532184" y="1789553"/>
            <a:ext cx="662992" cy="665225"/>
            <a:chOff x="2484120" y="1661160"/>
            <a:chExt cx="472440" cy="472440"/>
          </a:xfrm>
        </p:grpSpPr>
        <p:sp>
          <p:nvSpPr>
            <p:cNvPr id="24" name="椭圆 23"/>
            <p:cNvSpPr/>
            <p:nvPr/>
          </p:nvSpPr>
          <p:spPr>
            <a:xfrm>
              <a:off x="2484120" y="1661160"/>
              <a:ext cx="472440" cy="4724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8" name="矩形 26"/>
            <p:cNvSpPr>
              <a:spLocks noChangeArrowheads="1"/>
            </p:cNvSpPr>
            <p:nvPr/>
          </p:nvSpPr>
          <p:spPr bwMode="auto">
            <a:xfrm>
              <a:off x="2547824" y="1745731"/>
              <a:ext cx="332632" cy="280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969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sz="182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30"/>
          <p:cNvGrpSpPr>
            <a:grpSpLocks/>
          </p:cNvGrpSpPr>
          <p:nvPr/>
        </p:nvGrpSpPr>
        <p:grpSpPr bwMode="auto">
          <a:xfrm>
            <a:off x="6109200" y="1789553"/>
            <a:ext cx="662992" cy="665225"/>
            <a:chOff x="5151120" y="1661160"/>
            <a:chExt cx="472440" cy="472440"/>
          </a:xfrm>
        </p:grpSpPr>
        <p:sp>
          <p:nvSpPr>
            <p:cNvPr id="25" name="椭圆 24"/>
            <p:cNvSpPr/>
            <p:nvPr/>
          </p:nvSpPr>
          <p:spPr>
            <a:xfrm>
              <a:off x="5151120" y="1661160"/>
              <a:ext cx="472440" cy="4724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6" name="矩形 27"/>
            <p:cNvSpPr>
              <a:spLocks noChangeArrowheads="1"/>
            </p:cNvSpPr>
            <p:nvPr/>
          </p:nvSpPr>
          <p:spPr bwMode="auto">
            <a:xfrm>
              <a:off x="5199584" y="1745731"/>
              <a:ext cx="332632" cy="280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969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sz="182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组合 31"/>
          <p:cNvGrpSpPr>
            <a:grpSpLocks/>
          </p:cNvGrpSpPr>
          <p:nvPr/>
        </p:nvGrpSpPr>
        <p:grpSpPr bwMode="auto">
          <a:xfrm>
            <a:off x="9686216" y="1789553"/>
            <a:ext cx="662992" cy="665225"/>
            <a:chOff x="7856220" y="1661160"/>
            <a:chExt cx="472440" cy="472440"/>
          </a:xfrm>
        </p:grpSpPr>
        <p:sp>
          <p:nvSpPr>
            <p:cNvPr id="26" name="椭圆 25"/>
            <p:cNvSpPr/>
            <p:nvPr/>
          </p:nvSpPr>
          <p:spPr>
            <a:xfrm>
              <a:off x="7856220" y="1661160"/>
              <a:ext cx="472440" cy="4724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4" name="矩形 28"/>
            <p:cNvSpPr>
              <a:spLocks noChangeArrowheads="1"/>
            </p:cNvSpPr>
            <p:nvPr/>
          </p:nvSpPr>
          <p:spPr bwMode="auto">
            <a:xfrm>
              <a:off x="7912304" y="1745731"/>
              <a:ext cx="332632" cy="280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969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sz="182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15"/>
          <p:cNvSpPr txBox="1"/>
          <p:nvPr/>
        </p:nvSpPr>
        <p:spPr>
          <a:xfrm>
            <a:off x="1667960" y="5748578"/>
            <a:ext cx="23914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3" name="TextBox 16"/>
          <p:cNvSpPr txBox="1"/>
          <p:nvPr/>
        </p:nvSpPr>
        <p:spPr>
          <a:xfrm>
            <a:off x="1955578" y="542784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5"/>
          <p:cNvSpPr txBox="1"/>
          <p:nvPr/>
        </p:nvSpPr>
        <p:spPr>
          <a:xfrm>
            <a:off x="5256120" y="5748578"/>
            <a:ext cx="23914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5" name="TextBox 16"/>
          <p:cNvSpPr txBox="1"/>
          <p:nvPr/>
        </p:nvSpPr>
        <p:spPr>
          <a:xfrm>
            <a:off x="5643927" y="542784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5"/>
          <p:cNvSpPr txBox="1"/>
          <p:nvPr/>
        </p:nvSpPr>
        <p:spPr>
          <a:xfrm>
            <a:off x="8821992" y="5748578"/>
            <a:ext cx="23914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7" name="TextBox 16"/>
          <p:cNvSpPr txBox="1"/>
          <p:nvPr/>
        </p:nvSpPr>
        <p:spPr>
          <a:xfrm>
            <a:off x="9109610" y="542784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58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7" presetClass="entr" presetSubtype="1" fill="hold" grpId="0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550191" y="1698171"/>
            <a:ext cx="3372480" cy="2915834"/>
            <a:chOff x="524164" y="1385451"/>
            <a:chExt cx="3717636" cy="3214255"/>
          </a:xfrm>
        </p:grpSpPr>
        <p:graphicFrame>
          <p:nvGraphicFramePr>
            <p:cNvPr id="7" name="Chart 6"/>
            <p:cNvGraphicFramePr/>
            <p:nvPr>
              <p:extLst/>
            </p:nvPr>
          </p:nvGraphicFramePr>
          <p:xfrm>
            <a:off x="524164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7" name="TextBox 16"/>
            <p:cNvSpPr txBox="1"/>
            <p:nvPr/>
          </p:nvSpPr>
          <p:spPr>
            <a:xfrm>
              <a:off x="1393965" y="2336680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516185" y="2336680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906027" y="3485403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43136" y="1698171"/>
            <a:ext cx="3372480" cy="2915834"/>
            <a:chOff x="4237182" y="1385451"/>
            <a:chExt cx="3717636" cy="3214255"/>
          </a:xfrm>
        </p:grpSpPr>
        <p:graphicFrame>
          <p:nvGraphicFramePr>
            <p:cNvPr id="10" name="Chart 9"/>
            <p:cNvGraphicFramePr/>
            <p:nvPr>
              <p:extLst/>
            </p:nvPr>
          </p:nvGraphicFramePr>
          <p:xfrm>
            <a:off x="4237182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8" name="TextBox 17"/>
            <p:cNvSpPr txBox="1"/>
            <p:nvPr/>
          </p:nvSpPr>
          <p:spPr>
            <a:xfrm>
              <a:off x="6231240" y="2399364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049896" y="2399364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310957" y="3487232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926910" y="1698171"/>
            <a:ext cx="3372480" cy="2915834"/>
            <a:chOff x="7950201" y="1385451"/>
            <a:chExt cx="3717636" cy="3214255"/>
          </a:xfrm>
        </p:grpSpPr>
        <p:graphicFrame>
          <p:nvGraphicFramePr>
            <p:cNvPr id="11" name="Chart 10"/>
            <p:cNvGraphicFramePr/>
            <p:nvPr>
              <p:extLst/>
            </p:nvPr>
          </p:nvGraphicFramePr>
          <p:xfrm>
            <a:off x="7950201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21" name="TextBox 20"/>
            <p:cNvSpPr txBox="1"/>
            <p:nvPr/>
          </p:nvSpPr>
          <p:spPr>
            <a:xfrm>
              <a:off x="8751365" y="2359405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9912284" y="2359405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9452420" y="3442893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052972" y="4850922"/>
            <a:ext cx="2366919" cy="1501707"/>
            <a:chOff x="1260763" y="4599710"/>
            <a:chExt cx="2244436" cy="2036618"/>
          </a:xfrm>
        </p:grpSpPr>
        <p:sp>
          <p:nvSpPr>
            <p:cNvPr id="13" name="Rounded Rectangle 12"/>
            <p:cNvSpPr/>
            <p:nvPr/>
          </p:nvSpPr>
          <p:spPr>
            <a:xfrm>
              <a:off x="1260763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1393046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99568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245917" y="4850922"/>
            <a:ext cx="2366919" cy="1501707"/>
            <a:chOff x="4973782" y="4599710"/>
            <a:chExt cx="2244436" cy="2036618"/>
          </a:xfrm>
        </p:grpSpPr>
        <p:sp>
          <p:nvSpPr>
            <p:cNvPr id="15" name="Rounded Rectangle 14"/>
            <p:cNvSpPr/>
            <p:nvPr/>
          </p:nvSpPr>
          <p:spPr>
            <a:xfrm>
              <a:off x="4973782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5106065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412587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429691" y="4850922"/>
            <a:ext cx="2366919" cy="1501707"/>
            <a:chOff x="8686801" y="4599710"/>
            <a:chExt cx="2244436" cy="2036618"/>
          </a:xfrm>
        </p:grpSpPr>
        <p:sp>
          <p:nvSpPr>
            <p:cNvPr id="16" name="Rounded Rectangle 15"/>
            <p:cNvSpPr/>
            <p:nvPr/>
          </p:nvSpPr>
          <p:spPr>
            <a:xfrm>
              <a:off x="8686801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8819084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9125606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400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>
            <p:custDataLst>
              <p:tags r:id="rId2"/>
            </p:custDataLst>
          </p:nvPr>
        </p:nvSpPr>
        <p:spPr>
          <a:xfrm>
            <a:off x="5419780" y="865077"/>
            <a:ext cx="2019191" cy="3211365"/>
          </a:xfrm>
          <a:prstGeom prst="rect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64326">
              <a:defRPr/>
            </a:pPr>
            <a:endParaRPr lang="zh-CN" altLang="en-US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>
            <p:custDataLst>
              <p:tags r:id="rId3"/>
            </p:custDataLst>
          </p:nvPr>
        </p:nvSpPr>
        <p:spPr>
          <a:xfrm>
            <a:off x="5531007" y="976303"/>
            <a:ext cx="1796737" cy="2036303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64326">
              <a:defRPr/>
            </a:pPr>
            <a:endParaRPr lang="zh-CN" altLang="en-US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文本框 19"/>
          <p:cNvSpPr txBox="1"/>
          <p:nvPr>
            <p:custDataLst>
              <p:tags r:id="rId4"/>
            </p:custDataLst>
          </p:nvPr>
        </p:nvSpPr>
        <p:spPr>
          <a:xfrm>
            <a:off x="5602231" y="3499304"/>
            <a:ext cx="1617109" cy="45442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r>
              <a:rPr lang="zh-CN" altLang="en-US" sz="2953" spc="42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第 </a:t>
            </a:r>
            <a:r>
              <a:rPr lang="zh-CN" altLang="en-US" sz="2953" spc="42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三 </a:t>
            </a:r>
            <a:r>
              <a:rPr lang="zh-CN" altLang="en-US" sz="2953" spc="42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</a:t>
            </a:r>
          </a:p>
        </p:txBody>
      </p:sp>
      <p:sp>
        <p:nvSpPr>
          <p:cNvPr id="21" name="文本框 20"/>
          <p:cNvSpPr txBox="1"/>
          <p:nvPr>
            <p:custDataLst>
              <p:tags r:id="rId5"/>
            </p:custDataLst>
          </p:nvPr>
        </p:nvSpPr>
        <p:spPr>
          <a:xfrm>
            <a:off x="5485723" y="3108398"/>
            <a:ext cx="1887304" cy="360099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kern="0" spc="-1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 </a:t>
            </a:r>
            <a:r>
              <a:rPr lang="en-US" altLang="zh-CN" kern="0" spc="-15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THREE</a:t>
            </a:r>
            <a:endParaRPr lang="zh-CN" altLang="en-US" kern="0" spc="-1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>
            <p:custDataLst>
              <p:tags r:id="rId6"/>
            </p:custDataLst>
          </p:nvPr>
        </p:nvSpPr>
        <p:spPr>
          <a:xfrm>
            <a:off x="5419780" y="6987980"/>
            <a:ext cx="2019191" cy="24467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64326">
              <a:defRPr/>
            </a:pPr>
            <a:endParaRPr lang="zh-CN" altLang="en-US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446823" y="4770623"/>
            <a:ext cx="396510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6495526" y="566339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24782" y="566339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495526" y="593304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24782" y="593304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5616304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4573878" y="1975586"/>
            <a:ext cx="4192258" cy="5257064"/>
            <a:chOff x="2977484" y="1071882"/>
            <a:chExt cx="3246853" cy="4071617"/>
          </a:xfrm>
        </p:grpSpPr>
        <p:pic>
          <p:nvPicPr>
            <p:cNvPr id="34837" name="Picture 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7484" y="1071882"/>
              <a:ext cx="3246853" cy="40716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3402791" y="1409022"/>
              <a:ext cx="2066021" cy="2740346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64307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2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8969745" y="2484866"/>
            <a:ext cx="2997979" cy="1095314"/>
            <a:chOff x="6597339" y="1985092"/>
            <a:chExt cx="2133080" cy="778278"/>
          </a:xfrm>
        </p:grpSpPr>
        <p:grpSp>
          <p:nvGrpSpPr>
            <p:cNvPr id="4" name="Group 84"/>
            <p:cNvGrpSpPr>
              <a:grpSpLocks noChangeAspect="1"/>
            </p:cNvGrpSpPr>
            <p:nvPr/>
          </p:nvGrpSpPr>
          <p:grpSpPr>
            <a:xfrm>
              <a:off x="6597339" y="1985092"/>
              <a:ext cx="432000" cy="432000"/>
              <a:chOff x="7275513" y="5302250"/>
              <a:chExt cx="1012825" cy="1012825"/>
            </a:xfrm>
            <a:solidFill>
              <a:schemeClr val="accent1"/>
            </a:solidFill>
          </p:grpSpPr>
          <p:sp>
            <p:nvSpPr>
              <p:cNvPr id="7" name="Freeform 34"/>
              <p:cNvSpPr>
                <a:spLocks/>
              </p:cNvSpPr>
              <p:nvPr/>
            </p:nvSpPr>
            <p:spPr bwMode="auto">
              <a:xfrm>
                <a:off x="7467601" y="5521325"/>
                <a:ext cx="608013" cy="606425"/>
              </a:xfrm>
              <a:custGeom>
                <a:avLst/>
                <a:gdLst>
                  <a:gd name="T0" fmla="*/ 189 w 211"/>
                  <a:gd name="T1" fmla="*/ 85 h 211"/>
                  <a:gd name="T2" fmla="*/ 187 w 211"/>
                  <a:gd name="T3" fmla="*/ 64 h 211"/>
                  <a:gd name="T4" fmla="*/ 192 w 211"/>
                  <a:gd name="T5" fmla="*/ 41 h 211"/>
                  <a:gd name="T6" fmla="*/ 179 w 211"/>
                  <a:gd name="T7" fmla="*/ 31 h 211"/>
                  <a:gd name="T8" fmla="*/ 170 w 211"/>
                  <a:gd name="T9" fmla="*/ 36 h 211"/>
                  <a:gd name="T10" fmla="*/ 164 w 211"/>
                  <a:gd name="T11" fmla="*/ 34 h 211"/>
                  <a:gd name="T12" fmla="*/ 155 w 211"/>
                  <a:gd name="T13" fmla="*/ 26 h 211"/>
                  <a:gd name="T14" fmla="*/ 148 w 211"/>
                  <a:gd name="T15" fmla="*/ 20 h 211"/>
                  <a:gd name="T16" fmla="*/ 149 w 211"/>
                  <a:gd name="T17" fmla="*/ 11 h 211"/>
                  <a:gd name="T18" fmla="*/ 125 w 211"/>
                  <a:gd name="T19" fmla="*/ 5 h 211"/>
                  <a:gd name="T20" fmla="*/ 106 w 211"/>
                  <a:gd name="T21" fmla="*/ 1 h 211"/>
                  <a:gd name="T22" fmla="*/ 89 w 211"/>
                  <a:gd name="T23" fmla="*/ 2 h 211"/>
                  <a:gd name="T24" fmla="*/ 88 w 211"/>
                  <a:gd name="T25" fmla="*/ 7 h 211"/>
                  <a:gd name="T26" fmla="*/ 99 w 211"/>
                  <a:gd name="T27" fmla="*/ 3 h 211"/>
                  <a:gd name="T28" fmla="*/ 101 w 211"/>
                  <a:gd name="T29" fmla="*/ 13 h 211"/>
                  <a:gd name="T30" fmla="*/ 83 w 211"/>
                  <a:gd name="T31" fmla="*/ 23 h 211"/>
                  <a:gd name="T32" fmla="*/ 87 w 211"/>
                  <a:gd name="T33" fmla="*/ 31 h 211"/>
                  <a:gd name="T34" fmla="*/ 96 w 211"/>
                  <a:gd name="T35" fmla="*/ 25 h 211"/>
                  <a:gd name="T36" fmla="*/ 108 w 211"/>
                  <a:gd name="T37" fmla="*/ 30 h 211"/>
                  <a:gd name="T38" fmla="*/ 118 w 211"/>
                  <a:gd name="T39" fmla="*/ 29 h 211"/>
                  <a:gd name="T40" fmla="*/ 130 w 211"/>
                  <a:gd name="T41" fmla="*/ 32 h 211"/>
                  <a:gd name="T42" fmla="*/ 128 w 211"/>
                  <a:gd name="T43" fmla="*/ 37 h 211"/>
                  <a:gd name="T44" fmla="*/ 116 w 211"/>
                  <a:gd name="T45" fmla="*/ 43 h 211"/>
                  <a:gd name="T46" fmla="*/ 117 w 211"/>
                  <a:gd name="T47" fmla="*/ 50 h 211"/>
                  <a:gd name="T48" fmla="*/ 113 w 211"/>
                  <a:gd name="T49" fmla="*/ 58 h 211"/>
                  <a:gd name="T50" fmla="*/ 110 w 211"/>
                  <a:gd name="T51" fmla="*/ 91 h 211"/>
                  <a:gd name="T52" fmla="*/ 104 w 211"/>
                  <a:gd name="T53" fmla="*/ 97 h 211"/>
                  <a:gd name="T54" fmla="*/ 88 w 211"/>
                  <a:gd name="T55" fmla="*/ 77 h 211"/>
                  <a:gd name="T56" fmla="*/ 57 w 211"/>
                  <a:gd name="T57" fmla="*/ 83 h 211"/>
                  <a:gd name="T58" fmla="*/ 73 w 211"/>
                  <a:gd name="T59" fmla="*/ 89 h 211"/>
                  <a:gd name="T60" fmla="*/ 75 w 211"/>
                  <a:gd name="T61" fmla="*/ 94 h 211"/>
                  <a:gd name="T62" fmla="*/ 63 w 211"/>
                  <a:gd name="T63" fmla="*/ 97 h 211"/>
                  <a:gd name="T64" fmla="*/ 62 w 211"/>
                  <a:gd name="T65" fmla="*/ 105 h 211"/>
                  <a:gd name="T66" fmla="*/ 70 w 211"/>
                  <a:gd name="T67" fmla="*/ 110 h 211"/>
                  <a:gd name="T68" fmla="*/ 84 w 211"/>
                  <a:gd name="T69" fmla="*/ 107 h 211"/>
                  <a:gd name="T70" fmla="*/ 99 w 211"/>
                  <a:gd name="T71" fmla="*/ 114 h 211"/>
                  <a:gd name="T72" fmla="*/ 116 w 211"/>
                  <a:gd name="T73" fmla="*/ 109 h 211"/>
                  <a:gd name="T74" fmla="*/ 118 w 211"/>
                  <a:gd name="T75" fmla="*/ 131 h 211"/>
                  <a:gd name="T76" fmla="*/ 109 w 211"/>
                  <a:gd name="T77" fmla="*/ 159 h 211"/>
                  <a:gd name="T78" fmla="*/ 90 w 211"/>
                  <a:gd name="T79" fmla="*/ 189 h 211"/>
                  <a:gd name="T80" fmla="*/ 82 w 211"/>
                  <a:gd name="T81" fmla="*/ 197 h 211"/>
                  <a:gd name="T82" fmla="*/ 79 w 211"/>
                  <a:gd name="T83" fmla="*/ 181 h 211"/>
                  <a:gd name="T84" fmla="*/ 78 w 211"/>
                  <a:gd name="T85" fmla="*/ 159 h 211"/>
                  <a:gd name="T86" fmla="*/ 63 w 211"/>
                  <a:gd name="T87" fmla="*/ 132 h 211"/>
                  <a:gd name="T88" fmla="*/ 72 w 211"/>
                  <a:gd name="T89" fmla="*/ 125 h 211"/>
                  <a:gd name="T90" fmla="*/ 60 w 211"/>
                  <a:gd name="T91" fmla="*/ 115 h 211"/>
                  <a:gd name="T92" fmla="*/ 55 w 211"/>
                  <a:gd name="T93" fmla="*/ 102 h 211"/>
                  <a:gd name="T94" fmla="*/ 50 w 211"/>
                  <a:gd name="T95" fmla="*/ 89 h 211"/>
                  <a:gd name="T96" fmla="*/ 38 w 211"/>
                  <a:gd name="T97" fmla="*/ 78 h 211"/>
                  <a:gd name="T98" fmla="*/ 37 w 211"/>
                  <a:gd name="T99" fmla="*/ 91 h 211"/>
                  <a:gd name="T100" fmla="*/ 30 w 211"/>
                  <a:gd name="T101" fmla="*/ 91 h 211"/>
                  <a:gd name="T102" fmla="*/ 32 w 211"/>
                  <a:gd name="T103" fmla="*/ 52 h 211"/>
                  <a:gd name="T104" fmla="*/ 20 w 211"/>
                  <a:gd name="T105" fmla="*/ 148 h 211"/>
                  <a:gd name="T106" fmla="*/ 167 w 211"/>
                  <a:gd name="T107" fmla="*/ 185 h 211"/>
                  <a:gd name="T108" fmla="*/ 160 w 211"/>
                  <a:gd name="T109" fmla="*/ 127 h 211"/>
                  <a:gd name="T110" fmla="*/ 184 w 211"/>
                  <a:gd name="T111" fmla="*/ 133 h 211"/>
                  <a:gd name="T112" fmla="*/ 201 w 211"/>
                  <a:gd name="T113" fmla="*/ 146 h 211"/>
                  <a:gd name="T114" fmla="*/ 206 w 211"/>
                  <a:gd name="T115" fmla="*/ 109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11" h="211">
                    <a:moveTo>
                      <a:pt x="196" y="93"/>
                    </a:moveTo>
                    <a:cubicBezTo>
                      <a:pt x="195" y="88"/>
                      <a:pt x="194" y="87"/>
                      <a:pt x="189" y="85"/>
                    </a:cubicBezTo>
                    <a:cubicBezTo>
                      <a:pt x="183" y="84"/>
                      <a:pt x="181" y="81"/>
                      <a:pt x="183" y="76"/>
                    </a:cubicBezTo>
                    <a:cubicBezTo>
                      <a:pt x="184" y="72"/>
                      <a:pt x="186" y="68"/>
                      <a:pt x="187" y="64"/>
                    </a:cubicBezTo>
                    <a:cubicBezTo>
                      <a:pt x="189" y="61"/>
                      <a:pt x="190" y="57"/>
                      <a:pt x="189" y="52"/>
                    </a:cubicBezTo>
                    <a:cubicBezTo>
                      <a:pt x="188" y="48"/>
                      <a:pt x="189" y="44"/>
                      <a:pt x="192" y="41"/>
                    </a:cubicBezTo>
                    <a:cubicBezTo>
                      <a:pt x="189" y="37"/>
                      <a:pt x="186" y="34"/>
                      <a:pt x="182" y="30"/>
                    </a:cubicBezTo>
                    <a:cubicBezTo>
                      <a:pt x="181" y="28"/>
                      <a:pt x="180" y="29"/>
                      <a:pt x="179" y="31"/>
                    </a:cubicBezTo>
                    <a:cubicBezTo>
                      <a:pt x="179" y="32"/>
                      <a:pt x="179" y="33"/>
                      <a:pt x="179" y="33"/>
                    </a:cubicBezTo>
                    <a:cubicBezTo>
                      <a:pt x="178" y="38"/>
                      <a:pt x="174" y="39"/>
                      <a:pt x="170" y="36"/>
                    </a:cubicBezTo>
                    <a:cubicBezTo>
                      <a:pt x="170" y="36"/>
                      <a:pt x="169" y="35"/>
                      <a:pt x="168" y="35"/>
                    </a:cubicBezTo>
                    <a:cubicBezTo>
                      <a:pt x="167" y="34"/>
                      <a:pt x="165" y="34"/>
                      <a:pt x="164" y="34"/>
                    </a:cubicBezTo>
                    <a:cubicBezTo>
                      <a:pt x="160" y="35"/>
                      <a:pt x="159" y="34"/>
                      <a:pt x="159" y="30"/>
                    </a:cubicBezTo>
                    <a:cubicBezTo>
                      <a:pt x="160" y="27"/>
                      <a:pt x="159" y="25"/>
                      <a:pt x="155" y="26"/>
                    </a:cubicBezTo>
                    <a:cubicBezTo>
                      <a:pt x="154" y="26"/>
                      <a:pt x="153" y="26"/>
                      <a:pt x="152" y="26"/>
                    </a:cubicBezTo>
                    <a:cubicBezTo>
                      <a:pt x="149" y="26"/>
                      <a:pt x="147" y="23"/>
                      <a:pt x="148" y="20"/>
                    </a:cubicBezTo>
                    <a:cubicBezTo>
                      <a:pt x="148" y="18"/>
                      <a:pt x="149" y="17"/>
                      <a:pt x="149" y="15"/>
                    </a:cubicBezTo>
                    <a:cubicBezTo>
                      <a:pt x="150" y="14"/>
                      <a:pt x="150" y="12"/>
                      <a:pt x="149" y="11"/>
                    </a:cubicBezTo>
                    <a:cubicBezTo>
                      <a:pt x="147" y="9"/>
                      <a:pt x="144" y="7"/>
                      <a:pt x="141" y="5"/>
                    </a:cubicBezTo>
                    <a:cubicBezTo>
                      <a:pt x="136" y="1"/>
                      <a:pt x="130" y="4"/>
                      <a:pt x="125" y="5"/>
                    </a:cubicBezTo>
                    <a:cubicBezTo>
                      <a:pt x="124" y="9"/>
                      <a:pt x="124" y="10"/>
                      <a:pt x="119" y="9"/>
                    </a:cubicBezTo>
                    <a:cubicBezTo>
                      <a:pt x="114" y="7"/>
                      <a:pt x="110" y="5"/>
                      <a:pt x="106" y="1"/>
                    </a:cubicBezTo>
                    <a:cubicBezTo>
                      <a:pt x="106" y="0"/>
                      <a:pt x="105" y="0"/>
                      <a:pt x="104" y="0"/>
                    </a:cubicBezTo>
                    <a:cubicBezTo>
                      <a:pt x="99" y="1"/>
                      <a:pt x="94" y="1"/>
                      <a:pt x="89" y="2"/>
                    </a:cubicBezTo>
                    <a:cubicBezTo>
                      <a:pt x="88" y="2"/>
                      <a:pt x="87" y="3"/>
                      <a:pt x="87" y="4"/>
                    </a:cubicBezTo>
                    <a:cubicBezTo>
                      <a:pt x="87" y="5"/>
                      <a:pt x="87" y="6"/>
                      <a:pt x="88" y="7"/>
                    </a:cubicBezTo>
                    <a:cubicBezTo>
                      <a:pt x="90" y="7"/>
                      <a:pt x="92" y="7"/>
                      <a:pt x="93" y="6"/>
                    </a:cubicBezTo>
                    <a:cubicBezTo>
                      <a:pt x="95" y="5"/>
                      <a:pt x="97" y="4"/>
                      <a:pt x="99" y="3"/>
                    </a:cubicBezTo>
                    <a:cubicBezTo>
                      <a:pt x="102" y="2"/>
                      <a:pt x="103" y="2"/>
                      <a:pt x="104" y="5"/>
                    </a:cubicBezTo>
                    <a:cubicBezTo>
                      <a:pt x="105" y="8"/>
                      <a:pt x="104" y="11"/>
                      <a:pt x="101" y="13"/>
                    </a:cubicBezTo>
                    <a:cubicBezTo>
                      <a:pt x="98" y="15"/>
                      <a:pt x="94" y="17"/>
                      <a:pt x="90" y="19"/>
                    </a:cubicBezTo>
                    <a:cubicBezTo>
                      <a:pt x="88" y="20"/>
                      <a:pt x="85" y="22"/>
                      <a:pt x="83" y="23"/>
                    </a:cubicBezTo>
                    <a:cubicBezTo>
                      <a:pt x="81" y="25"/>
                      <a:pt x="79" y="27"/>
                      <a:pt x="81" y="30"/>
                    </a:cubicBezTo>
                    <a:cubicBezTo>
                      <a:pt x="82" y="32"/>
                      <a:pt x="85" y="31"/>
                      <a:pt x="87" y="31"/>
                    </a:cubicBezTo>
                    <a:cubicBezTo>
                      <a:pt x="89" y="30"/>
                      <a:pt x="91" y="29"/>
                      <a:pt x="93" y="28"/>
                    </a:cubicBezTo>
                    <a:cubicBezTo>
                      <a:pt x="94" y="27"/>
                      <a:pt x="95" y="26"/>
                      <a:pt x="96" y="25"/>
                    </a:cubicBezTo>
                    <a:cubicBezTo>
                      <a:pt x="98" y="24"/>
                      <a:pt x="99" y="24"/>
                      <a:pt x="100" y="27"/>
                    </a:cubicBezTo>
                    <a:cubicBezTo>
                      <a:pt x="102" y="31"/>
                      <a:pt x="105" y="32"/>
                      <a:pt x="108" y="30"/>
                    </a:cubicBezTo>
                    <a:cubicBezTo>
                      <a:pt x="110" y="29"/>
                      <a:pt x="111" y="27"/>
                      <a:pt x="113" y="26"/>
                    </a:cubicBezTo>
                    <a:cubicBezTo>
                      <a:pt x="116" y="25"/>
                      <a:pt x="118" y="26"/>
                      <a:pt x="118" y="29"/>
                    </a:cubicBezTo>
                    <a:cubicBezTo>
                      <a:pt x="119" y="33"/>
                      <a:pt x="120" y="34"/>
                      <a:pt x="124" y="33"/>
                    </a:cubicBezTo>
                    <a:cubicBezTo>
                      <a:pt x="126" y="33"/>
                      <a:pt x="128" y="33"/>
                      <a:pt x="130" y="32"/>
                    </a:cubicBezTo>
                    <a:cubicBezTo>
                      <a:pt x="130" y="33"/>
                      <a:pt x="131" y="33"/>
                      <a:pt x="131" y="33"/>
                    </a:cubicBezTo>
                    <a:cubicBezTo>
                      <a:pt x="130" y="34"/>
                      <a:pt x="130" y="36"/>
                      <a:pt x="128" y="37"/>
                    </a:cubicBezTo>
                    <a:cubicBezTo>
                      <a:pt x="127" y="39"/>
                      <a:pt x="124" y="40"/>
                      <a:pt x="122" y="41"/>
                    </a:cubicBezTo>
                    <a:cubicBezTo>
                      <a:pt x="119" y="42"/>
                      <a:pt x="116" y="43"/>
                      <a:pt x="116" y="43"/>
                    </a:cubicBezTo>
                    <a:cubicBezTo>
                      <a:pt x="116" y="43"/>
                      <a:pt x="120" y="45"/>
                      <a:pt x="118" y="46"/>
                    </a:cubicBezTo>
                    <a:cubicBezTo>
                      <a:pt x="114" y="47"/>
                      <a:pt x="108" y="53"/>
                      <a:pt x="117" y="50"/>
                    </a:cubicBezTo>
                    <a:cubicBezTo>
                      <a:pt x="118" y="50"/>
                      <a:pt x="120" y="50"/>
                      <a:pt x="122" y="49"/>
                    </a:cubicBezTo>
                    <a:cubicBezTo>
                      <a:pt x="120" y="54"/>
                      <a:pt x="116" y="56"/>
                      <a:pt x="113" y="58"/>
                    </a:cubicBezTo>
                    <a:cubicBezTo>
                      <a:pt x="102" y="64"/>
                      <a:pt x="101" y="79"/>
                      <a:pt x="107" y="86"/>
                    </a:cubicBezTo>
                    <a:cubicBezTo>
                      <a:pt x="108" y="88"/>
                      <a:pt x="109" y="89"/>
                      <a:pt x="110" y="91"/>
                    </a:cubicBezTo>
                    <a:cubicBezTo>
                      <a:pt x="111" y="93"/>
                      <a:pt x="111" y="96"/>
                      <a:pt x="109" y="97"/>
                    </a:cubicBezTo>
                    <a:cubicBezTo>
                      <a:pt x="108" y="98"/>
                      <a:pt x="105" y="97"/>
                      <a:pt x="104" y="97"/>
                    </a:cubicBezTo>
                    <a:cubicBezTo>
                      <a:pt x="101" y="94"/>
                      <a:pt x="98" y="92"/>
                      <a:pt x="96" y="89"/>
                    </a:cubicBezTo>
                    <a:cubicBezTo>
                      <a:pt x="93" y="85"/>
                      <a:pt x="91" y="81"/>
                      <a:pt x="88" y="77"/>
                    </a:cubicBezTo>
                    <a:cubicBezTo>
                      <a:pt x="78" y="66"/>
                      <a:pt x="66" y="68"/>
                      <a:pt x="57" y="77"/>
                    </a:cubicBezTo>
                    <a:cubicBezTo>
                      <a:pt x="54" y="79"/>
                      <a:pt x="55" y="81"/>
                      <a:pt x="57" y="83"/>
                    </a:cubicBezTo>
                    <a:cubicBezTo>
                      <a:pt x="58" y="83"/>
                      <a:pt x="59" y="84"/>
                      <a:pt x="60" y="84"/>
                    </a:cubicBezTo>
                    <a:cubicBezTo>
                      <a:pt x="65" y="86"/>
                      <a:pt x="69" y="88"/>
                      <a:pt x="73" y="89"/>
                    </a:cubicBezTo>
                    <a:cubicBezTo>
                      <a:pt x="74" y="90"/>
                      <a:pt x="75" y="90"/>
                      <a:pt x="76" y="91"/>
                    </a:cubicBezTo>
                    <a:cubicBezTo>
                      <a:pt x="77" y="92"/>
                      <a:pt x="77" y="93"/>
                      <a:pt x="75" y="94"/>
                    </a:cubicBezTo>
                    <a:cubicBezTo>
                      <a:pt x="74" y="95"/>
                      <a:pt x="72" y="95"/>
                      <a:pt x="71" y="95"/>
                    </a:cubicBezTo>
                    <a:cubicBezTo>
                      <a:pt x="68" y="96"/>
                      <a:pt x="65" y="96"/>
                      <a:pt x="63" y="97"/>
                    </a:cubicBezTo>
                    <a:cubicBezTo>
                      <a:pt x="61" y="98"/>
                      <a:pt x="59" y="100"/>
                      <a:pt x="59" y="101"/>
                    </a:cubicBezTo>
                    <a:cubicBezTo>
                      <a:pt x="59" y="102"/>
                      <a:pt x="61" y="104"/>
                      <a:pt x="62" y="105"/>
                    </a:cubicBezTo>
                    <a:cubicBezTo>
                      <a:pt x="63" y="106"/>
                      <a:pt x="64" y="106"/>
                      <a:pt x="65" y="107"/>
                    </a:cubicBezTo>
                    <a:cubicBezTo>
                      <a:pt x="67" y="108"/>
                      <a:pt x="69" y="109"/>
                      <a:pt x="70" y="110"/>
                    </a:cubicBezTo>
                    <a:cubicBezTo>
                      <a:pt x="72" y="113"/>
                      <a:pt x="74" y="113"/>
                      <a:pt x="76" y="112"/>
                    </a:cubicBezTo>
                    <a:cubicBezTo>
                      <a:pt x="79" y="110"/>
                      <a:pt x="81" y="109"/>
                      <a:pt x="84" y="107"/>
                    </a:cubicBezTo>
                    <a:cubicBezTo>
                      <a:pt x="87" y="105"/>
                      <a:pt x="87" y="105"/>
                      <a:pt x="89" y="108"/>
                    </a:cubicBezTo>
                    <a:cubicBezTo>
                      <a:pt x="91" y="112"/>
                      <a:pt x="94" y="115"/>
                      <a:pt x="99" y="114"/>
                    </a:cubicBezTo>
                    <a:cubicBezTo>
                      <a:pt x="102" y="114"/>
                      <a:pt x="106" y="112"/>
                      <a:pt x="109" y="111"/>
                    </a:cubicBezTo>
                    <a:cubicBezTo>
                      <a:pt x="111" y="110"/>
                      <a:pt x="113" y="109"/>
                      <a:pt x="116" y="109"/>
                    </a:cubicBezTo>
                    <a:cubicBezTo>
                      <a:pt x="121" y="108"/>
                      <a:pt x="124" y="112"/>
                      <a:pt x="124" y="118"/>
                    </a:cubicBezTo>
                    <a:cubicBezTo>
                      <a:pt x="125" y="124"/>
                      <a:pt x="122" y="128"/>
                      <a:pt x="118" y="131"/>
                    </a:cubicBezTo>
                    <a:cubicBezTo>
                      <a:pt x="114" y="135"/>
                      <a:pt x="112" y="139"/>
                      <a:pt x="114" y="145"/>
                    </a:cubicBezTo>
                    <a:cubicBezTo>
                      <a:pt x="116" y="150"/>
                      <a:pt x="114" y="155"/>
                      <a:pt x="109" y="159"/>
                    </a:cubicBezTo>
                    <a:cubicBezTo>
                      <a:pt x="106" y="162"/>
                      <a:pt x="103" y="164"/>
                      <a:pt x="99" y="167"/>
                    </a:cubicBezTo>
                    <a:cubicBezTo>
                      <a:pt x="95" y="169"/>
                      <a:pt x="89" y="184"/>
                      <a:pt x="90" y="189"/>
                    </a:cubicBezTo>
                    <a:cubicBezTo>
                      <a:pt x="90" y="190"/>
                      <a:pt x="91" y="191"/>
                      <a:pt x="90" y="192"/>
                    </a:cubicBezTo>
                    <a:cubicBezTo>
                      <a:pt x="90" y="197"/>
                      <a:pt x="87" y="196"/>
                      <a:pt x="82" y="197"/>
                    </a:cubicBezTo>
                    <a:cubicBezTo>
                      <a:pt x="79" y="198"/>
                      <a:pt x="80" y="192"/>
                      <a:pt x="79" y="189"/>
                    </a:cubicBezTo>
                    <a:cubicBezTo>
                      <a:pt x="78" y="186"/>
                      <a:pt x="78" y="183"/>
                      <a:pt x="79" y="181"/>
                    </a:cubicBezTo>
                    <a:cubicBezTo>
                      <a:pt x="79" y="178"/>
                      <a:pt x="81" y="176"/>
                      <a:pt x="81" y="173"/>
                    </a:cubicBezTo>
                    <a:cubicBezTo>
                      <a:pt x="83" y="168"/>
                      <a:pt x="82" y="163"/>
                      <a:pt x="78" y="159"/>
                    </a:cubicBezTo>
                    <a:cubicBezTo>
                      <a:pt x="76" y="158"/>
                      <a:pt x="74" y="156"/>
                      <a:pt x="73" y="154"/>
                    </a:cubicBezTo>
                    <a:cubicBezTo>
                      <a:pt x="66" y="148"/>
                      <a:pt x="63" y="141"/>
                      <a:pt x="63" y="132"/>
                    </a:cubicBezTo>
                    <a:cubicBezTo>
                      <a:pt x="63" y="128"/>
                      <a:pt x="65" y="126"/>
                      <a:pt x="69" y="126"/>
                    </a:cubicBezTo>
                    <a:cubicBezTo>
                      <a:pt x="70" y="126"/>
                      <a:pt x="71" y="125"/>
                      <a:pt x="72" y="125"/>
                    </a:cubicBezTo>
                    <a:cubicBezTo>
                      <a:pt x="71" y="122"/>
                      <a:pt x="70" y="120"/>
                      <a:pt x="66" y="120"/>
                    </a:cubicBezTo>
                    <a:cubicBezTo>
                      <a:pt x="63" y="120"/>
                      <a:pt x="61" y="118"/>
                      <a:pt x="60" y="115"/>
                    </a:cubicBezTo>
                    <a:cubicBezTo>
                      <a:pt x="59" y="114"/>
                      <a:pt x="59" y="112"/>
                      <a:pt x="59" y="111"/>
                    </a:cubicBezTo>
                    <a:cubicBezTo>
                      <a:pt x="57" y="108"/>
                      <a:pt x="57" y="104"/>
                      <a:pt x="55" y="102"/>
                    </a:cubicBezTo>
                    <a:cubicBezTo>
                      <a:pt x="53" y="99"/>
                      <a:pt x="52" y="97"/>
                      <a:pt x="52" y="94"/>
                    </a:cubicBezTo>
                    <a:cubicBezTo>
                      <a:pt x="52" y="92"/>
                      <a:pt x="51" y="91"/>
                      <a:pt x="50" y="89"/>
                    </a:cubicBezTo>
                    <a:cubicBezTo>
                      <a:pt x="47" y="87"/>
                      <a:pt x="45" y="84"/>
                      <a:pt x="42" y="82"/>
                    </a:cubicBezTo>
                    <a:cubicBezTo>
                      <a:pt x="41" y="81"/>
                      <a:pt x="40" y="80"/>
                      <a:pt x="38" y="78"/>
                    </a:cubicBezTo>
                    <a:cubicBezTo>
                      <a:pt x="38" y="81"/>
                      <a:pt x="38" y="83"/>
                      <a:pt x="38" y="84"/>
                    </a:cubicBezTo>
                    <a:cubicBezTo>
                      <a:pt x="38" y="86"/>
                      <a:pt x="38" y="89"/>
                      <a:pt x="37" y="91"/>
                    </a:cubicBezTo>
                    <a:cubicBezTo>
                      <a:pt x="37" y="92"/>
                      <a:pt x="35" y="94"/>
                      <a:pt x="34" y="94"/>
                    </a:cubicBezTo>
                    <a:cubicBezTo>
                      <a:pt x="33" y="94"/>
                      <a:pt x="31" y="92"/>
                      <a:pt x="30" y="91"/>
                    </a:cubicBezTo>
                    <a:cubicBezTo>
                      <a:pt x="30" y="89"/>
                      <a:pt x="30" y="86"/>
                      <a:pt x="30" y="84"/>
                    </a:cubicBezTo>
                    <a:cubicBezTo>
                      <a:pt x="32" y="73"/>
                      <a:pt x="33" y="62"/>
                      <a:pt x="32" y="52"/>
                    </a:cubicBezTo>
                    <a:cubicBezTo>
                      <a:pt x="32" y="48"/>
                      <a:pt x="31" y="44"/>
                      <a:pt x="30" y="39"/>
                    </a:cubicBezTo>
                    <a:cubicBezTo>
                      <a:pt x="10" y="64"/>
                      <a:pt x="0" y="108"/>
                      <a:pt x="20" y="148"/>
                    </a:cubicBezTo>
                    <a:cubicBezTo>
                      <a:pt x="42" y="190"/>
                      <a:pt x="89" y="211"/>
                      <a:pt x="135" y="199"/>
                    </a:cubicBezTo>
                    <a:cubicBezTo>
                      <a:pt x="147" y="196"/>
                      <a:pt x="158" y="191"/>
                      <a:pt x="167" y="185"/>
                    </a:cubicBezTo>
                    <a:cubicBezTo>
                      <a:pt x="162" y="183"/>
                      <a:pt x="155" y="180"/>
                      <a:pt x="154" y="161"/>
                    </a:cubicBezTo>
                    <a:cubicBezTo>
                      <a:pt x="153" y="133"/>
                      <a:pt x="157" y="127"/>
                      <a:pt x="160" y="127"/>
                    </a:cubicBezTo>
                    <a:cubicBezTo>
                      <a:pt x="162" y="127"/>
                      <a:pt x="164" y="126"/>
                      <a:pt x="172" y="134"/>
                    </a:cubicBezTo>
                    <a:cubicBezTo>
                      <a:pt x="179" y="143"/>
                      <a:pt x="183" y="139"/>
                      <a:pt x="184" y="133"/>
                    </a:cubicBezTo>
                    <a:cubicBezTo>
                      <a:pt x="184" y="127"/>
                      <a:pt x="190" y="118"/>
                      <a:pt x="193" y="127"/>
                    </a:cubicBezTo>
                    <a:cubicBezTo>
                      <a:pt x="194" y="133"/>
                      <a:pt x="198" y="141"/>
                      <a:pt x="201" y="146"/>
                    </a:cubicBezTo>
                    <a:cubicBezTo>
                      <a:pt x="207" y="135"/>
                      <a:pt x="210" y="123"/>
                      <a:pt x="211" y="111"/>
                    </a:cubicBezTo>
                    <a:cubicBezTo>
                      <a:pt x="209" y="110"/>
                      <a:pt x="208" y="110"/>
                      <a:pt x="206" y="109"/>
                    </a:cubicBezTo>
                    <a:cubicBezTo>
                      <a:pt x="200" y="106"/>
                      <a:pt x="196" y="101"/>
                      <a:pt x="196" y="9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964307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35"/>
              <p:cNvSpPr>
                <a:spLocks noEditPoints="1"/>
              </p:cNvSpPr>
              <p:nvPr/>
            </p:nvSpPr>
            <p:spPr bwMode="auto">
              <a:xfrm>
                <a:off x="7275513" y="5302250"/>
                <a:ext cx="1012825" cy="1012825"/>
              </a:xfrm>
              <a:custGeom>
                <a:avLst/>
                <a:gdLst>
                  <a:gd name="T0" fmla="*/ 176 w 352"/>
                  <a:gd name="T1" fmla="*/ 0 h 352"/>
                  <a:gd name="T2" fmla="*/ 0 w 352"/>
                  <a:gd name="T3" fmla="*/ 176 h 352"/>
                  <a:gd name="T4" fmla="*/ 176 w 352"/>
                  <a:gd name="T5" fmla="*/ 352 h 352"/>
                  <a:gd name="T6" fmla="*/ 352 w 352"/>
                  <a:gd name="T7" fmla="*/ 176 h 352"/>
                  <a:gd name="T8" fmla="*/ 176 w 352"/>
                  <a:gd name="T9" fmla="*/ 0 h 352"/>
                  <a:gd name="T10" fmla="*/ 258 w 352"/>
                  <a:gd name="T11" fmla="*/ 261 h 352"/>
                  <a:gd name="T12" fmla="*/ 188 w 352"/>
                  <a:gd name="T13" fmla="*/ 294 h 352"/>
                  <a:gd name="T14" fmla="*/ 96 w 352"/>
                  <a:gd name="T15" fmla="*/ 263 h 352"/>
                  <a:gd name="T16" fmla="*/ 59 w 352"/>
                  <a:gd name="T17" fmla="*/ 189 h 352"/>
                  <a:gd name="T18" fmla="*/ 157 w 352"/>
                  <a:gd name="T19" fmla="*/ 60 h 352"/>
                  <a:gd name="T20" fmla="*/ 175 w 352"/>
                  <a:gd name="T21" fmla="*/ 58 h 352"/>
                  <a:gd name="T22" fmla="*/ 176 w 352"/>
                  <a:gd name="T23" fmla="*/ 58 h 352"/>
                  <a:gd name="T24" fmla="*/ 196 w 352"/>
                  <a:gd name="T25" fmla="*/ 60 h 352"/>
                  <a:gd name="T26" fmla="*/ 272 w 352"/>
                  <a:gd name="T27" fmla="*/ 108 h 352"/>
                  <a:gd name="T28" fmla="*/ 293 w 352"/>
                  <a:gd name="T29" fmla="*/ 162 h 352"/>
                  <a:gd name="T30" fmla="*/ 258 w 352"/>
                  <a:gd name="T31" fmla="*/ 261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2" h="352">
                    <a:moveTo>
                      <a:pt x="176" y="0"/>
                    </a:moveTo>
                    <a:cubicBezTo>
                      <a:pt x="79" y="0"/>
                      <a:pt x="0" y="79"/>
                      <a:pt x="0" y="176"/>
                    </a:cubicBezTo>
                    <a:cubicBezTo>
                      <a:pt x="0" y="273"/>
                      <a:pt x="79" y="352"/>
                      <a:pt x="176" y="352"/>
                    </a:cubicBezTo>
                    <a:cubicBezTo>
                      <a:pt x="273" y="352"/>
                      <a:pt x="352" y="273"/>
                      <a:pt x="352" y="176"/>
                    </a:cubicBezTo>
                    <a:cubicBezTo>
                      <a:pt x="352" y="79"/>
                      <a:pt x="273" y="0"/>
                      <a:pt x="176" y="0"/>
                    </a:cubicBezTo>
                    <a:close/>
                    <a:moveTo>
                      <a:pt x="258" y="261"/>
                    </a:moveTo>
                    <a:cubicBezTo>
                      <a:pt x="238" y="280"/>
                      <a:pt x="215" y="291"/>
                      <a:pt x="188" y="294"/>
                    </a:cubicBezTo>
                    <a:cubicBezTo>
                      <a:pt x="153" y="297"/>
                      <a:pt x="122" y="287"/>
                      <a:pt x="96" y="263"/>
                    </a:cubicBezTo>
                    <a:cubicBezTo>
                      <a:pt x="75" y="243"/>
                      <a:pt x="62" y="218"/>
                      <a:pt x="59" y="189"/>
                    </a:cubicBezTo>
                    <a:cubicBezTo>
                      <a:pt x="52" y="127"/>
                      <a:pt x="96" y="69"/>
                      <a:pt x="157" y="60"/>
                    </a:cubicBezTo>
                    <a:cubicBezTo>
                      <a:pt x="163" y="59"/>
                      <a:pt x="169" y="59"/>
                      <a:pt x="175" y="58"/>
                    </a:cubicBezTo>
                    <a:cubicBezTo>
                      <a:pt x="176" y="58"/>
                      <a:pt x="176" y="58"/>
                      <a:pt x="176" y="58"/>
                    </a:cubicBezTo>
                    <a:cubicBezTo>
                      <a:pt x="183" y="59"/>
                      <a:pt x="189" y="59"/>
                      <a:pt x="196" y="60"/>
                    </a:cubicBezTo>
                    <a:cubicBezTo>
                      <a:pt x="227" y="66"/>
                      <a:pt x="253" y="82"/>
                      <a:pt x="272" y="108"/>
                    </a:cubicBezTo>
                    <a:cubicBezTo>
                      <a:pt x="283" y="124"/>
                      <a:pt x="291" y="142"/>
                      <a:pt x="293" y="162"/>
                    </a:cubicBezTo>
                    <a:cubicBezTo>
                      <a:pt x="297" y="200"/>
                      <a:pt x="286" y="234"/>
                      <a:pt x="258" y="26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964307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" name="Text Box 10"/>
            <p:cNvSpPr txBox="1">
              <a:spLocks noChangeArrowheads="1"/>
            </p:cNvSpPr>
            <p:nvPr/>
          </p:nvSpPr>
          <p:spPr bwMode="auto">
            <a:xfrm>
              <a:off x="7124653" y="2008885"/>
              <a:ext cx="1605766" cy="7544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</p:grp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8949655" y="4768454"/>
            <a:ext cx="3018069" cy="1180141"/>
            <a:chOff x="6597339" y="3205806"/>
            <a:chExt cx="2145995" cy="838848"/>
          </a:xfrm>
        </p:grpSpPr>
        <p:grpSp>
          <p:nvGrpSpPr>
            <p:cNvPr id="9" name="Group 92"/>
            <p:cNvGrpSpPr>
              <a:grpSpLocks noChangeAspect="1"/>
            </p:cNvGrpSpPr>
            <p:nvPr/>
          </p:nvGrpSpPr>
          <p:grpSpPr>
            <a:xfrm>
              <a:off x="6597339" y="3205806"/>
              <a:ext cx="432000" cy="432833"/>
              <a:chOff x="4427538" y="3192463"/>
              <a:chExt cx="823913" cy="825500"/>
            </a:xfrm>
            <a:solidFill>
              <a:schemeClr val="accent1"/>
            </a:solidFill>
          </p:grpSpPr>
          <p:sp>
            <p:nvSpPr>
              <p:cNvPr id="10" name="Oval 23"/>
              <p:cNvSpPr>
                <a:spLocks noChangeArrowheads="1"/>
              </p:cNvSpPr>
              <p:nvPr/>
            </p:nvSpPr>
            <p:spPr bwMode="auto">
              <a:xfrm>
                <a:off x="4813301" y="3825875"/>
                <a:ext cx="57150" cy="57150"/>
              </a:xfrm>
              <a:prstGeom prst="ellipse">
                <a:avLst/>
              </a:prstGeom>
              <a:solidFill>
                <a:srgbClr val="EC2D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964307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" name="Rectangle 24"/>
              <p:cNvSpPr>
                <a:spLocks noChangeArrowheads="1"/>
              </p:cNvSpPr>
              <p:nvPr/>
            </p:nvSpPr>
            <p:spPr bwMode="auto">
              <a:xfrm>
                <a:off x="4784726" y="3352800"/>
                <a:ext cx="115888" cy="15875"/>
              </a:xfrm>
              <a:prstGeom prst="rect">
                <a:avLst/>
              </a:prstGeom>
              <a:solidFill>
                <a:srgbClr val="EC2D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964307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2" name="Freeform 25"/>
              <p:cNvSpPr>
                <a:spLocks noEditPoints="1"/>
              </p:cNvSpPr>
              <p:nvPr/>
            </p:nvSpPr>
            <p:spPr bwMode="auto">
              <a:xfrm>
                <a:off x="4427538" y="3192463"/>
                <a:ext cx="823913" cy="825500"/>
              </a:xfrm>
              <a:custGeom>
                <a:avLst/>
                <a:gdLst>
                  <a:gd name="T0" fmla="*/ 143 w 286"/>
                  <a:gd name="T1" fmla="*/ 0 h 287"/>
                  <a:gd name="T2" fmla="*/ 0 w 286"/>
                  <a:gd name="T3" fmla="*/ 143 h 287"/>
                  <a:gd name="T4" fmla="*/ 143 w 286"/>
                  <a:gd name="T5" fmla="*/ 287 h 287"/>
                  <a:gd name="T6" fmla="*/ 286 w 286"/>
                  <a:gd name="T7" fmla="*/ 143 h 287"/>
                  <a:gd name="T8" fmla="*/ 143 w 286"/>
                  <a:gd name="T9" fmla="*/ 0 h 287"/>
                  <a:gd name="T10" fmla="*/ 201 w 286"/>
                  <a:gd name="T11" fmla="*/ 234 h 287"/>
                  <a:gd name="T12" fmla="*/ 187 w 286"/>
                  <a:gd name="T13" fmla="*/ 248 h 287"/>
                  <a:gd name="T14" fmla="*/ 101 w 286"/>
                  <a:gd name="T15" fmla="*/ 248 h 287"/>
                  <a:gd name="T16" fmla="*/ 87 w 286"/>
                  <a:gd name="T17" fmla="*/ 234 h 287"/>
                  <a:gd name="T18" fmla="*/ 87 w 286"/>
                  <a:gd name="T19" fmla="*/ 60 h 287"/>
                  <a:gd name="T20" fmla="*/ 101 w 286"/>
                  <a:gd name="T21" fmla="*/ 46 h 287"/>
                  <a:gd name="T22" fmla="*/ 187 w 286"/>
                  <a:gd name="T23" fmla="*/ 46 h 287"/>
                  <a:gd name="T24" fmla="*/ 201 w 286"/>
                  <a:gd name="T25" fmla="*/ 60 h 287"/>
                  <a:gd name="T26" fmla="*/ 201 w 286"/>
                  <a:gd name="T27" fmla="*/ 23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6" h="287">
                    <a:moveTo>
                      <a:pt x="143" y="0"/>
                    </a:moveTo>
                    <a:cubicBezTo>
                      <a:pt x="64" y="0"/>
                      <a:pt x="0" y="64"/>
                      <a:pt x="0" y="143"/>
                    </a:cubicBezTo>
                    <a:cubicBezTo>
                      <a:pt x="0" y="222"/>
                      <a:pt x="64" y="287"/>
                      <a:pt x="143" y="287"/>
                    </a:cubicBezTo>
                    <a:cubicBezTo>
                      <a:pt x="222" y="287"/>
                      <a:pt x="286" y="222"/>
                      <a:pt x="286" y="143"/>
                    </a:cubicBezTo>
                    <a:cubicBezTo>
                      <a:pt x="286" y="64"/>
                      <a:pt x="222" y="0"/>
                      <a:pt x="143" y="0"/>
                    </a:cubicBezTo>
                    <a:close/>
                    <a:moveTo>
                      <a:pt x="201" y="234"/>
                    </a:moveTo>
                    <a:cubicBezTo>
                      <a:pt x="201" y="242"/>
                      <a:pt x="195" y="248"/>
                      <a:pt x="187" y="248"/>
                    </a:cubicBezTo>
                    <a:cubicBezTo>
                      <a:pt x="101" y="248"/>
                      <a:pt x="101" y="248"/>
                      <a:pt x="101" y="248"/>
                    </a:cubicBezTo>
                    <a:cubicBezTo>
                      <a:pt x="93" y="248"/>
                      <a:pt x="87" y="242"/>
                      <a:pt x="87" y="234"/>
                    </a:cubicBezTo>
                    <a:cubicBezTo>
                      <a:pt x="87" y="60"/>
                      <a:pt x="87" y="60"/>
                      <a:pt x="87" y="60"/>
                    </a:cubicBezTo>
                    <a:cubicBezTo>
                      <a:pt x="87" y="52"/>
                      <a:pt x="93" y="46"/>
                      <a:pt x="101" y="46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95" y="46"/>
                      <a:pt x="201" y="52"/>
                      <a:pt x="201" y="60"/>
                    </a:cubicBezTo>
                    <a:lnTo>
                      <a:pt x="201" y="234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964307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4926013" y="3351213"/>
                <a:ext cx="22225" cy="19050"/>
              </a:xfrm>
              <a:prstGeom prst="ellipse">
                <a:avLst/>
              </a:prstGeom>
              <a:solidFill>
                <a:srgbClr val="EC2D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964307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Rectangle 27"/>
              <p:cNvSpPr>
                <a:spLocks noChangeArrowheads="1"/>
              </p:cNvSpPr>
              <p:nvPr/>
            </p:nvSpPr>
            <p:spPr bwMode="auto">
              <a:xfrm>
                <a:off x="4710113" y="3397250"/>
                <a:ext cx="265113" cy="40005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964307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Text Box 10"/>
            <p:cNvSpPr txBox="1">
              <a:spLocks noChangeArrowheads="1"/>
            </p:cNvSpPr>
            <p:nvPr/>
          </p:nvSpPr>
          <p:spPr bwMode="auto">
            <a:xfrm>
              <a:off x="7137012" y="3289902"/>
              <a:ext cx="1606322" cy="75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812800" y="2484865"/>
            <a:ext cx="3093967" cy="1115404"/>
            <a:chOff x="189578" y="1980213"/>
            <a:chExt cx="2200182" cy="793261"/>
          </a:xfrm>
        </p:grpSpPr>
        <p:sp>
          <p:nvSpPr>
            <p:cNvPr id="34831" name="Freeform 31"/>
            <p:cNvSpPr>
              <a:spLocks noChangeAspect="1" noEditPoints="1"/>
            </p:cNvSpPr>
            <p:nvPr/>
          </p:nvSpPr>
          <p:spPr bwMode="auto">
            <a:xfrm>
              <a:off x="1957760" y="1980213"/>
              <a:ext cx="432000" cy="432851"/>
            </a:xfrm>
            <a:custGeom>
              <a:avLst/>
              <a:gdLst>
                <a:gd name="T0" fmla="*/ 216000 w 280"/>
                <a:gd name="T1" fmla="*/ 0 h 280"/>
                <a:gd name="T2" fmla="*/ 0 w 280"/>
                <a:gd name="T3" fmla="*/ 216426 h 280"/>
                <a:gd name="T4" fmla="*/ 216000 w 280"/>
                <a:gd name="T5" fmla="*/ 432851 h 280"/>
                <a:gd name="T6" fmla="*/ 432000 w 280"/>
                <a:gd name="T7" fmla="*/ 216426 h 280"/>
                <a:gd name="T8" fmla="*/ 216000 w 280"/>
                <a:gd name="T9" fmla="*/ 0 h 280"/>
                <a:gd name="T10" fmla="*/ 285429 w 280"/>
                <a:gd name="T11" fmla="*/ 106667 h 280"/>
                <a:gd name="T12" fmla="*/ 325543 w 280"/>
                <a:gd name="T13" fmla="*/ 146860 h 280"/>
                <a:gd name="T14" fmla="*/ 285429 w 280"/>
                <a:gd name="T15" fmla="*/ 188599 h 280"/>
                <a:gd name="T16" fmla="*/ 268457 w 280"/>
                <a:gd name="T17" fmla="*/ 183962 h 280"/>
                <a:gd name="T18" fmla="*/ 243771 w 280"/>
                <a:gd name="T19" fmla="*/ 146860 h 280"/>
                <a:gd name="T20" fmla="*/ 285429 w 280"/>
                <a:gd name="T21" fmla="*/ 106667 h 280"/>
                <a:gd name="T22" fmla="*/ 217543 w 280"/>
                <a:gd name="T23" fmla="*/ 148406 h 280"/>
                <a:gd name="T24" fmla="*/ 257657 w 280"/>
                <a:gd name="T25" fmla="*/ 190145 h 280"/>
                <a:gd name="T26" fmla="*/ 217543 w 280"/>
                <a:gd name="T27" fmla="*/ 230339 h 280"/>
                <a:gd name="T28" fmla="*/ 177429 w 280"/>
                <a:gd name="T29" fmla="*/ 190145 h 280"/>
                <a:gd name="T30" fmla="*/ 217543 w 280"/>
                <a:gd name="T31" fmla="*/ 148406 h 280"/>
                <a:gd name="T32" fmla="*/ 146571 w 280"/>
                <a:gd name="T33" fmla="*/ 106667 h 280"/>
                <a:gd name="T34" fmla="*/ 186686 w 280"/>
                <a:gd name="T35" fmla="*/ 146860 h 280"/>
                <a:gd name="T36" fmla="*/ 186686 w 280"/>
                <a:gd name="T37" fmla="*/ 149952 h 280"/>
                <a:gd name="T38" fmla="*/ 168171 w 280"/>
                <a:gd name="T39" fmla="*/ 182416 h 280"/>
                <a:gd name="T40" fmla="*/ 146571 w 280"/>
                <a:gd name="T41" fmla="*/ 188599 h 280"/>
                <a:gd name="T42" fmla="*/ 104914 w 280"/>
                <a:gd name="T43" fmla="*/ 146860 h 280"/>
                <a:gd name="T44" fmla="*/ 146571 w 280"/>
                <a:gd name="T45" fmla="*/ 106667 h 280"/>
                <a:gd name="T46" fmla="*/ 138857 w 280"/>
                <a:gd name="T47" fmla="*/ 298358 h 280"/>
                <a:gd name="T48" fmla="*/ 80229 w 280"/>
                <a:gd name="T49" fmla="*/ 287537 h 280"/>
                <a:gd name="T50" fmla="*/ 77143 w 280"/>
                <a:gd name="T51" fmla="*/ 285991 h 280"/>
                <a:gd name="T52" fmla="*/ 77143 w 280"/>
                <a:gd name="T53" fmla="*/ 285991 h 280"/>
                <a:gd name="T54" fmla="*/ 77143 w 280"/>
                <a:gd name="T55" fmla="*/ 242706 h 280"/>
                <a:gd name="T56" fmla="*/ 129600 w 280"/>
                <a:gd name="T57" fmla="*/ 191691 h 280"/>
                <a:gd name="T58" fmla="*/ 163543 w 280"/>
                <a:gd name="T59" fmla="*/ 191691 h 280"/>
                <a:gd name="T60" fmla="*/ 166629 w 280"/>
                <a:gd name="T61" fmla="*/ 191691 h 280"/>
                <a:gd name="T62" fmla="*/ 182057 w 280"/>
                <a:gd name="T63" fmla="*/ 225701 h 280"/>
                <a:gd name="T64" fmla="*/ 138857 w 280"/>
                <a:gd name="T65" fmla="*/ 285991 h 280"/>
                <a:gd name="T66" fmla="*/ 138857 w 280"/>
                <a:gd name="T67" fmla="*/ 298358 h 280"/>
                <a:gd name="T68" fmla="*/ 286971 w 280"/>
                <a:gd name="T69" fmla="*/ 327730 h 280"/>
                <a:gd name="T70" fmla="*/ 286971 w 280"/>
                <a:gd name="T71" fmla="*/ 327730 h 280"/>
                <a:gd name="T72" fmla="*/ 283886 w 280"/>
                <a:gd name="T73" fmla="*/ 329276 h 280"/>
                <a:gd name="T74" fmla="*/ 222171 w 280"/>
                <a:gd name="T75" fmla="*/ 340097 h 280"/>
                <a:gd name="T76" fmla="*/ 151200 w 280"/>
                <a:gd name="T77" fmla="*/ 329276 h 280"/>
                <a:gd name="T78" fmla="*/ 148114 w 280"/>
                <a:gd name="T79" fmla="*/ 327730 h 280"/>
                <a:gd name="T80" fmla="*/ 148114 w 280"/>
                <a:gd name="T81" fmla="*/ 327730 h 280"/>
                <a:gd name="T82" fmla="*/ 148114 w 280"/>
                <a:gd name="T83" fmla="*/ 285991 h 280"/>
                <a:gd name="T84" fmla="*/ 200571 w 280"/>
                <a:gd name="T85" fmla="*/ 233430 h 280"/>
                <a:gd name="T86" fmla="*/ 234514 w 280"/>
                <a:gd name="T87" fmla="*/ 233430 h 280"/>
                <a:gd name="T88" fmla="*/ 286971 w 280"/>
                <a:gd name="T89" fmla="*/ 285991 h 280"/>
                <a:gd name="T90" fmla="*/ 286971 w 280"/>
                <a:gd name="T91" fmla="*/ 327730 h 280"/>
                <a:gd name="T92" fmla="*/ 354857 w 280"/>
                <a:gd name="T93" fmla="*/ 285991 h 280"/>
                <a:gd name="T94" fmla="*/ 354857 w 280"/>
                <a:gd name="T95" fmla="*/ 285991 h 280"/>
                <a:gd name="T96" fmla="*/ 351771 w 280"/>
                <a:gd name="T97" fmla="*/ 287537 h 280"/>
                <a:gd name="T98" fmla="*/ 296229 w 280"/>
                <a:gd name="T99" fmla="*/ 298358 h 280"/>
                <a:gd name="T100" fmla="*/ 296229 w 280"/>
                <a:gd name="T101" fmla="*/ 285991 h 280"/>
                <a:gd name="T102" fmla="*/ 253029 w 280"/>
                <a:gd name="T103" fmla="*/ 225701 h 280"/>
                <a:gd name="T104" fmla="*/ 268457 w 280"/>
                <a:gd name="T105" fmla="*/ 191691 h 280"/>
                <a:gd name="T106" fmla="*/ 302400 w 280"/>
                <a:gd name="T107" fmla="*/ 191691 h 280"/>
                <a:gd name="T108" fmla="*/ 354857 w 280"/>
                <a:gd name="T109" fmla="*/ 242706 h 280"/>
                <a:gd name="T110" fmla="*/ 354857 w 280"/>
                <a:gd name="T111" fmla="*/ 285991 h 28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80" h="280">
                  <a:moveTo>
                    <a:pt x="140" y="0"/>
                  </a:moveTo>
                  <a:cubicBezTo>
                    <a:pt x="62" y="0"/>
                    <a:pt x="0" y="62"/>
                    <a:pt x="0" y="140"/>
                  </a:cubicBezTo>
                  <a:cubicBezTo>
                    <a:pt x="0" y="217"/>
                    <a:pt x="62" y="280"/>
                    <a:pt x="140" y="280"/>
                  </a:cubicBezTo>
                  <a:cubicBezTo>
                    <a:pt x="217" y="280"/>
                    <a:pt x="280" y="217"/>
                    <a:pt x="280" y="140"/>
                  </a:cubicBezTo>
                  <a:cubicBezTo>
                    <a:pt x="280" y="62"/>
                    <a:pt x="217" y="0"/>
                    <a:pt x="140" y="0"/>
                  </a:cubicBezTo>
                  <a:close/>
                  <a:moveTo>
                    <a:pt x="185" y="69"/>
                  </a:moveTo>
                  <a:cubicBezTo>
                    <a:pt x="199" y="69"/>
                    <a:pt x="211" y="81"/>
                    <a:pt x="211" y="95"/>
                  </a:cubicBezTo>
                  <a:cubicBezTo>
                    <a:pt x="211" y="110"/>
                    <a:pt x="199" y="122"/>
                    <a:pt x="185" y="122"/>
                  </a:cubicBezTo>
                  <a:cubicBezTo>
                    <a:pt x="181" y="122"/>
                    <a:pt x="177" y="121"/>
                    <a:pt x="174" y="119"/>
                  </a:cubicBezTo>
                  <a:cubicBezTo>
                    <a:pt x="173" y="109"/>
                    <a:pt x="167" y="100"/>
                    <a:pt x="158" y="95"/>
                  </a:cubicBezTo>
                  <a:cubicBezTo>
                    <a:pt x="159" y="81"/>
                    <a:pt x="170" y="69"/>
                    <a:pt x="185" y="69"/>
                  </a:cubicBezTo>
                  <a:close/>
                  <a:moveTo>
                    <a:pt x="141" y="96"/>
                  </a:moveTo>
                  <a:cubicBezTo>
                    <a:pt x="156" y="96"/>
                    <a:pt x="167" y="108"/>
                    <a:pt x="167" y="123"/>
                  </a:cubicBezTo>
                  <a:cubicBezTo>
                    <a:pt x="167" y="137"/>
                    <a:pt x="156" y="149"/>
                    <a:pt x="141" y="149"/>
                  </a:cubicBezTo>
                  <a:cubicBezTo>
                    <a:pt x="127" y="149"/>
                    <a:pt x="115" y="137"/>
                    <a:pt x="115" y="123"/>
                  </a:cubicBezTo>
                  <a:cubicBezTo>
                    <a:pt x="115" y="108"/>
                    <a:pt x="127" y="96"/>
                    <a:pt x="141" y="96"/>
                  </a:cubicBezTo>
                  <a:close/>
                  <a:moveTo>
                    <a:pt x="95" y="69"/>
                  </a:moveTo>
                  <a:cubicBezTo>
                    <a:pt x="109" y="69"/>
                    <a:pt x="121" y="81"/>
                    <a:pt x="121" y="95"/>
                  </a:cubicBezTo>
                  <a:cubicBezTo>
                    <a:pt x="121" y="96"/>
                    <a:pt x="121" y="96"/>
                    <a:pt x="121" y="97"/>
                  </a:cubicBezTo>
                  <a:cubicBezTo>
                    <a:pt x="115" y="102"/>
                    <a:pt x="110" y="109"/>
                    <a:pt x="109" y="118"/>
                  </a:cubicBezTo>
                  <a:cubicBezTo>
                    <a:pt x="105" y="120"/>
                    <a:pt x="100" y="122"/>
                    <a:pt x="95" y="122"/>
                  </a:cubicBezTo>
                  <a:cubicBezTo>
                    <a:pt x="80" y="122"/>
                    <a:pt x="68" y="110"/>
                    <a:pt x="68" y="95"/>
                  </a:cubicBezTo>
                  <a:cubicBezTo>
                    <a:pt x="68" y="81"/>
                    <a:pt x="80" y="69"/>
                    <a:pt x="95" y="69"/>
                  </a:cubicBezTo>
                  <a:close/>
                  <a:moveTo>
                    <a:pt x="90" y="193"/>
                  </a:moveTo>
                  <a:cubicBezTo>
                    <a:pt x="79" y="192"/>
                    <a:pt x="66" y="190"/>
                    <a:pt x="52" y="186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57"/>
                    <a:pt x="50" y="157"/>
                    <a:pt x="50" y="157"/>
                  </a:cubicBezTo>
                  <a:cubicBezTo>
                    <a:pt x="50" y="139"/>
                    <a:pt x="65" y="124"/>
                    <a:pt x="84" y="124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7" y="124"/>
                    <a:pt x="108" y="124"/>
                    <a:pt x="108" y="124"/>
                  </a:cubicBezTo>
                  <a:cubicBezTo>
                    <a:pt x="109" y="132"/>
                    <a:pt x="113" y="140"/>
                    <a:pt x="118" y="146"/>
                  </a:cubicBezTo>
                  <a:cubicBezTo>
                    <a:pt x="102" y="151"/>
                    <a:pt x="90" y="166"/>
                    <a:pt x="90" y="185"/>
                  </a:cubicBezTo>
                  <a:lnTo>
                    <a:pt x="90" y="193"/>
                  </a:lnTo>
                  <a:close/>
                  <a:moveTo>
                    <a:pt x="186" y="212"/>
                  </a:moveTo>
                  <a:cubicBezTo>
                    <a:pt x="186" y="212"/>
                    <a:pt x="186" y="212"/>
                    <a:pt x="186" y="212"/>
                  </a:cubicBezTo>
                  <a:cubicBezTo>
                    <a:pt x="184" y="213"/>
                    <a:pt x="184" y="213"/>
                    <a:pt x="184" y="213"/>
                  </a:cubicBezTo>
                  <a:cubicBezTo>
                    <a:pt x="183" y="213"/>
                    <a:pt x="169" y="220"/>
                    <a:pt x="144" y="220"/>
                  </a:cubicBezTo>
                  <a:cubicBezTo>
                    <a:pt x="131" y="220"/>
                    <a:pt x="116" y="218"/>
                    <a:pt x="98" y="213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6" y="166"/>
                    <a:pt x="111" y="151"/>
                    <a:pt x="130" y="151"/>
                  </a:cubicBezTo>
                  <a:cubicBezTo>
                    <a:pt x="152" y="151"/>
                    <a:pt x="152" y="151"/>
                    <a:pt x="152" y="151"/>
                  </a:cubicBezTo>
                  <a:cubicBezTo>
                    <a:pt x="171" y="151"/>
                    <a:pt x="186" y="166"/>
                    <a:pt x="186" y="185"/>
                  </a:cubicBezTo>
                  <a:lnTo>
                    <a:pt x="186" y="212"/>
                  </a:lnTo>
                  <a:close/>
                  <a:moveTo>
                    <a:pt x="230" y="185"/>
                  </a:moveTo>
                  <a:cubicBezTo>
                    <a:pt x="230" y="185"/>
                    <a:pt x="230" y="185"/>
                    <a:pt x="230" y="185"/>
                  </a:cubicBezTo>
                  <a:cubicBezTo>
                    <a:pt x="228" y="186"/>
                    <a:pt x="228" y="186"/>
                    <a:pt x="228" y="186"/>
                  </a:cubicBezTo>
                  <a:cubicBezTo>
                    <a:pt x="227" y="186"/>
                    <a:pt x="214" y="192"/>
                    <a:pt x="192" y="193"/>
                  </a:cubicBezTo>
                  <a:cubicBezTo>
                    <a:pt x="192" y="185"/>
                    <a:pt x="192" y="185"/>
                    <a:pt x="192" y="185"/>
                  </a:cubicBezTo>
                  <a:cubicBezTo>
                    <a:pt x="192" y="166"/>
                    <a:pt x="180" y="151"/>
                    <a:pt x="164" y="146"/>
                  </a:cubicBezTo>
                  <a:cubicBezTo>
                    <a:pt x="170" y="140"/>
                    <a:pt x="173" y="132"/>
                    <a:pt x="174" y="124"/>
                  </a:cubicBezTo>
                  <a:cubicBezTo>
                    <a:pt x="196" y="124"/>
                    <a:pt x="196" y="124"/>
                    <a:pt x="196" y="124"/>
                  </a:cubicBezTo>
                  <a:cubicBezTo>
                    <a:pt x="215" y="124"/>
                    <a:pt x="230" y="139"/>
                    <a:pt x="230" y="157"/>
                  </a:cubicBezTo>
                  <a:lnTo>
                    <a:pt x="230" y="18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6435" tIns="48218" rIns="96435" bIns="48218"/>
            <a:lstStyle/>
            <a:p>
              <a:pPr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 Box 10"/>
            <p:cNvSpPr txBox="1">
              <a:spLocks noChangeArrowheads="1"/>
            </p:cNvSpPr>
            <p:nvPr/>
          </p:nvSpPr>
          <p:spPr bwMode="auto">
            <a:xfrm>
              <a:off x="189578" y="2018315"/>
              <a:ext cx="1677498" cy="7551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</p:grp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812800" y="4788543"/>
            <a:ext cx="3093967" cy="1160051"/>
            <a:chOff x="189578" y="3201419"/>
            <a:chExt cx="2200182" cy="825889"/>
          </a:xfrm>
        </p:grpSpPr>
        <p:sp>
          <p:nvSpPr>
            <p:cNvPr id="34829" name="Freeform 45"/>
            <p:cNvSpPr>
              <a:spLocks noChangeAspect="1" noEditPoints="1"/>
            </p:cNvSpPr>
            <p:nvPr/>
          </p:nvSpPr>
          <p:spPr bwMode="auto">
            <a:xfrm>
              <a:off x="1957760" y="3201419"/>
              <a:ext cx="432000" cy="432698"/>
            </a:xfrm>
            <a:custGeom>
              <a:avLst/>
              <a:gdLst>
                <a:gd name="T0" fmla="*/ 0 w 342"/>
                <a:gd name="T1" fmla="*/ 216349 h 342"/>
                <a:gd name="T2" fmla="*/ 432000 w 342"/>
                <a:gd name="T3" fmla="*/ 216349 h 342"/>
                <a:gd name="T4" fmla="*/ 60632 w 342"/>
                <a:gd name="T5" fmla="*/ 177128 h 342"/>
                <a:gd name="T6" fmla="*/ 136421 w 342"/>
                <a:gd name="T7" fmla="*/ 207493 h 342"/>
                <a:gd name="T8" fmla="*/ 60632 w 342"/>
                <a:gd name="T9" fmla="*/ 177128 h 342"/>
                <a:gd name="T10" fmla="*/ 137684 w 342"/>
                <a:gd name="T11" fmla="*/ 216349 h 342"/>
                <a:gd name="T12" fmla="*/ 83368 w 342"/>
                <a:gd name="T13" fmla="*/ 264427 h 342"/>
                <a:gd name="T14" fmla="*/ 120000 w 342"/>
                <a:gd name="T15" fmla="*/ 358051 h 342"/>
                <a:gd name="T16" fmla="*/ 120000 w 342"/>
                <a:gd name="T17" fmla="*/ 309974 h 342"/>
                <a:gd name="T18" fmla="*/ 120000 w 342"/>
                <a:gd name="T19" fmla="*/ 358051 h 342"/>
                <a:gd name="T20" fmla="*/ 84632 w 342"/>
                <a:gd name="T21" fmla="*/ 273283 h 342"/>
                <a:gd name="T22" fmla="*/ 144000 w 342"/>
                <a:gd name="T23" fmla="*/ 302383 h 342"/>
                <a:gd name="T24" fmla="*/ 213474 w 342"/>
                <a:gd name="T25" fmla="*/ 302383 h 342"/>
                <a:gd name="T26" fmla="*/ 151579 w 342"/>
                <a:gd name="T27" fmla="*/ 273283 h 342"/>
                <a:gd name="T28" fmla="*/ 213474 w 342"/>
                <a:gd name="T29" fmla="*/ 302383 h 342"/>
                <a:gd name="T30" fmla="*/ 150316 w 342"/>
                <a:gd name="T31" fmla="*/ 264427 h 342"/>
                <a:gd name="T32" fmla="*/ 221053 w 342"/>
                <a:gd name="T33" fmla="*/ 216349 h 342"/>
                <a:gd name="T34" fmla="*/ 146526 w 342"/>
                <a:gd name="T35" fmla="*/ 207493 h 342"/>
                <a:gd name="T36" fmla="*/ 223579 w 342"/>
                <a:gd name="T37" fmla="*/ 177128 h 342"/>
                <a:gd name="T38" fmla="*/ 146526 w 342"/>
                <a:gd name="T39" fmla="*/ 207493 h 342"/>
                <a:gd name="T40" fmla="*/ 223579 w 342"/>
                <a:gd name="T41" fmla="*/ 334012 h 342"/>
                <a:gd name="T42" fmla="*/ 271579 w 342"/>
                <a:gd name="T43" fmla="*/ 334012 h 342"/>
                <a:gd name="T44" fmla="*/ 274105 w 342"/>
                <a:gd name="T45" fmla="*/ 302383 h 342"/>
                <a:gd name="T46" fmla="*/ 224842 w 342"/>
                <a:gd name="T47" fmla="*/ 273283 h 342"/>
                <a:gd name="T48" fmla="*/ 274105 w 342"/>
                <a:gd name="T49" fmla="*/ 302383 h 342"/>
                <a:gd name="T50" fmla="*/ 226105 w 342"/>
                <a:gd name="T51" fmla="*/ 264427 h 342"/>
                <a:gd name="T52" fmla="*/ 296842 w 342"/>
                <a:gd name="T53" fmla="*/ 216349 h 342"/>
                <a:gd name="T54" fmla="*/ 357474 w 342"/>
                <a:gd name="T55" fmla="*/ 159415 h 342"/>
                <a:gd name="T56" fmla="*/ 304421 w 342"/>
                <a:gd name="T57" fmla="*/ 188515 h 342"/>
                <a:gd name="T58" fmla="*/ 229895 w 342"/>
                <a:gd name="T59" fmla="*/ 207493 h 342"/>
                <a:gd name="T60" fmla="*/ 277895 w 342"/>
                <a:gd name="T61" fmla="*/ 177128 h 342"/>
                <a:gd name="T62" fmla="*/ 318316 w 342"/>
                <a:gd name="T63" fmla="*/ 135376 h 342"/>
                <a:gd name="T64" fmla="*/ 328421 w 342"/>
                <a:gd name="T65" fmla="*/ 130315 h 342"/>
                <a:gd name="T66" fmla="*/ 357474 w 342"/>
                <a:gd name="T67" fmla="*/ 159415 h 34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42" h="342">
                  <a:moveTo>
                    <a:pt x="171" y="0"/>
                  </a:moveTo>
                  <a:cubicBezTo>
                    <a:pt x="76" y="0"/>
                    <a:pt x="0" y="77"/>
                    <a:pt x="0" y="171"/>
                  </a:cubicBezTo>
                  <a:cubicBezTo>
                    <a:pt x="0" y="266"/>
                    <a:pt x="76" y="342"/>
                    <a:pt x="171" y="342"/>
                  </a:cubicBezTo>
                  <a:cubicBezTo>
                    <a:pt x="265" y="342"/>
                    <a:pt x="342" y="266"/>
                    <a:pt x="342" y="171"/>
                  </a:cubicBezTo>
                  <a:cubicBezTo>
                    <a:pt x="342" y="77"/>
                    <a:pt x="265" y="0"/>
                    <a:pt x="171" y="0"/>
                  </a:cubicBezTo>
                  <a:close/>
                  <a:moveTo>
                    <a:pt x="48" y="140"/>
                  </a:moveTo>
                  <a:cubicBezTo>
                    <a:pt x="106" y="140"/>
                    <a:pt x="106" y="140"/>
                    <a:pt x="106" y="140"/>
                  </a:cubicBezTo>
                  <a:cubicBezTo>
                    <a:pt x="108" y="164"/>
                    <a:pt x="108" y="164"/>
                    <a:pt x="108" y="164"/>
                  </a:cubicBezTo>
                  <a:cubicBezTo>
                    <a:pt x="54" y="164"/>
                    <a:pt x="54" y="164"/>
                    <a:pt x="54" y="164"/>
                  </a:cubicBezTo>
                  <a:lnTo>
                    <a:pt x="48" y="140"/>
                  </a:lnTo>
                  <a:close/>
                  <a:moveTo>
                    <a:pt x="56" y="171"/>
                  </a:moveTo>
                  <a:cubicBezTo>
                    <a:pt x="109" y="171"/>
                    <a:pt x="109" y="171"/>
                    <a:pt x="109" y="171"/>
                  </a:cubicBezTo>
                  <a:cubicBezTo>
                    <a:pt x="112" y="209"/>
                    <a:pt x="112" y="209"/>
                    <a:pt x="112" y="209"/>
                  </a:cubicBezTo>
                  <a:cubicBezTo>
                    <a:pt x="66" y="209"/>
                    <a:pt x="66" y="209"/>
                    <a:pt x="66" y="209"/>
                  </a:cubicBezTo>
                  <a:lnTo>
                    <a:pt x="56" y="171"/>
                  </a:lnTo>
                  <a:close/>
                  <a:moveTo>
                    <a:pt x="95" y="283"/>
                  </a:moveTo>
                  <a:cubicBezTo>
                    <a:pt x="85" y="283"/>
                    <a:pt x="76" y="275"/>
                    <a:pt x="76" y="264"/>
                  </a:cubicBezTo>
                  <a:cubicBezTo>
                    <a:pt x="76" y="254"/>
                    <a:pt x="85" y="245"/>
                    <a:pt x="95" y="245"/>
                  </a:cubicBezTo>
                  <a:cubicBezTo>
                    <a:pt x="106" y="245"/>
                    <a:pt x="114" y="254"/>
                    <a:pt x="114" y="264"/>
                  </a:cubicBezTo>
                  <a:cubicBezTo>
                    <a:pt x="114" y="275"/>
                    <a:pt x="106" y="283"/>
                    <a:pt x="95" y="283"/>
                  </a:cubicBezTo>
                  <a:close/>
                  <a:moveTo>
                    <a:pt x="73" y="239"/>
                  </a:moveTo>
                  <a:cubicBezTo>
                    <a:pt x="67" y="216"/>
                    <a:pt x="67" y="216"/>
                    <a:pt x="67" y="216"/>
                  </a:cubicBezTo>
                  <a:cubicBezTo>
                    <a:pt x="113" y="216"/>
                    <a:pt x="113" y="216"/>
                    <a:pt x="113" y="216"/>
                  </a:cubicBezTo>
                  <a:cubicBezTo>
                    <a:pt x="114" y="239"/>
                    <a:pt x="114" y="239"/>
                    <a:pt x="114" y="239"/>
                  </a:cubicBezTo>
                  <a:lnTo>
                    <a:pt x="73" y="239"/>
                  </a:lnTo>
                  <a:close/>
                  <a:moveTo>
                    <a:pt x="169" y="239"/>
                  </a:moveTo>
                  <a:cubicBezTo>
                    <a:pt x="122" y="239"/>
                    <a:pt x="122" y="239"/>
                    <a:pt x="122" y="239"/>
                  </a:cubicBezTo>
                  <a:cubicBezTo>
                    <a:pt x="120" y="216"/>
                    <a:pt x="120" y="216"/>
                    <a:pt x="120" y="216"/>
                  </a:cubicBezTo>
                  <a:cubicBezTo>
                    <a:pt x="171" y="216"/>
                    <a:pt x="171" y="216"/>
                    <a:pt x="171" y="216"/>
                  </a:cubicBezTo>
                  <a:lnTo>
                    <a:pt x="169" y="239"/>
                  </a:lnTo>
                  <a:close/>
                  <a:moveTo>
                    <a:pt x="171" y="209"/>
                  </a:moveTo>
                  <a:cubicBezTo>
                    <a:pt x="119" y="209"/>
                    <a:pt x="119" y="209"/>
                    <a:pt x="119" y="209"/>
                  </a:cubicBezTo>
                  <a:cubicBezTo>
                    <a:pt x="116" y="171"/>
                    <a:pt x="116" y="171"/>
                    <a:pt x="116" y="171"/>
                  </a:cubicBezTo>
                  <a:cubicBezTo>
                    <a:pt x="175" y="171"/>
                    <a:pt x="175" y="171"/>
                    <a:pt x="175" y="171"/>
                  </a:cubicBezTo>
                  <a:lnTo>
                    <a:pt x="171" y="209"/>
                  </a:lnTo>
                  <a:close/>
                  <a:moveTo>
                    <a:pt x="116" y="164"/>
                  </a:moveTo>
                  <a:cubicBezTo>
                    <a:pt x="114" y="140"/>
                    <a:pt x="114" y="140"/>
                    <a:pt x="114" y="140"/>
                  </a:cubicBezTo>
                  <a:cubicBezTo>
                    <a:pt x="177" y="140"/>
                    <a:pt x="177" y="140"/>
                    <a:pt x="177" y="140"/>
                  </a:cubicBezTo>
                  <a:cubicBezTo>
                    <a:pt x="175" y="164"/>
                    <a:pt x="175" y="164"/>
                    <a:pt x="175" y="164"/>
                  </a:cubicBezTo>
                  <a:lnTo>
                    <a:pt x="116" y="164"/>
                  </a:lnTo>
                  <a:close/>
                  <a:moveTo>
                    <a:pt x="196" y="283"/>
                  </a:moveTo>
                  <a:cubicBezTo>
                    <a:pt x="185" y="283"/>
                    <a:pt x="177" y="275"/>
                    <a:pt x="177" y="264"/>
                  </a:cubicBezTo>
                  <a:cubicBezTo>
                    <a:pt x="177" y="254"/>
                    <a:pt x="185" y="245"/>
                    <a:pt x="196" y="245"/>
                  </a:cubicBezTo>
                  <a:cubicBezTo>
                    <a:pt x="206" y="245"/>
                    <a:pt x="215" y="254"/>
                    <a:pt x="215" y="264"/>
                  </a:cubicBezTo>
                  <a:cubicBezTo>
                    <a:pt x="215" y="275"/>
                    <a:pt x="206" y="283"/>
                    <a:pt x="196" y="283"/>
                  </a:cubicBezTo>
                  <a:close/>
                  <a:moveTo>
                    <a:pt x="217" y="239"/>
                  </a:moveTo>
                  <a:cubicBezTo>
                    <a:pt x="176" y="239"/>
                    <a:pt x="176" y="239"/>
                    <a:pt x="176" y="239"/>
                  </a:cubicBezTo>
                  <a:cubicBezTo>
                    <a:pt x="178" y="216"/>
                    <a:pt x="178" y="216"/>
                    <a:pt x="178" y="216"/>
                  </a:cubicBezTo>
                  <a:cubicBezTo>
                    <a:pt x="223" y="216"/>
                    <a:pt x="223" y="216"/>
                    <a:pt x="223" y="216"/>
                  </a:cubicBezTo>
                  <a:lnTo>
                    <a:pt x="217" y="239"/>
                  </a:lnTo>
                  <a:close/>
                  <a:moveTo>
                    <a:pt x="225" y="209"/>
                  </a:moveTo>
                  <a:cubicBezTo>
                    <a:pt x="179" y="209"/>
                    <a:pt x="179" y="209"/>
                    <a:pt x="179" y="209"/>
                  </a:cubicBezTo>
                  <a:cubicBezTo>
                    <a:pt x="182" y="171"/>
                    <a:pt x="182" y="171"/>
                    <a:pt x="182" y="171"/>
                  </a:cubicBezTo>
                  <a:cubicBezTo>
                    <a:pt x="235" y="171"/>
                    <a:pt x="235" y="171"/>
                    <a:pt x="235" y="171"/>
                  </a:cubicBezTo>
                  <a:lnTo>
                    <a:pt x="225" y="209"/>
                  </a:lnTo>
                  <a:close/>
                  <a:moveTo>
                    <a:pt x="283" y="126"/>
                  </a:moveTo>
                  <a:cubicBezTo>
                    <a:pt x="264" y="126"/>
                    <a:pt x="264" y="126"/>
                    <a:pt x="264" y="126"/>
                  </a:cubicBezTo>
                  <a:cubicBezTo>
                    <a:pt x="256" y="133"/>
                    <a:pt x="249" y="141"/>
                    <a:pt x="241" y="149"/>
                  </a:cubicBezTo>
                  <a:cubicBezTo>
                    <a:pt x="237" y="164"/>
                    <a:pt x="237" y="164"/>
                    <a:pt x="237" y="164"/>
                  </a:cubicBezTo>
                  <a:cubicBezTo>
                    <a:pt x="182" y="164"/>
                    <a:pt x="182" y="164"/>
                    <a:pt x="182" y="164"/>
                  </a:cubicBezTo>
                  <a:cubicBezTo>
                    <a:pt x="184" y="140"/>
                    <a:pt x="184" y="140"/>
                    <a:pt x="184" y="140"/>
                  </a:cubicBezTo>
                  <a:cubicBezTo>
                    <a:pt x="220" y="140"/>
                    <a:pt x="220" y="140"/>
                    <a:pt x="220" y="140"/>
                  </a:cubicBezTo>
                  <a:cubicBezTo>
                    <a:pt x="221" y="139"/>
                    <a:pt x="221" y="138"/>
                    <a:pt x="222" y="137"/>
                  </a:cubicBezTo>
                  <a:cubicBezTo>
                    <a:pt x="232" y="127"/>
                    <a:pt x="242" y="117"/>
                    <a:pt x="252" y="107"/>
                  </a:cubicBezTo>
                  <a:cubicBezTo>
                    <a:pt x="252" y="107"/>
                    <a:pt x="253" y="106"/>
                    <a:pt x="254" y="105"/>
                  </a:cubicBezTo>
                  <a:cubicBezTo>
                    <a:pt x="256" y="104"/>
                    <a:pt x="258" y="103"/>
                    <a:pt x="260" y="103"/>
                  </a:cubicBezTo>
                  <a:cubicBezTo>
                    <a:pt x="283" y="103"/>
                    <a:pt x="283" y="103"/>
                    <a:pt x="283" y="103"/>
                  </a:cubicBezTo>
                  <a:cubicBezTo>
                    <a:pt x="297" y="103"/>
                    <a:pt x="297" y="126"/>
                    <a:pt x="283" y="1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6435" tIns="48218" rIns="96435" bIns="48218"/>
            <a:lstStyle/>
            <a:p>
              <a:pPr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 Box 10"/>
            <p:cNvSpPr txBox="1">
              <a:spLocks noChangeArrowheads="1"/>
            </p:cNvSpPr>
            <p:nvPr/>
          </p:nvSpPr>
          <p:spPr bwMode="auto">
            <a:xfrm>
              <a:off x="189578" y="3271347"/>
              <a:ext cx="1606482" cy="7559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</p:grpSp>
      <p:sp>
        <p:nvSpPr>
          <p:cNvPr id="24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85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67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444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59800" y="2365643"/>
            <a:ext cx="8539146" cy="1371266"/>
            <a:chOff x="967802" y="1902099"/>
            <a:chExt cx="10256393" cy="1647031"/>
          </a:xfrm>
        </p:grpSpPr>
        <p:grpSp>
          <p:nvGrpSpPr>
            <p:cNvPr id="5" name="Group 4"/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8"/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9"/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1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19" name="AutoShape 81"/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82"/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7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10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Group 36"/>
          <p:cNvGrpSpPr/>
          <p:nvPr/>
        </p:nvGrpSpPr>
        <p:grpSpPr>
          <a:xfrm>
            <a:off x="1827890" y="4197389"/>
            <a:ext cx="2035086" cy="705892"/>
            <a:chOff x="520106" y="2243168"/>
            <a:chExt cx="2513428" cy="770769"/>
          </a:xfrm>
        </p:grpSpPr>
        <p:sp>
          <p:nvSpPr>
            <p:cNvPr id="38" name="TextBox 37"/>
            <p:cNvSpPr txBox="1"/>
            <p:nvPr/>
          </p:nvSpPr>
          <p:spPr>
            <a:xfrm>
              <a:off x="959966" y="2243168"/>
              <a:ext cx="1633707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20106" y="2544848"/>
              <a:ext cx="2513428" cy="46908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44" name="Straight Connector 43"/>
          <p:cNvCxnSpPr/>
          <p:nvPr/>
        </p:nvCxnSpPr>
        <p:spPr>
          <a:xfrm>
            <a:off x="1670581" y="5055631"/>
            <a:ext cx="951759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Group 50"/>
          <p:cNvGrpSpPr/>
          <p:nvPr/>
        </p:nvGrpSpPr>
        <p:grpSpPr>
          <a:xfrm>
            <a:off x="8995771" y="4197386"/>
            <a:ext cx="2035086" cy="705891"/>
            <a:chOff x="520106" y="2243168"/>
            <a:chExt cx="2513428" cy="770770"/>
          </a:xfrm>
        </p:grpSpPr>
        <p:sp>
          <p:nvSpPr>
            <p:cNvPr id="52" name="TextBox 51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6606476" y="4197386"/>
            <a:ext cx="2035086" cy="705891"/>
            <a:chOff x="520106" y="2243168"/>
            <a:chExt cx="2513428" cy="770770"/>
          </a:xfrm>
        </p:grpSpPr>
        <p:sp>
          <p:nvSpPr>
            <p:cNvPr id="55" name="TextBox 54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217183" y="4197386"/>
            <a:ext cx="2035086" cy="705891"/>
            <a:chOff x="520106" y="2243168"/>
            <a:chExt cx="2513428" cy="770770"/>
          </a:xfrm>
        </p:grpSpPr>
        <p:sp>
          <p:nvSpPr>
            <p:cNvPr id="58" name="TextBox 57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711939" y="5232651"/>
            <a:ext cx="9434876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488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>
            <p:custDataLst>
              <p:tags r:id="rId2"/>
            </p:custDataLst>
          </p:nvPr>
        </p:nvSpPr>
        <p:spPr>
          <a:xfrm>
            <a:off x="5419780" y="865077"/>
            <a:ext cx="2019191" cy="3211365"/>
          </a:xfrm>
          <a:prstGeom prst="rect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64326">
              <a:defRPr/>
            </a:pPr>
            <a:endParaRPr lang="zh-CN" altLang="en-US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>
            <p:custDataLst>
              <p:tags r:id="rId3"/>
            </p:custDataLst>
          </p:nvPr>
        </p:nvSpPr>
        <p:spPr>
          <a:xfrm>
            <a:off x="5531007" y="976303"/>
            <a:ext cx="1796737" cy="2036303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64326">
              <a:defRPr/>
            </a:pPr>
            <a:endParaRPr lang="zh-CN" altLang="en-US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文本框 19"/>
          <p:cNvSpPr txBox="1"/>
          <p:nvPr>
            <p:custDataLst>
              <p:tags r:id="rId4"/>
            </p:custDataLst>
          </p:nvPr>
        </p:nvSpPr>
        <p:spPr>
          <a:xfrm>
            <a:off x="5602231" y="3499304"/>
            <a:ext cx="1617109" cy="45442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r>
              <a:rPr lang="zh-CN" altLang="en-US" sz="2953" spc="42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第 </a:t>
            </a:r>
            <a:r>
              <a:rPr lang="zh-CN" altLang="en-US" sz="2953" spc="42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四 章</a:t>
            </a:r>
            <a:endParaRPr lang="zh-CN" altLang="en-US" sz="2953" spc="42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文本框 20"/>
          <p:cNvSpPr txBox="1"/>
          <p:nvPr>
            <p:custDataLst>
              <p:tags r:id="rId5"/>
            </p:custDataLst>
          </p:nvPr>
        </p:nvSpPr>
        <p:spPr>
          <a:xfrm>
            <a:off x="5485723" y="3108398"/>
            <a:ext cx="1887304" cy="322652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 </a:t>
            </a:r>
            <a:r>
              <a:rPr lang="en-US" altLang="zh-CN" kern="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FOUR</a:t>
            </a:r>
            <a:endParaRPr lang="zh-CN" altLang="en-US" kern="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>
            <p:custDataLst>
              <p:tags r:id="rId6"/>
            </p:custDataLst>
          </p:nvPr>
        </p:nvSpPr>
        <p:spPr>
          <a:xfrm>
            <a:off x="5419780" y="6987980"/>
            <a:ext cx="2019191" cy="24467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64326">
              <a:defRPr/>
            </a:pPr>
            <a:endParaRPr lang="zh-CN" altLang="en-US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446823" y="4770623"/>
            <a:ext cx="396510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6495526" y="566339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24782" y="566339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495526" y="593304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24782" y="593304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39375124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Group 89"/>
          <p:cNvGrpSpPr/>
          <p:nvPr/>
        </p:nvGrpSpPr>
        <p:grpSpPr>
          <a:xfrm>
            <a:off x="8105171" y="2409547"/>
            <a:ext cx="1915754" cy="640371"/>
            <a:chOff x="8767813" y="2706527"/>
            <a:chExt cx="2889664" cy="846064"/>
          </a:xfrm>
        </p:grpSpPr>
        <p:sp>
          <p:nvSpPr>
            <p:cNvPr id="92" name="TextBox 91"/>
            <p:cNvSpPr txBox="1"/>
            <p:nvPr/>
          </p:nvSpPr>
          <p:spPr>
            <a:xfrm>
              <a:off x="8767813" y="2706527"/>
              <a:ext cx="2323716" cy="3415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Rectangle 93"/>
            <p:cNvSpPr/>
            <p:nvPr/>
          </p:nvSpPr>
          <p:spPr>
            <a:xfrm>
              <a:off x="8803439" y="2984993"/>
              <a:ext cx="2854038" cy="5675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8895586" y="3884075"/>
            <a:ext cx="1895662" cy="679917"/>
            <a:chOff x="9703193" y="4640973"/>
            <a:chExt cx="2504575" cy="898314"/>
          </a:xfrm>
        </p:grpSpPr>
        <p:sp>
          <p:nvSpPr>
            <p:cNvPr id="97" name="TextBox 96"/>
            <p:cNvSpPr txBox="1"/>
            <p:nvPr/>
          </p:nvSpPr>
          <p:spPr>
            <a:xfrm>
              <a:off x="9744077" y="4640973"/>
              <a:ext cx="1660441" cy="34157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9703193" y="4971688"/>
              <a:ext cx="2504575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2498390" y="2563862"/>
            <a:ext cx="1904910" cy="662069"/>
            <a:chOff x="846858" y="2675652"/>
            <a:chExt cx="2516793" cy="874733"/>
          </a:xfrm>
        </p:grpSpPr>
        <p:sp>
          <p:nvSpPr>
            <p:cNvPr id="104" name="TextBox 103"/>
            <p:cNvSpPr txBox="1"/>
            <p:nvPr/>
          </p:nvSpPr>
          <p:spPr>
            <a:xfrm flipH="1">
              <a:off x="1703211" y="2675652"/>
              <a:ext cx="1660440" cy="3415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846858" y="2982786"/>
              <a:ext cx="2510330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1803176" y="4093198"/>
            <a:ext cx="1916813" cy="640012"/>
            <a:chOff x="-71668" y="4696256"/>
            <a:chExt cx="2532520" cy="845596"/>
          </a:xfrm>
        </p:grpSpPr>
        <p:sp>
          <p:nvSpPr>
            <p:cNvPr id="110" name="TextBox 109"/>
            <p:cNvSpPr txBox="1"/>
            <p:nvPr/>
          </p:nvSpPr>
          <p:spPr>
            <a:xfrm flipH="1">
              <a:off x="800411" y="4696256"/>
              <a:ext cx="1660441" cy="3415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-71668" y="4974250"/>
              <a:ext cx="2510329" cy="56760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806998" y="2278757"/>
            <a:ext cx="4980233" cy="3335646"/>
            <a:chOff x="3232593" y="1968492"/>
            <a:chExt cx="5437975" cy="3642231"/>
          </a:xfrm>
        </p:grpSpPr>
        <p:grpSp>
          <p:nvGrpSpPr>
            <p:cNvPr id="114" name="Group 113"/>
            <p:cNvGrpSpPr/>
            <p:nvPr/>
          </p:nvGrpSpPr>
          <p:grpSpPr>
            <a:xfrm>
              <a:off x="3232593" y="1968492"/>
              <a:ext cx="5424627" cy="3642231"/>
              <a:chOff x="2814101" y="2265723"/>
              <a:chExt cx="6563799" cy="4407100"/>
            </a:xfrm>
          </p:grpSpPr>
          <p:sp>
            <p:nvSpPr>
              <p:cNvPr id="115" name="泪滴形 1"/>
              <p:cNvSpPr/>
              <p:nvPr/>
            </p:nvSpPr>
            <p:spPr>
              <a:xfrm rot="10343435">
                <a:off x="5905548" y="3205317"/>
                <a:ext cx="2477265" cy="2290260"/>
              </a:xfrm>
              <a:custGeom>
                <a:avLst/>
                <a:gdLst/>
                <a:ahLst/>
                <a:cxnLst/>
                <a:rect l="l" t="t" r="r" b="b"/>
                <a:pathLst>
                  <a:path w="5141341" h="5055454">
                    <a:moveTo>
                      <a:pt x="4266139" y="0"/>
                    </a:moveTo>
                    <a:lnTo>
                      <a:pt x="5141341" y="839651"/>
                    </a:lnTo>
                    <a:cubicBezTo>
                      <a:pt x="4913270" y="1480691"/>
                      <a:pt x="4731076" y="2140225"/>
                      <a:pt x="4392488" y="2855214"/>
                    </a:cubicBezTo>
                    <a:cubicBezTo>
                      <a:pt x="3881044" y="4068165"/>
                      <a:pt x="3533182" y="4973967"/>
                      <a:pt x="2196244" y="5051458"/>
                    </a:cubicBezTo>
                    <a:cubicBezTo>
                      <a:pt x="859306" y="5128949"/>
                      <a:pt x="0" y="4068166"/>
                      <a:pt x="0" y="2855214"/>
                    </a:cubicBezTo>
                    <a:cubicBezTo>
                      <a:pt x="0" y="1642262"/>
                      <a:pt x="1040596" y="1027385"/>
                      <a:pt x="2196244" y="658970"/>
                    </a:cubicBezTo>
                    <a:cubicBezTo>
                      <a:pt x="3023077" y="395380"/>
                      <a:pt x="3676191" y="223591"/>
                      <a:pt x="4266139" y="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25400" cap="flat" cmpd="sng" algn="ctr">
                <a:noFill/>
                <a:prstDash val="solid"/>
              </a:ln>
              <a:effectLst>
                <a:softEdge rad="127000"/>
              </a:effectLst>
            </p:spPr>
            <p:txBody>
              <a:bodyPr rtlCol="0" anchor="ctr"/>
              <a:lstStyle/>
              <a:p>
                <a:pPr algn="just" defTabSz="837363">
                  <a:lnSpc>
                    <a:spcPct val="120000"/>
                  </a:lnSpc>
                  <a:defRPr/>
                </a:pPr>
                <a:endParaRPr lang="en-US" sz="900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116" name="Group 115"/>
              <p:cNvGrpSpPr/>
              <p:nvPr/>
            </p:nvGrpSpPr>
            <p:grpSpPr>
              <a:xfrm>
                <a:off x="2814101" y="2265723"/>
                <a:ext cx="6563799" cy="4407100"/>
                <a:chOff x="2814101" y="2265723"/>
                <a:chExt cx="6563799" cy="4407100"/>
              </a:xfrm>
            </p:grpSpPr>
            <p:sp>
              <p:nvSpPr>
                <p:cNvPr id="117" name="泪滴形 1"/>
                <p:cNvSpPr/>
                <p:nvPr/>
              </p:nvSpPr>
              <p:spPr>
                <a:xfrm rot="6787574">
                  <a:off x="4485117" y="2915181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8" name="泪滴形 1"/>
                <p:cNvSpPr/>
                <p:nvPr/>
              </p:nvSpPr>
              <p:spPr>
                <a:xfrm rot="3472831">
                  <a:off x="3369184" y="3784807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119" name="Group 118"/>
                <p:cNvGrpSpPr/>
                <p:nvPr/>
              </p:nvGrpSpPr>
              <p:grpSpPr>
                <a:xfrm>
                  <a:off x="2814101" y="2265723"/>
                  <a:ext cx="6563799" cy="4407100"/>
                  <a:chOff x="2814101" y="2265723"/>
                  <a:chExt cx="6563799" cy="4407100"/>
                </a:xfrm>
              </p:grpSpPr>
              <p:sp>
                <p:nvSpPr>
                  <p:cNvPr id="122" name="泪滴形 1"/>
                  <p:cNvSpPr/>
                  <p:nvPr/>
                </p:nvSpPr>
                <p:spPr>
                  <a:xfrm rot="13192496">
                    <a:off x="6462030" y="3665645"/>
                    <a:ext cx="2915870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3" name="泪滴形 1"/>
                  <p:cNvSpPr/>
                  <p:nvPr/>
                </p:nvSpPr>
                <p:spPr>
                  <a:xfrm rot="10111243">
                    <a:off x="5582872" y="246836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4" name="泪滴形 1"/>
                  <p:cNvSpPr/>
                  <p:nvPr/>
                </p:nvSpPr>
                <p:spPr>
                  <a:xfrm rot="6430905">
                    <a:off x="3833458" y="2290078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5" name="泪滴形 1"/>
                  <p:cNvSpPr/>
                  <p:nvPr/>
                </p:nvSpPr>
                <p:spPr>
                  <a:xfrm rot="3031563">
                    <a:off x="2789746" y="378130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6" name="椭圆 30"/>
                  <p:cNvSpPr/>
                  <p:nvPr/>
                </p:nvSpPr>
                <p:spPr>
                  <a:xfrm rot="19870947">
                    <a:off x="5859728" y="5019672"/>
                    <a:ext cx="648361" cy="648360"/>
                  </a:xfrm>
                  <a:prstGeom prst="ellipse">
                    <a:avLst/>
                  </a:prstGeom>
                  <a:solidFill>
                    <a:schemeClr val="bg2"/>
                  </a:solidFill>
                  <a:ln w="295275" cap="flat" cmpd="sng" algn="ctr">
                    <a:solidFill>
                      <a:schemeClr val="tx2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</p:grpSp>
        <p:sp>
          <p:nvSpPr>
            <p:cNvPr id="131" name="AutoShape 59"/>
            <p:cNvSpPr>
              <a:spLocks/>
            </p:cNvSpPr>
            <p:nvPr/>
          </p:nvSpPr>
          <p:spPr bwMode="auto">
            <a:xfrm>
              <a:off x="4918729" y="2285167"/>
              <a:ext cx="384412" cy="383755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AutoShape 112"/>
            <p:cNvSpPr>
              <a:spLocks/>
            </p:cNvSpPr>
            <p:nvPr/>
          </p:nvSpPr>
          <p:spPr bwMode="auto">
            <a:xfrm>
              <a:off x="3999194" y="3820418"/>
              <a:ext cx="383755" cy="384412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33" name="Group 132"/>
            <p:cNvGrpSpPr/>
            <p:nvPr/>
          </p:nvGrpSpPr>
          <p:grpSpPr>
            <a:xfrm>
              <a:off x="6843607" y="2534299"/>
              <a:ext cx="384412" cy="323404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34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5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6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7" name="Group 136"/>
            <p:cNvGrpSpPr/>
            <p:nvPr/>
          </p:nvGrpSpPr>
          <p:grpSpPr>
            <a:xfrm>
              <a:off x="7681436" y="3866045"/>
              <a:ext cx="383755" cy="383755"/>
              <a:chOff x="4439444" y="2582069"/>
              <a:chExt cx="464344" cy="464344"/>
            </a:xfrm>
            <a:solidFill>
              <a:schemeClr val="bg2"/>
            </a:solidFill>
          </p:grpSpPr>
          <p:sp>
            <p:nvSpPr>
              <p:cNvPr id="138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9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0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1" name="Rectangle 140"/>
            <p:cNvSpPr/>
            <p:nvPr/>
          </p:nvSpPr>
          <p:spPr>
            <a:xfrm>
              <a:off x="3456000" y="4301604"/>
              <a:ext cx="1799288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Rectangle 141"/>
            <p:cNvSpPr/>
            <p:nvPr/>
          </p:nvSpPr>
          <p:spPr>
            <a:xfrm>
              <a:off x="4405224" y="2799521"/>
              <a:ext cx="1446923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6304303" y="2941200"/>
              <a:ext cx="139028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Rectangle 143"/>
            <p:cNvSpPr/>
            <p:nvPr/>
          </p:nvSpPr>
          <p:spPr>
            <a:xfrm>
              <a:off x="6933576" y="4243918"/>
              <a:ext cx="1736992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1929495" y="5600052"/>
            <a:ext cx="8999762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1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2059455" y="2464197"/>
            <a:ext cx="2183543" cy="686389"/>
            <a:chOff x="897773" y="2357290"/>
            <a:chExt cx="2384237" cy="749476"/>
          </a:xfrm>
        </p:grpSpPr>
        <p:sp>
          <p:nvSpPr>
            <p:cNvPr id="154" name="TextBox 153"/>
            <p:cNvSpPr txBox="1"/>
            <p:nvPr/>
          </p:nvSpPr>
          <p:spPr>
            <a:xfrm>
              <a:off x="1403756" y="2357290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Rectangle 154"/>
            <p:cNvSpPr/>
            <p:nvPr/>
          </p:nvSpPr>
          <p:spPr>
            <a:xfrm>
              <a:off x="897773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6" name="Group 155"/>
          <p:cNvGrpSpPr/>
          <p:nvPr/>
        </p:nvGrpSpPr>
        <p:grpSpPr>
          <a:xfrm>
            <a:off x="3024087" y="2054325"/>
            <a:ext cx="254276" cy="253518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157" name="Oval 15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Freeform 15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059455" y="3871296"/>
            <a:ext cx="2183543" cy="693353"/>
            <a:chOff x="897773" y="3893722"/>
            <a:chExt cx="2384237" cy="757081"/>
          </a:xfrm>
        </p:grpSpPr>
        <p:sp>
          <p:nvSpPr>
            <p:cNvPr id="159" name="TextBox 158"/>
            <p:cNvSpPr txBox="1"/>
            <p:nvPr/>
          </p:nvSpPr>
          <p:spPr>
            <a:xfrm>
              <a:off x="1403762" y="3893722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Rectangle 159"/>
            <p:cNvSpPr/>
            <p:nvPr/>
          </p:nvSpPr>
          <p:spPr>
            <a:xfrm>
              <a:off x="897773" y="4181712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1" name="Group 160"/>
          <p:cNvGrpSpPr/>
          <p:nvPr/>
        </p:nvGrpSpPr>
        <p:grpSpPr>
          <a:xfrm>
            <a:off x="3024087" y="3468393"/>
            <a:ext cx="254276" cy="253518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162" name="Oval 1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1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059455" y="5252265"/>
            <a:ext cx="2183543" cy="725132"/>
            <a:chOff x="897773" y="5401618"/>
            <a:chExt cx="2384237" cy="791781"/>
          </a:xfrm>
        </p:grpSpPr>
        <p:sp>
          <p:nvSpPr>
            <p:cNvPr id="164" name="TextBox 163"/>
            <p:cNvSpPr txBox="1"/>
            <p:nvPr/>
          </p:nvSpPr>
          <p:spPr>
            <a:xfrm>
              <a:off x="1403762" y="5401618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5" name="Rectangle 164"/>
            <p:cNvSpPr/>
            <p:nvPr/>
          </p:nvSpPr>
          <p:spPr>
            <a:xfrm>
              <a:off x="897773" y="5724308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6" name="Group 165"/>
          <p:cNvGrpSpPr/>
          <p:nvPr/>
        </p:nvGrpSpPr>
        <p:grpSpPr>
          <a:xfrm>
            <a:off x="3024087" y="4881139"/>
            <a:ext cx="254276" cy="253518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167" name="Oval 16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Freeform 16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07702" y="5021843"/>
            <a:ext cx="294728" cy="2207531"/>
            <a:chOff x="4980416" y="5038865"/>
            <a:chExt cx="321817" cy="1816442"/>
          </a:xfrm>
        </p:grpSpPr>
        <p:sp>
          <p:nvSpPr>
            <p:cNvPr id="175" name="Freeform 11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12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13"/>
            <p:cNvSpPr>
              <a:spLocks/>
            </p:cNvSpPr>
            <p:nvPr/>
          </p:nvSpPr>
          <p:spPr bwMode="auto">
            <a:xfrm>
              <a:off x="5078038" y="5468401"/>
              <a:ext cx="125899" cy="1386906"/>
            </a:xfrm>
            <a:custGeom>
              <a:avLst/>
              <a:gdLst>
                <a:gd name="T0" fmla="*/ 79 w 79"/>
                <a:gd name="T1" fmla="*/ 871 h 871"/>
                <a:gd name="T2" fmla="*/ 0 w 79"/>
                <a:gd name="T3" fmla="*/ 871 h 871"/>
                <a:gd name="T4" fmla="*/ 0 w 79"/>
                <a:gd name="T5" fmla="*/ 33 h 871"/>
                <a:gd name="T6" fmla="*/ 39 w 79"/>
                <a:gd name="T7" fmla="*/ 1 h 871"/>
                <a:gd name="T8" fmla="*/ 79 w 79"/>
                <a:gd name="T9" fmla="*/ 33 h 871"/>
                <a:gd name="T10" fmla="*/ 79 w 79"/>
                <a:gd name="T11" fmla="*/ 871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871">
                  <a:moveTo>
                    <a:pt x="79" y="871"/>
                  </a:moveTo>
                  <a:cubicBezTo>
                    <a:pt x="0" y="871"/>
                    <a:pt x="0" y="871"/>
                    <a:pt x="0" y="871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9" y="1"/>
                  </a:cubicBezTo>
                  <a:cubicBezTo>
                    <a:pt x="73" y="0"/>
                    <a:pt x="79" y="33"/>
                    <a:pt x="79" y="33"/>
                  </a:cubicBezTo>
                  <a:cubicBezTo>
                    <a:pt x="79" y="871"/>
                    <a:pt x="79" y="871"/>
                    <a:pt x="79" y="87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8" name="Freeform 14"/>
            <p:cNvSpPr>
              <a:spLocks/>
            </p:cNvSpPr>
            <p:nvPr/>
          </p:nvSpPr>
          <p:spPr bwMode="auto">
            <a:xfrm>
              <a:off x="5200571" y="5465708"/>
              <a:ext cx="101662" cy="1387579"/>
            </a:xfrm>
            <a:custGeom>
              <a:avLst/>
              <a:gdLst>
                <a:gd name="T0" fmla="*/ 64 w 64"/>
                <a:gd name="T1" fmla="*/ 872 h 872"/>
                <a:gd name="T2" fmla="*/ 0 w 64"/>
                <a:gd name="T3" fmla="*/ 872 h 872"/>
                <a:gd name="T4" fmla="*/ 0 w 64"/>
                <a:gd name="T5" fmla="*/ 33 h 872"/>
                <a:gd name="T6" fmla="*/ 31 w 64"/>
                <a:gd name="T7" fmla="*/ 1 h 872"/>
                <a:gd name="T8" fmla="*/ 64 w 64"/>
                <a:gd name="T9" fmla="*/ 33 h 872"/>
                <a:gd name="T10" fmla="*/ 64 w 64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872">
                  <a:moveTo>
                    <a:pt x="64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8" y="0"/>
                    <a:pt x="64" y="33"/>
                    <a:pt x="64" y="33"/>
                  </a:cubicBezTo>
                  <a:cubicBezTo>
                    <a:pt x="64" y="872"/>
                    <a:pt x="64" y="872"/>
                    <a:pt x="64" y="872"/>
                  </a:cubicBezTo>
                </a:path>
              </a:pathLst>
            </a:custGeom>
            <a:solidFill>
              <a:srgbClr val="ABA0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15"/>
            <p:cNvSpPr>
              <a:spLocks/>
            </p:cNvSpPr>
            <p:nvPr/>
          </p:nvSpPr>
          <p:spPr bwMode="auto">
            <a:xfrm>
              <a:off x="4980416" y="5465708"/>
              <a:ext cx="100315" cy="1387579"/>
            </a:xfrm>
            <a:custGeom>
              <a:avLst/>
              <a:gdLst>
                <a:gd name="T0" fmla="*/ 63 w 63"/>
                <a:gd name="T1" fmla="*/ 872 h 872"/>
                <a:gd name="T2" fmla="*/ 0 w 63"/>
                <a:gd name="T3" fmla="*/ 872 h 872"/>
                <a:gd name="T4" fmla="*/ 0 w 63"/>
                <a:gd name="T5" fmla="*/ 33 h 872"/>
                <a:gd name="T6" fmla="*/ 31 w 63"/>
                <a:gd name="T7" fmla="*/ 1 h 872"/>
                <a:gd name="T8" fmla="*/ 63 w 63"/>
                <a:gd name="T9" fmla="*/ 33 h 872"/>
                <a:gd name="T10" fmla="*/ 63 w 63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872">
                  <a:moveTo>
                    <a:pt x="63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7" y="0"/>
                    <a:pt x="63" y="33"/>
                    <a:pt x="63" y="33"/>
                  </a:cubicBezTo>
                  <a:lnTo>
                    <a:pt x="63" y="87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Freeform 16"/>
            <p:cNvSpPr>
              <a:spLocks/>
            </p:cNvSpPr>
            <p:nvPr/>
          </p:nvSpPr>
          <p:spPr bwMode="auto">
            <a:xfrm>
              <a:off x="5076019" y="5038865"/>
              <a:ext cx="132631" cy="192551"/>
            </a:xfrm>
            <a:custGeom>
              <a:avLst/>
              <a:gdLst>
                <a:gd name="T0" fmla="*/ 0 w 83"/>
                <a:gd name="T1" fmla="*/ 111 h 121"/>
                <a:gd name="T2" fmla="*/ 83 w 83"/>
                <a:gd name="T3" fmla="*/ 113 h 121"/>
                <a:gd name="T4" fmla="*/ 49 w 83"/>
                <a:gd name="T5" fmla="*/ 0 h 121"/>
                <a:gd name="T6" fmla="*/ 29 w 83"/>
                <a:gd name="T7" fmla="*/ 0 h 121"/>
                <a:gd name="T8" fmla="*/ 0 w 83"/>
                <a:gd name="T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1">
                  <a:moveTo>
                    <a:pt x="0" y="111"/>
                  </a:moveTo>
                  <a:cubicBezTo>
                    <a:pt x="0" y="111"/>
                    <a:pt x="40" y="121"/>
                    <a:pt x="83" y="113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0" name="Freeform 36"/>
            <p:cNvSpPr>
              <a:spLocks/>
            </p:cNvSpPr>
            <p:nvPr/>
          </p:nvSpPr>
          <p:spPr bwMode="auto">
            <a:xfrm>
              <a:off x="5143344" y="5218624"/>
              <a:ext cx="149463" cy="294886"/>
            </a:xfrm>
            <a:custGeom>
              <a:avLst/>
              <a:gdLst>
                <a:gd name="T0" fmla="*/ 41 w 94"/>
                <a:gd name="T1" fmla="*/ 0 h 185"/>
                <a:gd name="T2" fmla="*/ 6 w 94"/>
                <a:gd name="T3" fmla="*/ 3 h 185"/>
                <a:gd name="T4" fmla="*/ 0 w 94"/>
                <a:gd name="T5" fmla="*/ 3 h 185"/>
                <a:gd name="T6" fmla="*/ 0 w 94"/>
                <a:gd name="T7" fmla="*/ 158 h 185"/>
                <a:gd name="T8" fmla="*/ 37 w 94"/>
                <a:gd name="T9" fmla="*/ 185 h 185"/>
                <a:gd name="T10" fmla="*/ 67 w 94"/>
                <a:gd name="T11" fmla="*/ 156 h 185"/>
                <a:gd name="T12" fmla="*/ 68 w 94"/>
                <a:gd name="T13" fmla="*/ 156 h 185"/>
                <a:gd name="T14" fmla="*/ 94 w 94"/>
                <a:gd name="T15" fmla="*/ 172 h 185"/>
                <a:gd name="T16" fmla="*/ 94 w 94"/>
                <a:gd name="T17" fmla="*/ 171 h 185"/>
                <a:gd name="T18" fmla="*/ 41 w 94"/>
                <a:gd name="T19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85">
                  <a:moveTo>
                    <a:pt x="41" y="0"/>
                  </a:moveTo>
                  <a:cubicBezTo>
                    <a:pt x="28" y="2"/>
                    <a:pt x="16" y="3"/>
                    <a:pt x="6" y="3"/>
                  </a:cubicBezTo>
                  <a:cubicBezTo>
                    <a:pt x="4" y="3"/>
                    <a:pt x="2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24" y="159"/>
                    <a:pt x="34" y="177"/>
                    <a:pt x="37" y="185"/>
                  </a:cubicBezTo>
                  <a:cubicBezTo>
                    <a:pt x="38" y="178"/>
                    <a:pt x="45" y="157"/>
                    <a:pt x="67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1" y="156"/>
                    <a:pt x="89" y="164"/>
                    <a:pt x="94" y="172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41" y="0"/>
                    <a:pt x="41" y="0"/>
                    <a:pt x="41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1" name="Freeform 37"/>
            <p:cNvSpPr>
              <a:spLocks/>
            </p:cNvSpPr>
            <p:nvPr/>
          </p:nvSpPr>
          <p:spPr bwMode="auto">
            <a:xfrm>
              <a:off x="5143344" y="5470421"/>
              <a:ext cx="60593" cy="1384886"/>
            </a:xfrm>
            <a:custGeom>
              <a:avLst/>
              <a:gdLst>
                <a:gd name="T0" fmla="*/ 0 w 38"/>
                <a:gd name="T1" fmla="*/ 0 h 870"/>
                <a:gd name="T2" fmla="*/ 0 w 38"/>
                <a:gd name="T3" fmla="*/ 870 h 870"/>
                <a:gd name="T4" fmla="*/ 38 w 38"/>
                <a:gd name="T5" fmla="*/ 870 h 870"/>
                <a:gd name="T6" fmla="*/ 38 w 38"/>
                <a:gd name="T7" fmla="*/ 869 h 870"/>
                <a:gd name="T8" fmla="*/ 36 w 38"/>
                <a:gd name="T9" fmla="*/ 869 h 870"/>
                <a:gd name="T10" fmla="*/ 36 w 38"/>
                <a:gd name="T11" fmla="*/ 30 h 870"/>
                <a:gd name="T12" fmla="*/ 37 w 38"/>
                <a:gd name="T13" fmla="*/ 27 h 870"/>
                <a:gd name="T14" fmla="*/ 0 w 38"/>
                <a:gd name="T15" fmla="*/ 0 h 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870">
                  <a:moveTo>
                    <a:pt x="0" y="0"/>
                  </a:moveTo>
                  <a:cubicBezTo>
                    <a:pt x="0" y="870"/>
                    <a:pt x="0" y="870"/>
                    <a:pt x="0" y="870"/>
                  </a:cubicBezTo>
                  <a:cubicBezTo>
                    <a:pt x="38" y="870"/>
                    <a:pt x="38" y="870"/>
                    <a:pt x="38" y="870"/>
                  </a:cubicBezTo>
                  <a:cubicBezTo>
                    <a:pt x="38" y="869"/>
                    <a:pt x="38" y="869"/>
                    <a:pt x="38" y="869"/>
                  </a:cubicBezTo>
                  <a:cubicBezTo>
                    <a:pt x="36" y="869"/>
                    <a:pt x="36" y="869"/>
                    <a:pt x="36" y="86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7" y="29"/>
                    <a:pt x="37" y="27"/>
                  </a:cubicBezTo>
                  <a:cubicBezTo>
                    <a:pt x="34" y="19"/>
                    <a:pt x="24" y="1"/>
                    <a:pt x="0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2" name="Freeform 38"/>
            <p:cNvSpPr>
              <a:spLocks/>
            </p:cNvSpPr>
            <p:nvPr/>
          </p:nvSpPr>
          <p:spPr bwMode="auto">
            <a:xfrm>
              <a:off x="5200571" y="5467055"/>
              <a:ext cx="101662" cy="1386232"/>
            </a:xfrm>
            <a:custGeom>
              <a:avLst/>
              <a:gdLst>
                <a:gd name="T0" fmla="*/ 32 w 64"/>
                <a:gd name="T1" fmla="*/ 0 h 871"/>
                <a:gd name="T2" fmla="*/ 31 w 64"/>
                <a:gd name="T3" fmla="*/ 0 h 871"/>
                <a:gd name="T4" fmla="*/ 1 w 64"/>
                <a:gd name="T5" fmla="*/ 29 h 871"/>
                <a:gd name="T6" fmla="*/ 0 w 64"/>
                <a:gd name="T7" fmla="*/ 32 h 871"/>
                <a:gd name="T8" fmla="*/ 0 w 64"/>
                <a:gd name="T9" fmla="*/ 871 h 871"/>
                <a:gd name="T10" fmla="*/ 2 w 64"/>
                <a:gd name="T11" fmla="*/ 871 h 871"/>
                <a:gd name="T12" fmla="*/ 64 w 64"/>
                <a:gd name="T13" fmla="*/ 871 h 871"/>
                <a:gd name="T14" fmla="*/ 64 w 64"/>
                <a:gd name="T15" fmla="*/ 32 h 871"/>
                <a:gd name="T16" fmla="*/ 58 w 64"/>
                <a:gd name="T17" fmla="*/ 16 h 871"/>
                <a:gd name="T18" fmla="*/ 32 w 64"/>
                <a:gd name="T19" fmla="*/ 0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871">
                  <a:moveTo>
                    <a:pt x="32" y="0"/>
                  </a:moveTo>
                  <a:cubicBezTo>
                    <a:pt x="32" y="0"/>
                    <a:pt x="32" y="0"/>
                    <a:pt x="31" y="0"/>
                  </a:cubicBezTo>
                  <a:cubicBezTo>
                    <a:pt x="9" y="1"/>
                    <a:pt x="2" y="22"/>
                    <a:pt x="1" y="29"/>
                  </a:cubicBezTo>
                  <a:cubicBezTo>
                    <a:pt x="1" y="31"/>
                    <a:pt x="0" y="32"/>
                    <a:pt x="0" y="32"/>
                  </a:cubicBezTo>
                  <a:cubicBezTo>
                    <a:pt x="0" y="871"/>
                    <a:pt x="0" y="871"/>
                    <a:pt x="0" y="871"/>
                  </a:cubicBezTo>
                  <a:cubicBezTo>
                    <a:pt x="2" y="871"/>
                    <a:pt x="2" y="871"/>
                    <a:pt x="2" y="871"/>
                  </a:cubicBezTo>
                  <a:cubicBezTo>
                    <a:pt x="64" y="871"/>
                    <a:pt x="64" y="871"/>
                    <a:pt x="64" y="871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32"/>
                    <a:pt x="62" y="24"/>
                    <a:pt x="58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3" name="Freeform 39"/>
            <p:cNvSpPr>
              <a:spLocks/>
            </p:cNvSpPr>
            <p:nvPr/>
          </p:nvSpPr>
          <p:spPr bwMode="auto">
            <a:xfrm>
              <a:off x="5143344" y="5038865"/>
              <a:ext cx="65306" cy="184472"/>
            </a:xfrm>
            <a:custGeom>
              <a:avLst/>
              <a:gdLst>
                <a:gd name="T0" fmla="*/ 7 w 41"/>
                <a:gd name="T1" fmla="*/ 0 h 116"/>
                <a:gd name="T2" fmla="*/ 0 w 41"/>
                <a:gd name="T3" fmla="*/ 0 h 116"/>
                <a:gd name="T4" fmla="*/ 0 w 41"/>
                <a:gd name="T5" fmla="*/ 116 h 116"/>
                <a:gd name="T6" fmla="*/ 6 w 41"/>
                <a:gd name="T7" fmla="*/ 116 h 116"/>
                <a:gd name="T8" fmla="*/ 41 w 41"/>
                <a:gd name="T9" fmla="*/ 113 h 116"/>
                <a:gd name="T10" fmla="*/ 41 w 41"/>
                <a:gd name="T11" fmla="*/ 113 h 116"/>
                <a:gd name="T12" fmla="*/ 7 w 41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6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2" y="116"/>
                    <a:pt x="4" y="116"/>
                    <a:pt x="6" y="116"/>
                  </a:cubicBezTo>
                  <a:cubicBezTo>
                    <a:pt x="16" y="116"/>
                    <a:pt x="28" y="115"/>
                    <a:pt x="41" y="113"/>
                  </a:cubicBezTo>
                  <a:cubicBezTo>
                    <a:pt x="41" y="113"/>
                    <a:pt x="41" y="113"/>
                    <a:pt x="41" y="11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886169" y="5313816"/>
            <a:ext cx="294727" cy="1911955"/>
            <a:chOff x="5502862" y="5357314"/>
            <a:chExt cx="321816" cy="1497993"/>
          </a:xfrm>
        </p:grpSpPr>
        <p:sp>
          <p:nvSpPr>
            <p:cNvPr id="187" name="Freeform 23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8" name="Freeform 24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9" name="Freeform 25"/>
            <p:cNvSpPr>
              <a:spLocks/>
            </p:cNvSpPr>
            <p:nvPr/>
          </p:nvSpPr>
          <p:spPr bwMode="auto">
            <a:xfrm>
              <a:off x="5601831" y="5786851"/>
              <a:ext cx="125899" cy="1068456"/>
            </a:xfrm>
            <a:custGeom>
              <a:avLst/>
              <a:gdLst>
                <a:gd name="T0" fmla="*/ 79 w 79"/>
                <a:gd name="T1" fmla="*/ 671 h 671"/>
                <a:gd name="T2" fmla="*/ 0 w 79"/>
                <a:gd name="T3" fmla="*/ 671 h 671"/>
                <a:gd name="T4" fmla="*/ 0 w 79"/>
                <a:gd name="T5" fmla="*/ 32 h 671"/>
                <a:gd name="T6" fmla="*/ 38 w 79"/>
                <a:gd name="T7" fmla="*/ 1 h 671"/>
                <a:gd name="T8" fmla="*/ 79 w 79"/>
                <a:gd name="T9" fmla="*/ 32 h 671"/>
                <a:gd name="T10" fmla="*/ 79 w 79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671">
                  <a:moveTo>
                    <a:pt x="79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8" y="1"/>
                  </a:cubicBezTo>
                  <a:cubicBezTo>
                    <a:pt x="72" y="0"/>
                    <a:pt x="79" y="32"/>
                    <a:pt x="79" y="32"/>
                  </a:cubicBezTo>
                  <a:cubicBezTo>
                    <a:pt x="79" y="671"/>
                    <a:pt x="79" y="671"/>
                    <a:pt x="79" y="671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0" name="Freeform 26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B59B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1" name="Freeform 27"/>
            <p:cNvSpPr>
              <a:spLocks/>
            </p:cNvSpPr>
            <p:nvPr/>
          </p:nvSpPr>
          <p:spPr bwMode="auto">
            <a:xfrm>
              <a:off x="5502862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2" name="Freeform 28"/>
            <p:cNvSpPr>
              <a:spLocks/>
            </p:cNvSpPr>
            <p:nvPr/>
          </p:nvSpPr>
          <p:spPr bwMode="auto">
            <a:xfrm>
              <a:off x="5599811" y="5357314"/>
              <a:ext cx="130611" cy="189185"/>
            </a:xfrm>
            <a:custGeom>
              <a:avLst/>
              <a:gdLst>
                <a:gd name="T0" fmla="*/ 0 w 82"/>
                <a:gd name="T1" fmla="*/ 110 h 119"/>
                <a:gd name="T2" fmla="*/ 82 w 82"/>
                <a:gd name="T3" fmla="*/ 111 h 119"/>
                <a:gd name="T4" fmla="*/ 48 w 82"/>
                <a:gd name="T5" fmla="*/ 0 h 119"/>
                <a:gd name="T6" fmla="*/ 28 w 82"/>
                <a:gd name="T7" fmla="*/ 0 h 119"/>
                <a:gd name="T8" fmla="*/ 0 w 82"/>
                <a:gd name="T9" fmla="*/ 11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19">
                  <a:moveTo>
                    <a:pt x="0" y="110"/>
                  </a:moveTo>
                  <a:cubicBezTo>
                    <a:pt x="0" y="110"/>
                    <a:pt x="39" y="119"/>
                    <a:pt x="82" y="111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" name="Freeform 41"/>
            <p:cNvSpPr>
              <a:spLocks/>
            </p:cNvSpPr>
            <p:nvPr/>
          </p:nvSpPr>
          <p:spPr bwMode="auto">
            <a:xfrm>
              <a:off x="5665117" y="5535727"/>
              <a:ext cx="151482" cy="295559"/>
            </a:xfrm>
            <a:custGeom>
              <a:avLst/>
              <a:gdLst>
                <a:gd name="T0" fmla="*/ 40 w 95"/>
                <a:gd name="T1" fmla="*/ 0 h 186"/>
                <a:gd name="T2" fmla="*/ 6 w 95"/>
                <a:gd name="T3" fmla="*/ 2 h 186"/>
                <a:gd name="T4" fmla="*/ 0 w 95"/>
                <a:gd name="T5" fmla="*/ 2 h 186"/>
                <a:gd name="T6" fmla="*/ 0 w 95"/>
                <a:gd name="T7" fmla="*/ 159 h 186"/>
                <a:gd name="T8" fmla="*/ 37 w 95"/>
                <a:gd name="T9" fmla="*/ 186 h 186"/>
                <a:gd name="T10" fmla="*/ 68 w 95"/>
                <a:gd name="T11" fmla="*/ 156 h 186"/>
                <a:gd name="T12" fmla="*/ 68 w 95"/>
                <a:gd name="T13" fmla="*/ 156 h 186"/>
                <a:gd name="T14" fmla="*/ 94 w 95"/>
                <a:gd name="T15" fmla="*/ 173 h 186"/>
                <a:gd name="T16" fmla="*/ 95 w 95"/>
                <a:gd name="T17" fmla="*/ 171 h 186"/>
                <a:gd name="T18" fmla="*/ 40 w 95"/>
                <a:gd name="T19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5" h="186">
                  <a:moveTo>
                    <a:pt x="40" y="0"/>
                  </a:moveTo>
                  <a:cubicBezTo>
                    <a:pt x="28" y="2"/>
                    <a:pt x="16" y="2"/>
                    <a:pt x="6" y="2"/>
                  </a:cubicBezTo>
                  <a:cubicBezTo>
                    <a:pt x="4" y="2"/>
                    <a:pt x="2" y="2"/>
                    <a:pt x="0" y="2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24" y="159"/>
                    <a:pt x="34" y="177"/>
                    <a:pt x="37" y="186"/>
                  </a:cubicBezTo>
                  <a:cubicBezTo>
                    <a:pt x="39" y="179"/>
                    <a:pt x="45" y="157"/>
                    <a:pt x="68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2" y="156"/>
                    <a:pt x="89" y="165"/>
                    <a:pt x="94" y="173"/>
                  </a:cubicBezTo>
                  <a:cubicBezTo>
                    <a:pt x="95" y="171"/>
                    <a:pt x="95" y="171"/>
                    <a:pt x="95" y="171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6" name="Freeform 42"/>
            <p:cNvSpPr>
              <a:spLocks/>
            </p:cNvSpPr>
            <p:nvPr/>
          </p:nvSpPr>
          <p:spPr bwMode="auto">
            <a:xfrm>
              <a:off x="5679185" y="5788871"/>
              <a:ext cx="62613" cy="1066436"/>
            </a:xfrm>
            <a:custGeom>
              <a:avLst/>
              <a:gdLst>
                <a:gd name="T0" fmla="*/ 0 w 39"/>
                <a:gd name="T1" fmla="*/ 0 h 670"/>
                <a:gd name="T2" fmla="*/ 0 w 39"/>
                <a:gd name="T3" fmla="*/ 670 h 670"/>
                <a:gd name="T4" fmla="*/ 39 w 39"/>
                <a:gd name="T5" fmla="*/ 670 h 670"/>
                <a:gd name="T6" fmla="*/ 39 w 39"/>
                <a:gd name="T7" fmla="*/ 669 h 670"/>
                <a:gd name="T8" fmla="*/ 37 w 39"/>
                <a:gd name="T9" fmla="*/ 669 h 670"/>
                <a:gd name="T10" fmla="*/ 37 w 39"/>
                <a:gd name="T11" fmla="*/ 29 h 670"/>
                <a:gd name="T12" fmla="*/ 37 w 39"/>
                <a:gd name="T13" fmla="*/ 27 h 670"/>
                <a:gd name="T14" fmla="*/ 0 w 39"/>
                <a:gd name="T15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70">
                  <a:moveTo>
                    <a:pt x="0" y="0"/>
                  </a:moveTo>
                  <a:cubicBezTo>
                    <a:pt x="0" y="670"/>
                    <a:pt x="0" y="670"/>
                    <a:pt x="0" y="670"/>
                  </a:cubicBezTo>
                  <a:cubicBezTo>
                    <a:pt x="39" y="670"/>
                    <a:pt x="39" y="670"/>
                    <a:pt x="39" y="670"/>
                  </a:cubicBezTo>
                  <a:cubicBezTo>
                    <a:pt x="39" y="669"/>
                    <a:pt x="39" y="669"/>
                    <a:pt x="39" y="669"/>
                  </a:cubicBezTo>
                  <a:cubicBezTo>
                    <a:pt x="37" y="669"/>
                    <a:pt x="37" y="669"/>
                    <a:pt x="37" y="66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34" y="18"/>
                    <a:pt x="24" y="0"/>
                    <a:pt x="0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7" name="Freeform 43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2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2" y="672"/>
                    <a:pt x="2" y="672"/>
                    <a:pt x="2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8" name="Freeform 44"/>
            <p:cNvSpPr>
              <a:spLocks/>
            </p:cNvSpPr>
            <p:nvPr/>
          </p:nvSpPr>
          <p:spPr bwMode="auto">
            <a:xfrm>
              <a:off x="5665117" y="5357314"/>
              <a:ext cx="65306" cy="181106"/>
            </a:xfrm>
            <a:custGeom>
              <a:avLst/>
              <a:gdLst>
                <a:gd name="T0" fmla="*/ 7 w 41"/>
                <a:gd name="T1" fmla="*/ 0 h 114"/>
                <a:gd name="T2" fmla="*/ 0 w 41"/>
                <a:gd name="T3" fmla="*/ 0 h 114"/>
                <a:gd name="T4" fmla="*/ 0 w 41"/>
                <a:gd name="T5" fmla="*/ 114 h 114"/>
                <a:gd name="T6" fmla="*/ 6 w 41"/>
                <a:gd name="T7" fmla="*/ 114 h 114"/>
                <a:gd name="T8" fmla="*/ 40 w 41"/>
                <a:gd name="T9" fmla="*/ 112 h 114"/>
                <a:gd name="T10" fmla="*/ 41 w 41"/>
                <a:gd name="T11" fmla="*/ 111 h 114"/>
                <a:gd name="T12" fmla="*/ 7 w 41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4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2" y="114"/>
                    <a:pt x="4" y="114"/>
                    <a:pt x="6" y="114"/>
                  </a:cubicBezTo>
                  <a:cubicBezTo>
                    <a:pt x="16" y="114"/>
                    <a:pt x="28" y="114"/>
                    <a:pt x="40" y="112"/>
                  </a:cubicBezTo>
                  <a:cubicBezTo>
                    <a:pt x="41" y="112"/>
                    <a:pt x="41" y="111"/>
                    <a:pt x="41" y="111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220445" y="5313820"/>
            <a:ext cx="294727" cy="1915388"/>
            <a:chOff x="6959786" y="5357314"/>
            <a:chExt cx="321816" cy="1497993"/>
          </a:xfrm>
        </p:grpSpPr>
        <p:sp>
          <p:nvSpPr>
            <p:cNvPr id="181" name="Freeform 17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8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3" name="Freeform 19"/>
            <p:cNvSpPr>
              <a:spLocks/>
            </p:cNvSpPr>
            <p:nvPr/>
          </p:nvSpPr>
          <p:spPr bwMode="auto">
            <a:xfrm>
              <a:off x="7058755" y="5786851"/>
              <a:ext cx="123879" cy="1068456"/>
            </a:xfrm>
            <a:custGeom>
              <a:avLst/>
              <a:gdLst>
                <a:gd name="T0" fmla="*/ 78 w 78"/>
                <a:gd name="T1" fmla="*/ 671 h 671"/>
                <a:gd name="T2" fmla="*/ 0 w 78"/>
                <a:gd name="T3" fmla="*/ 671 h 671"/>
                <a:gd name="T4" fmla="*/ 0 w 78"/>
                <a:gd name="T5" fmla="*/ 32 h 671"/>
                <a:gd name="T6" fmla="*/ 38 w 78"/>
                <a:gd name="T7" fmla="*/ 1 h 671"/>
                <a:gd name="T8" fmla="*/ 78 w 78"/>
                <a:gd name="T9" fmla="*/ 32 h 671"/>
                <a:gd name="T10" fmla="*/ 78 w 78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671">
                  <a:moveTo>
                    <a:pt x="78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8" y="1"/>
                  </a:cubicBezTo>
                  <a:cubicBezTo>
                    <a:pt x="72" y="0"/>
                    <a:pt x="78" y="32"/>
                    <a:pt x="78" y="32"/>
                  </a:cubicBezTo>
                  <a:cubicBezTo>
                    <a:pt x="78" y="671"/>
                    <a:pt x="78" y="671"/>
                    <a:pt x="78" y="671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Freeform 20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F778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21"/>
            <p:cNvSpPr>
              <a:spLocks/>
            </p:cNvSpPr>
            <p:nvPr/>
          </p:nvSpPr>
          <p:spPr bwMode="auto">
            <a:xfrm>
              <a:off x="6959786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6" name="Freeform 22"/>
            <p:cNvSpPr>
              <a:spLocks/>
            </p:cNvSpPr>
            <p:nvPr/>
          </p:nvSpPr>
          <p:spPr bwMode="auto">
            <a:xfrm>
              <a:off x="7056735" y="5357314"/>
              <a:ext cx="130611" cy="191204"/>
            </a:xfrm>
            <a:custGeom>
              <a:avLst/>
              <a:gdLst>
                <a:gd name="T0" fmla="*/ 0 w 82"/>
                <a:gd name="T1" fmla="*/ 110 h 120"/>
                <a:gd name="T2" fmla="*/ 82 w 82"/>
                <a:gd name="T3" fmla="*/ 112 h 120"/>
                <a:gd name="T4" fmla="*/ 48 w 82"/>
                <a:gd name="T5" fmla="*/ 0 h 120"/>
                <a:gd name="T6" fmla="*/ 28 w 82"/>
                <a:gd name="T7" fmla="*/ 0 h 120"/>
                <a:gd name="T8" fmla="*/ 0 w 82"/>
                <a:gd name="T9" fmla="*/ 11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20">
                  <a:moveTo>
                    <a:pt x="0" y="110"/>
                  </a:moveTo>
                  <a:cubicBezTo>
                    <a:pt x="0" y="110"/>
                    <a:pt x="39" y="120"/>
                    <a:pt x="82" y="11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0" name="Freeform 46"/>
            <p:cNvSpPr>
              <a:spLocks/>
            </p:cNvSpPr>
            <p:nvPr/>
          </p:nvSpPr>
          <p:spPr bwMode="auto">
            <a:xfrm>
              <a:off x="7117328" y="5535727"/>
              <a:ext cx="156195" cy="295559"/>
            </a:xfrm>
            <a:custGeom>
              <a:avLst/>
              <a:gdLst>
                <a:gd name="T0" fmla="*/ 44 w 98"/>
                <a:gd name="T1" fmla="*/ 0 h 186"/>
                <a:gd name="T2" fmla="*/ 9 w 98"/>
                <a:gd name="T3" fmla="*/ 3 h 186"/>
                <a:gd name="T4" fmla="*/ 0 w 98"/>
                <a:gd name="T5" fmla="*/ 3 h 186"/>
                <a:gd name="T6" fmla="*/ 0 w 98"/>
                <a:gd name="T7" fmla="*/ 159 h 186"/>
                <a:gd name="T8" fmla="*/ 1 w 98"/>
                <a:gd name="T9" fmla="*/ 159 h 186"/>
                <a:gd name="T10" fmla="*/ 2 w 98"/>
                <a:gd name="T11" fmla="*/ 159 h 186"/>
                <a:gd name="T12" fmla="*/ 40 w 98"/>
                <a:gd name="T13" fmla="*/ 186 h 186"/>
                <a:gd name="T14" fmla="*/ 71 w 98"/>
                <a:gd name="T15" fmla="*/ 156 h 186"/>
                <a:gd name="T16" fmla="*/ 71 w 98"/>
                <a:gd name="T17" fmla="*/ 156 h 186"/>
                <a:gd name="T18" fmla="*/ 97 w 98"/>
                <a:gd name="T19" fmla="*/ 173 h 186"/>
                <a:gd name="T20" fmla="*/ 98 w 98"/>
                <a:gd name="T21" fmla="*/ 171 h 186"/>
                <a:gd name="T22" fmla="*/ 44 w 98"/>
                <a:gd name="T23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8" h="186">
                  <a:moveTo>
                    <a:pt x="44" y="0"/>
                  </a:moveTo>
                  <a:cubicBezTo>
                    <a:pt x="31" y="2"/>
                    <a:pt x="20" y="3"/>
                    <a:pt x="9" y="3"/>
                  </a:cubicBezTo>
                  <a:cubicBezTo>
                    <a:pt x="6" y="3"/>
                    <a:pt x="3" y="3"/>
                    <a:pt x="0" y="3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1" y="159"/>
                    <a:pt x="1" y="159"/>
                  </a:cubicBezTo>
                  <a:cubicBezTo>
                    <a:pt x="2" y="159"/>
                    <a:pt x="2" y="159"/>
                    <a:pt x="2" y="159"/>
                  </a:cubicBezTo>
                  <a:cubicBezTo>
                    <a:pt x="27" y="159"/>
                    <a:pt x="37" y="177"/>
                    <a:pt x="40" y="186"/>
                  </a:cubicBezTo>
                  <a:cubicBezTo>
                    <a:pt x="42" y="179"/>
                    <a:pt x="48" y="157"/>
                    <a:pt x="71" y="156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85" y="156"/>
                    <a:pt x="92" y="165"/>
                    <a:pt x="97" y="173"/>
                  </a:cubicBezTo>
                  <a:cubicBezTo>
                    <a:pt x="98" y="171"/>
                    <a:pt x="98" y="171"/>
                    <a:pt x="98" y="171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1" name="Freeform 47"/>
            <p:cNvSpPr>
              <a:spLocks/>
            </p:cNvSpPr>
            <p:nvPr/>
          </p:nvSpPr>
          <p:spPr bwMode="auto">
            <a:xfrm>
              <a:off x="7117328" y="5788871"/>
              <a:ext cx="65306" cy="1066436"/>
            </a:xfrm>
            <a:custGeom>
              <a:avLst/>
              <a:gdLst>
                <a:gd name="T0" fmla="*/ 2 w 41"/>
                <a:gd name="T1" fmla="*/ 0 h 670"/>
                <a:gd name="T2" fmla="*/ 1 w 41"/>
                <a:gd name="T3" fmla="*/ 0 h 670"/>
                <a:gd name="T4" fmla="*/ 0 w 41"/>
                <a:gd name="T5" fmla="*/ 0 h 670"/>
                <a:gd name="T6" fmla="*/ 0 w 41"/>
                <a:gd name="T7" fmla="*/ 670 h 670"/>
                <a:gd name="T8" fmla="*/ 41 w 41"/>
                <a:gd name="T9" fmla="*/ 670 h 670"/>
                <a:gd name="T10" fmla="*/ 41 w 41"/>
                <a:gd name="T11" fmla="*/ 669 h 670"/>
                <a:gd name="T12" fmla="*/ 40 w 41"/>
                <a:gd name="T13" fmla="*/ 669 h 670"/>
                <a:gd name="T14" fmla="*/ 40 w 41"/>
                <a:gd name="T15" fmla="*/ 29 h 670"/>
                <a:gd name="T16" fmla="*/ 40 w 41"/>
                <a:gd name="T17" fmla="*/ 27 h 670"/>
                <a:gd name="T18" fmla="*/ 2 w 41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670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670"/>
                    <a:pt x="0" y="670"/>
                    <a:pt x="0" y="670"/>
                  </a:cubicBezTo>
                  <a:cubicBezTo>
                    <a:pt x="41" y="670"/>
                    <a:pt x="41" y="670"/>
                    <a:pt x="41" y="670"/>
                  </a:cubicBezTo>
                  <a:cubicBezTo>
                    <a:pt x="41" y="669"/>
                    <a:pt x="41" y="669"/>
                    <a:pt x="41" y="669"/>
                  </a:cubicBezTo>
                  <a:cubicBezTo>
                    <a:pt x="40" y="669"/>
                    <a:pt x="40" y="669"/>
                    <a:pt x="40" y="66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0" y="29"/>
                    <a:pt x="40" y="28"/>
                    <a:pt x="40" y="27"/>
                  </a:cubicBezTo>
                  <a:cubicBezTo>
                    <a:pt x="37" y="18"/>
                    <a:pt x="27" y="0"/>
                    <a:pt x="2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2" name="Freeform 48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1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1" y="672"/>
                    <a:pt x="1" y="672"/>
                    <a:pt x="1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3" name="Freeform 49"/>
            <p:cNvSpPr>
              <a:spLocks/>
            </p:cNvSpPr>
            <p:nvPr/>
          </p:nvSpPr>
          <p:spPr bwMode="auto">
            <a:xfrm>
              <a:off x="7117328" y="5357314"/>
              <a:ext cx="70019" cy="183125"/>
            </a:xfrm>
            <a:custGeom>
              <a:avLst/>
              <a:gdLst>
                <a:gd name="T0" fmla="*/ 10 w 44"/>
                <a:gd name="T1" fmla="*/ 0 h 115"/>
                <a:gd name="T2" fmla="*/ 0 w 44"/>
                <a:gd name="T3" fmla="*/ 0 h 115"/>
                <a:gd name="T4" fmla="*/ 0 w 44"/>
                <a:gd name="T5" fmla="*/ 115 h 115"/>
                <a:gd name="T6" fmla="*/ 9 w 44"/>
                <a:gd name="T7" fmla="*/ 115 h 115"/>
                <a:gd name="T8" fmla="*/ 44 w 44"/>
                <a:gd name="T9" fmla="*/ 112 h 115"/>
                <a:gd name="T10" fmla="*/ 44 w 44"/>
                <a:gd name="T11" fmla="*/ 112 h 115"/>
                <a:gd name="T12" fmla="*/ 10 w 44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115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3" y="115"/>
                    <a:pt x="6" y="115"/>
                    <a:pt x="9" y="115"/>
                  </a:cubicBezTo>
                  <a:cubicBezTo>
                    <a:pt x="20" y="115"/>
                    <a:pt x="31" y="114"/>
                    <a:pt x="44" y="112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348611" y="4316489"/>
            <a:ext cx="294110" cy="2907935"/>
            <a:chOff x="6007804" y="4268661"/>
            <a:chExt cx="321142" cy="2586646"/>
          </a:xfrm>
        </p:grpSpPr>
        <p:sp>
          <p:nvSpPr>
            <p:cNvPr id="193" name="Freeform 29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4" name="Freeform 30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5" name="Freeform 31"/>
            <p:cNvSpPr>
              <a:spLocks/>
            </p:cNvSpPr>
            <p:nvPr/>
          </p:nvSpPr>
          <p:spPr bwMode="auto">
            <a:xfrm>
              <a:off x="6104752" y="4694831"/>
              <a:ext cx="125899" cy="2160476"/>
            </a:xfrm>
            <a:custGeom>
              <a:avLst/>
              <a:gdLst>
                <a:gd name="T0" fmla="*/ 79 w 79"/>
                <a:gd name="T1" fmla="*/ 1357 h 1357"/>
                <a:gd name="T2" fmla="*/ 0 w 79"/>
                <a:gd name="T3" fmla="*/ 1357 h 1357"/>
                <a:gd name="T4" fmla="*/ 0 w 79"/>
                <a:gd name="T5" fmla="*/ 32 h 1357"/>
                <a:gd name="T6" fmla="*/ 39 w 79"/>
                <a:gd name="T7" fmla="*/ 1 h 1357"/>
                <a:gd name="T8" fmla="*/ 79 w 79"/>
                <a:gd name="T9" fmla="*/ 32 h 1357"/>
                <a:gd name="T10" fmla="*/ 79 w 79"/>
                <a:gd name="T11" fmla="*/ 1357 h 1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357">
                  <a:moveTo>
                    <a:pt x="79" y="1357"/>
                  </a:moveTo>
                  <a:cubicBezTo>
                    <a:pt x="0" y="1357"/>
                    <a:pt x="0" y="1357"/>
                    <a:pt x="0" y="135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9" y="1"/>
                  </a:cubicBezTo>
                  <a:cubicBezTo>
                    <a:pt x="73" y="0"/>
                    <a:pt x="79" y="32"/>
                    <a:pt x="79" y="32"/>
                  </a:cubicBezTo>
                  <a:cubicBezTo>
                    <a:pt x="79" y="1357"/>
                    <a:pt x="79" y="1357"/>
                    <a:pt x="79" y="135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6" name="Freeform 32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0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0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1358"/>
                    <a:pt x="63" y="1358"/>
                    <a:pt x="63" y="1358"/>
                  </a:cubicBezTo>
                </a:path>
              </a:pathLst>
            </a:custGeom>
            <a:solidFill>
              <a:srgbClr val="FFB1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Freeform 33"/>
            <p:cNvSpPr>
              <a:spLocks/>
            </p:cNvSpPr>
            <p:nvPr/>
          </p:nvSpPr>
          <p:spPr bwMode="auto">
            <a:xfrm>
              <a:off x="6007804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1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1358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Freeform 34"/>
            <p:cNvSpPr>
              <a:spLocks/>
            </p:cNvSpPr>
            <p:nvPr/>
          </p:nvSpPr>
          <p:spPr bwMode="auto">
            <a:xfrm>
              <a:off x="6104752" y="4268661"/>
              <a:ext cx="129265" cy="185818"/>
            </a:xfrm>
            <a:custGeom>
              <a:avLst/>
              <a:gdLst>
                <a:gd name="T0" fmla="*/ 0 w 81"/>
                <a:gd name="T1" fmla="*/ 107 h 117"/>
                <a:gd name="T2" fmla="*/ 81 w 81"/>
                <a:gd name="T3" fmla="*/ 109 h 117"/>
                <a:gd name="T4" fmla="*/ 48 w 81"/>
                <a:gd name="T5" fmla="*/ 0 h 117"/>
                <a:gd name="T6" fmla="*/ 28 w 81"/>
                <a:gd name="T7" fmla="*/ 0 h 117"/>
                <a:gd name="T8" fmla="*/ 0 w 81"/>
                <a:gd name="T9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117">
                  <a:moveTo>
                    <a:pt x="0" y="107"/>
                  </a:moveTo>
                  <a:cubicBezTo>
                    <a:pt x="0" y="107"/>
                    <a:pt x="39" y="117"/>
                    <a:pt x="81" y="10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07"/>
                    <a:pt x="0" y="107"/>
                    <a:pt x="0" y="10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5" name="Freeform 51"/>
            <p:cNvSpPr>
              <a:spLocks/>
            </p:cNvSpPr>
            <p:nvPr/>
          </p:nvSpPr>
          <p:spPr bwMode="auto">
            <a:xfrm>
              <a:off x="6161979" y="4441687"/>
              <a:ext cx="157542" cy="298252"/>
            </a:xfrm>
            <a:custGeom>
              <a:avLst/>
              <a:gdLst>
                <a:gd name="T0" fmla="*/ 45 w 99"/>
                <a:gd name="T1" fmla="*/ 0 h 187"/>
                <a:gd name="T2" fmla="*/ 45 w 99"/>
                <a:gd name="T3" fmla="*/ 0 h 187"/>
                <a:gd name="T4" fmla="*/ 11 w 99"/>
                <a:gd name="T5" fmla="*/ 3 h 187"/>
                <a:gd name="T6" fmla="*/ 0 w 99"/>
                <a:gd name="T7" fmla="*/ 3 h 187"/>
                <a:gd name="T8" fmla="*/ 0 w 99"/>
                <a:gd name="T9" fmla="*/ 160 h 187"/>
                <a:gd name="T10" fmla="*/ 3 w 99"/>
                <a:gd name="T11" fmla="*/ 160 h 187"/>
                <a:gd name="T12" fmla="*/ 4 w 99"/>
                <a:gd name="T13" fmla="*/ 160 h 187"/>
                <a:gd name="T14" fmla="*/ 42 w 99"/>
                <a:gd name="T15" fmla="*/ 187 h 187"/>
                <a:gd name="T16" fmla="*/ 72 w 99"/>
                <a:gd name="T17" fmla="*/ 157 h 187"/>
                <a:gd name="T18" fmla="*/ 73 w 99"/>
                <a:gd name="T19" fmla="*/ 157 h 187"/>
                <a:gd name="T20" fmla="*/ 99 w 99"/>
                <a:gd name="T21" fmla="*/ 174 h 187"/>
                <a:gd name="T22" fmla="*/ 99 w 99"/>
                <a:gd name="T23" fmla="*/ 172 h 187"/>
                <a:gd name="T24" fmla="*/ 45 w 99"/>
                <a:gd name="T2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187"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33" y="2"/>
                    <a:pt x="21" y="3"/>
                    <a:pt x="11" y="3"/>
                  </a:cubicBezTo>
                  <a:cubicBezTo>
                    <a:pt x="7" y="3"/>
                    <a:pt x="3" y="3"/>
                    <a:pt x="0" y="3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1" y="160"/>
                    <a:pt x="2" y="160"/>
                    <a:pt x="3" y="160"/>
                  </a:cubicBezTo>
                  <a:cubicBezTo>
                    <a:pt x="3" y="160"/>
                    <a:pt x="4" y="160"/>
                    <a:pt x="4" y="160"/>
                  </a:cubicBezTo>
                  <a:cubicBezTo>
                    <a:pt x="29" y="160"/>
                    <a:pt x="39" y="178"/>
                    <a:pt x="42" y="187"/>
                  </a:cubicBezTo>
                  <a:cubicBezTo>
                    <a:pt x="44" y="179"/>
                    <a:pt x="50" y="158"/>
                    <a:pt x="72" y="157"/>
                  </a:cubicBezTo>
                  <a:cubicBezTo>
                    <a:pt x="73" y="157"/>
                    <a:pt x="73" y="157"/>
                    <a:pt x="73" y="157"/>
                  </a:cubicBezTo>
                  <a:cubicBezTo>
                    <a:pt x="87" y="157"/>
                    <a:pt x="94" y="166"/>
                    <a:pt x="99" y="174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6" name="Freeform 52"/>
            <p:cNvSpPr>
              <a:spLocks/>
            </p:cNvSpPr>
            <p:nvPr/>
          </p:nvSpPr>
          <p:spPr bwMode="auto">
            <a:xfrm>
              <a:off x="6161979" y="4696851"/>
              <a:ext cx="68672" cy="2158456"/>
            </a:xfrm>
            <a:custGeom>
              <a:avLst/>
              <a:gdLst>
                <a:gd name="T0" fmla="*/ 4 w 43"/>
                <a:gd name="T1" fmla="*/ 0 h 1356"/>
                <a:gd name="T2" fmla="*/ 3 w 43"/>
                <a:gd name="T3" fmla="*/ 0 h 1356"/>
                <a:gd name="T4" fmla="*/ 0 w 43"/>
                <a:gd name="T5" fmla="*/ 0 h 1356"/>
                <a:gd name="T6" fmla="*/ 0 w 43"/>
                <a:gd name="T7" fmla="*/ 1356 h 1356"/>
                <a:gd name="T8" fmla="*/ 43 w 43"/>
                <a:gd name="T9" fmla="*/ 1356 h 1356"/>
                <a:gd name="T10" fmla="*/ 43 w 43"/>
                <a:gd name="T11" fmla="*/ 1355 h 1356"/>
                <a:gd name="T12" fmla="*/ 42 w 43"/>
                <a:gd name="T13" fmla="*/ 1355 h 1356"/>
                <a:gd name="T14" fmla="*/ 42 w 43"/>
                <a:gd name="T15" fmla="*/ 29 h 1356"/>
                <a:gd name="T16" fmla="*/ 42 w 43"/>
                <a:gd name="T17" fmla="*/ 27 h 1356"/>
                <a:gd name="T18" fmla="*/ 4 w 43"/>
                <a:gd name="T19" fmla="*/ 0 h 1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1356">
                  <a:moveTo>
                    <a:pt x="4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1356"/>
                    <a:pt x="0" y="1356"/>
                    <a:pt x="0" y="1356"/>
                  </a:cubicBezTo>
                  <a:cubicBezTo>
                    <a:pt x="43" y="1356"/>
                    <a:pt x="43" y="1356"/>
                    <a:pt x="43" y="1356"/>
                  </a:cubicBezTo>
                  <a:cubicBezTo>
                    <a:pt x="43" y="1355"/>
                    <a:pt x="43" y="1355"/>
                    <a:pt x="43" y="1355"/>
                  </a:cubicBezTo>
                  <a:cubicBezTo>
                    <a:pt x="42" y="1355"/>
                    <a:pt x="42" y="1355"/>
                    <a:pt x="42" y="1355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8"/>
                    <a:pt x="42" y="27"/>
                  </a:cubicBezTo>
                  <a:cubicBezTo>
                    <a:pt x="39" y="18"/>
                    <a:pt x="29" y="0"/>
                    <a:pt x="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7" name="Freeform 53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31 w 63"/>
                <a:gd name="T1" fmla="*/ 0 h 1358"/>
                <a:gd name="T2" fmla="*/ 30 w 63"/>
                <a:gd name="T3" fmla="*/ 0 h 1358"/>
                <a:gd name="T4" fmla="*/ 0 w 63"/>
                <a:gd name="T5" fmla="*/ 30 h 1358"/>
                <a:gd name="T6" fmla="*/ 0 w 63"/>
                <a:gd name="T7" fmla="*/ 32 h 1358"/>
                <a:gd name="T8" fmla="*/ 0 w 63"/>
                <a:gd name="T9" fmla="*/ 1358 h 1358"/>
                <a:gd name="T10" fmla="*/ 1 w 63"/>
                <a:gd name="T11" fmla="*/ 1358 h 1358"/>
                <a:gd name="T12" fmla="*/ 63 w 63"/>
                <a:gd name="T13" fmla="*/ 1358 h 1358"/>
                <a:gd name="T14" fmla="*/ 63 w 63"/>
                <a:gd name="T15" fmla="*/ 32 h 1358"/>
                <a:gd name="T16" fmla="*/ 57 w 63"/>
                <a:gd name="T17" fmla="*/ 17 h 1358"/>
                <a:gd name="T18" fmla="*/ 31 w 63"/>
                <a:gd name="T19" fmla="*/ 0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358">
                  <a:moveTo>
                    <a:pt x="31" y="0"/>
                  </a:moveTo>
                  <a:cubicBezTo>
                    <a:pt x="31" y="0"/>
                    <a:pt x="31" y="0"/>
                    <a:pt x="30" y="0"/>
                  </a:cubicBezTo>
                  <a:cubicBezTo>
                    <a:pt x="8" y="1"/>
                    <a:pt x="2" y="22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358"/>
                    <a:pt x="0" y="1358"/>
                    <a:pt x="0" y="1358"/>
                  </a:cubicBezTo>
                  <a:cubicBezTo>
                    <a:pt x="1" y="1358"/>
                    <a:pt x="1" y="1358"/>
                    <a:pt x="1" y="1358"/>
                  </a:cubicBezTo>
                  <a:cubicBezTo>
                    <a:pt x="63" y="1358"/>
                    <a:pt x="63" y="1358"/>
                    <a:pt x="63" y="135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8" name="Freeform 54"/>
            <p:cNvSpPr>
              <a:spLocks/>
            </p:cNvSpPr>
            <p:nvPr/>
          </p:nvSpPr>
          <p:spPr bwMode="auto">
            <a:xfrm>
              <a:off x="6161979" y="4268661"/>
              <a:ext cx="72038" cy="178413"/>
            </a:xfrm>
            <a:custGeom>
              <a:avLst/>
              <a:gdLst>
                <a:gd name="T0" fmla="*/ 12 w 45"/>
                <a:gd name="T1" fmla="*/ 0 h 112"/>
                <a:gd name="T2" fmla="*/ 7 w 45"/>
                <a:gd name="T3" fmla="*/ 0 h 112"/>
                <a:gd name="T4" fmla="*/ 0 w 45"/>
                <a:gd name="T5" fmla="*/ 0 h 112"/>
                <a:gd name="T6" fmla="*/ 0 w 45"/>
                <a:gd name="T7" fmla="*/ 112 h 112"/>
                <a:gd name="T8" fmla="*/ 11 w 45"/>
                <a:gd name="T9" fmla="*/ 112 h 112"/>
                <a:gd name="T10" fmla="*/ 45 w 45"/>
                <a:gd name="T11" fmla="*/ 109 h 112"/>
                <a:gd name="T12" fmla="*/ 45 w 45"/>
                <a:gd name="T13" fmla="*/ 109 h 112"/>
                <a:gd name="T14" fmla="*/ 12 w 45"/>
                <a:gd name="T15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112">
                  <a:moveTo>
                    <a:pt x="1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3" y="112"/>
                    <a:pt x="7" y="112"/>
                    <a:pt x="11" y="112"/>
                  </a:cubicBezTo>
                  <a:cubicBezTo>
                    <a:pt x="21" y="112"/>
                    <a:pt x="33" y="111"/>
                    <a:pt x="45" y="109"/>
                  </a:cubicBezTo>
                  <a:cubicBezTo>
                    <a:pt x="45" y="109"/>
                    <a:pt x="45" y="109"/>
                    <a:pt x="45" y="109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81442" y="3808853"/>
            <a:ext cx="294727" cy="3417770"/>
            <a:chOff x="6480429" y="3714572"/>
            <a:chExt cx="321816" cy="3140735"/>
          </a:xfrm>
        </p:grpSpPr>
        <p:sp>
          <p:nvSpPr>
            <p:cNvPr id="169" name="Freeform 5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7"/>
            <p:cNvSpPr>
              <a:spLocks/>
            </p:cNvSpPr>
            <p:nvPr/>
          </p:nvSpPr>
          <p:spPr bwMode="auto">
            <a:xfrm>
              <a:off x="6579397" y="4144108"/>
              <a:ext cx="125899" cy="2711199"/>
            </a:xfrm>
            <a:custGeom>
              <a:avLst/>
              <a:gdLst>
                <a:gd name="T0" fmla="*/ 79 w 79"/>
                <a:gd name="T1" fmla="*/ 1703 h 1703"/>
                <a:gd name="T2" fmla="*/ 0 w 79"/>
                <a:gd name="T3" fmla="*/ 1703 h 1703"/>
                <a:gd name="T4" fmla="*/ 0 w 79"/>
                <a:gd name="T5" fmla="*/ 33 h 1703"/>
                <a:gd name="T6" fmla="*/ 38 w 79"/>
                <a:gd name="T7" fmla="*/ 1 h 1703"/>
                <a:gd name="T8" fmla="*/ 79 w 79"/>
                <a:gd name="T9" fmla="*/ 33 h 1703"/>
                <a:gd name="T10" fmla="*/ 79 w 79"/>
                <a:gd name="T11" fmla="*/ 1703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703">
                  <a:moveTo>
                    <a:pt x="79" y="1703"/>
                  </a:moveTo>
                  <a:cubicBezTo>
                    <a:pt x="0" y="1703"/>
                    <a:pt x="0" y="1703"/>
                    <a:pt x="0" y="170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8" y="1"/>
                  </a:cubicBezTo>
                  <a:cubicBezTo>
                    <a:pt x="72" y="0"/>
                    <a:pt x="79" y="33"/>
                    <a:pt x="79" y="33"/>
                  </a:cubicBezTo>
                  <a:cubicBezTo>
                    <a:pt x="79" y="1703"/>
                    <a:pt x="79" y="1703"/>
                    <a:pt x="79" y="1703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8"/>
            <p:cNvSpPr>
              <a:spLocks/>
            </p:cNvSpPr>
            <p:nvPr/>
          </p:nvSpPr>
          <p:spPr bwMode="auto">
            <a:xfrm>
              <a:off x="6701930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cubicBezTo>
                    <a:pt x="63" y="1704"/>
                    <a:pt x="63" y="1704"/>
                    <a:pt x="63" y="1704"/>
                  </a:cubicBezTo>
                </a:path>
              </a:pathLst>
            </a:custGeom>
            <a:solidFill>
              <a:srgbClr val="3DCE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9"/>
            <p:cNvSpPr>
              <a:spLocks/>
            </p:cNvSpPr>
            <p:nvPr/>
          </p:nvSpPr>
          <p:spPr bwMode="auto">
            <a:xfrm>
              <a:off x="6480429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lnTo>
                    <a:pt x="63" y="1704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Freeform 10"/>
            <p:cNvSpPr>
              <a:spLocks/>
            </p:cNvSpPr>
            <p:nvPr/>
          </p:nvSpPr>
          <p:spPr bwMode="auto">
            <a:xfrm>
              <a:off x="6576031" y="3714572"/>
              <a:ext cx="131958" cy="191204"/>
            </a:xfrm>
            <a:custGeom>
              <a:avLst/>
              <a:gdLst>
                <a:gd name="T0" fmla="*/ 0 w 83"/>
                <a:gd name="T1" fmla="*/ 111 h 120"/>
                <a:gd name="T2" fmla="*/ 83 w 83"/>
                <a:gd name="T3" fmla="*/ 113 h 120"/>
                <a:gd name="T4" fmla="*/ 50 w 83"/>
                <a:gd name="T5" fmla="*/ 0 h 120"/>
                <a:gd name="T6" fmla="*/ 29 w 83"/>
                <a:gd name="T7" fmla="*/ 0 h 120"/>
                <a:gd name="T8" fmla="*/ 0 w 83"/>
                <a:gd name="T9" fmla="*/ 11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0">
                  <a:moveTo>
                    <a:pt x="0" y="111"/>
                  </a:moveTo>
                  <a:cubicBezTo>
                    <a:pt x="0" y="111"/>
                    <a:pt x="40" y="120"/>
                    <a:pt x="83" y="1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0" name="Freeform 56"/>
            <p:cNvSpPr>
              <a:spLocks/>
            </p:cNvSpPr>
            <p:nvPr/>
          </p:nvSpPr>
          <p:spPr bwMode="auto">
            <a:xfrm>
              <a:off x="6639990" y="3894331"/>
              <a:ext cx="154175" cy="294886"/>
            </a:xfrm>
            <a:custGeom>
              <a:avLst/>
              <a:gdLst>
                <a:gd name="T0" fmla="*/ 43 w 97"/>
                <a:gd name="T1" fmla="*/ 0 h 185"/>
                <a:gd name="T2" fmla="*/ 8 w 97"/>
                <a:gd name="T3" fmla="*/ 3 h 185"/>
                <a:gd name="T4" fmla="*/ 0 w 97"/>
                <a:gd name="T5" fmla="*/ 3 h 185"/>
                <a:gd name="T6" fmla="*/ 0 w 97"/>
                <a:gd name="T7" fmla="*/ 158 h 185"/>
                <a:gd name="T8" fmla="*/ 0 w 97"/>
                <a:gd name="T9" fmla="*/ 158 h 185"/>
                <a:gd name="T10" fmla="*/ 1 w 97"/>
                <a:gd name="T11" fmla="*/ 158 h 185"/>
                <a:gd name="T12" fmla="*/ 39 w 97"/>
                <a:gd name="T13" fmla="*/ 185 h 185"/>
                <a:gd name="T14" fmla="*/ 70 w 97"/>
                <a:gd name="T15" fmla="*/ 156 h 185"/>
                <a:gd name="T16" fmla="*/ 71 w 97"/>
                <a:gd name="T17" fmla="*/ 156 h 185"/>
                <a:gd name="T18" fmla="*/ 96 w 97"/>
                <a:gd name="T19" fmla="*/ 172 h 185"/>
                <a:gd name="T20" fmla="*/ 97 w 97"/>
                <a:gd name="T21" fmla="*/ 170 h 185"/>
                <a:gd name="T22" fmla="*/ 43 w 97"/>
                <a:gd name="T23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7" h="185">
                  <a:moveTo>
                    <a:pt x="43" y="0"/>
                  </a:moveTo>
                  <a:cubicBezTo>
                    <a:pt x="31" y="2"/>
                    <a:pt x="19" y="3"/>
                    <a:pt x="8" y="3"/>
                  </a:cubicBezTo>
                  <a:cubicBezTo>
                    <a:pt x="5" y="3"/>
                    <a:pt x="3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26" y="158"/>
                    <a:pt x="36" y="176"/>
                    <a:pt x="39" y="185"/>
                  </a:cubicBezTo>
                  <a:cubicBezTo>
                    <a:pt x="41" y="178"/>
                    <a:pt x="47" y="156"/>
                    <a:pt x="70" y="156"/>
                  </a:cubicBezTo>
                  <a:cubicBezTo>
                    <a:pt x="70" y="156"/>
                    <a:pt x="70" y="156"/>
                    <a:pt x="71" y="156"/>
                  </a:cubicBezTo>
                  <a:cubicBezTo>
                    <a:pt x="84" y="156"/>
                    <a:pt x="92" y="164"/>
                    <a:pt x="96" y="172"/>
                  </a:cubicBezTo>
                  <a:cubicBezTo>
                    <a:pt x="97" y="170"/>
                    <a:pt x="97" y="170"/>
                    <a:pt x="97" y="170"/>
                  </a:cubicBez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1" name="Freeform 57"/>
            <p:cNvSpPr>
              <a:spLocks/>
            </p:cNvSpPr>
            <p:nvPr/>
          </p:nvSpPr>
          <p:spPr bwMode="auto">
            <a:xfrm>
              <a:off x="6639990" y="4146128"/>
              <a:ext cx="65306" cy="2709179"/>
            </a:xfrm>
            <a:custGeom>
              <a:avLst/>
              <a:gdLst>
                <a:gd name="T0" fmla="*/ 1 w 41"/>
                <a:gd name="T1" fmla="*/ 0 h 1702"/>
                <a:gd name="T2" fmla="*/ 0 w 41"/>
                <a:gd name="T3" fmla="*/ 0 h 1702"/>
                <a:gd name="T4" fmla="*/ 0 w 41"/>
                <a:gd name="T5" fmla="*/ 0 h 1702"/>
                <a:gd name="T6" fmla="*/ 0 w 41"/>
                <a:gd name="T7" fmla="*/ 1702 h 1702"/>
                <a:gd name="T8" fmla="*/ 41 w 41"/>
                <a:gd name="T9" fmla="*/ 1702 h 1702"/>
                <a:gd name="T10" fmla="*/ 41 w 41"/>
                <a:gd name="T11" fmla="*/ 1701 h 1702"/>
                <a:gd name="T12" fmla="*/ 39 w 41"/>
                <a:gd name="T13" fmla="*/ 1701 h 1702"/>
                <a:gd name="T14" fmla="*/ 39 w 41"/>
                <a:gd name="T15" fmla="*/ 30 h 1702"/>
                <a:gd name="T16" fmla="*/ 39 w 41"/>
                <a:gd name="T17" fmla="*/ 27 h 1702"/>
                <a:gd name="T18" fmla="*/ 1 w 41"/>
                <a:gd name="T19" fmla="*/ 0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1702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02"/>
                    <a:pt x="0" y="1702"/>
                    <a:pt x="0" y="1702"/>
                  </a:cubicBezTo>
                  <a:cubicBezTo>
                    <a:pt x="41" y="1702"/>
                    <a:pt x="41" y="1702"/>
                    <a:pt x="41" y="1702"/>
                  </a:cubicBezTo>
                  <a:cubicBezTo>
                    <a:pt x="41" y="1701"/>
                    <a:pt x="41" y="1701"/>
                    <a:pt x="41" y="1701"/>
                  </a:cubicBezTo>
                  <a:cubicBezTo>
                    <a:pt x="39" y="1701"/>
                    <a:pt x="39" y="1701"/>
                    <a:pt x="39" y="1701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29"/>
                    <a:pt x="39" y="27"/>
                  </a:cubicBezTo>
                  <a:cubicBezTo>
                    <a:pt x="36" y="18"/>
                    <a:pt x="26" y="0"/>
                    <a:pt x="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2" name="Freeform 58"/>
            <p:cNvSpPr>
              <a:spLocks/>
            </p:cNvSpPr>
            <p:nvPr/>
          </p:nvSpPr>
          <p:spPr bwMode="auto">
            <a:xfrm>
              <a:off x="6701930" y="4142762"/>
              <a:ext cx="100315" cy="2710525"/>
            </a:xfrm>
            <a:custGeom>
              <a:avLst/>
              <a:gdLst>
                <a:gd name="T0" fmla="*/ 32 w 63"/>
                <a:gd name="T1" fmla="*/ 0 h 1703"/>
                <a:gd name="T2" fmla="*/ 31 w 63"/>
                <a:gd name="T3" fmla="*/ 0 h 1703"/>
                <a:gd name="T4" fmla="*/ 0 w 63"/>
                <a:gd name="T5" fmla="*/ 29 h 1703"/>
                <a:gd name="T6" fmla="*/ 0 w 63"/>
                <a:gd name="T7" fmla="*/ 32 h 1703"/>
                <a:gd name="T8" fmla="*/ 0 w 63"/>
                <a:gd name="T9" fmla="*/ 1703 h 1703"/>
                <a:gd name="T10" fmla="*/ 2 w 63"/>
                <a:gd name="T11" fmla="*/ 1703 h 1703"/>
                <a:gd name="T12" fmla="*/ 63 w 63"/>
                <a:gd name="T13" fmla="*/ 1703 h 1703"/>
                <a:gd name="T14" fmla="*/ 63 w 63"/>
                <a:gd name="T15" fmla="*/ 32 h 1703"/>
                <a:gd name="T16" fmla="*/ 57 w 63"/>
                <a:gd name="T17" fmla="*/ 16 h 1703"/>
                <a:gd name="T18" fmla="*/ 32 w 63"/>
                <a:gd name="T19" fmla="*/ 0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703">
                  <a:moveTo>
                    <a:pt x="32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0"/>
                    <a:pt x="2" y="22"/>
                    <a:pt x="0" y="29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703"/>
                    <a:pt x="0" y="1703"/>
                    <a:pt x="0" y="1703"/>
                  </a:cubicBezTo>
                  <a:cubicBezTo>
                    <a:pt x="2" y="1703"/>
                    <a:pt x="2" y="1703"/>
                    <a:pt x="2" y="1703"/>
                  </a:cubicBezTo>
                  <a:cubicBezTo>
                    <a:pt x="63" y="1703"/>
                    <a:pt x="63" y="1703"/>
                    <a:pt x="63" y="1703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2" y="24"/>
                    <a:pt x="57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3" name="Freeform 59"/>
            <p:cNvSpPr>
              <a:spLocks/>
            </p:cNvSpPr>
            <p:nvPr/>
          </p:nvSpPr>
          <p:spPr bwMode="auto">
            <a:xfrm>
              <a:off x="6639990" y="3714572"/>
              <a:ext cx="67999" cy="184472"/>
            </a:xfrm>
            <a:custGeom>
              <a:avLst/>
              <a:gdLst>
                <a:gd name="T0" fmla="*/ 10 w 43"/>
                <a:gd name="T1" fmla="*/ 0 h 116"/>
                <a:gd name="T2" fmla="*/ 0 w 43"/>
                <a:gd name="T3" fmla="*/ 0 h 116"/>
                <a:gd name="T4" fmla="*/ 0 w 43"/>
                <a:gd name="T5" fmla="*/ 116 h 116"/>
                <a:gd name="T6" fmla="*/ 8 w 43"/>
                <a:gd name="T7" fmla="*/ 116 h 116"/>
                <a:gd name="T8" fmla="*/ 43 w 43"/>
                <a:gd name="T9" fmla="*/ 113 h 116"/>
                <a:gd name="T10" fmla="*/ 43 w 43"/>
                <a:gd name="T11" fmla="*/ 113 h 116"/>
                <a:gd name="T12" fmla="*/ 10 w 43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16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3" y="116"/>
                    <a:pt x="5" y="116"/>
                    <a:pt x="8" y="116"/>
                  </a:cubicBezTo>
                  <a:cubicBezTo>
                    <a:pt x="19" y="116"/>
                    <a:pt x="31" y="115"/>
                    <a:pt x="43" y="113"/>
                  </a:cubicBezTo>
                  <a:cubicBezTo>
                    <a:pt x="43" y="113"/>
                    <a:pt x="43" y="113"/>
                    <a:pt x="43" y="113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318909" y="2976232"/>
            <a:ext cx="1035243" cy="1079022"/>
            <a:chOff x="4883468" y="2805677"/>
            <a:chExt cx="1130395" cy="1178197"/>
          </a:xfrm>
        </p:grpSpPr>
        <p:sp>
          <p:nvSpPr>
            <p:cNvPr id="239" name="Freeform 75"/>
            <p:cNvSpPr>
              <a:spLocks/>
            </p:cNvSpPr>
            <p:nvPr/>
          </p:nvSpPr>
          <p:spPr bwMode="auto">
            <a:xfrm>
              <a:off x="4883468" y="2805677"/>
              <a:ext cx="1130395" cy="1178197"/>
            </a:xfrm>
            <a:custGeom>
              <a:avLst/>
              <a:gdLst>
                <a:gd name="T0" fmla="*/ 675 w 710"/>
                <a:gd name="T1" fmla="*/ 271 h 740"/>
                <a:gd name="T2" fmla="*/ 270 w 710"/>
                <a:gd name="T3" fmla="*/ 52 h 740"/>
                <a:gd name="T4" fmla="*/ 52 w 710"/>
                <a:gd name="T5" fmla="*/ 457 h 740"/>
                <a:gd name="T6" fmla="*/ 456 w 710"/>
                <a:gd name="T7" fmla="*/ 676 h 740"/>
                <a:gd name="T8" fmla="*/ 471 w 710"/>
                <a:gd name="T9" fmla="*/ 671 h 740"/>
                <a:gd name="T10" fmla="*/ 628 w 710"/>
                <a:gd name="T11" fmla="*/ 740 h 740"/>
                <a:gd name="T12" fmla="*/ 598 w 710"/>
                <a:gd name="T13" fmla="*/ 589 h 740"/>
                <a:gd name="T14" fmla="*/ 675 w 710"/>
                <a:gd name="T15" fmla="*/ 271 h 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0" h="740">
                  <a:moveTo>
                    <a:pt x="675" y="271"/>
                  </a:moveTo>
                  <a:cubicBezTo>
                    <a:pt x="624" y="98"/>
                    <a:pt x="443" y="0"/>
                    <a:pt x="270" y="52"/>
                  </a:cubicBezTo>
                  <a:cubicBezTo>
                    <a:pt x="98" y="103"/>
                    <a:pt x="0" y="285"/>
                    <a:pt x="52" y="457"/>
                  </a:cubicBezTo>
                  <a:cubicBezTo>
                    <a:pt x="103" y="629"/>
                    <a:pt x="284" y="727"/>
                    <a:pt x="456" y="676"/>
                  </a:cubicBezTo>
                  <a:cubicBezTo>
                    <a:pt x="461" y="674"/>
                    <a:pt x="466" y="673"/>
                    <a:pt x="471" y="671"/>
                  </a:cubicBezTo>
                  <a:cubicBezTo>
                    <a:pt x="628" y="740"/>
                    <a:pt x="628" y="740"/>
                    <a:pt x="628" y="740"/>
                  </a:cubicBezTo>
                  <a:cubicBezTo>
                    <a:pt x="598" y="589"/>
                    <a:pt x="598" y="589"/>
                    <a:pt x="598" y="589"/>
                  </a:cubicBezTo>
                  <a:cubicBezTo>
                    <a:pt x="676" y="508"/>
                    <a:pt x="710" y="387"/>
                    <a:pt x="675" y="27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2" name="Freeform 78"/>
            <p:cNvSpPr>
              <a:spLocks noEditPoints="1"/>
            </p:cNvSpPr>
            <p:nvPr/>
          </p:nvSpPr>
          <p:spPr bwMode="auto">
            <a:xfrm>
              <a:off x="5276649" y="3155770"/>
              <a:ext cx="407993" cy="299599"/>
            </a:xfrm>
            <a:custGeom>
              <a:avLst/>
              <a:gdLst>
                <a:gd name="T0" fmla="*/ 256 w 256"/>
                <a:gd name="T1" fmla="*/ 7 h 188"/>
                <a:gd name="T2" fmla="*/ 249 w 256"/>
                <a:gd name="T3" fmla="*/ 0 h 188"/>
                <a:gd name="T4" fmla="*/ 7 w 256"/>
                <a:gd name="T5" fmla="*/ 0 h 188"/>
                <a:gd name="T6" fmla="*/ 0 w 256"/>
                <a:gd name="T7" fmla="*/ 7 h 188"/>
                <a:gd name="T8" fmla="*/ 0 w 256"/>
                <a:gd name="T9" fmla="*/ 181 h 188"/>
                <a:gd name="T10" fmla="*/ 7 w 256"/>
                <a:gd name="T11" fmla="*/ 188 h 188"/>
                <a:gd name="T12" fmla="*/ 249 w 256"/>
                <a:gd name="T13" fmla="*/ 188 h 188"/>
                <a:gd name="T14" fmla="*/ 256 w 256"/>
                <a:gd name="T15" fmla="*/ 181 h 188"/>
                <a:gd name="T16" fmla="*/ 256 w 256"/>
                <a:gd name="T17" fmla="*/ 7 h 188"/>
                <a:gd name="T18" fmla="*/ 219 w 256"/>
                <a:gd name="T19" fmla="*/ 155 h 188"/>
                <a:gd name="T20" fmla="*/ 214 w 256"/>
                <a:gd name="T21" fmla="*/ 160 h 188"/>
                <a:gd name="T22" fmla="*/ 37 w 256"/>
                <a:gd name="T23" fmla="*/ 160 h 188"/>
                <a:gd name="T24" fmla="*/ 32 w 256"/>
                <a:gd name="T25" fmla="*/ 155 h 188"/>
                <a:gd name="T26" fmla="*/ 32 w 256"/>
                <a:gd name="T27" fmla="*/ 29 h 188"/>
                <a:gd name="T28" fmla="*/ 37 w 256"/>
                <a:gd name="T29" fmla="*/ 24 h 188"/>
                <a:gd name="T30" fmla="*/ 214 w 256"/>
                <a:gd name="T31" fmla="*/ 24 h 188"/>
                <a:gd name="T32" fmla="*/ 219 w 256"/>
                <a:gd name="T33" fmla="*/ 29 h 188"/>
                <a:gd name="T34" fmla="*/ 219 w 256"/>
                <a:gd name="T35" fmla="*/ 15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6" h="188">
                  <a:moveTo>
                    <a:pt x="256" y="7"/>
                  </a:moveTo>
                  <a:cubicBezTo>
                    <a:pt x="256" y="3"/>
                    <a:pt x="253" y="0"/>
                    <a:pt x="24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5"/>
                    <a:pt x="3" y="188"/>
                    <a:pt x="7" y="188"/>
                  </a:cubicBezTo>
                  <a:cubicBezTo>
                    <a:pt x="249" y="188"/>
                    <a:pt x="249" y="188"/>
                    <a:pt x="249" y="188"/>
                  </a:cubicBezTo>
                  <a:cubicBezTo>
                    <a:pt x="253" y="188"/>
                    <a:pt x="256" y="185"/>
                    <a:pt x="256" y="181"/>
                  </a:cubicBezTo>
                  <a:lnTo>
                    <a:pt x="256" y="7"/>
                  </a:lnTo>
                  <a:close/>
                  <a:moveTo>
                    <a:pt x="219" y="155"/>
                  </a:moveTo>
                  <a:cubicBezTo>
                    <a:pt x="219" y="158"/>
                    <a:pt x="217" y="160"/>
                    <a:pt x="214" y="160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4" y="160"/>
                    <a:pt x="32" y="158"/>
                    <a:pt x="32" y="155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6"/>
                    <a:pt x="34" y="24"/>
                    <a:pt x="37" y="24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7" y="24"/>
                    <a:pt x="219" y="26"/>
                    <a:pt x="219" y="29"/>
                  </a:cubicBezTo>
                  <a:lnTo>
                    <a:pt x="219" y="15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9"/>
            <p:cNvSpPr>
              <a:spLocks noEditPoints="1"/>
            </p:cNvSpPr>
            <p:nvPr/>
          </p:nvSpPr>
          <p:spPr bwMode="auto">
            <a:xfrm>
              <a:off x="5191145" y="3474220"/>
              <a:ext cx="578999" cy="127245"/>
            </a:xfrm>
            <a:custGeom>
              <a:avLst/>
              <a:gdLst>
                <a:gd name="T0" fmla="*/ 317 w 364"/>
                <a:gd name="T1" fmla="*/ 7 h 80"/>
                <a:gd name="T2" fmla="*/ 310 w 364"/>
                <a:gd name="T3" fmla="*/ 0 h 80"/>
                <a:gd name="T4" fmla="*/ 54 w 364"/>
                <a:gd name="T5" fmla="*/ 0 h 80"/>
                <a:gd name="T6" fmla="*/ 47 w 364"/>
                <a:gd name="T7" fmla="*/ 7 h 80"/>
                <a:gd name="T8" fmla="*/ 0 w 364"/>
                <a:gd name="T9" fmla="*/ 74 h 80"/>
                <a:gd name="T10" fmla="*/ 7 w 364"/>
                <a:gd name="T11" fmla="*/ 80 h 80"/>
                <a:gd name="T12" fmla="*/ 357 w 364"/>
                <a:gd name="T13" fmla="*/ 80 h 80"/>
                <a:gd name="T14" fmla="*/ 364 w 364"/>
                <a:gd name="T15" fmla="*/ 74 h 80"/>
                <a:gd name="T16" fmla="*/ 317 w 364"/>
                <a:gd name="T17" fmla="*/ 7 h 80"/>
                <a:gd name="T18" fmla="*/ 162 w 364"/>
                <a:gd name="T19" fmla="*/ 75 h 80"/>
                <a:gd name="T20" fmla="*/ 162 w 364"/>
                <a:gd name="T21" fmla="*/ 60 h 80"/>
                <a:gd name="T22" fmla="*/ 203 w 364"/>
                <a:gd name="T23" fmla="*/ 60 h 80"/>
                <a:gd name="T24" fmla="*/ 205 w 364"/>
                <a:gd name="T25" fmla="*/ 74 h 80"/>
                <a:gd name="T26" fmla="*/ 162 w 364"/>
                <a:gd name="T27" fmla="*/ 75 h 80"/>
                <a:gd name="T28" fmla="*/ 322 w 364"/>
                <a:gd name="T29" fmla="*/ 56 h 80"/>
                <a:gd name="T30" fmla="*/ 46 w 364"/>
                <a:gd name="T31" fmla="*/ 56 h 80"/>
                <a:gd name="T32" fmla="*/ 41 w 364"/>
                <a:gd name="T33" fmla="*/ 52 h 80"/>
                <a:gd name="T34" fmla="*/ 60 w 364"/>
                <a:gd name="T35" fmla="*/ 12 h 80"/>
                <a:gd name="T36" fmla="*/ 65 w 364"/>
                <a:gd name="T37" fmla="*/ 8 h 80"/>
                <a:gd name="T38" fmla="*/ 299 w 364"/>
                <a:gd name="T39" fmla="*/ 8 h 80"/>
                <a:gd name="T40" fmla="*/ 304 w 364"/>
                <a:gd name="T41" fmla="*/ 11 h 80"/>
                <a:gd name="T42" fmla="*/ 328 w 364"/>
                <a:gd name="T43" fmla="*/ 52 h 80"/>
                <a:gd name="T44" fmla="*/ 322 w 364"/>
                <a:gd name="T4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64" h="80">
                  <a:moveTo>
                    <a:pt x="317" y="7"/>
                  </a:moveTo>
                  <a:cubicBezTo>
                    <a:pt x="317" y="3"/>
                    <a:pt x="314" y="0"/>
                    <a:pt x="310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0" y="0"/>
                    <a:pt x="47" y="3"/>
                    <a:pt x="47" y="7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8"/>
                    <a:pt x="3" y="80"/>
                    <a:pt x="7" y="80"/>
                  </a:cubicBezTo>
                  <a:cubicBezTo>
                    <a:pt x="357" y="80"/>
                    <a:pt x="357" y="80"/>
                    <a:pt x="357" y="80"/>
                  </a:cubicBezTo>
                  <a:cubicBezTo>
                    <a:pt x="361" y="80"/>
                    <a:pt x="364" y="78"/>
                    <a:pt x="364" y="74"/>
                  </a:cubicBezTo>
                  <a:lnTo>
                    <a:pt x="317" y="7"/>
                  </a:lnTo>
                  <a:close/>
                  <a:moveTo>
                    <a:pt x="162" y="75"/>
                  </a:moveTo>
                  <a:cubicBezTo>
                    <a:pt x="162" y="60"/>
                    <a:pt x="162" y="60"/>
                    <a:pt x="162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5" y="74"/>
                    <a:pt x="205" y="74"/>
                    <a:pt x="205" y="74"/>
                  </a:cubicBezTo>
                  <a:lnTo>
                    <a:pt x="162" y="75"/>
                  </a:lnTo>
                  <a:close/>
                  <a:moveTo>
                    <a:pt x="322" y="56"/>
                  </a:moveTo>
                  <a:cubicBezTo>
                    <a:pt x="46" y="56"/>
                    <a:pt x="46" y="56"/>
                    <a:pt x="46" y="56"/>
                  </a:cubicBezTo>
                  <a:cubicBezTo>
                    <a:pt x="43" y="56"/>
                    <a:pt x="41" y="54"/>
                    <a:pt x="41" y="52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10"/>
                    <a:pt x="62" y="8"/>
                    <a:pt x="65" y="8"/>
                  </a:cubicBezTo>
                  <a:cubicBezTo>
                    <a:pt x="299" y="8"/>
                    <a:pt x="299" y="8"/>
                    <a:pt x="299" y="8"/>
                  </a:cubicBezTo>
                  <a:cubicBezTo>
                    <a:pt x="301" y="8"/>
                    <a:pt x="304" y="9"/>
                    <a:pt x="304" y="11"/>
                  </a:cubicBezTo>
                  <a:cubicBezTo>
                    <a:pt x="328" y="52"/>
                    <a:pt x="328" y="52"/>
                    <a:pt x="328" y="52"/>
                  </a:cubicBezTo>
                  <a:cubicBezTo>
                    <a:pt x="328" y="54"/>
                    <a:pt x="325" y="56"/>
                    <a:pt x="322" y="5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517446" y="4164392"/>
            <a:ext cx="652961" cy="763948"/>
            <a:chOff x="5100256" y="4103040"/>
            <a:chExt cx="712977" cy="834163"/>
          </a:xfrm>
        </p:grpSpPr>
        <p:sp>
          <p:nvSpPr>
            <p:cNvPr id="233" name="Freeform 69"/>
            <p:cNvSpPr>
              <a:spLocks/>
            </p:cNvSpPr>
            <p:nvPr/>
          </p:nvSpPr>
          <p:spPr bwMode="auto">
            <a:xfrm>
              <a:off x="5100256" y="4103040"/>
              <a:ext cx="712977" cy="834163"/>
            </a:xfrm>
            <a:custGeom>
              <a:avLst/>
              <a:gdLst>
                <a:gd name="T0" fmla="*/ 448 w 448"/>
                <a:gd name="T1" fmla="*/ 224 h 524"/>
                <a:gd name="T2" fmla="*/ 224 w 448"/>
                <a:gd name="T3" fmla="*/ 0 h 524"/>
                <a:gd name="T4" fmla="*/ 0 w 448"/>
                <a:gd name="T5" fmla="*/ 224 h 524"/>
                <a:gd name="T6" fmla="*/ 224 w 448"/>
                <a:gd name="T7" fmla="*/ 448 h 524"/>
                <a:gd name="T8" fmla="*/ 234 w 448"/>
                <a:gd name="T9" fmla="*/ 448 h 524"/>
                <a:gd name="T10" fmla="*/ 324 w 448"/>
                <a:gd name="T11" fmla="*/ 524 h 524"/>
                <a:gd name="T12" fmla="*/ 334 w 448"/>
                <a:gd name="T13" fmla="*/ 419 h 524"/>
                <a:gd name="T14" fmla="*/ 448 w 448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524">
                  <a:moveTo>
                    <a:pt x="448" y="224"/>
                  </a:moveTo>
                  <a:cubicBezTo>
                    <a:pt x="448" y="100"/>
                    <a:pt x="348" y="0"/>
                    <a:pt x="224" y="0"/>
                  </a:cubicBezTo>
                  <a:cubicBezTo>
                    <a:pt x="100" y="0"/>
                    <a:pt x="0" y="100"/>
                    <a:pt x="0" y="224"/>
                  </a:cubicBezTo>
                  <a:cubicBezTo>
                    <a:pt x="0" y="347"/>
                    <a:pt x="100" y="448"/>
                    <a:pt x="224" y="448"/>
                  </a:cubicBezTo>
                  <a:cubicBezTo>
                    <a:pt x="227" y="448"/>
                    <a:pt x="231" y="448"/>
                    <a:pt x="234" y="448"/>
                  </a:cubicBezTo>
                  <a:cubicBezTo>
                    <a:pt x="324" y="524"/>
                    <a:pt x="324" y="524"/>
                    <a:pt x="324" y="524"/>
                  </a:cubicBezTo>
                  <a:cubicBezTo>
                    <a:pt x="334" y="419"/>
                    <a:pt x="334" y="419"/>
                    <a:pt x="334" y="419"/>
                  </a:cubicBezTo>
                  <a:cubicBezTo>
                    <a:pt x="402" y="380"/>
                    <a:pt x="448" y="307"/>
                    <a:pt x="448" y="2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80"/>
            <p:cNvSpPr>
              <a:spLocks/>
            </p:cNvSpPr>
            <p:nvPr/>
          </p:nvSpPr>
          <p:spPr bwMode="auto">
            <a:xfrm>
              <a:off x="5361479" y="4274720"/>
              <a:ext cx="205343" cy="388468"/>
            </a:xfrm>
            <a:custGeom>
              <a:avLst/>
              <a:gdLst>
                <a:gd name="T0" fmla="*/ 8 w 129"/>
                <a:gd name="T1" fmla="*/ 244 h 244"/>
                <a:gd name="T2" fmla="*/ 8 w 129"/>
                <a:gd name="T3" fmla="*/ 244 h 244"/>
                <a:gd name="T4" fmla="*/ 0 w 129"/>
                <a:gd name="T5" fmla="*/ 236 h 244"/>
                <a:gd name="T6" fmla="*/ 67 w 129"/>
                <a:gd name="T7" fmla="*/ 163 h 244"/>
                <a:gd name="T8" fmla="*/ 112 w 129"/>
                <a:gd name="T9" fmla="*/ 119 h 244"/>
                <a:gd name="T10" fmla="*/ 64 w 129"/>
                <a:gd name="T11" fmla="*/ 75 h 244"/>
                <a:gd name="T12" fmla="*/ 3 w 129"/>
                <a:gd name="T13" fmla="*/ 7 h 244"/>
                <a:gd name="T14" fmla="*/ 12 w 129"/>
                <a:gd name="T15" fmla="*/ 0 h 244"/>
                <a:gd name="T16" fmla="*/ 19 w 129"/>
                <a:gd name="T17" fmla="*/ 9 h 244"/>
                <a:gd name="T18" fmla="*/ 71 w 129"/>
                <a:gd name="T19" fmla="*/ 61 h 244"/>
                <a:gd name="T20" fmla="*/ 127 w 129"/>
                <a:gd name="T21" fmla="*/ 119 h 244"/>
                <a:gd name="T22" fmla="*/ 72 w 129"/>
                <a:gd name="T23" fmla="*/ 178 h 244"/>
                <a:gd name="T24" fmla="*/ 16 w 129"/>
                <a:gd name="T25" fmla="*/ 237 h 244"/>
                <a:gd name="T26" fmla="*/ 8 w 129"/>
                <a:gd name="T2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9" h="244">
                  <a:moveTo>
                    <a:pt x="8" y="244"/>
                  </a:moveTo>
                  <a:cubicBezTo>
                    <a:pt x="8" y="244"/>
                    <a:pt x="8" y="244"/>
                    <a:pt x="8" y="244"/>
                  </a:cubicBezTo>
                  <a:cubicBezTo>
                    <a:pt x="3" y="244"/>
                    <a:pt x="0" y="240"/>
                    <a:pt x="0" y="236"/>
                  </a:cubicBezTo>
                  <a:cubicBezTo>
                    <a:pt x="4" y="186"/>
                    <a:pt x="39" y="174"/>
                    <a:pt x="67" y="163"/>
                  </a:cubicBezTo>
                  <a:cubicBezTo>
                    <a:pt x="95" y="153"/>
                    <a:pt x="112" y="146"/>
                    <a:pt x="112" y="119"/>
                  </a:cubicBezTo>
                  <a:cubicBezTo>
                    <a:pt x="113" y="98"/>
                    <a:pt x="94" y="88"/>
                    <a:pt x="64" y="75"/>
                  </a:cubicBezTo>
                  <a:cubicBezTo>
                    <a:pt x="34" y="63"/>
                    <a:pt x="0" y="48"/>
                    <a:pt x="3" y="7"/>
                  </a:cubicBezTo>
                  <a:cubicBezTo>
                    <a:pt x="4" y="3"/>
                    <a:pt x="8" y="0"/>
                    <a:pt x="12" y="0"/>
                  </a:cubicBezTo>
                  <a:cubicBezTo>
                    <a:pt x="16" y="0"/>
                    <a:pt x="20" y="4"/>
                    <a:pt x="19" y="9"/>
                  </a:cubicBezTo>
                  <a:cubicBezTo>
                    <a:pt x="17" y="36"/>
                    <a:pt x="37" y="46"/>
                    <a:pt x="71" y="61"/>
                  </a:cubicBezTo>
                  <a:cubicBezTo>
                    <a:pt x="98" y="73"/>
                    <a:pt x="129" y="86"/>
                    <a:pt x="127" y="119"/>
                  </a:cubicBezTo>
                  <a:cubicBezTo>
                    <a:pt x="127" y="158"/>
                    <a:pt x="98" y="169"/>
                    <a:pt x="72" y="178"/>
                  </a:cubicBezTo>
                  <a:cubicBezTo>
                    <a:pt x="45" y="188"/>
                    <a:pt x="19" y="198"/>
                    <a:pt x="16" y="237"/>
                  </a:cubicBezTo>
                  <a:cubicBezTo>
                    <a:pt x="16" y="241"/>
                    <a:pt x="12" y="244"/>
                    <a:pt x="8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Freeform 81"/>
            <p:cNvSpPr>
              <a:spLocks/>
            </p:cNvSpPr>
            <p:nvPr/>
          </p:nvSpPr>
          <p:spPr bwMode="auto">
            <a:xfrm>
              <a:off x="5359459" y="4274720"/>
              <a:ext cx="205343" cy="388468"/>
            </a:xfrm>
            <a:custGeom>
              <a:avLst/>
              <a:gdLst>
                <a:gd name="T0" fmla="*/ 121 w 129"/>
                <a:gd name="T1" fmla="*/ 244 h 244"/>
                <a:gd name="T2" fmla="*/ 113 w 129"/>
                <a:gd name="T3" fmla="*/ 237 h 244"/>
                <a:gd name="T4" fmla="*/ 57 w 129"/>
                <a:gd name="T5" fmla="*/ 178 h 244"/>
                <a:gd name="T6" fmla="*/ 1 w 129"/>
                <a:gd name="T7" fmla="*/ 119 h 244"/>
                <a:gd name="T8" fmla="*/ 58 w 129"/>
                <a:gd name="T9" fmla="*/ 61 h 244"/>
                <a:gd name="T10" fmla="*/ 110 w 129"/>
                <a:gd name="T11" fmla="*/ 9 h 244"/>
                <a:gd name="T12" fmla="*/ 117 w 129"/>
                <a:gd name="T13" fmla="*/ 0 h 244"/>
                <a:gd name="T14" fmla="*/ 126 w 129"/>
                <a:gd name="T15" fmla="*/ 7 h 244"/>
                <a:gd name="T16" fmla="*/ 64 w 129"/>
                <a:gd name="T17" fmla="*/ 75 h 244"/>
                <a:gd name="T18" fmla="*/ 17 w 129"/>
                <a:gd name="T19" fmla="*/ 119 h 244"/>
                <a:gd name="T20" fmla="*/ 62 w 129"/>
                <a:gd name="T21" fmla="*/ 163 h 244"/>
                <a:gd name="T22" fmla="*/ 129 w 129"/>
                <a:gd name="T23" fmla="*/ 236 h 244"/>
                <a:gd name="T24" fmla="*/ 121 w 129"/>
                <a:gd name="T25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244">
                  <a:moveTo>
                    <a:pt x="121" y="244"/>
                  </a:moveTo>
                  <a:cubicBezTo>
                    <a:pt x="116" y="244"/>
                    <a:pt x="113" y="241"/>
                    <a:pt x="113" y="237"/>
                  </a:cubicBezTo>
                  <a:cubicBezTo>
                    <a:pt x="110" y="198"/>
                    <a:pt x="84" y="188"/>
                    <a:pt x="57" y="178"/>
                  </a:cubicBezTo>
                  <a:cubicBezTo>
                    <a:pt x="31" y="169"/>
                    <a:pt x="1" y="158"/>
                    <a:pt x="1" y="119"/>
                  </a:cubicBezTo>
                  <a:cubicBezTo>
                    <a:pt x="0" y="86"/>
                    <a:pt x="31" y="73"/>
                    <a:pt x="58" y="61"/>
                  </a:cubicBezTo>
                  <a:cubicBezTo>
                    <a:pt x="92" y="46"/>
                    <a:pt x="112" y="36"/>
                    <a:pt x="110" y="9"/>
                  </a:cubicBezTo>
                  <a:cubicBezTo>
                    <a:pt x="109" y="4"/>
                    <a:pt x="113" y="0"/>
                    <a:pt x="117" y="0"/>
                  </a:cubicBezTo>
                  <a:cubicBezTo>
                    <a:pt x="121" y="0"/>
                    <a:pt x="125" y="3"/>
                    <a:pt x="126" y="7"/>
                  </a:cubicBezTo>
                  <a:cubicBezTo>
                    <a:pt x="129" y="48"/>
                    <a:pt x="95" y="63"/>
                    <a:pt x="64" y="75"/>
                  </a:cubicBezTo>
                  <a:cubicBezTo>
                    <a:pt x="34" y="88"/>
                    <a:pt x="16" y="98"/>
                    <a:pt x="17" y="119"/>
                  </a:cubicBezTo>
                  <a:cubicBezTo>
                    <a:pt x="17" y="146"/>
                    <a:pt x="34" y="153"/>
                    <a:pt x="62" y="163"/>
                  </a:cubicBezTo>
                  <a:cubicBezTo>
                    <a:pt x="90" y="174"/>
                    <a:pt x="125" y="186"/>
                    <a:pt x="129" y="236"/>
                  </a:cubicBezTo>
                  <a:cubicBezTo>
                    <a:pt x="129" y="240"/>
                    <a:pt x="126" y="244"/>
                    <a:pt x="121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82"/>
            <p:cNvSpPr>
              <a:spLocks/>
            </p:cNvSpPr>
            <p:nvPr/>
          </p:nvSpPr>
          <p:spPr bwMode="auto">
            <a:xfrm>
              <a:off x="5407260" y="4301650"/>
              <a:ext cx="116473" cy="19524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Freeform 83"/>
            <p:cNvSpPr>
              <a:spLocks/>
            </p:cNvSpPr>
            <p:nvPr/>
          </p:nvSpPr>
          <p:spPr bwMode="auto">
            <a:xfrm>
              <a:off x="5407260" y="4614041"/>
              <a:ext cx="116473" cy="12792"/>
            </a:xfrm>
            <a:custGeom>
              <a:avLst/>
              <a:gdLst>
                <a:gd name="T0" fmla="*/ 68 w 73"/>
                <a:gd name="T1" fmla="*/ 8 h 8"/>
                <a:gd name="T2" fmla="*/ 5 w 73"/>
                <a:gd name="T3" fmla="*/ 8 h 8"/>
                <a:gd name="T4" fmla="*/ 0 w 73"/>
                <a:gd name="T5" fmla="*/ 4 h 8"/>
                <a:gd name="T6" fmla="*/ 5 w 73"/>
                <a:gd name="T7" fmla="*/ 0 h 8"/>
                <a:gd name="T8" fmla="*/ 68 w 73"/>
                <a:gd name="T9" fmla="*/ 0 h 8"/>
                <a:gd name="T10" fmla="*/ 73 w 73"/>
                <a:gd name="T11" fmla="*/ 4 h 8"/>
                <a:gd name="T12" fmla="*/ 68 w 7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8">
                  <a:moveTo>
                    <a:pt x="68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1"/>
                    <a:pt x="73" y="4"/>
                  </a:cubicBezTo>
                  <a:cubicBezTo>
                    <a:pt x="73" y="7"/>
                    <a:pt x="71" y="8"/>
                    <a:pt x="68" y="8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8" name="Freeform 84"/>
            <p:cNvSpPr>
              <a:spLocks/>
            </p:cNvSpPr>
            <p:nvPr/>
          </p:nvSpPr>
          <p:spPr bwMode="auto">
            <a:xfrm>
              <a:off x="5407260" y="4429569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9" name="Freeform 85"/>
            <p:cNvSpPr>
              <a:spLocks/>
            </p:cNvSpPr>
            <p:nvPr/>
          </p:nvSpPr>
          <p:spPr bwMode="auto">
            <a:xfrm>
              <a:off x="5407260" y="4474003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213054" y="2630944"/>
            <a:ext cx="1210354" cy="1294210"/>
            <a:chOff x="6951707" y="2428654"/>
            <a:chExt cx="1321600" cy="1413163"/>
          </a:xfrm>
        </p:grpSpPr>
        <p:sp>
          <p:nvSpPr>
            <p:cNvPr id="241" name="Freeform 77"/>
            <p:cNvSpPr>
              <a:spLocks/>
            </p:cNvSpPr>
            <p:nvPr/>
          </p:nvSpPr>
          <p:spPr bwMode="auto">
            <a:xfrm>
              <a:off x="6951707" y="2428654"/>
              <a:ext cx="1321600" cy="1413163"/>
            </a:xfrm>
            <a:custGeom>
              <a:avLst/>
              <a:gdLst>
                <a:gd name="T0" fmla="*/ 492 w 830"/>
                <a:gd name="T1" fmla="*/ 46 h 888"/>
                <a:gd name="T2" fmla="*/ 32 w 830"/>
                <a:gd name="T3" fmla="*/ 338 h 888"/>
                <a:gd name="T4" fmla="*/ 149 w 830"/>
                <a:gd name="T5" fmla="*/ 708 h 888"/>
                <a:gd name="T6" fmla="*/ 126 w 830"/>
                <a:gd name="T7" fmla="*/ 888 h 888"/>
                <a:gd name="T8" fmla="*/ 306 w 830"/>
                <a:gd name="T9" fmla="*/ 793 h 888"/>
                <a:gd name="T10" fmla="*/ 323 w 830"/>
                <a:gd name="T11" fmla="*/ 798 h 888"/>
                <a:gd name="T12" fmla="*/ 783 w 830"/>
                <a:gd name="T13" fmla="*/ 506 h 888"/>
                <a:gd name="T14" fmla="*/ 492 w 830"/>
                <a:gd name="T15" fmla="*/ 46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0" h="888">
                  <a:moveTo>
                    <a:pt x="492" y="46"/>
                  </a:moveTo>
                  <a:cubicBezTo>
                    <a:pt x="284" y="0"/>
                    <a:pt x="78" y="130"/>
                    <a:pt x="32" y="338"/>
                  </a:cubicBezTo>
                  <a:cubicBezTo>
                    <a:pt x="0" y="478"/>
                    <a:pt x="50" y="618"/>
                    <a:pt x="149" y="708"/>
                  </a:cubicBezTo>
                  <a:cubicBezTo>
                    <a:pt x="126" y="888"/>
                    <a:pt x="126" y="888"/>
                    <a:pt x="126" y="888"/>
                  </a:cubicBezTo>
                  <a:cubicBezTo>
                    <a:pt x="306" y="793"/>
                    <a:pt x="306" y="793"/>
                    <a:pt x="306" y="793"/>
                  </a:cubicBezTo>
                  <a:cubicBezTo>
                    <a:pt x="312" y="795"/>
                    <a:pt x="317" y="796"/>
                    <a:pt x="323" y="798"/>
                  </a:cubicBezTo>
                  <a:cubicBezTo>
                    <a:pt x="531" y="844"/>
                    <a:pt x="737" y="714"/>
                    <a:pt x="783" y="506"/>
                  </a:cubicBezTo>
                  <a:cubicBezTo>
                    <a:pt x="830" y="299"/>
                    <a:pt x="699" y="93"/>
                    <a:pt x="492" y="4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86"/>
            <p:cNvSpPr>
              <a:spLocks/>
            </p:cNvSpPr>
            <p:nvPr/>
          </p:nvSpPr>
          <p:spPr bwMode="auto">
            <a:xfrm>
              <a:off x="7359700" y="2754510"/>
              <a:ext cx="493496" cy="681334"/>
            </a:xfrm>
            <a:custGeom>
              <a:avLst/>
              <a:gdLst>
                <a:gd name="T0" fmla="*/ 200 w 310"/>
                <a:gd name="T1" fmla="*/ 39 h 428"/>
                <a:gd name="T2" fmla="*/ 205 w 310"/>
                <a:gd name="T3" fmla="*/ 40 h 428"/>
                <a:gd name="T4" fmla="*/ 215 w 310"/>
                <a:gd name="T5" fmla="*/ 23 h 428"/>
                <a:gd name="T6" fmla="*/ 206 w 310"/>
                <a:gd name="T7" fmla="*/ 5 h 428"/>
                <a:gd name="T8" fmla="*/ 196 w 310"/>
                <a:gd name="T9" fmla="*/ 9 h 428"/>
                <a:gd name="T10" fmla="*/ 123 w 310"/>
                <a:gd name="T11" fmla="*/ 0 h 428"/>
                <a:gd name="T12" fmla="*/ 97 w 310"/>
                <a:gd name="T13" fmla="*/ 11 h 428"/>
                <a:gd name="T14" fmla="*/ 104 w 310"/>
                <a:gd name="T15" fmla="*/ 17 h 428"/>
                <a:gd name="T16" fmla="*/ 99 w 310"/>
                <a:gd name="T17" fmla="*/ 35 h 428"/>
                <a:gd name="T18" fmla="*/ 120 w 310"/>
                <a:gd name="T19" fmla="*/ 38 h 428"/>
                <a:gd name="T20" fmla="*/ 120 w 310"/>
                <a:gd name="T21" fmla="*/ 182 h 428"/>
                <a:gd name="T22" fmla="*/ 13 w 310"/>
                <a:gd name="T23" fmla="*/ 347 h 428"/>
                <a:gd name="T24" fmla="*/ 3 w 310"/>
                <a:gd name="T25" fmla="*/ 399 h 428"/>
                <a:gd name="T26" fmla="*/ 89 w 310"/>
                <a:gd name="T27" fmla="*/ 426 h 428"/>
                <a:gd name="T28" fmla="*/ 286 w 310"/>
                <a:gd name="T29" fmla="*/ 414 h 428"/>
                <a:gd name="T30" fmla="*/ 310 w 310"/>
                <a:gd name="T31" fmla="*/ 388 h 428"/>
                <a:gd name="T32" fmla="*/ 199 w 310"/>
                <a:gd name="T33" fmla="*/ 178 h 428"/>
                <a:gd name="T34" fmla="*/ 192 w 310"/>
                <a:gd name="T35" fmla="*/ 182 h 428"/>
                <a:gd name="T36" fmla="*/ 284 w 310"/>
                <a:gd name="T37" fmla="*/ 354 h 428"/>
                <a:gd name="T38" fmla="*/ 293 w 310"/>
                <a:gd name="T39" fmla="*/ 391 h 428"/>
                <a:gd name="T40" fmla="*/ 219 w 310"/>
                <a:gd name="T41" fmla="*/ 410 h 428"/>
                <a:gd name="T42" fmla="*/ 29 w 310"/>
                <a:gd name="T43" fmla="*/ 399 h 428"/>
                <a:gd name="T44" fmla="*/ 16 w 310"/>
                <a:gd name="T45" fmla="*/ 388 h 428"/>
                <a:gd name="T46" fmla="*/ 81 w 310"/>
                <a:gd name="T47" fmla="*/ 260 h 428"/>
                <a:gd name="T48" fmla="*/ 128 w 310"/>
                <a:gd name="T49" fmla="*/ 38 h 428"/>
                <a:gd name="T50" fmla="*/ 121 w 310"/>
                <a:gd name="T51" fmla="*/ 30 h 428"/>
                <a:gd name="T52" fmla="*/ 121 w 310"/>
                <a:gd name="T53" fmla="*/ 30 h 428"/>
                <a:gd name="T54" fmla="*/ 112 w 310"/>
                <a:gd name="T55" fmla="*/ 25 h 428"/>
                <a:gd name="T56" fmla="*/ 112 w 310"/>
                <a:gd name="T57" fmla="*/ 17 h 428"/>
                <a:gd name="T58" fmla="*/ 112 w 310"/>
                <a:gd name="T59" fmla="*/ 18 h 428"/>
                <a:gd name="T60" fmla="*/ 112 w 310"/>
                <a:gd name="T61" fmla="*/ 18 h 428"/>
                <a:gd name="T62" fmla="*/ 112 w 310"/>
                <a:gd name="T63" fmla="*/ 18 h 428"/>
                <a:gd name="T64" fmla="*/ 111 w 310"/>
                <a:gd name="T65" fmla="*/ 18 h 428"/>
                <a:gd name="T66" fmla="*/ 111 w 310"/>
                <a:gd name="T67" fmla="*/ 18 h 428"/>
                <a:gd name="T68" fmla="*/ 117 w 310"/>
                <a:gd name="T69" fmla="*/ 16 h 428"/>
                <a:gd name="T70" fmla="*/ 122 w 310"/>
                <a:gd name="T71" fmla="*/ 16 h 428"/>
                <a:gd name="T72" fmla="*/ 196 w 310"/>
                <a:gd name="T73" fmla="*/ 14 h 428"/>
                <a:gd name="T74" fmla="*/ 196 w 310"/>
                <a:gd name="T75" fmla="*/ 14 h 428"/>
                <a:gd name="T76" fmla="*/ 195 w 310"/>
                <a:gd name="T77" fmla="*/ 17 h 428"/>
                <a:gd name="T78" fmla="*/ 195 w 310"/>
                <a:gd name="T79" fmla="*/ 17 h 428"/>
                <a:gd name="T80" fmla="*/ 199 w 310"/>
                <a:gd name="T81" fmla="*/ 23 h 428"/>
                <a:gd name="T82" fmla="*/ 200 w 310"/>
                <a:gd name="T83" fmla="*/ 25 h 428"/>
                <a:gd name="T84" fmla="*/ 200 w 310"/>
                <a:gd name="T85" fmla="*/ 25 h 428"/>
                <a:gd name="T86" fmla="*/ 207 w 310"/>
                <a:gd name="T87" fmla="*/ 23 h 428"/>
                <a:gd name="T88" fmla="*/ 200 w 310"/>
                <a:gd name="T89" fmla="*/ 22 h 428"/>
                <a:gd name="T90" fmla="*/ 200 w 310"/>
                <a:gd name="T91" fmla="*/ 22 h 428"/>
                <a:gd name="T92" fmla="*/ 200 w 310"/>
                <a:gd name="T93" fmla="*/ 22 h 428"/>
                <a:gd name="T94" fmla="*/ 200 w 310"/>
                <a:gd name="T95" fmla="*/ 22 h 428"/>
                <a:gd name="T96" fmla="*/ 200 w 310"/>
                <a:gd name="T97" fmla="*/ 22 h 428"/>
                <a:gd name="T98" fmla="*/ 192 w 310"/>
                <a:gd name="T99" fmla="*/ 29 h 428"/>
                <a:gd name="T100" fmla="*/ 188 w 310"/>
                <a:gd name="T101" fmla="*/ 32 h 428"/>
                <a:gd name="T102" fmla="*/ 188 w 310"/>
                <a:gd name="T103" fmla="*/ 32 h 428"/>
                <a:gd name="T104" fmla="*/ 188 w 310"/>
                <a:gd name="T105" fmla="*/ 32 h 428"/>
                <a:gd name="T106" fmla="*/ 185 w 310"/>
                <a:gd name="T107" fmla="*/ 187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10" h="428">
                  <a:moveTo>
                    <a:pt x="192" y="182"/>
                  </a:moveTo>
                  <a:cubicBezTo>
                    <a:pt x="200" y="182"/>
                    <a:pt x="200" y="182"/>
                    <a:pt x="200" y="182"/>
                  </a:cubicBezTo>
                  <a:cubicBezTo>
                    <a:pt x="200" y="39"/>
                    <a:pt x="200" y="39"/>
                    <a:pt x="200" y="39"/>
                  </a:cubicBezTo>
                  <a:cubicBezTo>
                    <a:pt x="192" y="39"/>
                    <a:pt x="192" y="39"/>
                    <a:pt x="192" y="39"/>
                  </a:cubicBezTo>
                  <a:cubicBezTo>
                    <a:pt x="196" y="46"/>
                    <a:pt x="196" y="46"/>
                    <a:pt x="196" y="46"/>
                  </a:cubicBezTo>
                  <a:cubicBezTo>
                    <a:pt x="196" y="45"/>
                    <a:pt x="200" y="43"/>
                    <a:pt x="205" y="40"/>
                  </a:cubicBezTo>
                  <a:cubicBezTo>
                    <a:pt x="207" y="38"/>
                    <a:pt x="209" y="36"/>
                    <a:pt x="211" y="34"/>
                  </a:cubicBezTo>
                  <a:cubicBezTo>
                    <a:pt x="212" y="32"/>
                    <a:pt x="213" y="31"/>
                    <a:pt x="214" y="29"/>
                  </a:cubicBezTo>
                  <a:cubicBezTo>
                    <a:pt x="215" y="28"/>
                    <a:pt x="215" y="25"/>
                    <a:pt x="215" y="23"/>
                  </a:cubicBezTo>
                  <a:cubicBezTo>
                    <a:pt x="215" y="22"/>
                    <a:pt x="215" y="22"/>
                    <a:pt x="215" y="21"/>
                  </a:cubicBezTo>
                  <a:cubicBezTo>
                    <a:pt x="215" y="21"/>
                    <a:pt x="214" y="17"/>
                    <a:pt x="211" y="12"/>
                  </a:cubicBezTo>
                  <a:cubicBezTo>
                    <a:pt x="210" y="10"/>
                    <a:pt x="209" y="7"/>
                    <a:pt x="206" y="5"/>
                  </a:cubicBezTo>
                  <a:cubicBezTo>
                    <a:pt x="205" y="4"/>
                    <a:pt x="204" y="3"/>
                    <a:pt x="202" y="2"/>
                  </a:cubicBezTo>
                  <a:cubicBezTo>
                    <a:pt x="200" y="1"/>
                    <a:pt x="198" y="1"/>
                    <a:pt x="196" y="1"/>
                  </a:cubicBezTo>
                  <a:cubicBezTo>
                    <a:pt x="196" y="9"/>
                    <a:pt x="196" y="9"/>
                    <a:pt x="196" y="9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18" y="0"/>
                    <a:pt x="113" y="0"/>
                    <a:pt x="108" y="2"/>
                  </a:cubicBezTo>
                  <a:cubicBezTo>
                    <a:pt x="105" y="3"/>
                    <a:pt x="103" y="4"/>
                    <a:pt x="100" y="7"/>
                  </a:cubicBezTo>
                  <a:cubicBezTo>
                    <a:pt x="99" y="8"/>
                    <a:pt x="98" y="9"/>
                    <a:pt x="97" y="11"/>
                  </a:cubicBezTo>
                  <a:cubicBezTo>
                    <a:pt x="96" y="13"/>
                    <a:pt x="96" y="15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7"/>
                    <a:pt x="95" y="20"/>
                    <a:pt x="95" y="22"/>
                  </a:cubicBezTo>
                  <a:cubicBezTo>
                    <a:pt x="95" y="27"/>
                    <a:pt x="97" y="31"/>
                    <a:pt x="99" y="35"/>
                  </a:cubicBezTo>
                  <a:cubicBezTo>
                    <a:pt x="103" y="40"/>
                    <a:pt x="108" y="43"/>
                    <a:pt x="112" y="44"/>
                  </a:cubicBezTo>
                  <a:cubicBezTo>
                    <a:pt x="116" y="46"/>
                    <a:pt x="118" y="46"/>
                    <a:pt x="119" y="46"/>
                  </a:cubicBezTo>
                  <a:cubicBezTo>
                    <a:pt x="120" y="38"/>
                    <a:pt x="120" y="38"/>
                    <a:pt x="120" y="38"/>
                  </a:cubicBezTo>
                  <a:cubicBezTo>
                    <a:pt x="112" y="38"/>
                    <a:pt x="112" y="38"/>
                    <a:pt x="112" y="38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20" y="182"/>
                    <a:pt x="120" y="182"/>
                    <a:pt x="120" y="182"/>
                  </a:cubicBezTo>
                  <a:cubicBezTo>
                    <a:pt x="113" y="178"/>
                    <a:pt x="113" y="178"/>
                    <a:pt x="113" y="178"/>
                  </a:cubicBezTo>
                  <a:cubicBezTo>
                    <a:pt x="93" y="210"/>
                    <a:pt x="65" y="253"/>
                    <a:pt x="42" y="292"/>
                  </a:cubicBezTo>
                  <a:cubicBezTo>
                    <a:pt x="30" y="312"/>
                    <a:pt x="20" y="331"/>
                    <a:pt x="13" y="347"/>
                  </a:cubicBezTo>
                  <a:cubicBezTo>
                    <a:pt x="9" y="355"/>
                    <a:pt x="6" y="363"/>
                    <a:pt x="4" y="370"/>
                  </a:cubicBezTo>
                  <a:cubicBezTo>
                    <a:pt x="2" y="376"/>
                    <a:pt x="0" y="382"/>
                    <a:pt x="0" y="388"/>
                  </a:cubicBezTo>
                  <a:cubicBezTo>
                    <a:pt x="0" y="392"/>
                    <a:pt x="1" y="396"/>
                    <a:pt x="3" y="399"/>
                  </a:cubicBezTo>
                  <a:cubicBezTo>
                    <a:pt x="5" y="403"/>
                    <a:pt x="8" y="406"/>
                    <a:pt x="11" y="408"/>
                  </a:cubicBezTo>
                  <a:cubicBezTo>
                    <a:pt x="18" y="412"/>
                    <a:pt x="26" y="415"/>
                    <a:pt x="36" y="417"/>
                  </a:cubicBezTo>
                  <a:cubicBezTo>
                    <a:pt x="50" y="421"/>
                    <a:pt x="69" y="424"/>
                    <a:pt x="89" y="426"/>
                  </a:cubicBezTo>
                  <a:cubicBezTo>
                    <a:pt x="110" y="427"/>
                    <a:pt x="132" y="428"/>
                    <a:pt x="155" y="428"/>
                  </a:cubicBezTo>
                  <a:cubicBezTo>
                    <a:pt x="189" y="428"/>
                    <a:pt x="224" y="426"/>
                    <a:pt x="251" y="422"/>
                  </a:cubicBezTo>
                  <a:cubicBezTo>
                    <a:pt x="265" y="420"/>
                    <a:pt x="277" y="417"/>
                    <a:pt x="286" y="414"/>
                  </a:cubicBezTo>
                  <a:cubicBezTo>
                    <a:pt x="291" y="412"/>
                    <a:pt x="295" y="410"/>
                    <a:pt x="299" y="408"/>
                  </a:cubicBezTo>
                  <a:cubicBezTo>
                    <a:pt x="302" y="406"/>
                    <a:pt x="305" y="403"/>
                    <a:pt x="307" y="399"/>
                  </a:cubicBezTo>
                  <a:cubicBezTo>
                    <a:pt x="309" y="396"/>
                    <a:pt x="310" y="392"/>
                    <a:pt x="310" y="388"/>
                  </a:cubicBezTo>
                  <a:cubicBezTo>
                    <a:pt x="310" y="383"/>
                    <a:pt x="309" y="377"/>
                    <a:pt x="307" y="370"/>
                  </a:cubicBezTo>
                  <a:cubicBezTo>
                    <a:pt x="303" y="358"/>
                    <a:pt x="297" y="344"/>
                    <a:pt x="289" y="329"/>
                  </a:cubicBezTo>
                  <a:cubicBezTo>
                    <a:pt x="266" y="282"/>
                    <a:pt x="228" y="222"/>
                    <a:pt x="199" y="178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200" y="182"/>
                    <a:pt x="200" y="182"/>
                    <a:pt x="200" y="182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185" y="187"/>
                    <a:pt x="185" y="187"/>
                    <a:pt x="185" y="187"/>
                  </a:cubicBezTo>
                  <a:cubicBezTo>
                    <a:pt x="207" y="220"/>
                    <a:pt x="235" y="263"/>
                    <a:pt x="257" y="301"/>
                  </a:cubicBezTo>
                  <a:cubicBezTo>
                    <a:pt x="267" y="321"/>
                    <a:pt x="277" y="339"/>
                    <a:pt x="284" y="354"/>
                  </a:cubicBezTo>
                  <a:cubicBezTo>
                    <a:pt x="287" y="362"/>
                    <a:pt x="290" y="369"/>
                    <a:pt x="291" y="375"/>
                  </a:cubicBezTo>
                  <a:cubicBezTo>
                    <a:pt x="293" y="381"/>
                    <a:pt x="294" y="385"/>
                    <a:pt x="294" y="388"/>
                  </a:cubicBezTo>
                  <a:cubicBezTo>
                    <a:pt x="294" y="390"/>
                    <a:pt x="293" y="391"/>
                    <a:pt x="293" y="391"/>
                  </a:cubicBezTo>
                  <a:cubicBezTo>
                    <a:pt x="293" y="392"/>
                    <a:pt x="292" y="393"/>
                    <a:pt x="290" y="394"/>
                  </a:cubicBezTo>
                  <a:cubicBezTo>
                    <a:pt x="286" y="397"/>
                    <a:pt x="279" y="400"/>
                    <a:pt x="270" y="402"/>
                  </a:cubicBezTo>
                  <a:cubicBezTo>
                    <a:pt x="257" y="405"/>
                    <a:pt x="239" y="408"/>
                    <a:pt x="219" y="410"/>
                  </a:cubicBezTo>
                  <a:cubicBezTo>
                    <a:pt x="199" y="411"/>
                    <a:pt x="177" y="412"/>
                    <a:pt x="155" y="412"/>
                  </a:cubicBezTo>
                  <a:cubicBezTo>
                    <a:pt x="121" y="412"/>
                    <a:pt x="88" y="410"/>
                    <a:pt x="62" y="406"/>
                  </a:cubicBezTo>
                  <a:cubicBezTo>
                    <a:pt x="48" y="404"/>
                    <a:pt x="37" y="402"/>
                    <a:pt x="29" y="399"/>
                  </a:cubicBezTo>
                  <a:cubicBezTo>
                    <a:pt x="25" y="397"/>
                    <a:pt x="22" y="396"/>
                    <a:pt x="20" y="394"/>
                  </a:cubicBezTo>
                  <a:cubicBezTo>
                    <a:pt x="18" y="393"/>
                    <a:pt x="17" y="392"/>
                    <a:pt x="17" y="391"/>
                  </a:cubicBezTo>
                  <a:cubicBezTo>
                    <a:pt x="17" y="391"/>
                    <a:pt x="16" y="390"/>
                    <a:pt x="16" y="388"/>
                  </a:cubicBezTo>
                  <a:cubicBezTo>
                    <a:pt x="16" y="385"/>
                    <a:pt x="17" y="380"/>
                    <a:pt x="19" y="374"/>
                  </a:cubicBezTo>
                  <a:cubicBezTo>
                    <a:pt x="22" y="364"/>
                    <a:pt x="28" y="350"/>
                    <a:pt x="36" y="335"/>
                  </a:cubicBezTo>
                  <a:cubicBezTo>
                    <a:pt x="48" y="312"/>
                    <a:pt x="64" y="286"/>
                    <a:pt x="81" y="260"/>
                  </a:cubicBezTo>
                  <a:cubicBezTo>
                    <a:pt x="97" y="233"/>
                    <a:pt x="113" y="208"/>
                    <a:pt x="127" y="186"/>
                  </a:cubicBezTo>
                  <a:cubicBezTo>
                    <a:pt x="128" y="185"/>
                    <a:pt x="128" y="184"/>
                    <a:pt x="128" y="182"/>
                  </a:cubicBezTo>
                  <a:cubicBezTo>
                    <a:pt x="128" y="38"/>
                    <a:pt x="128" y="38"/>
                    <a:pt x="128" y="38"/>
                  </a:cubicBezTo>
                  <a:cubicBezTo>
                    <a:pt x="128" y="34"/>
                    <a:pt x="125" y="31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0" y="30"/>
                    <a:pt x="117" y="29"/>
                    <a:pt x="115" y="28"/>
                  </a:cubicBezTo>
                  <a:cubicBezTo>
                    <a:pt x="114" y="27"/>
                    <a:pt x="113" y="26"/>
                    <a:pt x="112" y="25"/>
                  </a:cubicBezTo>
                  <a:cubicBezTo>
                    <a:pt x="112" y="24"/>
                    <a:pt x="111" y="23"/>
                    <a:pt x="111" y="22"/>
                  </a:cubicBezTo>
                  <a:cubicBezTo>
                    <a:pt x="111" y="21"/>
                    <a:pt x="112" y="20"/>
                    <a:pt x="112" y="19"/>
                  </a:cubicBezTo>
                  <a:cubicBezTo>
                    <a:pt x="112" y="18"/>
                    <a:pt x="112" y="18"/>
                    <a:pt x="112" y="17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3" y="17"/>
                  </a:cubicBezTo>
                  <a:cubicBezTo>
                    <a:pt x="114" y="17"/>
                    <a:pt x="115" y="16"/>
                    <a:pt x="117" y="16"/>
                  </a:cubicBezTo>
                  <a:cubicBezTo>
                    <a:pt x="119" y="16"/>
                    <a:pt x="121" y="16"/>
                    <a:pt x="123" y="16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7" y="18"/>
                  </a:cubicBezTo>
                  <a:cubicBezTo>
                    <a:pt x="197" y="20"/>
                    <a:pt x="198" y="22"/>
                    <a:pt x="199" y="23"/>
                  </a:cubicBezTo>
                  <a:cubicBezTo>
                    <a:pt x="199" y="24"/>
                    <a:pt x="199" y="24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7" y="23"/>
                    <a:pt x="207" y="23"/>
                    <a:pt x="207" y="23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199" y="23"/>
                    <a:pt x="198" y="25"/>
                  </a:cubicBezTo>
                  <a:cubicBezTo>
                    <a:pt x="196" y="26"/>
                    <a:pt x="194" y="28"/>
                    <a:pt x="192" y="29"/>
                  </a:cubicBezTo>
                  <a:cubicBezTo>
                    <a:pt x="191" y="30"/>
                    <a:pt x="190" y="31"/>
                    <a:pt x="189" y="31"/>
                  </a:cubicBezTo>
                  <a:cubicBezTo>
                    <a:pt x="188" y="31"/>
                    <a:pt x="188" y="31"/>
                    <a:pt x="188" y="31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6" y="33"/>
                    <a:pt x="184" y="36"/>
                    <a:pt x="184" y="39"/>
                  </a:cubicBezTo>
                  <a:cubicBezTo>
                    <a:pt x="184" y="182"/>
                    <a:pt x="184" y="182"/>
                    <a:pt x="184" y="182"/>
                  </a:cubicBezTo>
                  <a:cubicBezTo>
                    <a:pt x="184" y="184"/>
                    <a:pt x="184" y="185"/>
                    <a:pt x="185" y="187"/>
                  </a:cubicBezTo>
                  <a:lnTo>
                    <a:pt x="192" y="18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Oval 87"/>
            <p:cNvSpPr>
              <a:spLocks noChangeArrowheads="1"/>
            </p:cNvSpPr>
            <p:nvPr/>
          </p:nvSpPr>
          <p:spPr bwMode="auto">
            <a:xfrm>
              <a:off x="7588607" y="3060168"/>
              <a:ext cx="66652" cy="6732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Freeform 88"/>
            <p:cNvSpPr>
              <a:spLocks noEditPoints="1"/>
            </p:cNvSpPr>
            <p:nvPr/>
          </p:nvSpPr>
          <p:spPr bwMode="auto">
            <a:xfrm>
              <a:off x="7429718" y="3157116"/>
              <a:ext cx="350093" cy="229580"/>
            </a:xfrm>
            <a:custGeom>
              <a:avLst/>
              <a:gdLst>
                <a:gd name="T0" fmla="*/ 161 w 220"/>
                <a:gd name="T1" fmla="*/ 0 h 144"/>
                <a:gd name="T2" fmla="*/ 65 w 220"/>
                <a:gd name="T3" fmla="*/ 3 h 144"/>
                <a:gd name="T4" fmla="*/ 0 w 220"/>
                <a:gd name="T5" fmla="*/ 118 h 144"/>
                <a:gd name="T6" fmla="*/ 220 w 220"/>
                <a:gd name="T7" fmla="*/ 119 h 144"/>
                <a:gd name="T8" fmla="*/ 161 w 220"/>
                <a:gd name="T9" fmla="*/ 0 h 144"/>
                <a:gd name="T10" fmla="*/ 87 w 220"/>
                <a:gd name="T11" fmla="*/ 87 h 144"/>
                <a:gd name="T12" fmla="*/ 62 w 220"/>
                <a:gd name="T13" fmla="*/ 63 h 144"/>
                <a:gd name="T14" fmla="*/ 87 w 220"/>
                <a:gd name="T15" fmla="*/ 39 h 144"/>
                <a:gd name="T16" fmla="*/ 111 w 220"/>
                <a:gd name="T17" fmla="*/ 63 h 144"/>
                <a:gd name="T18" fmla="*/ 87 w 220"/>
                <a:gd name="T19" fmla="*/ 87 h 144"/>
                <a:gd name="T20" fmla="*/ 147 w 220"/>
                <a:gd name="T21" fmla="*/ 103 h 144"/>
                <a:gd name="T22" fmla="*/ 132 w 220"/>
                <a:gd name="T23" fmla="*/ 88 h 144"/>
                <a:gd name="T24" fmla="*/ 147 w 220"/>
                <a:gd name="T25" fmla="*/ 74 h 144"/>
                <a:gd name="T26" fmla="*/ 161 w 220"/>
                <a:gd name="T27" fmla="*/ 88 h 144"/>
                <a:gd name="T28" fmla="*/ 147 w 220"/>
                <a:gd name="T29" fmla="*/ 10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0" h="144">
                  <a:moveTo>
                    <a:pt x="161" y="0"/>
                  </a:moveTo>
                  <a:cubicBezTo>
                    <a:pt x="65" y="3"/>
                    <a:pt x="65" y="3"/>
                    <a:pt x="65" y="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9" y="134"/>
                    <a:pt x="147" y="144"/>
                    <a:pt x="220" y="119"/>
                  </a:cubicBezTo>
                  <a:lnTo>
                    <a:pt x="161" y="0"/>
                  </a:lnTo>
                  <a:close/>
                  <a:moveTo>
                    <a:pt x="87" y="87"/>
                  </a:moveTo>
                  <a:cubicBezTo>
                    <a:pt x="73" y="87"/>
                    <a:pt x="62" y="76"/>
                    <a:pt x="62" y="63"/>
                  </a:cubicBezTo>
                  <a:cubicBezTo>
                    <a:pt x="62" y="49"/>
                    <a:pt x="73" y="39"/>
                    <a:pt x="87" y="39"/>
                  </a:cubicBezTo>
                  <a:cubicBezTo>
                    <a:pt x="100" y="39"/>
                    <a:pt x="111" y="49"/>
                    <a:pt x="111" y="63"/>
                  </a:cubicBezTo>
                  <a:cubicBezTo>
                    <a:pt x="111" y="76"/>
                    <a:pt x="100" y="87"/>
                    <a:pt x="87" y="87"/>
                  </a:cubicBezTo>
                  <a:close/>
                  <a:moveTo>
                    <a:pt x="147" y="103"/>
                  </a:moveTo>
                  <a:cubicBezTo>
                    <a:pt x="139" y="103"/>
                    <a:pt x="132" y="96"/>
                    <a:pt x="132" y="88"/>
                  </a:cubicBezTo>
                  <a:cubicBezTo>
                    <a:pt x="132" y="81"/>
                    <a:pt x="139" y="74"/>
                    <a:pt x="147" y="74"/>
                  </a:cubicBezTo>
                  <a:cubicBezTo>
                    <a:pt x="155" y="74"/>
                    <a:pt x="161" y="81"/>
                    <a:pt x="161" y="88"/>
                  </a:cubicBezTo>
                  <a:cubicBezTo>
                    <a:pt x="161" y="96"/>
                    <a:pt x="155" y="103"/>
                    <a:pt x="147" y="10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261144" y="4196452"/>
            <a:ext cx="749765" cy="877400"/>
            <a:chOff x="7004221" y="4138049"/>
            <a:chExt cx="818678" cy="958042"/>
          </a:xfrm>
        </p:grpSpPr>
        <p:sp>
          <p:nvSpPr>
            <p:cNvPr id="232" name="Freeform 68"/>
            <p:cNvSpPr>
              <a:spLocks/>
            </p:cNvSpPr>
            <p:nvPr/>
          </p:nvSpPr>
          <p:spPr bwMode="auto">
            <a:xfrm>
              <a:off x="7004221" y="4138049"/>
              <a:ext cx="818678" cy="958042"/>
            </a:xfrm>
            <a:custGeom>
              <a:avLst/>
              <a:gdLst>
                <a:gd name="T0" fmla="*/ 257 w 514"/>
                <a:gd name="T1" fmla="*/ 0 h 602"/>
                <a:gd name="T2" fmla="*/ 0 w 514"/>
                <a:gd name="T3" fmla="*/ 257 h 602"/>
                <a:gd name="T4" fmla="*/ 131 w 514"/>
                <a:gd name="T5" fmla="*/ 481 h 602"/>
                <a:gd name="T6" fmla="*/ 142 w 514"/>
                <a:gd name="T7" fmla="*/ 602 h 602"/>
                <a:gd name="T8" fmla="*/ 246 w 514"/>
                <a:gd name="T9" fmla="*/ 514 h 602"/>
                <a:gd name="T10" fmla="*/ 257 w 514"/>
                <a:gd name="T11" fmla="*/ 514 h 602"/>
                <a:gd name="T12" fmla="*/ 514 w 514"/>
                <a:gd name="T13" fmla="*/ 257 h 602"/>
                <a:gd name="T14" fmla="*/ 257 w 514"/>
                <a:gd name="T15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4" h="602">
                  <a:moveTo>
                    <a:pt x="257" y="0"/>
                  </a:moveTo>
                  <a:cubicBezTo>
                    <a:pt x="115" y="0"/>
                    <a:pt x="0" y="115"/>
                    <a:pt x="0" y="257"/>
                  </a:cubicBezTo>
                  <a:cubicBezTo>
                    <a:pt x="0" y="353"/>
                    <a:pt x="53" y="437"/>
                    <a:pt x="131" y="481"/>
                  </a:cubicBezTo>
                  <a:cubicBezTo>
                    <a:pt x="142" y="602"/>
                    <a:pt x="142" y="602"/>
                    <a:pt x="142" y="602"/>
                  </a:cubicBezTo>
                  <a:cubicBezTo>
                    <a:pt x="246" y="514"/>
                    <a:pt x="246" y="514"/>
                    <a:pt x="246" y="514"/>
                  </a:cubicBezTo>
                  <a:cubicBezTo>
                    <a:pt x="249" y="514"/>
                    <a:pt x="253" y="514"/>
                    <a:pt x="257" y="514"/>
                  </a:cubicBezTo>
                  <a:cubicBezTo>
                    <a:pt x="399" y="514"/>
                    <a:pt x="514" y="399"/>
                    <a:pt x="514" y="257"/>
                  </a:cubicBezTo>
                  <a:cubicBezTo>
                    <a:pt x="514" y="115"/>
                    <a:pt x="399" y="0"/>
                    <a:pt x="257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3" name="Freeform 89"/>
            <p:cNvSpPr>
              <a:spLocks/>
            </p:cNvSpPr>
            <p:nvPr/>
          </p:nvSpPr>
          <p:spPr bwMode="auto">
            <a:xfrm>
              <a:off x="7138199" y="4430915"/>
              <a:ext cx="154175" cy="216115"/>
            </a:xfrm>
            <a:custGeom>
              <a:avLst/>
              <a:gdLst>
                <a:gd name="T0" fmla="*/ 3 w 97"/>
                <a:gd name="T1" fmla="*/ 54 h 136"/>
                <a:gd name="T2" fmla="*/ 51 w 97"/>
                <a:gd name="T3" fmla="*/ 0 h 136"/>
                <a:gd name="T4" fmla="*/ 97 w 97"/>
                <a:gd name="T5" fmla="*/ 42 h 136"/>
                <a:gd name="T6" fmla="*/ 73 w 97"/>
                <a:gd name="T7" fmla="*/ 82 h 136"/>
                <a:gd name="T8" fmla="*/ 34 w 97"/>
                <a:gd name="T9" fmla="*/ 113 h 136"/>
                <a:gd name="T10" fmla="*/ 97 w 97"/>
                <a:gd name="T11" fmla="*/ 113 h 136"/>
                <a:gd name="T12" fmla="*/ 97 w 97"/>
                <a:gd name="T13" fmla="*/ 136 h 136"/>
                <a:gd name="T14" fmla="*/ 0 w 97"/>
                <a:gd name="T15" fmla="*/ 136 h 136"/>
                <a:gd name="T16" fmla="*/ 42 w 97"/>
                <a:gd name="T17" fmla="*/ 76 h 136"/>
                <a:gd name="T18" fmla="*/ 70 w 97"/>
                <a:gd name="T19" fmla="*/ 43 h 136"/>
                <a:gd name="T20" fmla="*/ 51 w 97"/>
                <a:gd name="T21" fmla="*/ 23 h 136"/>
                <a:gd name="T22" fmla="*/ 28 w 97"/>
                <a:gd name="T23" fmla="*/ 54 h 136"/>
                <a:gd name="T24" fmla="*/ 3 w 97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7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4" y="113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1" y="23"/>
                    <a:pt x="51" y="23"/>
                  </a:cubicBezTo>
                  <a:cubicBezTo>
                    <a:pt x="33" y="23"/>
                    <a:pt x="28" y="40"/>
                    <a:pt x="28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4" name="Freeform 90"/>
            <p:cNvSpPr>
              <a:spLocks/>
            </p:cNvSpPr>
            <p:nvPr/>
          </p:nvSpPr>
          <p:spPr bwMode="auto">
            <a:xfrm>
              <a:off x="7335463" y="4476697"/>
              <a:ext cx="159561" cy="157542"/>
            </a:xfrm>
            <a:custGeom>
              <a:avLst/>
              <a:gdLst>
                <a:gd name="T0" fmla="*/ 0 w 237"/>
                <a:gd name="T1" fmla="*/ 102 h 234"/>
                <a:gd name="T2" fmla="*/ 104 w 237"/>
                <a:gd name="T3" fmla="*/ 102 h 234"/>
                <a:gd name="T4" fmla="*/ 104 w 237"/>
                <a:gd name="T5" fmla="*/ 0 h 234"/>
                <a:gd name="T6" fmla="*/ 132 w 237"/>
                <a:gd name="T7" fmla="*/ 0 h 234"/>
                <a:gd name="T8" fmla="*/ 132 w 237"/>
                <a:gd name="T9" fmla="*/ 102 h 234"/>
                <a:gd name="T10" fmla="*/ 237 w 237"/>
                <a:gd name="T11" fmla="*/ 102 h 234"/>
                <a:gd name="T12" fmla="*/ 237 w 237"/>
                <a:gd name="T13" fmla="*/ 130 h 234"/>
                <a:gd name="T14" fmla="*/ 132 w 237"/>
                <a:gd name="T15" fmla="*/ 130 h 234"/>
                <a:gd name="T16" fmla="*/ 132 w 237"/>
                <a:gd name="T17" fmla="*/ 234 h 234"/>
                <a:gd name="T18" fmla="*/ 104 w 237"/>
                <a:gd name="T19" fmla="*/ 234 h 234"/>
                <a:gd name="T20" fmla="*/ 104 w 237"/>
                <a:gd name="T21" fmla="*/ 130 h 234"/>
                <a:gd name="T22" fmla="*/ 0 w 237"/>
                <a:gd name="T23" fmla="*/ 130 h 234"/>
                <a:gd name="T24" fmla="*/ 0 w 237"/>
                <a:gd name="T25" fmla="*/ 102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7" h="234">
                  <a:moveTo>
                    <a:pt x="0" y="102"/>
                  </a:moveTo>
                  <a:lnTo>
                    <a:pt x="104" y="102"/>
                  </a:lnTo>
                  <a:lnTo>
                    <a:pt x="104" y="0"/>
                  </a:lnTo>
                  <a:lnTo>
                    <a:pt x="132" y="0"/>
                  </a:lnTo>
                  <a:lnTo>
                    <a:pt x="132" y="102"/>
                  </a:lnTo>
                  <a:lnTo>
                    <a:pt x="237" y="102"/>
                  </a:lnTo>
                  <a:lnTo>
                    <a:pt x="237" y="130"/>
                  </a:lnTo>
                  <a:lnTo>
                    <a:pt x="132" y="130"/>
                  </a:lnTo>
                  <a:lnTo>
                    <a:pt x="132" y="234"/>
                  </a:lnTo>
                  <a:lnTo>
                    <a:pt x="104" y="234"/>
                  </a:lnTo>
                  <a:lnTo>
                    <a:pt x="104" y="130"/>
                  </a:lnTo>
                  <a:lnTo>
                    <a:pt x="0" y="130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5" name="Freeform 91"/>
            <p:cNvSpPr>
              <a:spLocks/>
            </p:cNvSpPr>
            <p:nvPr/>
          </p:nvSpPr>
          <p:spPr bwMode="auto">
            <a:xfrm>
              <a:off x="7528014" y="4430915"/>
              <a:ext cx="156195" cy="216115"/>
            </a:xfrm>
            <a:custGeom>
              <a:avLst/>
              <a:gdLst>
                <a:gd name="T0" fmla="*/ 3 w 98"/>
                <a:gd name="T1" fmla="*/ 54 h 136"/>
                <a:gd name="T2" fmla="*/ 51 w 98"/>
                <a:gd name="T3" fmla="*/ 0 h 136"/>
                <a:gd name="T4" fmla="*/ 97 w 98"/>
                <a:gd name="T5" fmla="*/ 42 h 136"/>
                <a:gd name="T6" fmla="*/ 73 w 98"/>
                <a:gd name="T7" fmla="*/ 82 h 136"/>
                <a:gd name="T8" fmla="*/ 35 w 98"/>
                <a:gd name="T9" fmla="*/ 113 h 136"/>
                <a:gd name="T10" fmla="*/ 98 w 98"/>
                <a:gd name="T11" fmla="*/ 113 h 136"/>
                <a:gd name="T12" fmla="*/ 98 w 98"/>
                <a:gd name="T13" fmla="*/ 136 h 136"/>
                <a:gd name="T14" fmla="*/ 0 w 98"/>
                <a:gd name="T15" fmla="*/ 136 h 136"/>
                <a:gd name="T16" fmla="*/ 42 w 98"/>
                <a:gd name="T17" fmla="*/ 76 h 136"/>
                <a:gd name="T18" fmla="*/ 70 w 98"/>
                <a:gd name="T19" fmla="*/ 43 h 136"/>
                <a:gd name="T20" fmla="*/ 51 w 98"/>
                <a:gd name="T21" fmla="*/ 23 h 136"/>
                <a:gd name="T22" fmla="*/ 29 w 98"/>
                <a:gd name="T23" fmla="*/ 54 h 136"/>
                <a:gd name="T24" fmla="*/ 3 w 98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8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5" y="113"/>
                  </a:cubicBezTo>
                  <a:cubicBezTo>
                    <a:pt x="98" y="113"/>
                    <a:pt x="98" y="113"/>
                    <a:pt x="98" y="113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2" y="23"/>
                    <a:pt x="51" y="23"/>
                  </a:cubicBezTo>
                  <a:cubicBezTo>
                    <a:pt x="33" y="23"/>
                    <a:pt x="29" y="40"/>
                    <a:pt x="29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216039" y="2301072"/>
            <a:ext cx="895279" cy="1048192"/>
            <a:chOff x="5863054" y="2068463"/>
            <a:chExt cx="977566" cy="1144534"/>
          </a:xfrm>
        </p:grpSpPr>
        <p:sp>
          <p:nvSpPr>
            <p:cNvPr id="227" name="Freeform 63"/>
            <p:cNvSpPr>
              <a:spLocks/>
            </p:cNvSpPr>
            <p:nvPr/>
          </p:nvSpPr>
          <p:spPr bwMode="auto">
            <a:xfrm>
              <a:off x="5863054" y="2068463"/>
              <a:ext cx="977566" cy="1144534"/>
            </a:xfrm>
            <a:custGeom>
              <a:avLst/>
              <a:gdLst>
                <a:gd name="T0" fmla="*/ 614 w 614"/>
                <a:gd name="T1" fmla="*/ 307 h 719"/>
                <a:gd name="T2" fmla="*/ 307 w 614"/>
                <a:gd name="T3" fmla="*/ 0 h 719"/>
                <a:gd name="T4" fmla="*/ 0 w 614"/>
                <a:gd name="T5" fmla="*/ 307 h 719"/>
                <a:gd name="T6" fmla="*/ 307 w 614"/>
                <a:gd name="T7" fmla="*/ 614 h 719"/>
                <a:gd name="T8" fmla="*/ 321 w 614"/>
                <a:gd name="T9" fmla="*/ 614 h 719"/>
                <a:gd name="T10" fmla="*/ 445 w 614"/>
                <a:gd name="T11" fmla="*/ 719 h 719"/>
                <a:gd name="T12" fmla="*/ 458 w 614"/>
                <a:gd name="T13" fmla="*/ 575 h 719"/>
                <a:gd name="T14" fmla="*/ 614 w 614"/>
                <a:gd name="T15" fmla="*/ 307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4" h="719">
                  <a:moveTo>
                    <a:pt x="614" y="307"/>
                  </a:moveTo>
                  <a:cubicBezTo>
                    <a:pt x="614" y="138"/>
                    <a:pt x="477" y="0"/>
                    <a:pt x="307" y="0"/>
                  </a:cubicBezTo>
                  <a:cubicBezTo>
                    <a:pt x="137" y="0"/>
                    <a:pt x="0" y="138"/>
                    <a:pt x="0" y="307"/>
                  </a:cubicBezTo>
                  <a:cubicBezTo>
                    <a:pt x="0" y="477"/>
                    <a:pt x="137" y="614"/>
                    <a:pt x="307" y="614"/>
                  </a:cubicBezTo>
                  <a:cubicBezTo>
                    <a:pt x="312" y="614"/>
                    <a:pt x="316" y="614"/>
                    <a:pt x="321" y="614"/>
                  </a:cubicBezTo>
                  <a:cubicBezTo>
                    <a:pt x="445" y="719"/>
                    <a:pt x="445" y="719"/>
                    <a:pt x="445" y="719"/>
                  </a:cubicBezTo>
                  <a:cubicBezTo>
                    <a:pt x="458" y="575"/>
                    <a:pt x="458" y="575"/>
                    <a:pt x="458" y="575"/>
                  </a:cubicBezTo>
                  <a:cubicBezTo>
                    <a:pt x="551" y="522"/>
                    <a:pt x="614" y="422"/>
                    <a:pt x="614" y="30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6" name="Freeform 92"/>
            <p:cNvSpPr>
              <a:spLocks noEditPoints="1"/>
            </p:cNvSpPr>
            <p:nvPr/>
          </p:nvSpPr>
          <p:spPr bwMode="auto">
            <a:xfrm>
              <a:off x="6063684" y="2215232"/>
              <a:ext cx="486763" cy="555436"/>
            </a:xfrm>
            <a:custGeom>
              <a:avLst/>
              <a:gdLst>
                <a:gd name="T0" fmla="*/ 0 w 723"/>
                <a:gd name="T1" fmla="*/ 338 h 825"/>
                <a:gd name="T2" fmla="*/ 305 w 723"/>
                <a:gd name="T3" fmla="*/ 825 h 825"/>
                <a:gd name="T4" fmla="*/ 723 w 723"/>
                <a:gd name="T5" fmla="*/ 0 h 825"/>
                <a:gd name="T6" fmla="*/ 0 w 723"/>
                <a:gd name="T7" fmla="*/ 338 h 825"/>
                <a:gd name="T8" fmla="*/ 198 w 723"/>
                <a:gd name="T9" fmla="*/ 383 h 825"/>
                <a:gd name="T10" fmla="*/ 482 w 723"/>
                <a:gd name="T11" fmla="*/ 250 h 825"/>
                <a:gd name="T12" fmla="*/ 319 w 723"/>
                <a:gd name="T13" fmla="*/ 574 h 825"/>
                <a:gd name="T14" fmla="*/ 198 w 723"/>
                <a:gd name="T15" fmla="*/ 383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3" h="825">
                  <a:moveTo>
                    <a:pt x="0" y="338"/>
                  </a:moveTo>
                  <a:lnTo>
                    <a:pt x="305" y="825"/>
                  </a:lnTo>
                  <a:lnTo>
                    <a:pt x="723" y="0"/>
                  </a:lnTo>
                  <a:lnTo>
                    <a:pt x="0" y="338"/>
                  </a:lnTo>
                  <a:close/>
                  <a:moveTo>
                    <a:pt x="198" y="383"/>
                  </a:moveTo>
                  <a:lnTo>
                    <a:pt x="482" y="250"/>
                  </a:lnTo>
                  <a:lnTo>
                    <a:pt x="319" y="574"/>
                  </a:lnTo>
                  <a:lnTo>
                    <a:pt x="198" y="38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7" name="Freeform 93"/>
            <p:cNvSpPr>
              <a:spLocks/>
            </p:cNvSpPr>
            <p:nvPr/>
          </p:nvSpPr>
          <p:spPr bwMode="auto">
            <a:xfrm>
              <a:off x="6383480" y="2531662"/>
              <a:ext cx="200630" cy="207363"/>
            </a:xfrm>
            <a:custGeom>
              <a:avLst/>
              <a:gdLst>
                <a:gd name="T0" fmla="*/ 0 w 298"/>
                <a:gd name="T1" fmla="*/ 194 h 308"/>
                <a:gd name="T2" fmla="*/ 184 w 298"/>
                <a:gd name="T3" fmla="*/ 0 h 308"/>
                <a:gd name="T4" fmla="*/ 298 w 298"/>
                <a:gd name="T5" fmla="*/ 116 h 308"/>
                <a:gd name="T6" fmla="*/ 113 w 298"/>
                <a:gd name="T7" fmla="*/ 308 h 308"/>
                <a:gd name="T8" fmla="*/ 0 w 298"/>
                <a:gd name="T9" fmla="*/ 194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" h="308">
                  <a:moveTo>
                    <a:pt x="0" y="194"/>
                  </a:moveTo>
                  <a:lnTo>
                    <a:pt x="184" y="0"/>
                  </a:lnTo>
                  <a:lnTo>
                    <a:pt x="298" y="116"/>
                  </a:lnTo>
                  <a:lnTo>
                    <a:pt x="113" y="308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8" name="Freeform 94"/>
            <p:cNvSpPr>
              <a:spLocks/>
            </p:cNvSpPr>
            <p:nvPr/>
          </p:nvSpPr>
          <p:spPr bwMode="auto">
            <a:xfrm>
              <a:off x="6351837" y="2675066"/>
              <a:ext cx="94929" cy="87523"/>
            </a:xfrm>
            <a:custGeom>
              <a:avLst/>
              <a:gdLst>
                <a:gd name="T0" fmla="*/ 16 w 60"/>
                <a:gd name="T1" fmla="*/ 0 h 55"/>
                <a:gd name="T2" fmla="*/ 60 w 60"/>
                <a:gd name="T3" fmla="*/ 45 h 55"/>
                <a:gd name="T4" fmla="*/ 0 w 60"/>
                <a:gd name="T5" fmla="*/ 55 h 55"/>
                <a:gd name="T6" fmla="*/ 16 w 60"/>
                <a:gd name="T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55">
                  <a:moveTo>
                    <a:pt x="16" y="0"/>
                  </a:moveTo>
                  <a:cubicBezTo>
                    <a:pt x="17" y="1"/>
                    <a:pt x="60" y="45"/>
                    <a:pt x="60" y="45"/>
                  </a:cubicBezTo>
                  <a:cubicBezTo>
                    <a:pt x="0" y="55"/>
                    <a:pt x="0" y="55"/>
                    <a:pt x="0" y="55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9" name="Freeform 95"/>
            <p:cNvSpPr>
              <a:spLocks/>
            </p:cNvSpPr>
            <p:nvPr/>
          </p:nvSpPr>
          <p:spPr bwMode="auto">
            <a:xfrm>
              <a:off x="6502646" y="2476455"/>
              <a:ext cx="135324" cy="133305"/>
            </a:xfrm>
            <a:custGeom>
              <a:avLst/>
              <a:gdLst>
                <a:gd name="T0" fmla="*/ 156 w 201"/>
                <a:gd name="T1" fmla="*/ 198 h 198"/>
                <a:gd name="T2" fmla="*/ 0 w 201"/>
                <a:gd name="T3" fmla="*/ 44 h 198"/>
                <a:gd name="T4" fmla="*/ 45 w 201"/>
                <a:gd name="T5" fmla="*/ 0 h 198"/>
                <a:gd name="T6" fmla="*/ 201 w 201"/>
                <a:gd name="T7" fmla="*/ 153 h 198"/>
                <a:gd name="T8" fmla="*/ 156 w 201"/>
                <a:gd name="T9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198">
                  <a:moveTo>
                    <a:pt x="156" y="198"/>
                  </a:moveTo>
                  <a:lnTo>
                    <a:pt x="0" y="44"/>
                  </a:lnTo>
                  <a:lnTo>
                    <a:pt x="45" y="0"/>
                  </a:lnTo>
                  <a:lnTo>
                    <a:pt x="201" y="153"/>
                  </a:lnTo>
                  <a:lnTo>
                    <a:pt x="156" y="19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0" name="Rectangle 96"/>
            <p:cNvSpPr>
              <a:spLocks noChangeArrowheads="1"/>
            </p:cNvSpPr>
            <p:nvPr/>
          </p:nvSpPr>
          <p:spPr bwMode="auto">
            <a:xfrm>
              <a:off x="6200355" y="2799618"/>
              <a:ext cx="311717" cy="3164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99972" y="4316070"/>
            <a:ext cx="813891" cy="952006"/>
            <a:chOff x="4098452" y="4268661"/>
            <a:chExt cx="888697" cy="1039506"/>
          </a:xfrm>
        </p:grpSpPr>
        <p:sp>
          <p:nvSpPr>
            <p:cNvPr id="224" name="Freeform 60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210 w 210"/>
                <a:gd name="T1" fmla="*/ 261 h 392"/>
                <a:gd name="T2" fmla="*/ 204 w 210"/>
                <a:gd name="T3" fmla="*/ 290 h 392"/>
                <a:gd name="T4" fmla="*/ 187 w 210"/>
                <a:gd name="T5" fmla="*/ 318 h 392"/>
                <a:gd name="T6" fmla="*/ 159 w 210"/>
                <a:gd name="T7" fmla="*/ 341 h 392"/>
                <a:gd name="T8" fmla="*/ 123 w 210"/>
                <a:gd name="T9" fmla="*/ 355 h 392"/>
                <a:gd name="T10" fmla="*/ 123 w 210"/>
                <a:gd name="T11" fmla="*/ 392 h 392"/>
                <a:gd name="T12" fmla="*/ 96 w 210"/>
                <a:gd name="T13" fmla="*/ 392 h 392"/>
                <a:gd name="T14" fmla="*/ 96 w 210"/>
                <a:gd name="T15" fmla="*/ 358 h 392"/>
                <a:gd name="T16" fmla="*/ 94 w 210"/>
                <a:gd name="T17" fmla="*/ 358 h 392"/>
                <a:gd name="T18" fmla="*/ 91 w 210"/>
                <a:gd name="T19" fmla="*/ 358 h 392"/>
                <a:gd name="T20" fmla="*/ 64 w 210"/>
                <a:gd name="T21" fmla="*/ 357 h 392"/>
                <a:gd name="T22" fmla="*/ 41 w 210"/>
                <a:gd name="T23" fmla="*/ 352 h 392"/>
                <a:gd name="T24" fmla="*/ 20 w 210"/>
                <a:gd name="T25" fmla="*/ 345 h 392"/>
                <a:gd name="T26" fmla="*/ 0 w 210"/>
                <a:gd name="T27" fmla="*/ 335 h 392"/>
                <a:gd name="T28" fmla="*/ 15 w 210"/>
                <a:gd name="T29" fmla="*/ 288 h 392"/>
                <a:gd name="T30" fmla="*/ 31 w 210"/>
                <a:gd name="T31" fmla="*/ 297 h 392"/>
                <a:gd name="T32" fmla="*/ 51 w 210"/>
                <a:gd name="T33" fmla="*/ 306 h 392"/>
                <a:gd name="T34" fmla="*/ 74 w 210"/>
                <a:gd name="T35" fmla="*/ 314 h 392"/>
                <a:gd name="T36" fmla="*/ 96 w 210"/>
                <a:gd name="T37" fmla="*/ 318 h 392"/>
                <a:gd name="T38" fmla="*/ 96 w 210"/>
                <a:gd name="T39" fmla="*/ 219 h 392"/>
                <a:gd name="T40" fmla="*/ 66 w 210"/>
                <a:gd name="T41" fmla="*/ 206 h 392"/>
                <a:gd name="T42" fmla="*/ 39 w 210"/>
                <a:gd name="T43" fmla="*/ 188 h 392"/>
                <a:gd name="T44" fmla="*/ 19 w 210"/>
                <a:gd name="T45" fmla="*/ 160 h 392"/>
                <a:gd name="T46" fmla="*/ 11 w 210"/>
                <a:gd name="T47" fmla="*/ 119 h 392"/>
                <a:gd name="T48" fmla="*/ 17 w 210"/>
                <a:gd name="T49" fmla="*/ 94 h 392"/>
                <a:gd name="T50" fmla="*/ 33 w 210"/>
                <a:gd name="T51" fmla="*/ 69 h 392"/>
                <a:gd name="T52" fmla="*/ 60 w 210"/>
                <a:gd name="T53" fmla="*/ 48 h 392"/>
                <a:gd name="T54" fmla="*/ 96 w 210"/>
                <a:gd name="T55" fmla="*/ 35 h 392"/>
                <a:gd name="T56" fmla="*/ 96 w 210"/>
                <a:gd name="T57" fmla="*/ 0 h 392"/>
                <a:gd name="T58" fmla="*/ 123 w 210"/>
                <a:gd name="T59" fmla="*/ 0 h 392"/>
                <a:gd name="T60" fmla="*/ 123 w 210"/>
                <a:gd name="T61" fmla="*/ 32 h 392"/>
                <a:gd name="T62" fmla="*/ 123 w 210"/>
                <a:gd name="T63" fmla="*/ 32 h 392"/>
                <a:gd name="T64" fmla="*/ 161 w 210"/>
                <a:gd name="T65" fmla="*/ 34 h 392"/>
                <a:gd name="T66" fmla="*/ 196 w 210"/>
                <a:gd name="T67" fmla="*/ 40 h 392"/>
                <a:gd name="T68" fmla="*/ 187 w 210"/>
                <a:gd name="T69" fmla="*/ 87 h 392"/>
                <a:gd name="T70" fmla="*/ 155 w 210"/>
                <a:gd name="T71" fmla="*/ 77 h 392"/>
                <a:gd name="T72" fmla="*/ 123 w 210"/>
                <a:gd name="T73" fmla="*/ 72 h 392"/>
                <a:gd name="T74" fmla="*/ 123 w 210"/>
                <a:gd name="T75" fmla="*/ 159 h 392"/>
                <a:gd name="T76" fmla="*/ 153 w 210"/>
                <a:gd name="T77" fmla="*/ 172 h 392"/>
                <a:gd name="T78" fmla="*/ 181 w 210"/>
                <a:gd name="T79" fmla="*/ 191 h 392"/>
                <a:gd name="T80" fmla="*/ 202 w 210"/>
                <a:gd name="T81" fmla="*/ 219 h 392"/>
                <a:gd name="T82" fmla="*/ 210 w 210"/>
                <a:gd name="T83" fmla="*/ 261 h 392"/>
                <a:gd name="T84" fmla="*/ 65 w 210"/>
                <a:gd name="T85" fmla="*/ 110 h 392"/>
                <a:gd name="T86" fmla="*/ 74 w 210"/>
                <a:gd name="T87" fmla="*/ 133 h 392"/>
                <a:gd name="T88" fmla="*/ 96 w 210"/>
                <a:gd name="T89" fmla="*/ 148 h 392"/>
                <a:gd name="T90" fmla="*/ 96 w 210"/>
                <a:gd name="T91" fmla="*/ 73 h 392"/>
                <a:gd name="T92" fmla="*/ 77 w 210"/>
                <a:gd name="T93" fmla="*/ 79 h 392"/>
                <a:gd name="T94" fmla="*/ 68 w 210"/>
                <a:gd name="T95" fmla="*/ 90 h 392"/>
                <a:gd name="T96" fmla="*/ 65 w 210"/>
                <a:gd name="T97" fmla="*/ 110 h 392"/>
                <a:gd name="T98" fmla="*/ 155 w 210"/>
                <a:gd name="T99" fmla="*/ 269 h 392"/>
                <a:gd name="T100" fmla="*/ 146 w 210"/>
                <a:gd name="T101" fmla="*/ 246 h 392"/>
                <a:gd name="T102" fmla="*/ 123 w 210"/>
                <a:gd name="T103" fmla="*/ 230 h 392"/>
                <a:gd name="T104" fmla="*/ 123 w 210"/>
                <a:gd name="T105" fmla="*/ 316 h 392"/>
                <a:gd name="T106" fmla="*/ 132 w 210"/>
                <a:gd name="T107" fmla="*/ 314 h 392"/>
                <a:gd name="T108" fmla="*/ 140 w 210"/>
                <a:gd name="T109" fmla="*/ 311 h 392"/>
                <a:gd name="T110" fmla="*/ 151 w 210"/>
                <a:gd name="T111" fmla="*/ 298 h 392"/>
                <a:gd name="T112" fmla="*/ 155 w 210"/>
                <a:gd name="T113" fmla="*/ 269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210" y="261"/>
                  </a:moveTo>
                  <a:cubicBezTo>
                    <a:pt x="210" y="271"/>
                    <a:pt x="208" y="281"/>
                    <a:pt x="204" y="290"/>
                  </a:cubicBezTo>
                  <a:cubicBezTo>
                    <a:pt x="200" y="300"/>
                    <a:pt x="194" y="310"/>
                    <a:pt x="187" y="318"/>
                  </a:cubicBezTo>
                  <a:cubicBezTo>
                    <a:pt x="179" y="327"/>
                    <a:pt x="170" y="334"/>
                    <a:pt x="159" y="341"/>
                  </a:cubicBezTo>
                  <a:cubicBezTo>
                    <a:pt x="148" y="347"/>
                    <a:pt x="136" y="352"/>
                    <a:pt x="123" y="355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96" y="358"/>
                    <a:pt x="96" y="358"/>
                    <a:pt x="96" y="358"/>
                  </a:cubicBezTo>
                  <a:cubicBezTo>
                    <a:pt x="95" y="358"/>
                    <a:pt x="94" y="358"/>
                    <a:pt x="94" y="358"/>
                  </a:cubicBezTo>
                  <a:cubicBezTo>
                    <a:pt x="93" y="358"/>
                    <a:pt x="92" y="358"/>
                    <a:pt x="91" y="358"/>
                  </a:cubicBezTo>
                  <a:cubicBezTo>
                    <a:pt x="82" y="358"/>
                    <a:pt x="73" y="358"/>
                    <a:pt x="64" y="357"/>
                  </a:cubicBezTo>
                  <a:cubicBezTo>
                    <a:pt x="56" y="356"/>
                    <a:pt x="48" y="354"/>
                    <a:pt x="41" y="352"/>
                  </a:cubicBezTo>
                  <a:cubicBezTo>
                    <a:pt x="34" y="350"/>
                    <a:pt x="27" y="348"/>
                    <a:pt x="20" y="345"/>
                  </a:cubicBezTo>
                  <a:cubicBezTo>
                    <a:pt x="13" y="342"/>
                    <a:pt x="7" y="339"/>
                    <a:pt x="0" y="335"/>
                  </a:cubicBezTo>
                  <a:cubicBezTo>
                    <a:pt x="15" y="288"/>
                    <a:pt x="15" y="288"/>
                    <a:pt x="15" y="288"/>
                  </a:cubicBezTo>
                  <a:cubicBezTo>
                    <a:pt x="19" y="291"/>
                    <a:pt x="25" y="294"/>
                    <a:pt x="31" y="297"/>
                  </a:cubicBezTo>
                  <a:cubicBezTo>
                    <a:pt x="37" y="301"/>
                    <a:pt x="44" y="304"/>
                    <a:pt x="51" y="306"/>
                  </a:cubicBezTo>
                  <a:cubicBezTo>
                    <a:pt x="59" y="309"/>
                    <a:pt x="66" y="312"/>
                    <a:pt x="74" y="314"/>
                  </a:cubicBezTo>
                  <a:cubicBezTo>
                    <a:pt x="82" y="316"/>
                    <a:pt x="89" y="317"/>
                    <a:pt x="96" y="318"/>
                  </a:cubicBezTo>
                  <a:cubicBezTo>
                    <a:pt x="96" y="219"/>
                    <a:pt x="96" y="219"/>
                    <a:pt x="96" y="219"/>
                  </a:cubicBezTo>
                  <a:cubicBezTo>
                    <a:pt x="86" y="215"/>
                    <a:pt x="76" y="211"/>
                    <a:pt x="66" y="206"/>
                  </a:cubicBezTo>
                  <a:cubicBezTo>
                    <a:pt x="56" y="201"/>
                    <a:pt x="47" y="195"/>
                    <a:pt x="39" y="188"/>
                  </a:cubicBezTo>
                  <a:cubicBezTo>
                    <a:pt x="30" y="180"/>
                    <a:pt x="24" y="171"/>
                    <a:pt x="19" y="160"/>
                  </a:cubicBezTo>
                  <a:cubicBezTo>
                    <a:pt x="13" y="149"/>
                    <a:pt x="11" y="136"/>
                    <a:pt x="11" y="119"/>
                  </a:cubicBezTo>
                  <a:cubicBezTo>
                    <a:pt x="11" y="111"/>
                    <a:pt x="13" y="103"/>
                    <a:pt x="17" y="94"/>
                  </a:cubicBezTo>
                  <a:cubicBezTo>
                    <a:pt x="21" y="85"/>
                    <a:pt x="26" y="77"/>
                    <a:pt x="33" y="69"/>
                  </a:cubicBezTo>
                  <a:cubicBezTo>
                    <a:pt x="41" y="61"/>
                    <a:pt x="50" y="54"/>
                    <a:pt x="60" y="48"/>
                  </a:cubicBezTo>
                  <a:cubicBezTo>
                    <a:pt x="71" y="42"/>
                    <a:pt x="83" y="37"/>
                    <a:pt x="96" y="35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7" y="32"/>
                    <a:pt x="149" y="33"/>
                    <a:pt x="161" y="34"/>
                  </a:cubicBezTo>
                  <a:cubicBezTo>
                    <a:pt x="172" y="36"/>
                    <a:pt x="184" y="38"/>
                    <a:pt x="196" y="40"/>
                  </a:cubicBezTo>
                  <a:cubicBezTo>
                    <a:pt x="187" y="87"/>
                    <a:pt x="187" y="87"/>
                    <a:pt x="187" y="87"/>
                  </a:cubicBezTo>
                  <a:cubicBezTo>
                    <a:pt x="176" y="83"/>
                    <a:pt x="166" y="80"/>
                    <a:pt x="155" y="77"/>
                  </a:cubicBezTo>
                  <a:cubicBezTo>
                    <a:pt x="143" y="74"/>
                    <a:pt x="133" y="73"/>
                    <a:pt x="123" y="72"/>
                  </a:cubicBezTo>
                  <a:cubicBezTo>
                    <a:pt x="123" y="159"/>
                    <a:pt x="123" y="159"/>
                    <a:pt x="123" y="159"/>
                  </a:cubicBezTo>
                  <a:cubicBezTo>
                    <a:pt x="132" y="163"/>
                    <a:pt x="143" y="168"/>
                    <a:pt x="153" y="172"/>
                  </a:cubicBezTo>
                  <a:cubicBezTo>
                    <a:pt x="163" y="177"/>
                    <a:pt x="173" y="183"/>
                    <a:pt x="181" y="191"/>
                  </a:cubicBezTo>
                  <a:cubicBezTo>
                    <a:pt x="190" y="198"/>
                    <a:pt x="197" y="208"/>
                    <a:pt x="202" y="219"/>
                  </a:cubicBezTo>
                  <a:cubicBezTo>
                    <a:pt x="207" y="230"/>
                    <a:pt x="210" y="244"/>
                    <a:pt x="210" y="261"/>
                  </a:cubicBezTo>
                  <a:moveTo>
                    <a:pt x="65" y="110"/>
                  </a:moveTo>
                  <a:cubicBezTo>
                    <a:pt x="65" y="119"/>
                    <a:pt x="68" y="127"/>
                    <a:pt x="74" y="133"/>
                  </a:cubicBezTo>
                  <a:cubicBezTo>
                    <a:pt x="80" y="139"/>
                    <a:pt x="87" y="144"/>
                    <a:pt x="96" y="148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88" y="74"/>
                    <a:pt x="82" y="76"/>
                    <a:pt x="77" y="79"/>
                  </a:cubicBezTo>
                  <a:cubicBezTo>
                    <a:pt x="73" y="81"/>
                    <a:pt x="70" y="85"/>
                    <a:pt x="68" y="90"/>
                  </a:cubicBezTo>
                  <a:cubicBezTo>
                    <a:pt x="66" y="95"/>
                    <a:pt x="65" y="102"/>
                    <a:pt x="65" y="110"/>
                  </a:cubicBezTo>
                  <a:moveTo>
                    <a:pt x="155" y="269"/>
                  </a:moveTo>
                  <a:cubicBezTo>
                    <a:pt x="155" y="260"/>
                    <a:pt x="152" y="252"/>
                    <a:pt x="146" y="246"/>
                  </a:cubicBezTo>
                  <a:cubicBezTo>
                    <a:pt x="140" y="240"/>
                    <a:pt x="132" y="235"/>
                    <a:pt x="123" y="230"/>
                  </a:cubicBezTo>
                  <a:cubicBezTo>
                    <a:pt x="123" y="316"/>
                    <a:pt x="123" y="316"/>
                    <a:pt x="123" y="316"/>
                  </a:cubicBezTo>
                  <a:cubicBezTo>
                    <a:pt x="126" y="316"/>
                    <a:pt x="129" y="315"/>
                    <a:pt x="132" y="314"/>
                  </a:cubicBezTo>
                  <a:cubicBezTo>
                    <a:pt x="134" y="313"/>
                    <a:pt x="137" y="312"/>
                    <a:pt x="140" y="311"/>
                  </a:cubicBezTo>
                  <a:cubicBezTo>
                    <a:pt x="144" y="309"/>
                    <a:pt x="148" y="305"/>
                    <a:pt x="151" y="298"/>
                  </a:cubicBezTo>
                  <a:cubicBezTo>
                    <a:pt x="154" y="290"/>
                    <a:pt x="155" y="281"/>
                    <a:pt x="155" y="269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9" name="Freeform 65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123 w 210"/>
                <a:gd name="T1" fmla="*/ 316 h 392"/>
                <a:gd name="T2" fmla="*/ 123 w 210"/>
                <a:gd name="T3" fmla="*/ 230 h 392"/>
                <a:gd name="T4" fmla="*/ 146 w 210"/>
                <a:gd name="T5" fmla="*/ 246 h 392"/>
                <a:gd name="T6" fmla="*/ 155 w 210"/>
                <a:gd name="T7" fmla="*/ 269 h 392"/>
                <a:gd name="T8" fmla="*/ 151 w 210"/>
                <a:gd name="T9" fmla="*/ 298 h 392"/>
                <a:gd name="T10" fmla="*/ 140 w 210"/>
                <a:gd name="T11" fmla="*/ 311 h 392"/>
                <a:gd name="T12" fmla="*/ 132 w 210"/>
                <a:gd name="T13" fmla="*/ 314 h 392"/>
                <a:gd name="T14" fmla="*/ 123 w 210"/>
                <a:gd name="T15" fmla="*/ 316 h 392"/>
                <a:gd name="T16" fmla="*/ 96 w 210"/>
                <a:gd name="T17" fmla="*/ 148 h 392"/>
                <a:gd name="T18" fmla="*/ 74 w 210"/>
                <a:gd name="T19" fmla="*/ 133 h 392"/>
                <a:gd name="T20" fmla="*/ 65 w 210"/>
                <a:gd name="T21" fmla="*/ 110 h 392"/>
                <a:gd name="T22" fmla="*/ 68 w 210"/>
                <a:gd name="T23" fmla="*/ 90 h 392"/>
                <a:gd name="T24" fmla="*/ 77 w 210"/>
                <a:gd name="T25" fmla="*/ 79 h 392"/>
                <a:gd name="T26" fmla="*/ 96 w 210"/>
                <a:gd name="T27" fmla="*/ 73 h 392"/>
                <a:gd name="T28" fmla="*/ 96 w 210"/>
                <a:gd name="T29" fmla="*/ 148 h 392"/>
                <a:gd name="T30" fmla="*/ 123 w 210"/>
                <a:gd name="T31" fmla="*/ 0 h 392"/>
                <a:gd name="T32" fmla="*/ 96 w 210"/>
                <a:gd name="T33" fmla="*/ 0 h 392"/>
                <a:gd name="T34" fmla="*/ 96 w 210"/>
                <a:gd name="T35" fmla="*/ 35 h 392"/>
                <a:gd name="T36" fmla="*/ 60 w 210"/>
                <a:gd name="T37" fmla="*/ 48 h 392"/>
                <a:gd name="T38" fmla="*/ 33 w 210"/>
                <a:gd name="T39" fmla="*/ 69 h 392"/>
                <a:gd name="T40" fmla="*/ 17 w 210"/>
                <a:gd name="T41" fmla="*/ 94 h 392"/>
                <a:gd name="T42" fmla="*/ 11 w 210"/>
                <a:gd name="T43" fmla="*/ 119 h 392"/>
                <a:gd name="T44" fmla="*/ 19 w 210"/>
                <a:gd name="T45" fmla="*/ 160 h 392"/>
                <a:gd name="T46" fmla="*/ 39 w 210"/>
                <a:gd name="T47" fmla="*/ 188 h 392"/>
                <a:gd name="T48" fmla="*/ 66 w 210"/>
                <a:gd name="T49" fmla="*/ 206 h 392"/>
                <a:gd name="T50" fmla="*/ 96 w 210"/>
                <a:gd name="T51" fmla="*/ 219 h 392"/>
                <a:gd name="T52" fmla="*/ 96 w 210"/>
                <a:gd name="T53" fmla="*/ 318 h 392"/>
                <a:gd name="T54" fmla="*/ 74 w 210"/>
                <a:gd name="T55" fmla="*/ 314 h 392"/>
                <a:gd name="T56" fmla="*/ 51 w 210"/>
                <a:gd name="T57" fmla="*/ 306 h 392"/>
                <a:gd name="T58" fmla="*/ 31 w 210"/>
                <a:gd name="T59" fmla="*/ 297 h 392"/>
                <a:gd name="T60" fmla="*/ 15 w 210"/>
                <a:gd name="T61" fmla="*/ 288 h 392"/>
                <a:gd name="T62" fmla="*/ 0 w 210"/>
                <a:gd name="T63" fmla="*/ 335 h 392"/>
                <a:gd name="T64" fmla="*/ 20 w 210"/>
                <a:gd name="T65" fmla="*/ 345 h 392"/>
                <a:gd name="T66" fmla="*/ 41 w 210"/>
                <a:gd name="T67" fmla="*/ 352 h 392"/>
                <a:gd name="T68" fmla="*/ 64 w 210"/>
                <a:gd name="T69" fmla="*/ 357 h 392"/>
                <a:gd name="T70" fmla="*/ 91 w 210"/>
                <a:gd name="T71" fmla="*/ 358 h 392"/>
                <a:gd name="T72" fmla="*/ 94 w 210"/>
                <a:gd name="T73" fmla="*/ 358 h 392"/>
                <a:gd name="T74" fmla="*/ 96 w 210"/>
                <a:gd name="T75" fmla="*/ 358 h 392"/>
                <a:gd name="T76" fmla="*/ 96 w 210"/>
                <a:gd name="T77" fmla="*/ 392 h 392"/>
                <a:gd name="T78" fmla="*/ 123 w 210"/>
                <a:gd name="T79" fmla="*/ 392 h 392"/>
                <a:gd name="T80" fmla="*/ 123 w 210"/>
                <a:gd name="T81" fmla="*/ 355 h 392"/>
                <a:gd name="T82" fmla="*/ 159 w 210"/>
                <a:gd name="T83" fmla="*/ 341 h 392"/>
                <a:gd name="T84" fmla="*/ 187 w 210"/>
                <a:gd name="T85" fmla="*/ 318 h 392"/>
                <a:gd name="T86" fmla="*/ 204 w 210"/>
                <a:gd name="T87" fmla="*/ 290 h 392"/>
                <a:gd name="T88" fmla="*/ 210 w 210"/>
                <a:gd name="T89" fmla="*/ 261 h 392"/>
                <a:gd name="T90" fmla="*/ 202 w 210"/>
                <a:gd name="T91" fmla="*/ 219 h 392"/>
                <a:gd name="T92" fmla="*/ 181 w 210"/>
                <a:gd name="T93" fmla="*/ 191 h 392"/>
                <a:gd name="T94" fmla="*/ 153 w 210"/>
                <a:gd name="T95" fmla="*/ 172 h 392"/>
                <a:gd name="T96" fmla="*/ 123 w 210"/>
                <a:gd name="T97" fmla="*/ 159 h 392"/>
                <a:gd name="T98" fmla="*/ 123 w 210"/>
                <a:gd name="T99" fmla="*/ 72 h 392"/>
                <a:gd name="T100" fmla="*/ 155 w 210"/>
                <a:gd name="T101" fmla="*/ 77 h 392"/>
                <a:gd name="T102" fmla="*/ 187 w 210"/>
                <a:gd name="T103" fmla="*/ 87 h 392"/>
                <a:gd name="T104" fmla="*/ 196 w 210"/>
                <a:gd name="T105" fmla="*/ 40 h 392"/>
                <a:gd name="T106" fmla="*/ 161 w 210"/>
                <a:gd name="T107" fmla="*/ 34 h 392"/>
                <a:gd name="T108" fmla="*/ 123 w 210"/>
                <a:gd name="T109" fmla="*/ 32 h 392"/>
                <a:gd name="T110" fmla="*/ 123 w 210"/>
                <a:gd name="T111" fmla="*/ 32 h 392"/>
                <a:gd name="T112" fmla="*/ 123 w 210"/>
                <a:gd name="T113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123" y="316"/>
                  </a:moveTo>
                  <a:cubicBezTo>
                    <a:pt x="123" y="230"/>
                    <a:pt x="123" y="230"/>
                    <a:pt x="123" y="230"/>
                  </a:cubicBezTo>
                  <a:cubicBezTo>
                    <a:pt x="132" y="235"/>
                    <a:pt x="140" y="240"/>
                    <a:pt x="146" y="246"/>
                  </a:cubicBezTo>
                  <a:cubicBezTo>
                    <a:pt x="152" y="252"/>
                    <a:pt x="155" y="260"/>
                    <a:pt x="155" y="269"/>
                  </a:cubicBezTo>
                  <a:cubicBezTo>
                    <a:pt x="155" y="281"/>
                    <a:pt x="154" y="290"/>
                    <a:pt x="151" y="298"/>
                  </a:cubicBezTo>
                  <a:cubicBezTo>
                    <a:pt x="148" y="305"/>
                    <a:pt x="144" y="309"/>
                    <a:pt x="140" y="311"/>
                  </a:cubicBezTo>
                  <a:cubicBezTo>
                    <a:pt x="137" y="312"/>
                    <a:pt x="134" y="313"/>
                    <a:pt x="132" y="314"/>
                  </a:cubicBezTo>
                  <a:cubicBezTo>
                    <a:pt x="129" y="315"/>
                    <a:pt x="126" y="316"/>
                    <a:pt x="123" y="316"/>
                  </a:cubicBezTo>
                  <a:moveTo>
                    <a:pt x="96" y="148"/>
                  </a:moveTo>
                  <a:cubicBezTo>
                    <a:pt x="87" y="144"/>
                    <a:pt x="80" y="139"/>
                    <a:pt x="74" y="133"/>
                  </a:cubicBezTo>
                  <a:cubicBezTo>
                    <a:pt x="68" y="127"/>
                    <a:pt x="65" y="119"/>
                    <a:pt x="65" y="110"/>
                  </a:cubicBezTo>
                  <a:cubicBezTo>
                    <a:pt x="65" y="102"/>
                    <a:pt x="66" y="95"/>
                    <a:pt x="68" y="90"/>
                  </a:cubicBezTo>
                  <a:cubicBezTo>
                    <a:pt x="70" y="85"/>
                    <a:pt x="73" y="81"/>
                    <a:pt x="77" y="79"/>
                  </a:cubicBezTo>
                  <a:cubicBezTo>
                    <a:pt x="82" y="76"/>
                    <a:pt x="88" y="74"/>
                    <a:pt x="96" y="73"/>
                  </a:cubicBezTo>
                  <a:cubicBezTo>
                    <a:pt x="96" y="148"/>
                    <a:pt x="96" y="148"/>
                    <a:pt x="96" y="148"/>
                  </a:cubicBezTo>
                  <a:moveTo>
                    <a:pt x="123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83" y="37"/>
                    <a:pt x="71" y="42"/>
                    <a:pt x="60" y="48"/>
                  </a:cubicBezTo>
                  <a:cubicBezTo>
                    <a:pt x="50" y="54"/>
                    <a:pt x="41" y="61"/>
                    <a:pt x="33" y="69"/>
                  </a:cubicBezTo>
                  <a:cubicBezTo>
                    <a:pt x="26" y="77"/>
                    <a:pt x="21" y="85"/>
                    <a:pt x="17" y="94"/>
                  </a:cubicBezTo>
                  <a:cubicBezTo>
                    <a:pt x="13" y="103"/>
                    <a:pt x="11" y="111"/>
                    <a:pt x="11" y="119"/>
                  </a:cubicBezTo>
                  <a:cubicBezTo>
                    <a:pt x="11" y="136"/>
                    <a:pt x="13" y="149"/>
                    <a:pt x="19" y="160"/>
                  </a:cubicBezTo>
                  <a:cubicBezTo>
                    <a:pt x="24" y="171"/>
                    <a:pt x="30" y="180"/>
                    <a:pt x="39" y="188"/>
                  </a:cubicBezTo>
                  <a:cubicBezTo>
                    <a:pt x="47" y="195"/>
                    <a:pt x="56" y="201"/>
                    <a:pt x="66" y="206"/>
                  </a:cubicBezTo>
                  <a:cubicBezTo>
                    <a:pt x="76" y="211"/>
                    <a:pt x="86" y="215"/>
                    <a:pt x="96" y="219"/>
                  </a:cubicBezTo>
                  <a:cubicBezTo>
                    <a:pt x="96" y="318"/>
                    <a:pt x="96" y="318"/>
                    <a:pt x="96" y="318"/>
                  </a:cubicBezTo>
                  <a:cubicBezTo>
                    <a:pt x="89" y="317"/>
                    <a:pt x="82" y="316"/>
                    <a:pt x="74" y="314"/>
                  </a:cubicBezTo>
                  <a:cubicBezTo>
                    <a:pt x="66" y="312"/>
                    <a:pt x="59" y="309"/>
                    <a:pt x="51" y="306"/>
                  </a:cubicBezTo>
                  <a:cubicBezTo>
                    <a:pt x="44" y="304"/>
                    <a:pt x="37" y="301"/>
                    <a:pt x="31" y="297"/>
                  </a:cubicBezTo>
                  <a:cubicBezTo>
                    <a:pt x="25" y="294"/>
                    <a:pt x="19" y="291"/>
                    <a:pt x="15" y="288"/>
                  </a:cubicBezTo>
                  <a:cubicBezTo>
                    <a:pt x="0" y="335"/>
                    <a:pt x="0" y="335"/>
                    <a:pt x="0" y="335"/>
                  </a:cubicBezTo>
                  <a:cubicBezTo>
                    <a:pt x="7" y="339"/>
                    <a:pt x="13" y="342"/>
                    <a:pt x="20" y="345"/>
                  </a:cubicBezTo>
                  <a:cubicBezTo>
                    <a:pt x="27" y="348"/>
                    <a:pt x="34" y="350"/>
                    <a:pt x="41" y="352"/>
                  </a:cubicBezTo>
                  <a:cubicBezTo>
                    <a:pt x="48" y="354"/>
                    <a:pt x="56" y="356"/>
                    <a:pt x="64" y="357"/>
                  </a:cubicBezTo>
                  <a:cubicBezTo>
                    <a:pt x="73" y="358"/>
                    <a:pt x="82" y="358"/>
                    <a:pt x="91" y="358"/>
                  </a:cubicBezTo>
                  <a:cubicBezTo>
                    <a:pt x="92" y="358"/>
                    <a:pt x="93" y="358"/>
                    <a:pt x="94" y="358"/>
                  </a:cubicBezTo>
                  <a:cubicBezTo>
                    <a:pt x="94" y="358"/>
                    <a:pt x="95" y="358"/>
                    <a:pt x="96" y="358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123" y="355"/>
                    <a:pt x="123" y="355"/>
                    <a:pt x="123" y="355"/>
                  </a:cubicBezTo>
                  <a:cubicBezTo>
                    <a:pt x="136" y="352"/>
                    <a:pt x="148" y="347"/>
                    <a:pt x="159" y="341"/>
                  </a:cubicBezTo>
                  <a:cubicBezTo>
                    <a:pt x="170" y="334"/>
                    <a:pt x="179" y="327"/>
                    <a:pt x="187" y="318"/>
                  </a:cubicBezTo>
                  <a:cubicBezTo>
                    <a:pt x="194" y="310"/>
                    <a:pt x="200" y="300"/>
                    <a:pt x="204" y="290"/>
                  </a:cubicBezTo>
                  <a:cubicBezTo>
                    <a:pt x="208" y="281"/>
                    <a:pt x="210" y="271"/>
                    <a:pt x="210" y="261"/>
                  </a:cubicBezTo>
                  <a:cubicBezTo>
                    <a:pt x="210" y="244"/>
                    <a:pt x="207" y="230"/>
                    <a:pt x="202" y="219"/>
                  </a:cubicBezTo>
                  <a:cubicBezTo>
                    <a:pt x="197" y="208"/>
                    <a:pt x="190" y="198"/>
                    <a:pt x="181" y="191"/>
                  </a:cubicBezTo>
                  <a:cubicBezTo>
                    <a:pt x="173" y="183"/>
                    <a:pt x="163" y="177"/>
                    <a:pt x="153" y="172"/>
                  </a:cubicBezTo>
                  <a:cubicBezTo>
                    <a:pt x="143" y="168"/>
                    <a:pt x="132" y="163"/>
                    <a:pt x="123" y="159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33" y="73"/>
                    <a:pt x="143" y="74"/>
                    <a:pt x="155" y="77"/>
                  </a:cubicBezTo>
                  <a:cubicBezTo>
                    <a:pt x="166" y="80"/>
                    <a:pt x="176" y="83"/>
                    <a:pt x="187" y="87"/>
                  </a:cubicBezTo>
                  <a:cubicBezTo>
                    <a:pt x="196" y="40"/>
                    <a:pt x="196" y="40"/>
                    <a:pt x="196" y="40"/>
                  </a:cubicBezTo>
                  <a:cubicBezTo>
                    <a:pt x="184" y="38"/>
                    <a:pt x="172" y="36"/>
                    <a:pt x="161" y="34"/>
                  </a:cubicBezTo>
                  <a:cubicBezTo>
                    <a:pt x="149" y="33"/>
                    <a:pt x="137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0"/>
                    <a:pt x="123" y="0"/>
                    <a:pt x="123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0" name="Freeform 66"/>
            <p:cNvSpPr>
              <a:spLocks/>
            </p:cNvSpPr>
            <p:nvPr/>
          </p:nvSpPr>
          <p:spPr bwMode="auto">
            <a:xfrm>
              <a:off x="4098452" y="4268661"/>
              <a:ext cx="888697" cy="1039506"/>
            </a:xfrm>
            <a:custGeom>
              <a:avLst/>
              <a:gdLst>
                <a:gd name="T0" fmla="*/ 558 w 558"/>
                <a:gd name="T1" fmla="*/ 279 h 653"/>
                <a:gd name="T2" fmla="*/ 279 w 558"/>
                <a:gd name="T3" fmla="*/ 0 h 653"/>
                <a:gd name="T4" fmla="*/ 0 w 558"/>
                <a:gd name="T5" fmla="*/ 279 h 653"/>
                <a:gd name="T6" fmla="*/ 279 w 558"/>
                <a:gd name="T7" fmla="*/ 558 h 653"/>
                <a:gd name="T8" fmla="*/ 292 w 558"/>
                <a:gd name="T9" fmla="*/ 558 h 653"/>
                <a:gd name="T10" fmla="*/ 404 w 558"/>
                <a:gd name="T11" fmla="*/ 653 h 653"/>
                <a:gd name="T12" fmla="*/ 416 w 558"/>
                <a:gd name="T13" fmla="*/ 522 h 653"/>
                <a:gd name="T14" fmla="*/ 558 w 558"/>
                <a:gd name="T15" fmla="*/ 279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8" h="653">
                  <a:moveTo>
                    <a:pt x="558" y="279"/>
                  </a:moveTo>
                  <a:cubicBezTo>
                    <a:pt x="558" y="125"/>
                    <a:pt x="433" y="0"/>
                    <a:pt x="279" y="0"/>
                  </a:cubicBezTo>
                  <a:cubicBezTo>
                    <a:pt x="125" y="0"/>
                    <a:pt x="0" y="125"/>
                    <a:pt x="0" y="279"/>
                  </a:cubicBezTo>
                  <a:cubicBezTo>
                    <a:pt x="0" y="433"/>
                    <a:pt x="125" y="558"/>
                    <a:pt x="279" y="558"/>
                  </a:cubicBezTo>
                  <a:cubicBezTo>
                    <a:pt x="283" y="558"/>
                    <a:pt x="287" y="558"/>
                    <a:pt x="292" y="558"/>
                  </a:cubicBezTo>
                  <a:cubicBezTo>
                    <a:pt x="404" y="653"/>
                    <a:pt x="404" y="653"/>
                    <a:pt x="404" y="653"/>
                  </a:cubicBezTo>
                  <a:cubicBezTo>
                    <a:pt x="416" y="522"/>
                    <a:pt x="416" y="522"/>
                    <a:pt x="416" y="522"/>
                  </a:cubicBezTo>
                  <a:cubicBezTo>
                    <a:pt x="501" y="474"/>
                    <a:pt x="558" y="383"/>
                    <a:pt x="558" y="27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1" name="Freeform 97"/>
            <p:cNvSpPr>
              <a:spLocks noEditPoints="1"/>
            </p:cNvSpPr>
            <p:nvPr/>
          </p:nvSpPr>
          <p:spPr bwMode="auto">
            <a:xfrm>
              <a:off x="4291003" y="4558160"/>
              <a:ext cx="206016" cy="245065"/>
            </a:xfrm>
            <a:custGeom>
              <a:avLst/>
              <a:gdLst>
                <a:gd name="T0" fmla="*/ 37 w 129"/>
                <a:gd name="T1" fmla="*/ 106 h 154"/>
                <a:gd name="T2" fmla="*/ 21 w 129"/>
                <a:gd name="T3" fmla="*/ 154 h 154"/>
                <a:gd name="T4" fmla="*/ 0 w 129"/>
                <a:gd name="T5" fmla="*/ 154 h 154"/>
                <a:gd name="T6" fmla="*/ 53 w 129"/>
                <a:gd name="T7" fmla="*/ 0 h 154"/>
                <a:gd name="T8" fmla="*/ 77 w 129"/>
                <a:gd name="T9" fmla="*/ 0 h 154"/>
                <a:gd name="T10" fmla="*/ 129 w 129"/>
                <a:gd name="T11" fmla="*/ 154 h 154"/>
                <a:gd name="T12" fmla="*/ 108 w 129"/>
                <a:gd name="T13" fmla="*/ 154 h 154"/>
                <a:gd name="T14" fmla="*/ 92 w 129"/>
                <a:gd name="T15" fmla="*/ 106 h 154"/>
                <a:gd name="T16" fmla="*/ 37 w 129"/>
                <a:gd name="T17" fmla="*/ 106 h 154"/>
                <a:gd name="T18" fmla="*/ 88 w 129"/>
                <a:gd name="T19" fmla="*/ 90 h 154"/>
                <a:gd name="T20" fmla="*/ 72 w 129"/>
                <a:gd name="T21" fmla="*/ 46 h 154"/>
                <a:gd name="T22" fmla="*/ 64 w 129"/>
                <a:gd name="T23" fmla="*/ 18 h 154"/>
                <a:gd name="T24" fmla="*/ 64 w 129"/>
                <a:gd name="T25" fmla="*/ 18 h 154"/>
                <a:gd name="T26" fmla="*/ 56 w 129"/>
                <a:gd name="T27" fmla="*/ 45 h 154"/>
                <a:gd name="T28" fmla="*/ 41 w 129"/>
                <a:gd name="T29" fmla="*/ 90 h 154"/>
                <a:gd name="T30" fmla="*/ 88 w 129"/>
                <a:gd name="T31" fmla="*/ 9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154">
                  <a:moveTo>
                    <a:pt x="37" y="106"/>
                  </a:moveTo>
                  <a:cubicBezTo>
                    <a:pt x="21" y="154"/>
                    <a:pt x="21" y="154"/>
                    <a:pt x="21" y="154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29" y="154"/>
                    <a:pt x="129" y="154"/>
                    <a:pt x="129" y="154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92" y="106"/>
                    <a:pt x="92" y="106"/>
                    <a:pt x="92" y="106"/>
                  </a:cubicBezTo>
                  <a:lnTo>
                    <a:pt x="37" y="106"/>
                  </a:lnTo>
                  <a:close/>
                  <a:moveTo>
                    <a:pt x="88" y="90"/>
                  </a:moveTo>
                  <a:cubicBezTo>
                    <a:pt x="72" y="46"/>
                    <a:pt x="72" y="46"/>
                    <a:pt x="72" y="46"/>
                  </a:cubicBezTo>
                  <a:cubicBezTo>
                    <a:pt x="69" y="36"/>
                    <a:pt x="67" y="26"/>
                    <a:pt x="64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2" y="26"/>
                    <a:pt x="59" y="36"/>
                    <a:pt x="56" y="45"/>
                  </a:cubicBezTo>
                  <a:cubicBezTo>
                    <a:pt x="41" y="90"/>
                    <a:pt x="41" y="90"/>
                    <a:pt x="41" y="90"/>
                  </a:cubicBezTo>
                  <a:lnTo>
                    <a:pt x="88" y="9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2" name="Freeform 98"/>
            <p:cNvSpPr>
              <a:spLocks noEditPoints="1"/>
            </p:cNvSpPr>
            <p:nvPr/>
          </p:nvSpPr>
          <p:spPr bwMode="auto">
            <a:xfrm>
              <a:off x="4528662" y="4427549"/>
              <a:ext cx="156195" cy="248431"/>
            </a:xfrm>
            <a:custGeom>
              <a:avLst/>
              <a:gdLst>
                <a:gd name="T0" fmla="*/ 0 w 98"/>
                <a:gd name="T1" fmla="*/ 3 h 156"/>
                <a:gd name="T2" fmla="*/ 37 w 98"/>
                <a:gd name="T3" fmla="*/ 0 h 156"/>
                <a:gd name="T4" fmla="*/ 79 w 98"/>
                <a:gd name="T5" fmla="*/ 11 h 156"/>
                <a:gd name="T6" fmla="*/ 92 w 98"/>
                <a:gd name="T7" fmla="*/ 38 h 156"/>
                <a:gd name="T8" fmla="*/ 66 w 98"/>
                <a:gd name="T9" fmla="*/ 72 h 156"/>
                <a:gd name="T10" fmla="*/ 66 w 98"/>
                <a:gd name="T11" fmla="*/ 73 h 156"/>
                <a:gd name="T12" fmla="*/ 98 w 98"/>
                <a:gd name="T13" fmla="*/ 111 h 156"/>
                <a:gd name="T14" fmla="*/ 84 w 98"/>
                <a:gd name="T15" fmla="*/ 142 h 156"/>
                <a:gd name="T16" fmla="*/ 31 w 98"/>
                <a:gd name="T17" fmla="*/ 156 h 156"/>
                <a:gd name="T18" fmla="*/ 0 w 98"/>
                <a:gd name="T19" fmla="*/ 155 h 156"/>
                <a:gd name="T20" fmla="*/ 0 w 98"/>
                <a:gd name="T21" fmla="*/ 3 h 156"/>
                <a:gd name="T22" fmla="*/ 20 w 98"/>
                <a:gd name="T23" fmla="*/ 66 h 156"/>
                <a:gd name="T24" fmla="*/ 38 w 98"/>
                <a:gd name="T25" fmla="*/ 66 h 156"/>
                <a:gd name="T26" fmla="*/ 72 w 98"/>
                <a:gd name="T27" fmla="*/ 40 h 156"/>
                <a:gd name="T28" fmla="*/ 38 w 98"/>
                <a:gd name="T29" fmla="*/ 15 h 156"/>
                <a:gd name="T30" fmla="*/ 20 w 98"/>
                <a:gd name="T31" fmla="*/ 16 h 156"/>
                <a:gd name="T32" fmla="*/ 20 w 98"/>
                <a:gd name="T33" fmla="*/ 66 h 156"/>
                <a:gd name="T34" fmla="*/ 20 w 98"/>
                <a:gd name="T35" fmla="*/ 140 h 156"/>
                <a:gd name="T36" fmla="*/ 37 w 98"/>
                <a:gd name="T37" fmla="*/ 141 h 156"/>
                <a:gd name="T38" fmla="*/ 77 w 98"/>
                <a:gd name="T39" fmla="*/ 111 h 156"/>
                <a:gd name="T40" fmla="*/ 37 w 98"/>
                <a:gd name="T41" fmla="*/ 81 h 156"/>
                <a:gd name="T42" fmla="*/ 20 w 98"/>
                <a:gd name="T43" fmla="*/ 81 h 156"/>
                <a:gd name="T44" fmla="*/ 20 w 98"/>
                <a:gd name="T45" fmla="*/ 14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8" h="156">
                  <a:moveTo>
                    <a:pt x="0" y="3"/>
                  </a:moveTo>
                  <a:cubicBezTo>
                    <a:pt x="9" y="1"/>
                    <a:pt x="23" y="0"/>
                    <a:pt x="37" y="0"/>
                  </a:cubicBezTo>
                  <a:cubicBezTo>
                    <a:pt x="57" y="0"/>
                    <a:pt x="69" y="3"/>
                    <a:pt x="79" y="11"/>
                  </a:cubicBezTo>
                  <a:cubicBezTo>
                    <a:pt x="87" y="17"/>
                    <a:pt x="92" y="26"/>
                    <a:pt x="92" y="38"/>
                  </a:cubicBezTo>
                  <a:cubicBezTo>
                    <a:pt x="92" y="53"/>
                    <a:pt x="82" y="66"/>
                    <a:pt x="66" y="72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80" y="76"/>
                    <a:pt x="98" y="88"/>
                    <a:pt x="98" y="111"/>
                  </a:cubicBezTo>
                  <a:cubicBezTo>
                    <a:pt x="98" y="124"/>
                    <a:pt x="92" y="134"/>
                    <a:pt x="84" y="142"/>
                  </a:cubicBezTo>
                  <a:cubicBezTo>
                    <a:pt x="74" y="152"/>
                    <a:pt x="56" y="156"/>
                    <a:pt x="31" y="156"/>
                  </a:cubicBezTo>
                  <a:cubicBezTo>
                    <a:pt x="18" y="156"/>
                    <a:pt x="7" y="156"/>
                    <a:pt x="0" y="155"/>
                  </a:cubicBezTo>
                  <a:lnTo>
                    <a:pt x="0" y="3"/>
                  </a:lnTo>
                  <a:close/>
                  <a:moveTo>
                    <a:pt x="20" y="66"/>
                  </a:moveTo>
                  <a:cubicBezTo>
                    <a:pt x="38" y="66"/>
                    <a:pt x="38" y="66"/>
                    <a:pt x="38" y="66"/>
                  </a:cubicBezTo>
                  <a:cubicBezTo>
                    <a:pt x="59" y="66"/>
                    <a:pt x="72" y="55"/>
                    <a:pt x="72" y="40"/>
                  </a:cubicBezTo>
                  <a:cubicBezTo>
                    <a:pt x="72" y="22"/>
                    <a:pt x="58" y="15"/>
                    <a:pt x="38" y="15"/>
                  </a:cubicBezTo>
                  <a:cubicBezTo>
                    <a:pt x="29" y="15"/>
                    <a:pt x="23" y="16"/>
                    <a:pt x="20" y="16"/>
                  </a:cubicBezTo>
                  <a:lnTo>
                    <a:pt x="20" y="66"/>
                  </a:lnTo>
                  <a:close/>
                  <a:moveTo>
                    <a:pt x="20" y="140"/>
                  </a:moveTo>
                  <a:cubicBezTo>
                    <a:pt x="24" y="141"/>
                    <a:pt x="30" y="141"/>
                    <a:pt x="37" y="141"/>
                  </a:cubicBezTo>
                  <a:cubicBezTo>
                    <a:pt x="58" y="141"/>
                    <a:pt x="77" y="133"/>
                    <a:pt x="77" y="111"/>
                  </a:cubicBezTo>
                  <a:cubicBezTo>
                    <a:pt x="77" y="90"/>
                    <a:pt x="58" y="81"/>
                    <a:pt x="37" y="81"/>
                  </a:cubicBezTo>
                  <a:cubicBezTo>
                    <a:pt x="20" y="81"/>
                    <a:pt x="20" y="81"/>
                    <a:pt x="20" y="81"/>
                  </a:cubicBezTo>
                  <a:lnTo>
                    <a:pt x="20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3" name="Freeform 99"/>
            <p:cNvSpPr>
              <a:spLocks/>
            </p:cNvSpPr>
            <p:nvPr/>
          </p:nvSpPr>
          <p:spPr bwMode="auto">
            <a:xfrm>
              <a:off x="4552226" y="4741286"/>
              <a:ext cx="157542" cy="213422"/>
            </a:xfrm>
            <a:custGeom>
              <a:avLst/>
              <a:gdLst>
                <a:gd name="T0" fmla="*/ 99 w 99"/>
                <a:gd name="T1" fmla="*/ 128 h 134"/>
                <a:gd name="T2" fmla="*/ 64 w 99"/>
                <a:gd name="T3" fmla="*/ 134 h 134"/>
                <a:gd name="T4" fmla="*/ 0 w 99"/>
                <a:gd name="T5" fmla="*/ 68 h 134"/>
                <a:gd name="T6" fmla="*/ 68 w 99"/>
                <a:gd name="T7" fmla="*/ 0 h 134"/>
                <a:gd name="T8" fmla="*/ 99 w 99"/>
                <a:gd name="T9" fmla="*/ 5 h 134"/>
                <a:gd name="T10" fmla="*/ 95 w 99"/>
                <a:gd name="T11" fmla="*/ 19 h 134"/>
                <a:gd name="T12" fmla="*/ 69 w 99"/>
                <a:gd name="T13" fmla="*/ 14 h 134"/>
                <a:gd name="T14" fmla="*/ 18 w 99"/>
                <a:gd name="T15" fmla="*/ 67 h 134"/>
                <a:gd name="T16" fmla="*/ 68 w 99"/>
                <a:gd name="T17" fmla="*/ 119 h 134"/>
                <a:gd name="T18" fmla="*/ 95 w 99"/>
                <a:gd name="T19" fmla="*/ 114 h 134"/>
                <a:gd name="T20" fmla="*/ 99 w 99"/>
                <a:gd name="T21" fmla="*/ 12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134">
                  <a:moveTo>
                    <a:pt x="99" y="128"/>
                  </a:moveTo>
                  <a:cubicBezTo>
                    <a:pt x="93" y="131"/>
                    <a:pt x="80" y="134"/>
                    <a:pt x="64" y="134"/>
                  </a:cubicBezTo>
                  <a:cubicBezTo>
                    <a:pt x="28" y="134"/>
                    <a:pt x="0" y="111"/>
                    <a:pt x="0" y="68"/>
                  </a:cubicBezTo>
                  <a:cubicBezTo>
                    <a:pt x="0" y="27"/>
                    <a:pt x="28" y="0"/>
                    <a:pt x="68" y="0"/>
                  </a:cubicBezTo>
                  <a:cubicBezTo>
                    <a:pt x="84" y="0"/>
                    <a:pt x="95" y="3"/>
                    <a:pt x="99" y="5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89" y="16"/>
                    <a:pt x="80" y="14"/>
                    <a:pt x="69" y="14"/>
                  </a:cubicBezTo>
                  <a:cubicBezTo>
                    <a:pt x="38" y="14"/>
                    <a:pt x="18" y="33"/>
                    <a:pt x="18" y="67"/>
                  </a:cubicBezTo>
                  <a:cubicBezTo>
                    <a:pt x="18" y="99"/>
                    <a:pt x="36" y="119"/>
                    <a:pt x="68" y="119"/>
                  </a:cubicBezTo>
                  <a:cubicBezTo>
                    <a:pt x="78" y="119"/>
                    <a:pt x="89" y="117"/>
                    <a:pt x="95" y="114"/>
                  </a:cubicBezTo>
                  <a:lnTo>
                    <a:pt x="99" y="1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435345" y="3037274"/>
            <a:ext cx="722020" cy="842870"/>
            <a:chOff x="3918693" y="2872329"/>
            <a:chExt cx="788382" cy="920340"/>
          </a:xfrm>
        </p:grpSpPr>
        <p:sp>
          <p:nvSpPr>
            <p:cNvPr id="237" name="Freeform 73"/>
            <p:cNvSpPr>
              <a:spLocks/>
            </p:cNvSpPr>
            <p:nvPr/>
          </p:nvSpPr>
          <p:spPr bwMode="auto">
            <a:xfrm>
              <a:off x="3918693" y="2872329"/>
              <a:ext cx="788382" cy="920340"/>
            </a:xfrm>
            <a:custGeom>
              <a:avLst/>
              <a:gdLst>
                <a:gd name="T0" fmla="*/ 495 w 495"/>
                <a:gd name="T1" fmla="*/ 247 h 578"/>
                <a:gd name="T2" fmla="*/ 248 w 495"/>
                <a:gd name="T3" fmla="*/ 0 h 578"/>
                <a:gd name="T4" fmla="*/ 0 w 495"/>
                <a:gd name="T5" fmla="*/ 247 h 578"/>
                <a:gd name="T6" fmla="*/ 248 w 495"/>
                <a:gd name="T7" fmla="*/ 494 h 578"/>
                <a:gd name="T8" fmla="*/ 259 w 495"/>
                <a:gd name="T9" fmla="*/ 494 h 578"/>
                <a:gd name="T10" fmla="*/ 359 w 495"/>
                <a:gd name="T11" fmla="*/ 578 h 578"/>
                <a:gd name="T12" fmla="*/ 369 w 495"/>
                <a:gd name="T13" fmla="*/ 462 h 578"/>
                <a:gd name="T14" fmla="*/ 495 w 495"/>
                <a:gd name="T15" fmla="*/ 24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5" h="578">
                  <a:moveTo>
                    <a:pt x="495" y="247"/>
                  </a:moveTo>
                  <a:cubicBezTo>
                    <a:pt x="495" y="110"/>
                    <a:pt x="384" y="0"/>
                    <a:pt x="248" y="0"/>
                  </a:cubicBezTo>
                  <a:cubicBezTo>
                    <a:pt x="111" y="0"/>
                    <a:pt x="0" y="110"/>
                    <a:pt x="0" y="247"/>
                  </a:cubicBezTo>
                  <a:cubicBezTo>
                    <a:pt x="0" y="383"/>
                    <a:pt x="111" y="494"/>
                    <a:pt x="248" y="494"/>
                  </a:cubicBezTo>
                  <a:cubicBezTo>
                    <a:pt x="251" y="494"/>
                    <a:pt x="255" y="494"/>
                    <a:pt x="259" y="494"/>
                  </a:cubicBezTo>
                  <a:cubicBezTo>
                    <a:pt x="359" y="578"/>
                    <a:pt x="359" y="578"/>
                    <a:pt x="359" y="578"/>
                  </a:cubicBezTo>
                  <a:cubicBezTo>
                    <a:pt x="369" y="462"/>
                    <a:pt x="369" y="462"/>
                    <a:pt x="369" y="462"/>
                  </a:cubicBezTo>
                  <a:cubicBezTo>
                    <a:pt x="444" y="419"/>
                    <a:pt x="495" y="339"/>
                    <a:pt x="495" y="2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4" name="Freeform 100"/>
            <p:cNvSpPr>
              <a:spLocks noEditPoints="1"/>
            </p:cNvSpPr>
            <p:nvPr/>
          </p:nvSpPr>
          <p:spPr bwMode="auto">
            <a:xfrm>
              <a:off x="4149620" y="3238580"/>
              <a:ext cx="235639" cy="235639"/>
            </a:xfrm>
            <a:custGeom>
              <a:avLst/>
              <a:gdLst>
                <a:gd name="T0" fmla="*/ 148 w 148"/>
                <a:gd name="T1" fmla="*/ 145 h 148"/>
                <a:gd name="T2" fmla="*/ 145 w 148"/>
                <a:gd name="T3" fmla="*/ 148 h 148"/>
                <a:gd name="T4" fmla="*/ 3 w 148"/>
                <a:gd name="T5" fmla="*/ 148 h 148"/>
                <a:gd name="T6" fmla="*/ 0 w 148"/>
                <a:gd name="T7" fmla="*/ 145 h 148"/>
                <a:gd name="T8" fmla="*/ 0 w 148"/>
                <a:gd name="T9" fmla="*/ 3 h 148"/>
                <a:gd name="T10" fmla="*/ 3 w 148"/>
                <a:gd name="T11" fmla="*/ 0 h 148"/>
                <a:gd name="T12" fmla="*/ 145 w 148"/>
                <a:gd name="T13" fmla="*/ 0 h 148"/>
                <a:gd name="T14" fmla="*/ 148 w 148"/>
                <a:gd name="T15" fmla="*/ 3 h 148"/>
                <a:gd name="T16" fmla="*/ 148 w 148"/>
                <a:gd name="T17" fmla="*/ 145 h 148"/>
                <a:gd name="T18" fmla="*/ 4 w 148"/>
                <a:gd name="T19" fmla="*/ 140 h 148"/>
                <a:gd name="T20" fmla="*/ 144 w 148"/>
                <a:gd name="T21" fmla="*/ 140 h 148"/>
                <a:gd name="T22" fmla="*/ 144 w 148"/>
                <a:gd name="T23" fmla="*/ 8 h 148"/>
                <a:gd name="T24" fmla="*/ 4 w 148"/>
                <a:gd name="T25" fmla="*/ 8 h 148"/>
                <a:gd name="T26" fmla="*/ 4 w 148"/>
                <a:gd name="T27" fmla="*/ 14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148">
                  <a:moveTo>
                    <a:pt x="148" y="145"/>
                  </a:moveTo>
                  <a:cubicBezTo>
                    <a:pt x="148" y="147"/>
                    <a:pt x="147" y="148"/>
                    <a:pt x="145" y="148"/>
                  </a:cubicBezTo>
                  <a:cubicBezTo>
                    <a:pt x="3" y="148"/>
                    <a:pt x="3" y="148"/>
                    <a:pt x="3" y="148"/>
                  </a:cubicBezTo>
                  <a:cubicBezTo>
                    <a:pt x="1" y="148"/>
                    <a:pt x="0" y="147"/>
                    <a:pt x="0" y="14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47" y="0"/>
                    <a:pt x="148" y="1"/>
                    <a:pt x="148" y="3"/>
                  </a:cubicBezTo>
                  <a:lnTo>
                    <a:pt x="148" y="145"/>
                  </a:lnTo>
                  <a:close/>
                  <a:moveTo>
                    <a:pt x="4" y="140"/>
                  </a:moveTo>
                  <a:cubicBezTo>
                    <a:pt x="144" y="140"/>
                    <a:pt x="144" y="140"/>
                    <a:pt x="144" y="140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4" y="8"/>
                    <a:pt x="4" y="8"/>
                    <a:pt x="4" y="8"/>
                  </a:cubicBezTo>
                  <a:lnTo>
                    <a:pt x="4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5" name="Freeform 101"/>
            <p:cNvSpPr>
              <a:spLocks/>
            </p:cNvSpPr>
            <p:nvPr/>
          </p:nvSpPr>
          <p:spPr bwMode="auto">
            <a:xfrm>
              <a:off x="4152986" y="3154423"/>
              <a:ext cx="316430" cy="93582"/>
            </a:xfrm>
            <a:custGeom>
              <a:avLst/>
              <a:gdLst>
                <a:gd name="T0" fmla="*/ 144 w 199"/>
                <a:gd name="T1" fmla="*/ 59 h 59"/>
                <a:gd name="T2" fmla="*/ 142 w 199"/>
                <a:gd name="T3" fmla="*/ 59 h 59"/>
                <a:gd name="T4" fmla="*/ 142 w 199"/>
                <a:gd name="T5" fmla="*/ 55 h 59"/>
                <a:gd name="T6" fmla="*/ 190 w 199"/>
                <a:gd name="T7" fmla="*/ 5 h 59"/>
                <a:gd name="T8" fmla="*/ 55 w 199"/>
                <a:gd name="T9" fmla="*/ 5 h 59"/>
                <a:gd name="T10" fmla="*/ 5 w 199"/>
                <a:gd name="T11" fmla="*/ 58 h 59"/>
                <a:gd name="T12" fmla="*/ 1 w 199"/>
                <a:gd name="T13" fmla="*/ 58 h 59"/>
                <a:gd name="T14" fmla="*/ 1 w 199"/>
                <a:gd name="T15" fmla="*/ 54 h 59"/>
                <a:gd name="T16" fmla="*/ 52 w 199"/>
                <a:gd name="T17" fmla="*/ 1 h 59"/>
                <a:gd name="T18" fmla="*/ 54 w 199"/>
                <a:gd name="T19" fmla="*/ 1 h 59"/>
                <a:gd name="T20" fmla="*/ 196 w 199"/>
                <a:gd name="T21" fmla="*/ 1 h 59"/>
                <a:gd name="T22" fmla="*/ 199 w 199"/>
                <a:gd name="T23" fmla="*/ 2 h 59"/>
                <a:gd name="T24" fmla="*/ 198 w 199"/>
                <a:gd name="T25" fmla="*/ 4 h 59"/>
                <a:gd name="T26" fmla="*/ 146 w 199"/>
                <a:gd name="T27" fmla="*/ 59 h 59"/>
                <a:gd name="T28" fmla="*/ 144 w 199"/>
                <a:gd name="T29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9" h="59">
                  <a:moveTo>
                    <a:pt x="144" y="59"/>
                  </a:moveTo>
                  <a:cubicBezTo>
                    <a:pt x="144" y="59"/>
                    <a:pt x="143" y="59"/>
                    <a:pt x="142" y="59"/>
                  </a:cubicBezTo>
                  <a:cubicBezTo>
                    <a:pt x="141" y="58"/>
                    <a:pt x="141" y="56"/>
                    <a:pt x="142" y="55"/>
                  </a:cubicBezTo>
                  <a:cubicBezTo>
                    <a:pt x="190" y="5"/>
                    <a:pt x="190" y="5"/>
                    <a:pt x="190" y="5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4" y="59"/>
                    <a:pt x="2" y="59"/>
                    <a:pt x="1" y="58"/>
                  </a:cubicBezTo>
                  <a:cubicBezTo>
                    <a:pt x="0" y="57"/>
                    <a:pt x="0" y="55"/>
                    <a:pt x="1" y="54"/>
                  </a:cubicBezTo>
                  <a:cubicBezTo>
                    <a:pt x="52" y="1"/>
                    <a:pt x="52" y="1"/>
                    <a:pt x="52" y="1"/>
                  </a:cubicBezTo>
                  <a:cubicBezTo>
                    <a:pt x="52" y="0"/>
                    <a:pt x="53" y="1"/>
                    <a:pt x="54" y="1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97" y="1"/>
                    <a:pt x="198" y="1"/>
                    <a:pt x="199" y="2"/>
                  </a:cubicBezTo>
                  <a:cubicBezTo>
                    <a:pt x="199" y="3"/>
                    <a:pt x="199" y="3"/>
                    <a:pt x="198" y="4"/>
                  </a:cubicBezTo>
                  <a:cubicBezTo>
                    <a:pt x="146" y="59"/>
                    <a:pt x="146" y="59"/>
                    <a:pt x="146" y="59"/>
                  </a:cubicBezTo>
                  <a:cubicBezTo>
                    <a:pt x="146" y="59"/>
                    <a:pt x="145" y="59"/>
                    <a:pt x="144" y="5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6" name="Freeform 102"/>
            <p:cNvSpPr>
              <a:spLocks/>
            </p:cNvSpPr>
            <p:nvPr/>
          </p:nvSpPr>
          <p:spPr bwMode="auto">
            <a:xfrm>
              <a:off x="4379199" y="3155770"/>
              <a:ext cx="93582" cy="318450"/>
            </a:xfrm>
            <a:custGeom>
              <a:avLst/>
              <a:gdLst>
                <a:gd name="T0" fmla="*/ 3 w 59"/>
                <a:gd name="T1" fmla="*/ 200 h 200"/>
                <a:gd name="T2" fmla="*/ 1 w 59"/>
                <a:gd name="T3" fmla="*/ 199 h 200"/>
                <a:gd name="T4" fmla="*/ 1 w 59"/>
                <a:gd name="T5" fmla="*/ 195 h 200"/>
                <a:gd name="T6" fmla="*/ 53 w 59"/>
                <a:gd name="T7" fmla="*/ 138 h 200"/>
                <a:gd name="T8" fmla="*/ 52 w 59"/>
                <a:gd name="T9" fmla="*/ 2 h 200"/>
                <a:gd name="T10" fmla="*/ 54 w 59"/>
                <a:gd name="T11" fmla="*/ 0 h 200"/>
                <a:gd name="T12" fmla="*/ 57 w 59"/>
                <a:gd name="T13" fmla="*/ 2 h 200"/>
                <a:gd name="T14" fmla="*/ 59 w 59"/>
                <a:gd name="T15" fmla="*/ 139 h 200"/>
                <a:gd name="T16" fmla="*/ 58 w 59"/>
                <a:gd name="T17" fmla="*/ 141 h 200"/>
                <a:gd name="T18" fmla="*/ 5 w 59"/>
                <a:gd name="T19" fmla="*/ 199 h 200"/>
                <a:gd name="T20" fmla="*/ 3 w 59"/>
                <a:gd name="T21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" h="200">
                  <a:moveTo>
                    <a:pt x="3" y="200"/>
                  </a:moveTo>
                  <a:cubicBezTo>
                    <a:pt x="2" y="200"/>
                    <a:pt x="2" y="199"/>
                    <a:pt x="1" y="199"/>
                  </a:cubicBezTo>
                  <a:cubicBezTo>
                    <a:pt x="0" y="198"/>
                    <a:pt x="0" y="196"/>
                    <a:pt x="1" y="195"/>
                  </a:cubicBezTo>
                  <a:cubicBezTo>
                    <a:pt x="53" y="138"/>
                    <a:pt x="53" y="138"/>
                    <a:pt x="53" y="138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1"/>
                    <a:pt x="53" y="0"/>
                    <a:pt x="54" y="0"/>
                  </a:cubicBezTo>
                  <a:cubicBezTo>
                    <a:pt x="56" y="0"/>
                    <a:pt x="57" y="1"/>
                    <a:pt x="57" y="2"/>
                  </a:cubicBezTo>
                  <a:cubicBezTo>
                    <a:pt x="59" y="139"/>
                    <a:pt x="59" y="139"/>
                    <a:pt x="59" y="139"/>
                  </a:cubicBezTo>
                  <a:cubicBezTo>
                    <a:pt x="59" y="140"/>
                    <a:pt x="59" y="140"/>
                    <a:pt x="58" y="141"/>
                  </a:cubicBezTo>
                  <a:cubicBezTo>
                    <a:pt x="5" y="199"/>
                    <a:pt x="5" y="199"/>
                    <a:pt x="5" y="199"/>
                  </a:cubicBezTo>
                  <a:cubicBezTo>
                    <a:pt x="4" y="199"/>
                    <a:pt x="4" y="200"/>
                    <a:pt x="3" y="20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7" name="Freeform 103"/>
            <p:cNvSpPr>
              <a:spLocks/>
            </p:cNvSpPr>
            <p:nvPr/>
          </p:nvSpPr>
          <p:spPr bwMode="auto">
            <a:xfrm>
              <a:off x="4235796" y="3154423"/>
              <a:ext cx="9426" cy="20198"/>
            </a:xfrm>
            <a:custGeom>
              <a:avLst/>
              <a:gdLst>
                <a:gd name="T0" fmla="*/ 3 w 6"/>
                <a:gd name="T1" fmla="*/ 13 h 13"/>
                <a:gd name="T2" fmla="*/ 0 w 6"/>
                <a:gd name="T3" fmla="*/ 9 h 13"/>
                <a:gd name="T4" fmla="*/ 0 w 6"/>
                <a:gd name="T5" fmla="*/ 4 h 13"/>
                <a:gd name="T6" fmla="*/ 3 w 6"/>
                <a:gd name="T7" fmla="*/ 1 h 13"/>
                <a:gd name="T8" fmla="*/ 6 w 6"/>
                <a:gd name="T9" fmla="*/ 3 h 13"/>
                <a:gd name="T10" fmla="*/ 6 w 6"/>
                <a:gd name="T11" fmla="*/ 9 h 13"/>
                <a:gd name="T12" fmla="*/ 3 w 6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3">
                  <a:moveTo>
                    <a:pt x="3" y="13"/>
                  </a:moveTo>
                  <a:cubicBezTo>
                    <a:pt x="1" y="13"/>
                    <a:pt x="0" y="11"/>
                    <a:pt x="0" y="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1"/>
                    <a:pt x="3" y="1"/>
                  </a:cubicBezTo>
                  <a:cubicBezTo>
                    <a:pt x="4" y="0"/>
                    <a:pt x="6" y="2"/>
                    <a:pt x="6" y="3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11"/>
                    <a:pt x="4" y="13"/>
                    <a:pt x="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8" name="Freeform 104"/>
            <p:cNvSpPr>
              <a:spLocks noEditPoints="1"/>
            </p:cNvSpPr>
            <p:nvPr/>
          </p:nvSpPr>
          <p:spPr bwMode="auto">
            <a:xfrm>
              <a:off x="4171837" y="3180007"/>
              <a:ext cx="74731" cy="273342"/>
            </a:xfrm>
            <a:custGeom>
              <a:avLst/>
              <a:gdLst>
                <a:gd name="T0" fmla="*/ 1 w 47"/>
                <a:gd name="T1" fmla="*/ 171 h 172"/>
                <a:gd name="T2" fmla="*/ 8 w 47"/>
                <a:gd name="T3" fmla="*/ 159 h 172"/>
                <a:gd name="T4" fmla="*/ 12 w 47"/>
                <a:gd name="T5" fmla="*/ 163 h 172"/>
                <a:gd name="T6" fmla="*/ 3 w 47"/>
                <a:gd name="T7" fmla="*/ 172 h 172"/>
                <a:gd name="T8" fmla="*/ 15 w 47"/>
                <a:gd name="T9" fmla="*/ 155 h 172"/>
                <a:gd name="T10" fmla="*/ 22 w 47"/>
                <a:gd name="T11" fmla="*/ 144 h 172"/>
                <a:gd name="T12" fmla="*/ 26 w 47"/>
                <a:gd name="T13" fmla="*/ 147 h 172"/>
                <a:gd name="T14" fmla="*/ 17 w 47"/>
                <a:gd name="T15" fmla="*/ 156 h 172"/>
                <a:gd name="T16" fmla="*/ 30 w 47"/>
                <a:gd name="T17" fmla="*/ 139 h 172"/>
                <a:gd name="T18" fmla="*/ 37 w 47"/>
                <a:gd name="T19" fmla="*/ 128 h 172"/>
                <a:gd name="T20" fmla="*/ 41 w 47"/>
                <a:gd name="T21" fmla="*/ 131 h 172"/>
                <a:gd name="T22" fmla="*/ 32 w 47"/>
                <a:gd name="T23" fmla="*/ 140 h 172"/>
                <a:gd name="T24" fmla="*/ 42 w 47"/>
                <a:gd name="T25" fmla="*/ 122 h 172"/>
                <a:gd name="T26" fmla="*/ 45 w 47"/>
                <a:gd name="T27" fmla="*/ 108 h 172"/>
                <a:gd name="T28" fmla="*/ 47 w 47"/>
                <a:gd name="T29" fmla="*/ 122 h 172"/>
                <a:gd name="T30" fmla="*/ 44 w 47"/>
                <a:gd name="T31" fmla="*/ 105 h 172"/>
                <a:gd name="T32" fmla="*/ 42 w 47"/>
                <a:gd name="T33" fmla="*/ 90 h 172"/>
                <a:gd name="T34" fmla="*/ 47 w 47"/>
                <a:gd name="T35" fmla="*/ 89 h 172"/>
                <a:gd name="T36" fmla="*/ 44 w 47"/>
                <a:gd name="T37" fmla="*/ 105 h 172"/>
                <a:gd name="T38" fmla="*/ 41 w 47"/>
                <a:gd name="T39" fmla="*/ 80 h 172"/>
                <a:gd name="T40" fmla="*/ 44 w 47"/>
                <a:gd name="T41" fmla="*/ 65 h 172"/>
                <a:gd name="T42" fmla="*/ 47 w 47"/>
                <a:gd name="T43" fmla="*/ 80 h 172"/>
                <a:gd name="T44" fmla="*/ 44 w 47"/>
                <a:gd name="T45" fmla="*/ 61 h 172"/>
                <a:gd name="T46" fmla="*/ 41 w 47"/>
                <a:gd name="T47" fmla="*/ 47 h 172"/>
                <a:gd name="T48" fmla="*/ 46 w 47"/>
                <a:gd name="T49" fmla="*/ 46 h 172"/>
                <a:gd name="T50" fmla="*/ 44 w 47"/>
                <a:gd name="T51" fmla="*/ 61 h 172"/>
                <a:gd name="T52" fmla="*/ 41 w 47"/>
                <a:gd name="T53" fmla="*/ 35 h 172"/>
                <a:gd name="T54" fmla="*/ 43 w 47"/>
                <a:gd name="T55" fmla="*/ 22 h 172"/>
                <a:gd name="T56" fmla="*/ 46 w 47"/>
                <a:gd name="T57" fmla="*/ 35 h 172"/>
                <a:gd name="T58" fmla="*/ 43 w 47"/>
                <a:gd name="T59" fmla="*/ 37 h 172"/>
                <a:gd name="T60" fmla="*/ 40 w 47"/>
                <a:gd name="T61" fmla="*/ 12 h 172"/>
                <a:gd name="T62" fmla="*/ 43 w 47"/>
                <a:gd name="T63" fmla="*/ 0 h 172"/>
                <a:gd name="T64" fmla="*/ 46 w 47"/>
                <a:gd name="T65" fmla="*/ 1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172">
                  <a:moveTo>
                    <a:pt x="3" y="172"/>
                  </a:moveTo>
                  <a:cubicBezTo>
                    <a:pt x="2" y="172"/>
                    <a:pt x="1" y="172"/>
                    <a:pt x="1" y="171"/>
                  </a:cubicBezTo>
                  <a:cubicBezTo>
                    <a:pt x="0" y="170"/>
                    <a:pt x="0" y="168"/>
                    <a:pt x="1" y="167"/>
                  </a:cubicBezTo>
                  <a:cubicBezTo>
                    <a:pt x="8" y="159"/>
                    <a:pt x="8" y="159"/>
                    <a:pt x="8" y="159"/>
                  </a:cubicBezTo>
                  <a:cubicBezTo>
                    <a:pt x="9" y="158"/>
                    <a:pt x="11" y="158"/>
                    <a:pt x="12" y="159"/>
                  </a:cubicBezTo>
                  <a:cubicBezTo>
                    <a:pt x="13" y="160"/>
                    <a:pt x="13" y="162"/>
                    <a:pt x="12" y="163"/>
                  </a:cubicBezTo>
                  <a:cubicBezTo>
                    <a:pt x="5" y="171"/>
                    <a:pt x="5" y="171"/>
                    <a:pt x="5" y="171"/>
                  </a:cubicBezTo>
                  <a:cubicBezTo>
                    <a:pt x="4" y="171"/>
                    <a:pt x="3" y="172"/>
                    <a:pt x="3" y="172"/>
                  </a:cubicBezTo>
                  <a:close/>
                  <a:moveTo>
                    <a:pt x="17" y="156"/>
                  </a:moveTo>
                  <a:cubicBezTo>
                    <a:pt x="16" y="156"/>
                    <a:pt x="16" y="156"/>
                    <a:pt x="15" y="155"/>
                  </a:cubicBezTo>
                  <a:cubicBezTo>
                    <a:pt x="14" y="154"/>
                    <a:pt x="14" y="153"/>
                    <a:pt x="15" y="151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23" y="142"/>
                    <a:pt x="25" y="142"/>
                    <a:pt x="26" y="143"/>
                  </a:cubicBezTo>
                  <a:cubicBezTo>
                    <a:pt x="27" y="144"/>
                    <a:pt x="27" y="146"/>
                    <a:pt x="26" y="147"/>
                  </a:cubicBezTo>
                  <a:cubicBezTo>
                    <a:pt x="19" y="155"/>
                    <a:pt x="19" y="155"/>
                    <a:pt x="19" y="155"/>
                  </a:cubicBezTo>
                  <a:cubicBezTo>
                    <a:pt x="19" y="156"/>
                    <a:pt x="18" y="156"/>
                    <a:pt x="17" y="156"/>
                  </a:cubicBezTo>
                  <a:close/>
                  <a:moveTo>
                    <a:pt x="32" y="140"/>
                  </a:moveTo>
                  <a:cubicBezTo>
                    <a:pt x="31" y="140"/>
                    <a:pt x="30" y="140"/>
                    <a:pt x="30" y="139"/>
                  </a:cubicBezTo>
                  <a:cubicBezTo>
                    <a:pt x="29" y="138"/>
                    <a:pt x="29" y="137"/>
                    <a:pt x="30" y="136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8" y="127"/>
                    <a:pt x="40" y="127"/>
                    <a:pt x="41" y="128"/>
                  </a:cubicBezTo>
                  <a:cubicBezTo>
                    <a:pt x="42" y="129"/>
                    <a:pt x="42" y="130"/>
                    <a:pt x="41" y="13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3" y="140"/>
                    <a:pt x="32" y="140"/>
                    <a:pt x="32" y="140"/>
                  </a:cubicBezTo>
                  <a:close/>
                  <a:moveTo>
                    <a:pt x="45" y="125"/>
                  </a:moveTo>
                  <a:cubicBezTo>
                    <a:pt x="43" y="125"/>
                    <a:pt x="42" y="123"/>
                    <a:pt x="42" y="122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09"/>
                    <a:pt x="43" y="108"/>
                    <a:pt x="45" y="108"/>
                  </a:cubicBezTo>
                  <a:cubicBezTo>
                    <a:pt x="46" y="108"/>
                    <a:pt x="47" y="109"/>
                    <a:pt x="47" y="110"/>
                  </a:cubicBezTo>
                  <a:cubicBezTo>
                    <a:pt x="47" y="122"/>
                    <a:pt x="47" y="122"/>
                    <a:pt x="47" y="122"/>
                  </a:cubicBezTo>
                  <a:cubicBezTo>
                    <a:pt x="47" y="123"/>
                    <a:pt x="46" y="125"/>
                    <a:pt x="45" y="125"/>
                  </a:cubicBezTo>
                  <a:close/>
                  <a:moveTo>
                    <a:pt x="44" y="105"/>
                  </a:moveTo>
                  <a:cubicBezTo>
                    <a:pt x="43" y="105"/>
                    <a:pt x="42" y="103"/>
                    <a:pt x="42" y="101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88"/>
                    <a:pt x="43" y="87"/>
                    <a:pt x="44" y="87"/>
                  </a:cubicBezTo>
                  <a:cubicBezTo>
                    <a:pt x="46" y="86"/>
                    <a:pt x="47" y="88"/>
                    <a:pt x="47" y="89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7" y="103"/>
                    <a:pt x="46" y="105"/>
                    <a:pt x="44" y="105"/>
                  </a:cubicBezTo>
                  <a:close/>
                  <a:moveTo>
                    <a:pt x="44" y="85"/>
                  </a:moveTo>
                  <a:cubicBezTo>
                    <a:pt x="43" y="85"/>
                    <a:pt x="41" y="82"/>
                    <a:pt x="41" y="8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7"/>
                    <a:pt x="42" y="65"/>
                    <a:pt x="44" y="65"/>
                  </a:cubicBezTo>
                  <a:cubicBezTo>
                    <a:pt x="45" y="65"/>
                    <a:pt x="47" y="66"/>
                    <a:pt x="47" y="68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2"/>
                    <a:pt x="46" y="85"/>
                    <a:pt x="44" y="85"/>
                  </a:cubicBezTo>
                  <a:close/>
                  <a:moveTo>
                    <a:pt x="44" y="61"/>
                  </a:moveTo>
                  <a:cubicBezTo>
                    <a:pt x="42" y="61"/>
                    <a:pt x="41" y="59"/>
                    <a:pt x="41" y="58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5"/>
                    <a:pt x="42" y="44"/>
                    <a:pt x="44" y="44"/>
                  </a:cubicBezTo>
                  <a:cubicBezTo>
                    <a:pt x="45" y="43"/>
                    <a:pt x="46" y="45"/>
                    <a:pt x="46" y="46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9"/>
                    <a:pt x="45" y="61"/>
                    <a:pt x="44" y="61"/>
                  </a:cubicBezTo>
                  <a:close/>
                  <a:moveTo>
                    <a:pt x="43" y="37"/>
                  </a:moveTo>
                  <a:cubicBezTo>
                    <a:pt x="42" y="37"/>
                    <a:pt x="41" y="36"/>
                    <a:pt x="41" y="35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23"/>
                    <a:pt x="42" y="22"/>
                    <a:pt x="43" y="22"/>
                  </a:cubicBezTo>
                  <a:cubicBezTo>
                    <a:pt x="45" y="22"/>
                    <a:pt x="46" y="23"/>
                    <a:pt x="46" y="2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36"/>
                    <a:pt x="45" y="37"/>
                    <a:pt x="44" y="37"/>
                  </a:cubicBezTo>
                  <a:lnTo>
                    <a:pt x="43" y="37"/>
                  </a:lnTo>
                  <a:close/>
                  <a:moveTo>
                    <a:pt x="43" y="13"/>
                  </a:moveTo>
                  <a:cubicBezTo>
                    <a:pt x="42" y="13"/>
                    <a:pt x="40" y="14"/>
                    <a:pt x="40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0" y="1"/>
                    <a:pt x="41" y="0"/>
                    <a:pt x="43" y="0"/>
                  </a:cubicBezTo>
                  <a:cubicBezTo>
                    <a:pt x="44" y="0"/>
                    <a:pt x="46" y="1"/>
                    <a:pt x="46" y="3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6" y="13"/>
                    <a:pt x="45" y="13"/>
                    <a:pt x="4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9" name="Freeform 105"/>
            <p:cNvSpPr>
              <a:spLocks/>
            </p:cNvSpPr>
            <p:nvPr/>
          </p:nvSpPr>
          <p:spPr bwMode="auto">
            <a:xfrm>
              <a:off x="4154332" y="3456715"/>
              <a:ext cx="14138" cy="16158"/>
            </a:xfrm>
            <a:custGeom>
              <a:avLst/>
              <a:gdLst>
                <a:gd name="T0" fmla="*/ 3 w 9"/>
                <a:gd name="T1" fmla="*/ 10 h 10"/>
                <a:gd name="T2" fmla="*/ 1 w 9"/>
                <a:gd name="T3" fmla="*/ 9 h 10"/>
                <a:gd name="T4" fmla="*/ 1 w 9"/>
                <a:gd name="T5" fmla="*/ 5 h 10"/>
                <a:gd name="T6" fmla="*/ 4 w 9"/>
                <a:gd name="T7" fmla="*/ 1 h 10"/>
                <a:gd name="T8" fmla="*/ 8 w 9"/>
                <a:gd name="T9" fmla="*/ 1 h 10"/>
                <a:gd name="T10" fmla="*/ 8 w 9"/>
                <a:gd name="T11" fmla="*/ 5 h 10"/>
                <a:gd name="T12" fmla="*/ 5 w 9"/>
                <a:gd name="T13" fmla="*/ 9 h 10"/>
                <a:gd name="T14" fmla="*/ 3 w 9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3" y="10"/>
                  </a:moveTo>
                  <a:cubicBezTo>
                    <a:pt x="2" y="10"/>
                    <a:pt x="1" y="9"/>
                    <a:pt x="1" y="9"/>
                  </a:cubicBezTo>
                  <a:cubicBezTo>
                    <a:pt x="0" y="8"/>
                    <a:pt x="0" y="6"/>
                    <a:pt x="1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9" y="2"/>
                    <a:pt x="9" y="4"/>
                    <a:pt x="8" y="5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3" y="10"/>
                    <a:pt x="3" y="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0" name="Freeform 106"/>
            <p:cNvSpPr>
              <a:spLocks/>
            </p:cNvSpPr>
            <p:nvPr/>
          </p:nvSpPr>
          <p:spPr bwMode="auto">
            <a:xfrm>
              <a:off x="4238489" y="3372558"/>
              <a:ext cx="17505" cy="6059"/>
            </a:xfrm>
            <a:custGeom>
              <a:avLst/>
              <a:gdLst>
                <a:gd name="T0" fmla="*/ 8 w 11"/>
                <a:gd name="T1" fmla="*/ 4 h 4"/>
                <a:gd name="T2" fmla="*/ 8 w 11"/>
                <a:gd name="T3" fmla="*/ 4 h 4"/>
                <a:gd name="T4" fmla="*/ 3 w 11"/>
                <a:gd name="T5" fmla="*/ 4 h 4"/>
                <a:gd name="T6" fmla="*/ 0 w 11"/>
                <a:gd name="T7" fmla="*/ 2 h 4"/>
                <a:gd name="T8" fmla="*/ 3 w 11"/>
                <a:gd name="T9" fmla="*/ 0 h 4"/>
                <a:gd name="T10" fmla="*/ 3 w 11"/>
                <a:gd name="T11" fmla="*/ 0 h 4"/>
                <a:gd name="T12" fmla="*/ 8 w 11"/>
                <a:gd name="T13" fmla="*/ 0 h 4"/>
                <a:gd name="T14" fmla="*/ 11 w 11"/>
                <a:gd name="T15" fmla="*/ 2 h 4"/>
                <a:gd name="T16" fmla="*/ 8 w 11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4"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1" y="4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8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1" name="Freeform 107"/>
            <p:cNvSpPr>
              <a:spLocks noEditPoints="1"/>
            </p:cNvSpPr>
            <p:nvPr/>
          </p:nvSpPr>
          <p:spPr bwMode="auto">
            <a:xfrm>
              <a:off x="4266093" y="3365826"/>
              <a:ext cx="175046" cy="14138"/>
            </a:xfrm>
            <a:custGeom>
              <a:avLst/>
              <a:gdLst>
                <a:gd name="T0" fmla="*/ 108 w 110"/>
                <a:gd name="T1" fmla="*/ 8 h 9"/>
                <a:gd name="T2" fmla="*/ 107 w 110"/>
                <a:gd name="T3" fmla="*/ 8 h 9"/>
                <a:gd name="T4" fmla="*/ 96 w 110"/>
                <a:gd name="T5" fmla="*/ 9 h 9"/>
                <a:gd name="T6" fmla="*/ 93 w 110"/>
                <a:gd name="T7" fmla="*/ 6 h 9"/>
                <a:gd name="T8" fmla="*/ 96 w 110"/>
                <a:gd name="T9" fmla="*/ 4 h 9"/>
                <a:gd name="T10" fmla="*/ 108 w 110"/>
                <a:gd name="T11" fmla="*/ 4 h 9"/>
                <a:gd name="T12" fmla="*/ 110 w 110"/>
                <a:gd name="T13" fmla="*/ 6 h 9"/>
                <a:gd name="T14" fmla="*/ 108 w 110"/>
                <a:gd name="T15" fmla="*/ 8 h 9"/>
                <a:gd name="T16" fmla="*/ 84 w 110"/>
                <a:gd name="T17" fmla="*/ 8 h 9"/>
                <a:gd name="T18" fmla="*/ 84 w 110"/>
                <a:gd name="T19" fmla="*/ 8 h 9"/>
                <a:gd name="T20" fmla="*/ 73 w 110"/>
                <a:gd name="T21" fmla="*/ 9 h 9"/>
                <a:gd name="T22" fmla="*/ 70 w 110"/>
                <a:gd name="T23" fmla="*/ 4 h 9"/>
                <a:gd name="T24" fmla="*/ 73 w 110"/>
                <a:gd name="T25" fmla="*/ 0 h 9"/>
                <a:gd name="T26" fmla="*/ 73 w 110"/>
                <a:gd name="T27" fmla="*/ 0 h 9"/>
                <a:gd name="T28" fmla="*/ 84 w 110"/>
                <a:gd name="T29" fmla="*/ 2 h 9"/>
                <a:gd name="T30" fmla="*/ 87 w 110"/>
                <a:gd name="T31" fmla="*/ 5 h 9"/>
                <a:gd name="T32" fmla="*/ 84 w 110"/>
                <a:gd name="T33" fmla="*/ 8 h 9"/>
                <a:gd name="T34" fmla="*/ 61 w 110"/>
                <a:gd name="T35" fmla="*/ 8 h 9"/>
                <a:gd name="T36" fmla="*/ 61 w 110"/>
                <a:gd name="T37" fmla="*/ 8 h 9"/>
                <a:gd name="T38" fmla="*/ 49 w 110"/>
                <a:gd name="T39" fmla="*/ 9 h 9"/>
                <a:gd name="T40" fmla="*/ 47 w 110"/>
                <a:gd name="T41" fmla="*/ 4 h 9"/>
                <a:gd name="T42" fmla="*/ 49 w 110"/>
                <a:gd name="T43" fmla="*/ 0 h 9"/>
                <a:gd name="T44" fmla="*/ 49 w 110"/>
                <a:gd name="T45" fmla="*/ 0 h 9"/>
                <a:gd name="T46" fmla="*/ 61 w 110"/>
                <a:gd name="T47" fmla="*/ 2 h 9"/>
                <a:gd name="T48" fmla="*/ 64 w 110"/>
                <a:gd name="T49" fmla="*/ 5 h 9"/>
                <a:gd name="T50" fmla="*/ 61 w 110"/>
                <a:gd name="T51" fmla="*/ 8 h 9"/>
                <a:gd name="T52" fmla="*/ 38 w 110"/>
                <a:gd name="T53" fmla="*/ 8 h 9"/>
                <a:gd name="T54" fmla="*/ 38 w 110"/>
                <a:gd name="T55" fmla="*/ 8 h 9"/>
                <a:gd name="T56" fmla="*/ 26 w 110"/>
                <a:gd name="T57" fmla="*/ 8 h 9"/>
                <a:gd name="T58" fmla="*/ 23 w 110"/>
                <a:gd name="T59" fmla="*/ 4 h 9"/>
                <a:gd name="T60" fmla="*/ 26 w 110"/>
                <a:gd name="T61" fmla="*/ 0 h 9"/>
                <a:gd name="T62" fmla="*/ 26 w 110"/>
                <a:gd name="T63" fmla="*/ 0 h 9"/>
                <a:gd name="T64" fmla="*/ 38 w 110"/>
                <a:gd name="T65" fmla="*/ 2 h 9"/>
                <a:gd name="T66" fmla="*/ 40 w 110"/>
                <a:gd name="T67" fmla="*/ 5 h 9"/>
                <a:gd name="T68" fmla="*/ 38 w 110"/>
                <a:gd name="T69" fmla="*/ 8 h 9"/>
                <a:gd name="T70" fmla="*/ 14 w 110"/>
                <a:gd name="T71" fmla="*/ 8 h 9"/>
                <a:gd name="T72" fmla="*/ 14 w 110"/>
                <a:gd name="T73" fmla="*/ 8 h 9"/>
                <a:gd name="T74" fmla="*/ 3 w 110"/>
                <a:gd name="T75" fmla="*/ 8 h 9"/>
                <a:gd name="T76" fmla="*/ 0 w 110"/>
                <a:gd name="T77" fmla="*/ 4 h 9"/>
                <a:gd name="T78" fmla="*/ 3 w 110"/>
                <a:gd name="T79" fmla="*/ 0 h 9"/>
                <a:gd name="T80" fmla="*/ 3 w 110"/>
                <a:gd name="T81" fmla="*/ 0 h 9"/>
                <a:gd name="T82" fmla="*/ 15 w 110"/>
                <a:gd name="T83" fmla="*/ 2 h 9"/>
                <a:gd name="T84" fmla="*/ 17 w 110"/>
                <a:gd name="T85" fmla="*/ 5 h 9"/>
                <a:gd name="T86" fmla="*/ 14 w 110"/>
                <a:gd name="T8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0" h="9">
                  <a:moveTo>
                    <a:pt x="108" y="8"/>
                  </a:moveTo>
                  <a:cubicBezTo>
                    <a:pt x="107" y="8"/>
                    <a:pt x="107" y="8"/>
                    <a:pt x="107" y="8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4" y="9"/>
                    <a:pt x="93" y="8"/>
                    <a:pt x="93" y="6"/>
                  </a:cubicBezTo>
                  <a:cubicBezTo>
                    <a:pt x="93" y="5"/>
                    <a:pt x="94" y="4"/>
                    <a:pt x="96" y="4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9" y="4"/>
                    <a:pt x="110" y="4"/>
                    <a:pt x="110" y="6"/>
                  </a:cubicBezTo>
                  <a:cubicBezTo>
                    <a:pt x="110" y="8"/>
                    <a:pt x="109" y="8"/>
                    <a:pt x="108" y="8"/>
                  </a:cubicBezTo>
                  <a:close/>
                  <a:moveTo>
                    <a:pt x="84" y="8"/>
                  </a:moveTo>
                  <a:cubicBezTo>
                    <a:pt x="84" y="8"/>
                    <a:pt x="84" y="8"/>
                    <a:pt x="84" y="8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1" y="9"/>
                    <a:pt x="70" y="6"/>
                    <a:pt x="70" y="4"/>
                  </a:cubicBezTo>
                  <a:cubicBezTo>
                    <a:pt x="70" y="3"/>
                    <a:pt x="71" y="0"/>
                    <a:pt x="7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4" y="2"/>
                    <a:pt x="84" y="2"/>
                    <a:pt x="84" y="2"/>
                  </a:cubicBezTo>
                  <a:cubicBezTo>
                    <a:pt x="86" y="2"/>
                    <a:pt x="87" y="3"/>
                    <a:pt x="87" y="5"/>
                  </a:cubicBezTo>
                  <a:cubicBezTo>
                    <a:pt x="87" y="6"/>
                    <a:pt x="86" y="8"/>
                    <a:pt x="84" y="8"/>
                  </a:cubicBezTo>
                  <a:close/>
                  <a:moveTo>
                    <a:pt x="61" y="8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8" y="9"/>
                    <a:pt x="47" y="6"/>
                    <a:pt x="47" y="4"/>
                  </a:cubicBezTo>
                  <a:cubicBezTo>
                    <a:pt x="47" y="3"/>
                    <a:pt x="48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3" y="2"/>
                    <a:pt x="64" y="3"/>
                    <a:pt x="64" y="5"/>
                  </a:cubicBezTo>
                  <a:cubicBezTo>
                    <a:pt x="64" y="6"/>
                    <a:pt x="63" y="8"/>
                    <a:pt x="61" y="8"/>
                  </a:cubicBezTo>
                  <a:close/>
                  <a:moveTo>
                    <a:pt x="38" y="8"/>
                  </a:moveTo>
                  <a:cubicBezTo>
                    <a:pt x="38" y="8"/>
                    <a:pt x="38" y="8"/>
                    <a:pt x="38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3" y="6"/>
                    <a:pt x="23" y="4"/>
                  </a:cubicBezTo>
                  <a:cubicBezTo>
                    <a:pt x="23" y="3"/>
                    <a:pt x="25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9" y="2"/>
                    <a:pt x="40" y="3"/>
                    <a:pt x="40" y="5"/>
                  </a:cubicBezTo>
                  <a:cubicBezTo>
                    <a:pt x="40" y="6"/>
                    <a:pt x="39" y="8"/>
                    <a:pt x="38" y="8"/>
                  </a:cubicBezTo>
                  <a:close/>
                  <a:moveTo>
                    <a:pt x="14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3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6" y="2"/>
                    <a:pt x="17" y="3"/>
                    <a:pt x="17" y="5"/>
                  </a:cubicBezTo>
                  <a:cubicBezTo>
                    <a:pt x="17" y="6"/>
                    <a:pt x="16" y="8"/>
                    <a:pt x="14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2" name="Freeform 108"/>
            <p:cNvSpPr>
              <a:spLocks/>
            </p:cNvSpPr>
            <p:nvPr/>
          </p:nvSpPr>
          <p:spPr bwMode="auto">
            <a:xfrm>
              <a:off x="4450565" y="3372558"/>
              <a:ext cx="17505" cy="7406"/>
            </a:xfrm>
            <a:custGeom>
              <a:avLst/>
              <a:gdLst>
                <a:gd name="T0" fmla="*/ 9 w 11"/>
                <a:gd name="T1" fmla="*/ 4 h 5"/>
                <a:gd name="T2" fmla="*/ 9 w 11"/>
                <a:gd name="T3" fmla="*/ 4 h 5"/>
                <a:gd name="T4" fmla="*/ 3 w 11"/>
                <a:gd name="T5" fmla="*/ 5 h 5"/>
                <a:gd name="T6" fmla="*/ 0 w 11"/>
                <a:gd name="T7" fmla="*/ 2 h 5"/>
                <a:gd name="T8" fmla="*/ 3 w 11"/>
                <a:gd name="T9" fmla="*/ 0 h 5"/>
                <a:gd name="T10" fmla="*/ 3 w 11"/>
                <a:gd name="T11" fmla="*/ 0 h 5"/>
                <a:gd name="T12" fmla="*/ 9 w 11"/>
                <a:gd name="T13" fmla="*/ 0 h 5"/>
                <a:gd name="T14" fmla="*/ 11 w 11"/>
                <a:gd name="T15" fmla="*/ 2 h 5"/>
                <a:gd name="T16" fmla="*/ 9 w 11"/>
                <a:gd name="T1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9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0" y="4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9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3" name="Freeform 109"/>
            <p:cNvSpPr>
              <a:spLocks noEditPoints="1"/>
            </p:cNvSpPr>
            <p:nvPr/>
          </p:nvSpPr>
          <p:spPr bwMode="auto">
            <a:xfrm>
              <a:off x="4085660" y="3155770"/>
              <a:ext cx="65306" cy="53860"/>
            </a:xfrm>
            <a:custGeom>
              <a:avLst/>
              <a:gdLst>
                <a:gd name="T0" fmla="*/ 2 w 41"/>
                <a:gd name="T1" fmla="*/ 11 h 34"/>
                <a:gd name="T2" fmla="*/ 21 w 41"/>
                <a:gd name="T3" fmla="*/ 0 h 34"/>
                <a:gd name="T4" fmla="*/ 39 w 41"/>
                <a:gd name="T5" fmla="*/ 11 h 34"/>
                <a:gd name="T6" fmla="*/ 39 w 41"/>
                <a:gd name="T7" fmla="*/ 27 h 34"/>
                <a:gd name="T8" fmla="*/ 41 w 41"/>
                <a:gd name="T9" fmla="*/ 33 h 34"/>
                <a:gd name="T10" fmla="*/ 30 w 41"/>
                <a:gd name="T11" fmla="*/ 33 h 34"/>
                <a:gd name="T12" fmla="*/ 29 w 41"/>
                <a:gd name="T13" fmla="*/ 30 h 34"/>
                <a:gd name="T14" fmla="*/ 14 w 41"/>
                <a:gd name="T15" fmla="*/ 34 h 34"/>
                <a:gd name="T16" fmla="*/ 0 w 41"/>
                <a:gd name="T17" fmla="*/ 24 h 34"/>
                <a:gd name="T18" fmla="*/ 13 w 41"/>
                <a:gd name="T19" fmla="*/ 14 h 34"/>
                <a:gd name="T20" fmla="*/ 24 w 41"/>
                <a:gd name="T21" fmla="*/ 13 h 34"/>
                <a:gd name="T22" fmla="*/ 29 w 41"/>
                <a:gd name="T23" fmla="*/ 10 h 34"/>
                <a:gd name="T24" fmla="*/ 20 w 41"/>
                <a:gd name="T25" fmla="*/ 6 h 34"/>
                <a:gd name="T26" fmla="*/ 12 w 41"/>
                <a:gd name="T27" fmla="*/ 11 h 34"/>
                <a:gd name="T28" fmla="*/ 2 w 41"/>
                <a:gd name="T29" fmla="*/ 11 h 34"/>
                <a:gd name="T30" fmla="*/ 29 w 41"/>
                <a:gd name="T31" fmla="*/ 17 h 34"/>
                <a:gd name="T32" fmla="*/ 23 w 41"/>
                <a:gd name="T33" fmla="*/ 19 h 34"/>
                <a:gd name="T34" fmla="*/ 17 w 41"/>
                <a:gd name="T35" fmla="*/ 19 h 34"/>
                <a:gd name="T36" fmla="*/ 11 w 41"/>
                <a:gd name="T37" fmla="*/ 24 h 34"/>
                <a:gd name="T38" fmla="*/ 18 w 41"/>
                <a:gd name="T39" fmla="*/ 28 h 34"/>
                <a:gd name="T40" fmla="*/ 29 w 41"/>
                <a:gd name="T41" fmla="*/ 20 h 34"/>
                <a:gd name="T42" fmla="*/ 29 w 41"/>
                <a:gd name="T43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1" h="34">
                  <a:moveTo>
                    <a:pt x="2" y="11"/>
                  </a:moveTo>
                  <a:cubicBezTo>
                    <a:pt x="3" y="1"/>
                    <a:pt x="12" y="0"/>
                    <a:pt x="21" y="0"/>
                  </a:cubicBezTo>
                  <a:cubicBezTo>
                    <a:pt x="36" y="0"/>
                    <a:pt x="39" y="5"/>
                    <a:pt x="39" y="1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9"/>
                    <a:pt x="40" y="31"/>
                    <a:pt x="41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2"/>
                    <a:pt x="29" y="31"/>
                    <a:pt x="29" y="30"/>
                  </a:cubicBezTo>
                  <a:cubicBezTo>
                    <a:pt x="26" y="33"/>
                    <a:pt x="19" y="34"/>
                    <a:pt x="14" y="34"/>
                  </a:cubicBezTo>
                  <a:cubicBezTo>
                    <a:pt x="6" y="34"/>
                    <a:pt x="0" y="31"/>
                    <a:pt x="0" y="24"/>
                  </a:cubicBezTo>
                  <a:cubicBezTo>
                    <a:pt x="0" y="16"/>
                    <a:pt x="7" y="14"/>
                    <a:pt x="13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8" y="13"/>
                    <a:pt x="29" y="12"/>
                    <a:pt x="29" y="10"/>
                  </a:cubicBezTo>
                  <a:cubicBezTo>
                    <a:pt x="29" y="7"/>
                    <a:pt x="27" y="6"/>
                    <a:pt x="20" y="6"/>
                  </a:cubicBezTo>
                  <a:cubicBezTo>
                    <a:pt x="16" y="6"/>
                    <a:pt x="14" y="6"/>
                    <a:pt x="12" y="11"/>
                  </a:cubicBezTo>
                  <a:lnTo>
                    <a:pt x="2" y="11"/>
                  </a:lnTo>
                  <a:close/>
                  <a:moveTo>
                    <a:pt x="29" y="17"/>
                  </a:moveTo>
                  <a:cubicBezTo>
                    <a:pt x="27" y="18"/>
                    <a:pt x="25" y="19"/>
                    <a:pt x="23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3" y="20"/>
                    <a:pt x="11" y="21"/>
                    <a:pt x="11" y="24"/>
                  </a:cubicBezTo>
                  <a:cubicBezTo>
                    <a:pt x="11" y="26"/>
                    <a:pt x="14" y="28"/>
                    <a:pt x="18" y="28"/>
                  </a:cubicBezTo>
                  <a:cubicBezTo>
                    <a:pt x="23" y="28"/>
                    <a:pt x="29" y="25"/>
                    <a:pt x="29" y="20"/>
                  </a:cubicBezTo>
                  <a:lnTo>
                    <a:pt x="29" y="1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4" name="Freeform 110"/>
            <p:cNvSpPr>
              <a:spLocks noEditPoints="1"/>
            </p:cNvSpPr>
            <p:nvPr/>
          </p:nvSpPr>
          <p:spPr bwMode="auto">
            <a:xfrm>
              <a:off x="4219638" y="3041317"/>
              <a:ext cx="66652" cy="71365"/>
            </a:xfrm>
            <a:custGeom>
              <a:avLst/>
              <a:gdLst>
                <a:gd name="T0" fmla="*/ 0 w 42"/>
                <a:gd name="T1" fmla="*/ 0 h 45"/>
                <a:gd name="T2" fmla="*/ 11 w 42"/>
                <a:gd name="T3" fmla="*/ 0 h 45"/>
                <a:gd name="T4" fmla="*/ 11 w 42"/>
                <a:gd name="T5" fmla="*/ 15 h 45"/>
                <a:gd name="T6" fmla="*/ 11 w 42"/>
                <a:gd name="T7" fmla="*/ 15 h 45"/>
                <a:gd name="T8" fmla="*/ 24 w 42"/>
                <a:gd name="T9" fmla="*/ 11 h 45"/>
                <a:gd name="T10" fmla="*/ 42 w 42"/>
                <a:gd name="T11" fmla="*/ 28 h 45"/>
                <a:gd name="T12" fmla="*/ 23 w 42"/>
                <a:gd name="T13" fmla="*/ 45 h 45"/>
                <a:gd name="T14" fmla="*/ 11 w 42"/>
                <a:gd name="T15" fmla="*/ 40 h 45"/>
                <a:gd name="T16" fmla="*/ 11 w 42"/>
                <a:gd name="T17" fmla="*/ 40 h 45"/>
                <a:gd name="T18" fmla="*/ 11 w 42"/>
                <a:gd name="T19" fmla="*/ 44 h 45"/>
                <a:gd name="T20" fmla="*/ 0 w 42"/>
                <a:gd name="T21" fmla="*/ 44 h 45"/>
                <a:gd name="T22" fmla="*/ 0 w 42"/>
                <a:gd name="T23" fmla="*/ 0 h 45"/>
                <a:gd name="T24" fmla="*/ 21 w 42"/>
                <a:gd name="T25" fmla="*/ 37 h 45"/>
                <a:gd name="T26" fmla="*/ 31 w 42"/>
                <a:gd name="T27" fmla="*/ 28 h 45"/>
                <a:gd name="T28" fmla="*/ 21 w 42"/>
                <a:gd name="T29" fmla="*/ 18 h 45"/>
                <a:gd name="T30" fmla="*/ 11 w 42"/>
                <a:gd name="T31" fmla="*/ 28 h 45"/>
                <a:gd name="T32" fmla="*/ 21 w 42"/>
                <a:gd name="T33" fmla="*/ 3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" h="45">
                  <a:moveTo>
                    <a:pt x="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3" y="13"/>
                    <a:pt x="18" y="11"/>
                    <a:pt x="24" y="11"/>
                  </a:cubicBezTo>
                  <a:cubicBezTo>
                    <a:pt x="34" y="11"/>
                    <a:pt x="42" y="17"/>
                    <a:pt x="42" y="28"/>
                  </a:cubicBezTo>
                  <a:cubicBezTo>
                    <a:pt x="42" y="39"/>
                    <a:pt x="33" y="45"/>
                    <a:pt x="23" y="45"/>
                  </a:cubicBezTo>
                  <a:cubicBezTo>
                    <a:pt x="18" y="45"/>
                    <a:pt x="15" y="44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0" y="44"/>
                    <a:pt x="0" y="44"/>
                    <a:pt x="0" y="44"/>
                  </a:cubicBezTo>
                  <a:lnTo>
                    <a:pt x="0" y="0"/>
                  </a:lnTo>
                  <a:close/>
                  <a:moveTo>
                    <a:pt x="21" y="37"/>
                  </a:moveTo>
                  <a:cubicBezTo>
                    <a:pt x="26" y="37"/>
                    <a:pt x="31" y="34"/>
                    <a:pt x="31" y="28"/>
                  </a:cubicBezTo>
                  <a:cubicBezTo>
                    <a:pt x="31" y="22"/>
                    <a:pt x="26" y="18"/>
                    <a:pt x="21" y="18"/>
                  </a:cubicBezTo>
                  <a:cubicBezTo>
                    <a:pt x="15" y="18"/>
                    <a:pt x="11" y="22"/>
                    <a:pt x="11" y="28"/>
                  </a:cubicBezTo>
                  <a:cubicBezTo>
                    <a:pt x="11" y="34"/>
                    <a:pt x="15" y="37"/>
                    <a:pt x="21" y="3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5" name="Freeform 111"/>
            <p:cNvSpPr>
              <a:spLocks/>
            </p:cNvSpPr>
            <p:nvPr/>
          </p:nvSpPr>
          <p:spPr bwMode="auto">
            <a:xfrm>
              <a:off x="4469416" y="3076326"/>
              <a:ext cx="65306" cy="55880"/>
            </a:xfrm>
            <a:custGeom>
              <a:avLst/>
              <a:gdLst>
                <a:gd name="T0" fmla="*/ 30 w 41"/>
                <a:gd name="T1" fmla="*/ 13 h 35"/>
                <a:gd name="T2" fmla="*/ 21 w 41"/>
                <a:gd name="T3" fmla="*/ 8 h 35"/>
                <a:gd name="T4" fmla="*/ 11 w 41"/>
                <a:gd name="T5" fmla="*/ 17 h 35"/>
                <a:gd name="T6" fmla="*/ 21 w 41"/>
                <a:gd name="T7" fmla="*/ 27 h 35"/>
                <a:gd name="T8" fmla="*/ 30 w 41"/>
                <a:gd name="T9" fmla="*/ 21 h 35"/>
                <a:gd name="T10" fmla="*/ 41 w 41"/>
                <a:gd name="T11" fmla="*/ 21 h 35"/>
                <a:gd name="T12" fmla="*/ 20 w 41"/>
                <a:gd name="T13" fmla="*/ 35 h 35"/>
                <a:gd name="T14" fmla="*/ 0 w 41"/>
                <a:gd name="T15" fmla="*/ 17 h 35"/>
                <a:gd name="T16" fmla="*/ 21 w 41"/>
                <a:gd name="T17" fmla="*/ 0 h 35"/>
                <a:gd name="T18" fmla="*/ 41 w 41"/>
                <a:gd name="T19" fmla="*/ 13 h 35"/>
                <a:gd name="T20" fmla="*/ 30 w 41"/>
                <a:gd name="T21" fmla="*/ 1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35">
                  <a:moveTo>
                    <a:pt x="30" y="13"/>
                  </a:moveTo>
                  <a:cubicBezTo>
                    <a:pt x="29" y="9"/>
                    <a:pt x="25" y="8"/>
                    <a:pt x="21" y="8"/>
                  </a:cubicBezTo>
                  <a:cubicBezTo>
                    <a:pt x="14" y="8"/>
                    <a:pt x="11" y="11"/>
                    <a:pt x="11" y="17"/>
                  </a:cubicBezTo>
                  <a:cubicBezTo>
                    <a:pt x="11" y="24"/>
                    <a:pt x="14" y="27"/>
                    <a:pt x="21" y="27"/>
                  </a:cubicBezTo>
                  <a:cubicBezTo>
                    <a:pt x="26" y="27"/>
                    <a:pt x="29" y="25"/>
                    <a:pt x="30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39" y="32"/>
                    <a:pt x="31" y="35"/>
                    <a:pt x="20" y="35"/>
                  </a:cubicBezTo>
                  <a:cubicBezTo>
                    <a:pt x="8" y="35"/>
                    <a:pt x="0" y="30"/>
                    <a:pt x="0" y="17"/>
                  </a:cubicBezTo>
                  <a:cubicBezTo>
                    <a:pt x="0" y="5"/>
                    <a:pt x="8" y="0"/>
                    <a:pt x="21" y="0"/>
                  </a:cubicBezTo>
                  <a:cubicBezTo>
                    <a:pt x="29" y="0"/>
                    <a:pt x="39" y="2"/>
                    <a:pt x="41" y="13"/>
                  </a:cubicBezTo>
                  <a:lnTo>
                    <a:pt x="30" y="1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001371" y="2202421"/>
            <a:ext cx="654196" cy="763331"/>
            <a:chOff x="4536741" y="1960742"/>
            <a:chExt cx="714324" cy="833490"/>
          </a:xfrm>
        </p:grpSpPr>
        <p:sp>
          <p:nvSpPr>
            <p:cNvPr id="235" name="Freeform 71"/>
            <p:cNvSpPr>
              <a:spLocks/>
            </p:cNvSpPr>
            <p:nvPr/>
          </p:nvSpPr>
          <p:spPr bwMode="auto">
            <a:xfrm>
              <a:off x="4536741" y="1960742"/>
              <a:ext cx="714324" cy="833490"/>
            </a:xfrm>
            <a:custGeom>
              <a:avLst/>
              <a:gdLst>
                <a:gd name="T0" fmla="*/ 449 w 449"/>
                <a:gd name="T1" fmla="*/ 224 h 524"/>
                <a:gd name="T2" fmla="*/ 225 w 449"/>
                <a:gd name="T3" fmla="*/ 0 h 524"/>
                <a:gd name="T4" fmla="*/ 0 w 449"/>
                <a:gd name="T5" fmla="*/ 224 h 524"/>
                <a:gd name="T6" fmla="*/ 225 w 449"/>
                <a:gd name="T7" fmla="*/ 448 h 524"/>
                <a:gd name="T8" fmla="*/ 235 w 449"/>
                <a:gd name="T9" fmla="*/ 448 h 524"/>
                <a:gd name="T10" fmla="*/ 325 w 449"/>
                <a:gd name="T11" fmla="*/ 524 h 524"/>
                <a:gd name="T12" fmla="*/ 335 w 449"/>
                <a:gd name="T13" fmla="*/ 419 h 524"/>
                <a:gd name="T14" fmla="*/ 449 w 449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9" h="524">
                  <a:moveTo>
                    <a:pt x="449" y="224"/>
                  </a:moveTo>
                  <a:cubicBezTo>
                    <a:pt x="449" y="100"/>
                    <a:pt x="348" y="0"/>
                    <a:pt x="225" y="0"/>
                  </a:cubicBezTo>
                  <a:cubicBezTo>
                    <a:pt x="101" y="0"/>
                    <a:pt x="0" y="100"/>
                    <a:pt x="0" y="224"/>
                  </a:cubicBezTo>
                  <a:cubicBezTo>
                    <a:pt x="0" y="348"/>
                    <a:pt x="101" y="448"/>
                    <a:pt x="225" y="448"/>
                  </a:cubicBezTo>
                  <a:cubicBezTo>
                    <a:pt x="228" y="448"/>
                    <a:pt x="231" y="448"/>
                    <a:pt x="235" y="448"/>
                  </a:cubicBezTo>
                  <a:cubicBezTo>
                    <a:pt x="325" y="524"/>
                    <a:pt x="325" y="524"/>
                    <a:pt x="325" y="524"/>
                  </a:cubicBezTo>
                  <a:cubicBezTo>
                    <a:pt x="335" y="419"/>
                    <a:pt x="335" y="419"/>
                    <a:pt x="335" y="419"/>
                  </a:cubicBezTo>
                  <a:cubicBezTo>
                    <a:pt x="403" y="380"/>
                    <a:pt x="449" y="307"/>
                    <a:pt x="449" y="22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6" name="Freeform 112"/>
            <p:cNvSpPr>
              <a:spLocks noEditPoints="1"/>
            </p:cNvSpPr>
            <p:nvPr/>
          </p:nvSpPr>
          <p:spPr bwMode="auto">
            <a:xfrm>
              <a:off x="4649848" y="2145214"/>
              <a:ext cx="508981" cy="379043"/>
            </a:xfrm>
            <a:custGeom>
              <a:avLst/>
              <a:gdLst>
                <a:gd name="T0" fmla="*/ 318 w 320"/>
                <a:gd name="T1" fmla="*/ 85 h 238"/>
                <a:gd name="T2" fmla="*/ 50 w 320"/>
                <a:gd name="T3" fmla="*/ 237 h 238"/>
                <a:gd name="T4" fmla="*/ 44 w 320"/>
                <a:gd name="T5" fmla="*/ 235 h 238"/>
                <a:gd name="T6" fmla="*/ 1 w 320"/>
                <a:gd name="T7" fmla="*/ 158 h 238"/>
                <a:gd name="T8" fmla="*/ 2 w 320"/>
                <a:gd name="T9" fmla="*/ 153 h 238"/>
                <a:gd name="T10" fmla="*/ 270 w 320"/>
                <a:gd name="T11" fmla="*/ 1 h 238"/>
                <a:gd name="T12" fmla="*/ 276 w 320"/>
                <a:gd name="T13" fmla="*/ 3 h 238"/>
                <a:gd name="T14" fmla="*/ 319 w 320"/>
                <a:gd name="T15" fmla="*/ 80 h 238"/>
                <a:gd name="T16" fmla="*/ 318 w 320"/>
                <a:gd name="T17" fmla="*/ 85 h 238"/>
                <a:gd name="T18" fmla="*/ 49 w 320"/>
                <a:gd name="T19" fmla="*/ 228 h 238"/>
                <a:gd name="T20" fmla="*/ 310 w 320"/>
                <a:gd name="T21" fmla="*/ 80 h 238"/>
                <a:gd name="T22" fmla="*/ 271 w 320"/>
                <a:gd name="T23" fmla="*/ 10 h 238"/>
                <a:gd name="T24" fmla="*/ 10 w 320"/>
                <a:gd name="T25" fmla="*/ 158 h 238"/>
                <a:gd name="T26" fmla="*/ 49 w 320"/>
                <a:gd name="T27" fmla="*/ 2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0" h="238">
                  <a:moveTo>
                    <a:pt x="318" y="85"/>
                  </a:moveTo>
                  <a:cubicBezTo>
                    <a:pt x="50" y="237"/>
                    <a:pt x="50" y="237"/>
                    <a:pt x="50" y="237"/>
                  </a:cubicBezTo>
                  <a:cubicBezTo>
                    <a:pt x="48" y="238"/>
                    <a:pt x="45" y="237"/>
                    <a:pt x="44" y="235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0" y="157"/>
                    <a:pt x="0" y="154"/>
                    <a:pt x="2" y="153"/>
                  </a:cubicBezTo>
                  <a:cubicBezTo>
                    <a:pt x="270" y="1"/>
                    <a:pt x="270" y="1"/>
                    <a:pt x="270" y="1"/>
                  </a:cubicBezTo>
                  <a:cubicBezTo>
                    <a:pt x="272" y="0"/>
                    <a:pt x="275" y="1"/>
                    <a:pt x="276" y="3"/>
                  </a:cubicBezTo>
                  <a:cubicBezTo>
                    <a:pt x="319" y="80"/>
                    <a:pt x="319" y="80"/>
                    <a:pt x="319" y="80"/>
                  </a:cubicBezTo>
                  <a:cubicBezTo>
                    <a:pt x="320" y="81"/>
                    <a:pt x="320" y="84"/>
                    <a:pt x="318" y="85"/>
                  </a:cubicBezTo>
                  <a:close/>
                  <a:moveTo>
                    <a:pt x="49" y="228"/>
                  </a:moveTo>
                  <a:cubicBezTo>
                    <a:pt x="310" y="80"/>
                    <a:pt x="310" y="80"/>
                    <a:pt x="310" y="80"/>
                  </a:cubicBezTo>
                  <a:cubicBezTo>
                    <a:pt x="271" y="10"/>
                    <a:pt x="271" y="10"/>
                    <a:pt x="271" y="10"/>
                  </a:cubicBezTo>
                  <a:cubicBezTo>
                    <a:pt x="10" y="158"/>
                    <a:pt x="10" y="158"/>
                    <a:pt x="10" y="158"/>
                  </a:cubicBezTo>
                  <a:lnTo>
                    <a:pt x="49" y="2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7" name="Freeform 113"/>
            <p:cNvSpPr>
              <a:spLocks/>
            </p:cNvSpPr>
            <p:nvPr/>
          </p:nvSpPr>
          <p:spPr bwMode="auto">
            <a:xfrm>
              <a:off x="4698996" y="2358636"/>
              <a:ext cx="45781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1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8" name="Freeform 114"/>
            <p:cNvSpPr>
              <a:spLocks/>
            </p:cNvSpPr>
            <p:nvPr/>
          </p:nvSpPr>
          <p:spPr bwMode="auto">
            <a:xfrm>
              <a:off x="4765648" y="2321607"/>
              <a:ext cx="46455" cy="70019"/>
            </a:xfrm>
            <a:custGeom>
              <a:avLst/>
              <a:gdLst>
                <a:gd name="T0" fmla="*/ 26 w 29"/>
                <a:gd name="T1" fmla="*/ 42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2 h 44"/>
                <a:gd name="T10" fmla="*/ 28 w 29"/>
                <a:gd name="T11" fmla="*/ 37 h 44"/>
                <a:gd name="T12" fmla="*/ 26 w 29"/>
                <a:gd name="T13" fmla="*/ 4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2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2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1"/>
                    <a:pt x="26" y="4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9" name="Freeform 115"/>
            <p:cNvSpPr>
              <a:spLocks/>
            </p:cNvSpPr>
            <p:nvPr/>
          </p:nvSpPr>
          <p:spPr bwMode="auto">
            <a:xfrm>
              <a:off x="4840379" y="2285251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2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4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2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0" name="Freeform 116"/>
            <p:cNvSpPr>
              <a:spLocks/>
            </p:cNvSpPr>
            <p:nvPr/>
          </p:nvSpPr>
          <p:spPr bwMode="auto">
            <a:xfrm>
              <a:off x="4732658" y="2339111"/>
              <a:ext cx="55207" cy="87523"/>
            </a:xfrm>
            <a:custGeom>
              <a:avLst/>
              <a:gdLst>
                <a:gd name="T0" fmla="*/ 32 w 35"/>
                <a:gd name="T1" fmla="*/ 54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4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3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1" name="Freeform 117"/>
            <p:cNvSpPr>
              <a:spLocks/>
            </p:cNvSpPr>
            <p:nvPr/>
          </p:nvSpPr>
          <p:spPr bwMode="auto">
            <a:xfrm>
              <a:off x="4802677" y="2307468"/>
              <a:ext cx="53860" cy="87523"/>
            </a:xfrm>
            <a:custGeom>
              <a:avLst/>
              <a:gdLst>
                <a:gd name="T0" fmla="*/ 32 w 34"/>
                <a:gd name="T1" fmla="*/ 54 h 55"/>
                <a:gd name="T2" fmla="*/ 26 w 34"/>
                <a:gd name="T3" fmla="*/ 52 h 55"/>
                <a:gd name="T4" fmla="*/ 1 w 34"/>
                <a:gd name="T5" fmla="*/ 7 h 55"/>
                <a:gd name="T6" fmla="*/ 2 w 34"/>
                <a:gd name="T7" fmla="*/ 1 h 55"/>
                <a:gd name="T8" fmla="*/ 8 w 34"/>
                <a:gd name="T9" fmla="*/ 3 h 55"/>
                <a:gd name="T10" fmla="*/ 33 w 34"/>
                <a:gd name="T11" fmla="*/ 48 h 55"/>
                <a:gd name="T12" fmla="*/ 32 w 34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55">
                  <a:moveTo>
                    <a:pt x="32" y="54"/>
                  </a:moveTo>
                  <a:cubicBezTo>
                    <a:pt x="30" y="55"/>
                    <a:pt x="27" y="54"/>
                    <a:pt x="26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4" y="50"/>
                    <a:pt x="34" y="52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2" name="Freeform 118"/>
            <p:cNvSpPr>
              <a:spLocks/>
            </p:cNvSpPr>
            <p:nvPr/>
          </p:nvSpPr>
          <p:spPr bwMode="auto">
            <a:xfrm>
              <a:off x="4918477" y="2242163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3 h 44"/>
                <a:gd name="T10" fmla="*/ 28 w 29"/>
                <a:gd name="T11" fmla="*/ 37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5"/>
                    <a:pt x="1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3" name="Freeform 119"/>
            <p:cNvSpPr>
              <a:spLocks/>
            </p:cNvSpPr>
            <p:nvPr/>
          </p:nvSpPr>
          <p:spPr bwMode="auto">
            <a:xfrm>
              <a:off x="4878755" y="2264380"/>
              <a:ext cx="55880" cy="86177"/>
            </a:xfrm>
            <a:custGeom>
              <a:avLst/>
              <a:gdLst>
                <a:gd name="T0" fmla="*/ 33 w 35"/>
                <a:gd name="T1" fmla="*/ 53 h 54"/>
                <a:gd name="T2" fmla="*/ 27 w 35"/>
                <a:gd name="T3" fmla="*/ 51 h 54"/>
                <a:gd name="T4" fmla="*/ 2 w 35"/>
                <a:gd name="T5" fmla="*/ 6 h 54"/>
                <a:gd name="T6" fmla="*/ 3 w 35"/>
                <a:gd name="T7" fmla="*/ 1 h 54"/>
                <a:gd name="T8" fmla="*/ 9 w 35"/>
                <a:gd name="T9" fmla="*/ 2 h 54"/>
                <a:gd name="T10" fmla="*/ 34 w 35"/>
                <a:gd name="T11" fmla="*/ 48 h 54"/>
                <a:gd name="T12" fmla="*/ 33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3" y="53"/>
                  </a:moveTo>
                  <a:cubicBezTo>
                    <a:pt x="31" y="54"/>
                    <a:pt x="28" y="53"/>
                    <a:pt x="27" y="5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5" y="0"/>
                    <a:pt x="7" y="0"/>
                    <a:pt x="9" y="2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49"/>
                    <a:pt x="35" y="52"/>
                    <a:pt x="33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4" name="Freeform 120"/>
            <p:cNvSpPr>
              <a:spLocks/>
            </p:cNvSpPr>
            <p:nvPr/>
          </p:nvSpPr>
          <p:spPr bwMode="auto">
            <a:xfrm>
              <a:off x="4996574" y="2197728"/>
              <a:ext cx="44435" cy="70019"/>
            </a:xfrm>
            <a:custGeom>
              <a:avLst/>
              <a:gdLst>
                <a:gd name="T0" fmla="*/ 26 w 28"/>
                <a:gd name="T1" fmla="*/ 43 h 44"/>
                <a:gd name="T2" fmla="*/ 20 w 28"/>
                <a:gd name="T3" fmla="*/ 42 h 44"/>
                <a:gd name="T4" fmla="*/ 1 w 28"/>
                <a:gd name="T5" fmla="*/ 7 h 44"/>
                <a:gd name="T6" fmla="*/ 2 w 28"/>
                <a:gd name="T7" fmla="*/ 1 h 44"/>
                <a:gd name="T8" fmla="*/ 8 w 28"/>
                <a:gd name="T9" fmla="*/ 3 h 44"/>
                <a:gd name="T10" fmla="*/ 27 w 28"/>
                <a:gd name="T11" fmla="*/ 38 h 44"/>
                <a:gd name="T12" fmla="*/ 26 w 28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4">
                  <a:moveTo>
                    <a:pt x="26" y="43"/>
                  </a:moveTo>
                  <a:cubicBezTo>
                    <a:pt x="24" y="44"/>
                    <a:pt x="21" y="44"/>
                    <a:pt x="20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5" name="Freeform 121"/>
            <p:cNvSpPr>
              <a:spLocks/>
            </p:cNvSpPr>
            <p:nvPr/>
          </p:nvSpPr>
          <p:spPr bwMode="auto">
            <a:xfrm>
              <a:off x="4956852" y="2219945"/>
              <a:ext cx="55880" cy="87523"/>
            </a:xfrm>
            <a:custGeom>
              <a:avLst/>
              <a:gdLst>
                <a:gd name="T0" fmla="*/ 32 w 35"/>
                <a:gd name="T1" fmla="*/ 53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3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6" name="Freeform 122"/>
            <p:cNvSpPr>
              <a:spLocks/>
            </p:cNvSpPr>
            <p:nvPr/>
          </p:nvSpPr>
          <p:spPr bwMode="auto">
            <a:xfrm>
              <a:off x="5034950" y="2176857"/>
              <a:ext cx="55880" cy="86177"/>
            </a:xfrm>
            <a:custGeom>
              <a:avLst/>
              <a:gdLst>
                <a:gd name="T0" fmla="*/ 32 w 35"/>
                <a:gd name="T1" fmla="*/ 53 h 54"/>
                <a:gd name="T2" fmla="*/ 27 w 35"/>
                <a:gd name="T3" fmla="*/ 51 h 54"/>
                <a:gd name="T4" fmla="*/ 1 w 35"/>
                <a:gd name="T5" fmla="*/ 6 h 54"/>
                <a:gd name="T6" fmla="*/ 3 w 35"/>
                <a:gd name="T7" fmla="*/ 1 h 54"/>
                <a:gd name="T8" fmla="*/ 8 w 35"/>
                <a:gd name="T9" fmla="*/ 2 h 54"/>
                <a:gd name="T10" fmla="*/ 34 w 35"/>
                <a:gd name="T11" fmla="*/ 47 h 54"/>
                <a:gd name="T12" fmla="*/ 32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2" y="53"/>
                  </a:moveTo>
                  <a:cubicBezTo>
                    <a:pt x="30" y="54"/>
                    <a:pt x="28" y="53"/>
                    <a:pt x="27" y="5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5" y="49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609655" y="2455132"/>
            <a:ext cx="2183543" cy="695451"/>
            <a:chOff x="8854418" y="2347395"/>
            <a:chExt cx="2384237" cy="759371"/>
          </a:xfrm>
        </p:grpSpPr>
        <p:sp>
          <p:nvSpPr>
            <p:cNvPr id="287" name="TextBox 286"/>
            <p:cNvSpPr txBox="1"/>
            <p:nvPr/>
          </p:nvSpPr>
          <p:spPr>
            <a:xfrm>
              <a:off x="9360407" y="2347395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8" name="Rectangle 287"/>
            <p:cNvSpPr/>
            <p:nvPr/>
          </p:nvSpPr>
          <p:spPr>
            <a:xfrm>
              <a:off x="8854418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9" name="Group 288"/>
          <p:cNvGrpSpPr/>
          <p:nvPr/>
        </p:nvGrpSpPr>
        <p:grpSpPr>
          <a:xfrm>
            <a:off x="9574287" y="2054325"/>
            <a:ext cx="254276" cy="253518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290" name="Oval 289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1" name="Freeform 290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609655" y="3839220"/>
            <a:ext cx="2183543" cy="725430"/>
            <a:chOff x="8854418" y="3858698"/>
            <a:chExt cx="2384237" cy="792106"/>
          </a:xfrm>
        </p:grpSpPr>
        <p:sp>
          <p:nvSpPr>
            <p:cNvPr id="292" name="TextBox 291"/>
            <p:cNvSpPr txBox="1"/>
            <p:nvPr/>
          </p:nvSpPr>
          <p:spPr>
            <a:xfrm>
              <a:off x="9360407" y="3858698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3" name="Rectangle 292"/>
            <p:cNvSpPr/>
            <p:nvPr/>
          </p:nvSpPr>
          <p:spPr>
            <a:xfrm>
              <a:off x="8854418" y="4181713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4" name="Group 293"/>
          <p:cNvGrpSpPr/>
          <p:nvPr/>
        </p:nvGrpSpPr>
        <p:grpSpPr>
          <a:xfrm>
            <a:off x="9574287" y="3468393"/>
            <a:ext cx="254276" cy="253518"/>
            <a:chOff x="2138511" y="2464802"/>
            <a:chExt cx="354012" cy="352956"/>
          </a:xfrm>
          <a:solidFill>
            <a:schemeClr val="tx2"/>
          </a:solidFill>
        </p:grpSpPr>
        <p:sp>
          <p:nvSpPr>
            <p:cNvPr id="295" name="Oval 294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6" name="Freeform 295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0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1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06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50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96464" y="16157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3754425"/>
            <a:ext cx="12858750" cy="2391370"/>
          </a:xfrm>
          <a:prstGeom prst="rect">
            <a:avLst/>
          </a:prstGeom>
          <a:solidFill>
            <a:schemeClr val="accent2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2286001" y="4120602"/>
            <a:ext cx="8286750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THANK YOU</a:t>
            </a:r>
            <a:endParaRPr lang="zh-CN" altLang="en-US" sz="88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962401" y="5399418"/>
            <a:ext cx="493394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1866246026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5" grpId="0"/>
      <p:bldP spid="1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建筑施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LiuChBZh#"/>
  <p:tag name="MH_LAYOUT" val="SubTitleText"/>
  <p:tag name="MH" val="2016102219450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SubTitle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SubTitle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SubTitle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Other"/>
  <p:tag name="MH_ORDER" val="1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Other"/>
  <p:tag name="MH_ORDER" val="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Other"/>
  <p:tag name="MH_ORDER" val="1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Other"/>
  <p:tag name="MH_ORDER" val="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Other"/>
  <p:tag name="MH_ORDER" val="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Other"/>
  <p:tag name="MH_ORDER" val="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Other"/>
  <p:tag name="MH_ORDER" val="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Other"/>
  <p:tag name="MH_ORDER" val="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Other"/>
  <p:tag name="MH_ORDER" val="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Other"/>
  <p:tag name="MH_ORDER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Other"/>
  <p:tag name="MH_ORDER" val="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Other"/>
  <p:tag name="MH_ORDER" val="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  <p:tag name="MH_ORDER" val="Rectangle 1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  <p:tag name="MH_ORDER" val="Rectangle 1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  <p:tag name="MH_ORDER" val="TextBox 19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  <p:tag name="MH_ORDER" val="TextBox 2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  <p:tag name="MH_ORDER" val="Rectangle 2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  <p:tag name="MH_ORDER" val="Rectangle 17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  <p:tag name="MH_ORDER" val="Rectangle 18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  <p:tag name="MH_ORDER" val="TextBox 19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  <p:tag name="MH_ORDER" val="TextBox 2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  <p:tag name="MH_ORDER" val="Rectangle 2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  <p:tag name="MH_ORDER" val="Rectangle 17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  <p:tag name="MH_ORDER" val="Rectangle 18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  <p:tag name="MH_ORDER" val="TextBox 19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  <p:tag name="MH_ORDER" val="TextBox 2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  <p:tag name="MH_ORDER" val="Rectangle 2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  <p:tag name="MH_ORDER" val="Rectangle 17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  <p:tag name="MH_ORDER" val="Rectangle 18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  <p:tag name="MH_ORDER" val="TextBox 19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  <p:tag name="MH_ORDER" val="TextBox 2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152"/>
  <p:tag name="MH_LIBRARY" val="GRAPHIC"/>
  <p:tag name="MH_ORDER" val="Rectangle 22"/>
</p:tagLst>
</file>

<file path=ppt/theme/theme1.xml><?xml version="1.0" encoding="utf-8"?>
<a:theme xmlns:a="http://schemas.openxmlformats.org/drawingml/2006/main" name="第一PPT，www.1ppt.com">
  <a:themeElements>
    <a:clrScheme name="自定义 16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59817"/>
      </a:accent1>
      <a:accent2>
        <a:srgbClr val="808080"/>
      </a:accent2>
      <a:accent3>
        <a:srgbClr val="F59817"/>
      </a:accent3>
      <a:accent4>
        <a:srgbClr val="808080"/>
      </a:accent4>
      <a:accent5>
        <a:srgbClr val="F59817"/>
      </a:accent5>
      <a:accent6>
        <a:srgbClr val="808080"/>
      </a:accent6>
      <a:hlink>
        <a:srgbClr val="F59817"/>
      </a:hlink>
      <a:folHlink>
        <a:srgbClr val="80808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2930</Words>
  <Application>Microsoft Office PowerPoint</Application>
  <PresentationFormat>自定义</PresentationFormat>
  <Paragraphs>262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建筑施工</dc:title>
  <dc:creator/>
  <cp:keywords>第一PPT模板网-WWW.1PPT.COM</cp:keywords>
  <cp:lastModifiedBy/>
  <cp:revision>1</cp:revision>
  <dcterms:created xsi:type="dcterms:W3CDTF">2016-11-01T14:20:17Z</dcterms:created>
  <dcterms:modified xsi:type="dcterms:W3CDTF">2019-02-19T05:33:14Z</dcterms:modified>
</cp:coreProperties>
</file>