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notesSlides/notesSlide28.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41" r:id="rId2"/>
    <p:sldId id="475" r:id="rId3"/>
    <p:sldId id="535" r:id="rId4"/>
    <p:sldId id="505" r:id="rId5"/>
    <p:sldId id="512" r:id="rId6"/>
    <p:sldId id="477" r:id="rId7"/>
    <p:sldId id="502" r:id="rId8"/>
    <p:sldId id="525" r:id="rId9"/>
    <p:sldId id="536" r:id="rId10"/>
    <p:sldId id="506" r:id="rId11"/>
    <p:sldId id="510" r:id="rId12"/>
    <p:sldId id="527" r:id="rId13"/>
    <p:sldId id="528" r:id="rId14"/>
    <p:sldId id="521" r:id="rId15"/>
    <p:sldId id="514" r:id="rId16"/>
    <p:sldId id="537" r:id="rId17"/>
    <p:sldId id="530" r:id="rId18"/>
    <p:sldId id="526" r:id="rId19"/>
    <p:sldId id="529" r:id="rId20"/>
    <p:sldId id="538" r:id="rId21"/>
    <p:sldId id="507" r:id="rId22"/>
    <p:sldId id="518" r:id="rId23"/>
    <p:sldId id="519" r:id="rId24"/>
    <p:sldId id="540" r:id="rId25"/>
    <p:sldId id="539" r:id="rId26"/>
    <p:sldId id="491" r:id="rId27"/>
    <p:sldId id="534" r:id="rId28"/>
    <p:sldId id="531" r:id="rId29"/>
    <p:sldId id="533" r:id="rId30"/>
    <p:sldId id="492" r:id="rId31"/>
    <p:sldId id="542"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1C27"/>
    <a:srgbClr val="F5E3C9"/>
    <a:srgbClr val="F4DEBE"/>
    <a:srgbClr val="D9A96A"/>
    <a:srgbClr val="2A2B3E"/>
    <a:srgbClr val="191A25"/>
    <a:srgbClr val="222332"/>
    <a:srgbClr val="DAB86E"/>
    <a:srgbClr val="EDD5A5"/>
    <a:srgbClr val="956E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5" autoAdjust="0"/>
    <p:restoredTop sz="95317" autoAdjust="0"/>
  </p:normalViewPr>
  <p:slideViewPr>
    <p:cSldViewPr>
      <p:cViewPr varScale="1">
        <p:scale>
          <a:sx n="116" d="100"/>
          <a:sy n="116" d="100"/>
        </p:scale>
        <p:origin x="546" y="96"/>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产品</c:v>
                </c:pt>
              </c:strCache>
            </c:strRef>
          </c:tx>
          <c:spPr>
            <a:ln w="57150" cap="rnd">
              <a:solidFill>
                <a:schemeClr val="accent1"/>
              </a:solidFill>
              <a:round/>
            </a:ln>
            <a:effectLst/>
          </c:spPr>
          <c:marker>
            <c:symbol val="none"/>
          </c:marker>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General</c:formatCode>
                <c:ptCount val="12"/>
                <c:pt idx="0">
                  <c:v>4.3</c:v>
                </c:pt>
                <c:pt idx="1">
                  <c:v>2.5</c:v>
                </c:pt>
                <c:pt idx="2">
                  <c:v>3.5</c:v>
                </c:pt>
                <c:pt idx="3">
                  <c:v>4.5</c:v>
                </c:pt>
                <c:pt idx="4">
                  <c:v>5</c:v>
                </c:pt>
                <c:pt idx="5">
                  <c:v>7</c:v>
                </c:pt>
                <c:pt idx="6">
                  <c:v>8</c:v>
                </c:pt>
                <c:pt idx="7">
                  <c:v>5.7</c:v>
                </c:pt>
                <c:pt idx="8">
                  <c:v>8.9</c:v>
                </c:pt>
                <c:pt idx="9">
                  <c:v>10</c:v>
                </c:pt>
                <c:pt idx="10">
                  <c:v>12</c:v>
                </c:pt>
                <c:pt idx="11">
                  <c:v>15</c:v>
                </c:pt>
              </c:numCache>
            </c:numRef>
          </c:val>
          <c:smooth val="1"/>
          <c:extLst xmlns:c16r2="http://schemas.microsoft.com/office/drawing/2015/06/chart">
            <c:ext xmlns:c16="http://schemas.microsoft.com/office/drawing/2014/chart" uri="{C3380CC4-5D6E-409C-BE32-E72D297353CC}">
              <c16:uniqueId val="{00000000-65A5-4F26-BA3C-F24785BC4035}"/>
            </c:ext>
          </c:extLst>
        </c:ser>
        <c:dLbls>
          <c:showLegendKey val="0"/>
          <c:showVal val="0"/>
          <c:showCatName val="0"/>
          <c:showSerName val="0"/>
          <c:showPercent val="0"/>
          <c:showBubbleSize val="0"/>
        </c:dLbls>
        <c:smooth val="0"/>
        <c:axId val="-1010587216"/>
        <c:axId val="-1010590480"/>
      </c:lineChart>
      <c:catAx>
        <c:axId val="-10105872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010590480"/>
        <c:crosses val="autoZero"/>
        <c:auto val="1"/>
        <c:lblAlgn val="ctr"/>
        <c:lblOffset val="100"/>
        <c:noMultiLvlLbl val="0"/>
      </c:catAx>
      <c:valAx>
        <c:axId val="-1010590480"/>
        <c:scaling>
          <c:orientation val="minMax"/>
        </c:scaling>
        <c:delete val="0"/>
        <c:axPos val="l"/>
        <c:majorGridlines>
          <c:spPr>
            <a:ln w="9525" cap="flat" cmpd="sng" algn="ctr">
              <a:solidFill>
                <a:schemeClr val="bg1">
                  <a:alpha val="17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ea"/>
                <a:sym typeface="+mn-lt"/>
              </a:defRPr>
            </a:pPr>
            <a:endParaRPr lang="zh-CN"/>
          </a:p>
        </c:txPr>
        <c:crossAx val="-1010587216"/>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scatterChart>
        <c:scatterStyle val="smoothMarker"/>
        <c:varyColors val="0"/>
        <c:ser>
          <c:idx val="1"/>
          <c:order val="0"/>
          <c:tx>
            <c:strRef>
              <c:f>Sheet1!$C$1</c:f>
              <c:strCache>
                <c:ptCount val="1"/>
                <c:pt idx="0">
                  <c:v>Series 2</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dPt>
            <c:idx val="5"/>
            <c:marker>
              <c:symbol val="circle"/>
              <c:size val="5"/>
              <c:spPr>
                <a:solidFill>
                  <a:schemeClr val="accent2"/>
                </a:solidFill>
                <a:ln w="9525">
                  <a:solidFill>
                    <a:schemeClr val="accent2"/>
                  </a:solidFill>
                </a:ln>
                <a:effectLst/>
              </c:spPr>
            </c:marker>
            <c:bubble3D val="0"/>
            <c:extLst xmlns:c16r2="http://schemas.microsoft.com/office/drawing/2015/06/chart">
              <c:ext xmlns:c16="http://schemas.microsoft.com/office/drawing/2014/chart" uri="{C3380CC4-5D6E-409C-BE32-E72D297353CC}">
                <c16:uniqueId val="{00000000-9B99-4CE3-B678-A7F7524D498D}"/>
              </c:ext>
            </c:extLst>
          </c:dPt>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Sheet1!$C$2:$C$8</c:f>
              <c:numCache>
                <c:formatCode>General</c:formatCode>
                <c:ptCount val="7"/>
                <c:pt idx="0">
                  <c:v>2.4</c:v>
                </c:pt>
                <c:pt idx="1">
                  <c:v>4.4000000000000004</c:v>
                </c:pt>
                <c:pt idx="2">
                  <c:v>1.8</c:v>
                </c:pt>
                <c:pt idx="3">
                  <c:v>2.8</c:v>
                </c:pt>
                <c:pt idx="4">
                  <c:v>5</c:v>
                </c:pt>
                <c:pt idx="5">
                  <c:v>12.6</c:v>
                </c:pt>
                <c:pt idx="6">
                  <c:v>22.5</c:v>
                </c:pt>
              </c:numCache>
            </c:numRef>
          </c:yVal>
          <c:smooth val="1"/>
          <c:extLst xmlns:c16r2="http://schemas.microsoft.com/office/drawing/2015/06/chart">
            <c:ext xmlns:c16="http://schemas.microsoft.com/office/drawing/2014/chart" uri="{C3380CC4-5D6E-409C-BE32-E72D297353CC}">
              <c16:uniqueId val="{00000001-9B99-4CE3-B678-A7F7524D498D}"/>
            </c:ext>
          </c:extLst>
        </c:ser>
        <c:ser>
          <c:idx val="2"/>
          <c:order val="1"/>
          <c:tx>
            <c:strRef>
              <c:f>Sheet1!$D$1</c:f>
              <c:strCache>
                <c:ptCount val="1"/>
                <c:pt idx="0">
                  <c:v>Series 3</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numRef>
              <c:f>Sheet1!$A$2:$A$8</c:f>
              <c:numCache>
                <c:formatCode>General</c:formatCode>
                <c:ptCount val="7"/>
                <c:pt idx="0">
                  <c:v>2010</c:v>
                </c:pt>
                <c:pt idx="1">
                  <c:v>2011</c:v>
                </c:pt>
                <c:pt idx="2">
                  <c:v>2012</c:v>
                </c:pt>
                <c:pt idx="3">
                  <c:v>2013</c:v>
                </c:pt>
                <c:pt idx="4">
                  <c:v>2014</c:v>
                </c:pt>
                <c:pt idx="5">
                  <c:v>2015</c:v>
                </c:pt>
                <c:pt idx="6">
                  <c:v>2016</c:v>
                </c:pt>
              </c:numCache>
            </c:numRef>
          </c:xVal>
          <c:yVal>
            <c:numRef>
              <c:f>Sheet1!$D$2:$D$8</c:f>
              <c:numCache>
                <c:formatCode>General</c:formatCode>
                <c:ptCount val="7"/>
                <c:pt idx="0">
                  <c:v>2</c:v>
                </c:pt>
                <c:pt idx="1">
                  <c:v>2</c:v>
                </c:pt>
                <c:pt idx="2">
                  <c:v>3</c:v>
                </c:pt>
                <c:pt idx="3">
                  <c:v>5</c:v>
                </c:pt>
                <c:pt idx="4">
                  <c:v>8.5</c:v>
                </c:pt>
                <c:pt idx="5">
                  <c:v>15</c:v>
                </c:pt>
                <c:pt idx="6">
                  <c:v>26</c:v>
                </c:pt>
              </c:numCache>
            </c:numRef>
          </c:yVal>
          <c:smooth val="1"/>
          <c:extLst xmlns:c16r2="http://schemas.microsoft.com/office/drawing/2015/06/chart">
            <c:ext xmlns:c16="http://schemas.microsoft.com/office/drawing/2014/chart" uri="{C3380CC4-5D6E-409C-BE32-E72D297353CC}">
              <c16:uniqueId val="{00000002-9B99-4CE3-B678-A7F7524D498D}"/>
            </c:ext>
          </c:extLst>
        </c:ser>
        <c:dLbls>
          <c:showLegendKey val="0"/>
          <c:showVal val="0"/>
          <c:showCatName val="0"/>
          <c:showSerName val="0"/>
          <c:showPercent val="0"/>
          <c:showBubbleSize val="0"/>
        </c:dLbls>
        <c:axId val="-1012236192"/>
        <c:axId val="-1012254688"/>
      </c:scatterChart>
      <c:valAx>
        <c:axId val="-1012236192"/>
        <c:scaling>
          <c:orientation val="minMax"/>
        </c:scaling>
        <c:delete val="0"/>
        <c:axPos val="b"/>
        <c:minorGridlines>
          <c:spPr>
            <a:ln w="9525" cap="flat" cmpd="sng" algn="ctr">
              <a:solidFill>
                <a:schemeClr val="accent2">
                  <a:alpha val="40000"/>
                </a:schemeClr>
              </a:solidFill>
              <a:round/>
            </a:ln>
            <a:effectLst/>
          </c:spPr>
        </c:minorGridlines>
        <c:numFmt formatCode="General" sourceLinked="1"/>
        <c:majorTickMark val="out"/>
        <c:minorTickMark val="none"/>
        <c:tickLblPos val="nextTo"/>
        <c:spPr>
          <a:noFill/>
          <a:ln w="9525" cap="flat" cmpd="sng" algn="ctr">
            <a:solidFill>
              <a:schemeClr val="accent2"/>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012254688"/>
        <c:crosses val="autoZero"/>
        <c:crossBetween val="midCat"/>
      </c:valAx>
      <c:valAx>
        <c:axId val="-1012254688"/>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1012236192"/>
        <c:crosses val="autoZero"/>
        <c:crossBetween val="midCat"/>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ysClr val="window" lastClr="FFFFFF"/>
            </a:solidFill>
            <a:ln>
              <a:noFill/>
            </a:ln>
          </c:spPr>
          <c:explosion val="13"/>
          <c:dPt>
            <c:idx val="0"/>
            <c:bubble3D val="0"/>
            <c:spPr>
              <a:solidFill>
                <a:sysClr val="window" lastClr="FFFFFF">
                  <a:lumMod val="50000"/>
                </a:sysClr>
              </a:solidFill>
              <a:ln w="18999">
                <a:noFill/>
              </a:ln>
              <a:effectLst/>
            </c:spPr>
            <c:extLst xmlns:c16r2="http://schemas.microsoft.com/office/drawing/2015/06/chart">
              <c:ext xmlns:c16="http://schemas.microsoft.com/office/drawing/2014/chart" uri="{C3380CC4-5D6E-409C-BE32-E72D297353CC}">
                <c16:uniqueId val="{00000001-6A95-4C01-9A80-E9FCAB5104F2}"/>
              </c:ext>
            </c:extLst>
          </c:dPt>
          <c:dPt>
            <c:idx val="1"/>
            <c:bubble3D val="0"/>
            <c:explosion val="4"/>
            <c:spPr>
              <a:solidFill>
                <a:srgbClr val="DAB96E"/>
              </a:solidFill>
              <a:ln w="18999">
                <a:noFill/>
              </a:ln>
              <a:effectLst/>
            </c:spPr>
            <c:extLst xmlns:c16r2="http://schemas.microsoft.com/office/drawing/2015/06/chart">
              <c:ext xmlns:c16="http://schemas.microsoft.com/office/drawing/2014/chart" uri="{C3380CC4-5D6E-409C-BE32-E72D297353CC}">
                <c16:uniqueId val="{00000003-6A95-4C01-9A80-E9FCAB5104F2}"/>
              </c:ext>
            </c:extLst>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extLst xmlns:c16r2="http://schemas.microsoft.com/office/drawing/2015/06/chart">
            <c:ext xmlns:c16="http://schemas.microsoft.com/office/drawing/2014/chart" uri="{C3380CC4-5D6E-409C-BE32-E72D297353CC}">
              <c16:uniqueId val="{00000004-6A95-4C01-9A80-E9FCAB5104F2}"/>
            </c:ext>
          </c:extLst>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lnSpc>
          <a:spcPct val="120000"/>
        </a:lnSpc>
        <a:spcBef>
          <a:spcPts val="0"/>
        </a:spcBef>
        <a:spcAft>
          <a:spcPts val="0"/>
        </a:spcAft>
        <a:defRPr lang="zh-CN">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981914370078701E-2"/>
          <c:y val="4.5560820225124102E-2"/>
          <c:w val="0.94583058562992095"/>
          <c:h val="0.85325221362783399"/>
        </c:manualLayout>
      </c:layout>
      <c:barChart>
        <c:barDir val="col"/>
        <c:grouping val="clustered"/>
        <c:varyColors val="0"/>
        <c:ser>
          <c:idx val="1"/>
          <c:order val="0"/>
          <c:tx>
            <c:strRef>
              <c:f>Sheet1!$C$1</c:f>
              <c:strCache>
                <c:ptCount val="1"/>
                <c:pt idx="0">
                  <c:v>Series 2</c:v>
                </c:pt>
              </c:strCache>
            </c:strRef>
          </c:tx>
          <c:spPr>
            <a:solidFill>
              <a:schemeClr val="bg1">
                <a:lumMod val="95000"/>
                <a:alpha val="40000"/>
              </a:schemeClr>
            </a:soli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Sheet1!$C$2:$C$8</c:f>
              <c:numCache>
                <c:formatCode>General</c:formatCode>
                <c:ptCount val="7"/>
                <c:pt idx="0">
                  <c:v>2.4</c:v>
                </c:pt>
                <c:pt idx="1">
                  <c:v>4.4000000000000004</c:v>
                </c:pt>
                <c:pt idx="2">
                  <c:v>1.8</c:v>
                </c:pt>
                <c:pt idx="3">
                  <c:v>2.8</c:v>
                </c:pt>
                <c:pt idx="4">
                  <c:v>5</c:v>
                </c:pt>
                <c:pt idx="5">
                  <c:v>12.6</c:v>
                </c:pt>
                <c:pt idx="6">
                  <c:v>22.5</c:v>
                </c:pt>
              </c:numCache>
            </c:numRef>
          </c:val>
          <c:extLst xmlns:c16r2="http://schemas.microsoft.com/office/drawing/2015/06/chart">
            <c:ext xmlns:c16="http://schemas.microsoft.com/office/drawing/2014/chart" uri="{C3380CC4-5D6E-409C-BE32-E72D297353CC}">
              <c16:uniqueId val="{00000000-9A0B-413C-BB47-6A2E0EEA4F6B}"/>
            </c:ext>
          </c:extLst>
        </c:ser>
        <c:ser>
          <c:idx val="2"/>
          <c:order val="1"/>
          <c:tx>
            <c:strRef>
              <c:f>Sheet1!$D$1</c:f>
              <c:strCache>
                <c:ptCount val="1"/>
                <c:pt idx="0">
                  <c:v>Series 3</c:v>
                </c:pt>
              </c:strCache>
            </c:strRef>
          </c:tx>
          <c:spPr>
            <a:gradFill>
              <a:gsLst>
                <a:gs pos="50000">
                  <a:srgbClr val="F4DEBE"/>
                </a:gs>
                <a:gs pos="0">
                  <a:srgbClr val="D9A96A"/>
                </a:gs>
                <a:gs pos="100000">
                  <a:srgbClr val="F5E3C9"/>
                </a:gs>
              </a:gsLst>
              <a:lin ang="5400000" scaled="1"/>
            </a:gradFill>
            <a:ln>
              <a:noFill/>
            </a:ln>
            <a:effectLst/>
          </c:spPr>
          <c:invertIfNegative val="0"/>
          <c:cat>
            <c:numRef>
              <c:f>Sheet1!$A$2:$A$8</c:f>
              <c:numCache>
                <c:formatCode>General</c:formatCode>
                <c:ptCount val="7"/>
                <c:pt idx="0">
                  <c:v>2010</c:v>
                </c:pt>
                <c:pt idx="1">
                  <c:v>2011</c:v>
                </c:pt>
                <c:pt idx="2">
                  <c:v>2012</c:v>
                </c:pt>
                <c:pt idx="3">
                  <c:v>2013</c:v>
                </c:pt>
                <c:pt idx="4">
                  <c:v>2014</c:v>
                </c:pt>
                <c:pt idx="5">
                  <c:v>2015</c:v>
                </c:pt>
                <c:pt idx="6">
                  <c:v>2016</c:v>
                </c:pt>
              </c:numCache>
            </c:numRef>
          </c:cat>
          <c:val>
            <c:numRef>
              <c:f>Sheet1!$D$2:$D$8</c:f>
              <c:numCache>
                <c:formatCode>General</c:formatCode>
                <c:ptCount val="7"/>
                <c:pt idx="0">
                  <c:v>2</c:v>
                </c:pt>
                <c:pt idx="1">
                  <c:v>2</c:v>
                </c:pt>
                <c:pt idx="2">
                  <c:v>3</c:v>
                </c:pt>
                <c:pt idx="3">
                  <c:v>5</c:v>
                </c:pt>
                <c:pt idx="4">
                  <c:v>8.5</c:v>
                </c:pt>
                <c:pt idx="5">
                  <c:v>15</c:v>
                </c:pt>
                <c:pt idx="6">
                  <c:v>26</c:v>
                </c:pt>
              </c:numCache>
            </c:numRef>
          </c:val>
          <c:extLst xmlns:c16r2="http://schemas.microsoft.com/office/drawing/2015/06/chart">
            <c:ext xmlns:c16="http://schemas.microsoft.com/office/drawing/2014/chart" uri="{C3380CC4-5D6E-409C-BE32-E72D297353CC}">
              <c16:uniqueId val="{00000001-9A0B-413C-BB47-6A2E0EEA4F6B}"/>
            </c:ext>
          </c:extLst>
        </c:ser>
        <c:dLbls>
          <c:showLegendKey val="0"/>
          <c:showVal val="0"/>
          <c:showCatName val="0"/>
          <c:showSerName val="0"/>
          <c:showPercent val="0"/>
          <c:showBubbleSize val="0"/>
        </c:dLbls>
        <c:gapWidth val="219"/>
        <c:axId val="-863401296"/>
        <c:axId val="-863403472"/>
      </c:barChart>
      <c:catAx>
        <c:axId val="-863401296"/>
        <c:scaling>
          <c:orientation val="minMax"/>
        </c:scaling>
        <c:delete val="0"/>
        <c:axPos val="b"/>
        <c:minorGridlines>
          <c:spPr>
            <a:ln w="9525" cap="flat" cmpd="sng" algn="ctr">
              <a:solidFill>
                <a:schemeClr val="bg1">
                  <a:lumMod val="95000"/>
                  <a:alpha val="40000"/>
                </a:schemeClr>
              </a:solidFill>
              <a:round/>
            </a:ln>
            <a:effectLst/>
          </c:spPr>
        </c:minorGridlines>
        <c:numFmt formatCode="General" sourceLinked="1"/>
        <c:majorTickMark val="out"/>
        <c:minorTickMark val="none"/>
        <c:tickLblPos val="nextTo"/>
        <c:spPr>
          <a:noFill/>
          <a:ln w="9525" cap="flat" cmpd="sng" algn="ctr">
            <a:solidFill>
              <a:schemeClr val="bg1">
                <a:lumMod val="95000"/>
              </a:schemeClr>
            </a:solidFill>
            <a:round/>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863403472"/>
        <c:crosses val="autoZero"/>
        <c:auto val="1"/>
        <c:lblAlgn val="ctr"/>
        <c:lblOffset val="100"/>
        <c:noMultiLvlLbl val="0"/>
      </c:catAx>
      <c:valAx>
        <c:axId val="-863403472"/>
        <c:scaling>
          <c:orientation val="minMax"/>
        </c:scaling>
        <c:delete val="0"/>
        <c:axPos val="l"/>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1100" b="0" i="0" u="none" strike="noStrike" kern="1200" baseline="0">
                <a:solidFill>
                  <a:schemeClr val="tx1">
                    <a:lumMod val="65000"/>
                    <a:lumOff val="35000"/>
                  </a:schemeClr>
                </a:solidFill>
                <a:latin typeface="+mn-lt"/>
                <a:ea typeface="+mn-ea"/>
                <a:cs typeface="+mn-ea"/>
                <a:sym typeface="+mn-lt"/>
              </a:defRPr>
            </a:pPr>
            <a:endParaRPr lang="zh-CN"/>
          </a:p>
        </c:txPr>
        <c:crossAx val="-863401296"/>
        <c:crosses val="autoZero"/>
        <c:crossBetween val="between"/>
      </c:valAx>
      <c:spPr>
        <a:noFill/>
        <a:ln>
          <a:noFill/>
        </a:ln>
        <a:effectLst/>
      </c:spPr>
    </c:plotArea>
    <c:plotVisOnly val="1"/>
    <c:dispBlanksAs val="gap"/>
    <c:showDLblsOverMax val="0"/>
  </c:chart>
  <c:spPr>
    <a:noFill/>
    <a:ln>
      <a:noFill/>
    </a:ln>
    <a:effectLst/>
  </c:spPr>
  <c:txPr>
    <a:bodyPr/>
    <a:lstStyle/>
    <a:p>
      <a:pPr>
        <a:lnSpc>
          <a:spcPct val="120000"/>
        </a:lnSpc>
        <a:spcBef>
          <a:spcPts val="0"/>
        </a:spcBef>
        <a:spcAft>
          <a:spcPts val="0"/>
        </a:spcAft>
        <a:defRPr lang="zh-CN" sz="1100">
          <a:solidFill>
            <a:schemeClr val="tx1">
              <a:lumMod val="65000"/>
              <a:lumOff val="35000"/>
            </a:schemeClr>
          </a:solidFill>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75C004-A9D4-4858-99EC-F4CCE56E2FEF}" type="datetimeFigureOut">
              <a:rPr lang="zh-CN" altLang="en-US" smtClean="0"/>
              <a:t>2019/2/16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4E2E4E-2FFD-4B0E-BE9C-FA7BDC09154E}" type="slidenum">
              <a:rPr lang="zh-CN" altLang="en-US" smtClean="0"/>
              <a:t>‹#›</a:t>
            </a:fld>
            <a:endParaRPr lang="zh-CN" altLang="en-US"/>
          </a:p>
        </p:txBody>
      </p:sp>
    </p:spTree>
    <p:extLst>
      <p:ext uri="{BB962C8B-B14F-4D97-AF65-F5344CB8AC3E}">
        <p14:creationId xmlns:p14="http://schemas.microsoft.com/office/powerpoint/2010/main" val="419188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1</a:t>
            </a:fld>
            <a:endParaRPr lang="zh-CN" altLang="en-US"/>
          </a:p>
        </p:txBody>
      </p:sp>
    </p:spTree>
    <p:extLst>
      <p:ext uri="{BB962C8B-B14F-4D97-AF65-F5344CB8AC3E}">
        <p14:creationId xmlns:p14="http://schemas.microsoft.com/office/powerpoint/2010/main" val="1094698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a:t>
            </a:fld>
            <a:endParaRPr lang="zh-CN" altLang="en-US"/>
          </a:p>
        </p:txBody>
      </p:sp>
    </p:spTree>
    <p:extLst>
      <p:ext uri="{BB962C8B-B14F-4D97-AF65-F5344CB8AC3E}">
        <p14:creationId xmlns:p14="http://schemas.microsoft.com/office/powerpoint/2010/main" val="3439191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3</a:t>
            </a:fld>
            <a:endParaRPr lang="zh-CN" altLang="en-US"/>
          </a:p>
        </p:txBody>
      </p:sp>
    </p:spTree>
    <p:extLst>
      <p:ext uri="{BB962C8B-B14F-4D97-AF65-F5344CB8AC3E}">
        <p14:creationId xmlns:p14="http://schemas.microsoft.com/office/powerpoint/2010/main" val="3946737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4</a:t>
            </a:fld>
            <a:endParaRPr lang="zh-CN" altLang="en-US"/>
          </a:p>
        </p:txBody>
      </p:sp>
    </p:spTree>
    <p:extLst>
      <p:ext uri="{BB962C8B-B14F-4D97-AF65-F5344CB8AC3E}">
        <p14:creationId xmlns:p14="http://schemas.microsoft.com/office/powerpoint/2010/main" val="268082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5</a:t>
            </a:fld>
            <a:endParaRPr lang="zh-CN" altLang="en-US"/>
          </a:p>
        </p:txBody>
      </p:sp>
    </p:spTree>
    <p:extLst>
      <p:ext uri="{BB962C8B-B14F-4D97-AF65-F5344CB8AC3E}">
        <p14:creationId xmlns:p14="http://schemas.microsoft.com/office/powerpoint/2010/main" val="3343123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6</a:t>
            </a:fld>
            <a:endParaRPr lang="zh-CN" altLang="en-US"/>
          </a:p>
        </p:txBody>
      </p:sp>
    </p:spTree>
    <p:extLst>
      <p:ext uri="{BB962C8B-B14F-4D97-AF65-F5344CB8AC3E}">
        <p14:creationId xmlns:p14="http://schemas.microsoft.com/office/powerpoint/2010/main" val="17878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7</a:t>
            </a:fld>
            <a:endParaRPr lang="zh-CN" altLang="en-US"/>
          </a:p>
        </p:txBody>
      </p:sp>
    </p:spTree>
    <p:extLst>
      <p:ext uri="{BB962C8B-B14F-4D97-AF65-F5344CB8AC3E}">
        <p14:creationId xmlns:p14="http://schemas.microsoft.com/office/powerpoint/2010/main" val="401706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8</a:t>
            </a:fld>
            <a:endParaRPr lang="zh-CN" altLang="en-US"/>
          </a:p>
        </p:txBody>
      </p:sp>
    </p:spTree>
    <p:extLst>
      <p:ext uri="{BB962C8B-B14F-4D97-AF65-F5344CB8AC3E}">
        <p14:creationId xmlns:p14="http://schemas.microsoft.com/office/powerpoint/2010/main" val="3626800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9</a:t>
            </a:fld>
            <a:endParaRPr lang="zh-CN" altLang="en-US"/>
          </a:p>
        </p:txBody>
      </p:sp>
    </p:spTree>
    <p:extLst>
      <p:ext uri="{BB962C8B-B14F-4D97-AF65-F5344CB8AC3E}">
        <p14:creationId xmlns:p14="http://schemas.microsoft.com/office/powerpoint/2010/main" val="3151961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10</a:t>
            </a:fld>
            <a:endParaRPr lang="en-US"/>
          </a:p>
        </p:txBody>
      </p:sp>
    </p:spTree>
    <p:extLst>
      <p:ext uri="{BB962C8B-B14F-4D97-AF65-F5344CB8AC3E}">
        <p14:creationId xmlns:p14="http://schemas.microsoft.com/office/powerpoint/2010/main" val="417013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11</a:t>
            </a:fld>
            <a:endParaRPr lang="zh-CN" altLang="en-US"/>
          </a:p>
        </p:txBody>
      </p:sp>
    </p:spTree>
    <p:extLst>
      <p:ext uri="{BB962C8B-B14F-4D97-AF65-F5344CB8AC3E}">
        <p14:creationId xmlns:p14="http://schemas.microsoft.com/office/powerpoint/2010/main" val="2241777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12</a:t>
            </a:fld>
            <a:endParaRPr lang="en-US"/>
          </a:p>
        </p:txBody>
      </p:sp>
    </p:spTree>
    <p:extLst>
      <p:ext uri="{BB962C8B-B14F-4D97-AF65-F5344CB8AC3E}">
        <p14:creationId xmlns:p14="http://schemas.microsoft.com/office/powerpoint/2010/main" val="1309518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13</a:t>
            </a:fld>
            <a:endParaRPr lang="en-US"/>
          </a:p>
        </p:txBody>
      </p:sp>
    </p:spTree>
    <p:extLst>
      <p:ext uri="{BB962C8B-B14F-4D97-AF65-F5344CB8AC3E}">
        <p14:creationId xmlns:p14="http://schemas.microsoft.com/office/powerpoint/2010/main" val="55519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7E9BBFC-AD9F-483A-8CEB-BF74F7C916DA}" type="slidenum">
              <a:rPr lang="zh-CN" altLang="en-US" smtClean="0"/>
              <a:t>14</a:t>
            </a:fld>
            <a:endParaRPr lang="zh-CN" altLang="en-US"/>
          </a:p>
        </p:txBody>
      </p:sp>
    </p:spTree>
    <p:extLst>
      <p:ext uri="{BB962C8B-B14F-4D97-AF65-F5344CB8AC3E}">
        <p14:creationId xmlns:p14="http://schemas.microsoft.com/office/powerpoint/2010/main" val="15419505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15</a:t>
            </a:fld>
            <a:endParaRPr lang="zh-CN" altLang="en-US"/>
          </a:p>
        </p:txBody>
      </p:sp>
    </p:spTree>
    <p:extLst>
      <p:ext uri="{BB962C8B-B14F-4D97-AF65-F5344CB8AC3E}">
        <p14:creationId xmlns:p14="http://schemas.microsoft.com/office/powerpoint/2010/main" val="22772274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16</a:t>
            </a:fld>
            <a:endParaRPr lang="zh-CN" altLang="en-US"/>
          </a:p>
        </p:txBody>
      </p:sp>
    </p:spTree>
    <p:extLst>
      <p:ext uri="{BB962C8B-B14F-4D97-AF65-F5344CB8AC3E}">
        <p14:creationId xmlns:p14="http://schemas.microsoft.com/office/powerpoint/2010/main" val="3982133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17</a:t>
            </a:fld>
            <a:endParaRPr lang="en-US"/>
          </a:p>
        </p:txBody>
      </p:sp>
    </p:spTree>
    <p:extLst>
      <p:ext uri="{BB962C8B-B14F-4D97-AF65-F5344CB8AC3E}">
        <p14:creationId xmlns:p14="http://schemas.microsoft.com/office/powerpoint/2010/main" val="1790558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18</a:t>
            </a:fld>
            <a:endParaRPr lang="en-US"/>
          </a:p>
        </p:txBody>
      </p:sp>
    </p:spTree>
    <p:extLst>
      <p:ext uri="{BB962C8B-B14F-4D97-AF65-F5344CB8AC3E}">
        <p14:creationId xmlns:p14="http://schemas.microsoft.com/office/powerpoint/2010/main" val="333981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6EE78B-84D8-412F-BC69-ACC7C447BAFC}" type="slidenum">
              <a:rPr lang="zh-CN" altLang="en-US" smtClean="0"/>
              <a:t>19</a:t>
            </a:fld>
            <a:endParaRPr lang="en-US"/>
          </a:p>
        </p:txBody>
      </p:sp>
    </p:spTree>
    <p:extLst>
      <p:ext uri="{BB962C8B-B14F-4D97-AF65-F5344CB8AC3E}">
        <p14:creationId xmlns:p14="http://schemas.microsoft.com/office/powerpoint/2010/main" val="37010160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20</a:t>
            </a:fld>
            <a:endParaRPr lang="zh-CN" altLang="en-US"/>
          </a:p>
        </p:txBody>
      </p:sp>
    </p:spTree>
    <p:extLst>
      <p:ext uri="{BB962C8B-B14F-4D97-AF65-F5344CB8AC3E}">
        <p14:creationId xmlns:p14="http://schemas.microsoft.com/office/powerpoint/2010/main" val="835125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21</a:t>
            </a:fld>
            <a:endParaRPr lang="zh-CN" altLang="en-US"/>
          </a:p>
        </p:txBody>
      </p:sp>
    </p:spTree>
    <p:extLst>
      <p:ext uri="{BB962C8B-B14F-4D97-AF65-F5344CB8AC3E}">
        <p14:creationId xmlns:p14="http://schemas.microsoft.com/office/powerpoint/2010/main" val="662714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2403871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23</a:t>
            </a:fld>
            <a:endParaRPr lang="zh-CN" altLang="en-US"/>
          </a:p>
        </p:txBody>
      </p:sp>
    </p:spTree>
    <p:extLst>
      <p:ext uri="{BB962C8B-B14F-4D97-AF65-F5344CB8AC3E}">
        <p14:creationId xmlns:p14="http://schemas.microsoft.com/office/powerpoint/2010/main" val="4144828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E7139D-C09C-4BEC-9157-E8BE684E8BD9}" type="slidenum">
              <a:rPr lang="zh-CN" altLang="en-US" smtClean="0"/>
              <a:t>24</a:t>
            </a:fld>
            <a:endParaRPr lang="zh-CN" altLang="en-US"/>
          </a:p>
        </p:txBody>
      </p:sp>
    </p:spTree>
    <p:extLst>
      <p:ext uri="{BB962C8B-B14F-4D97-AF65-F5344CB8AC3E}">
        <p14:creationId xmlns:p14="http://schemas.microsoft.com/office/powerpoint/2010/main" val="35172016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1B9BE38-5C12-4F04-9796-5D38F69CF369}" type="slidenum">
              <a:rPr lang="zh-CN" altLang="en-US" smtClean="0"/>
              <a:t>25</a:t>
            </a:fld>
            <a:endParaRPr lang="zh-CN" altLang="en-US"/>
          </a:p>
        </p:txBody>
      </p:sp>
    </p:spTree>
    <p:extLst>
      <p:ext uri="{BB962C8B-B14F-4D97-AF65-F5344CB8AC3E}">
        <p14:creationId xmlns:p14="http://schemas.microsoft.com/office/powerpoint/2010/main" val="8908271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26</a:t>
            </a:fld>
            <a:endParaRPr lang="zh-CN" altLang="en-US"/>
          </a:p>
        </p:txBody>
      </p:sp>
    </p:spTree>
    <p:extLst>
      <p:ext uri="{BB962C8B-B14F-4D97-AF65-F5344CB8AC3E}">
        <p14:creationId xmlns:p14="http://schemas.microsoft.com/office/powerpoint/2010/main" val="781269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27</a:t>
            </a:fld>
            <a:endParaRPr lang="zh-CN" altLang="en-US"/>
          </a:p>
        </p:txBody>
      </p:sp>
    </p:spTree>
    <p:extLst>
      <p:ext uri="{BB962C8B-B14F-4D97-AF65-F5344CB8AC3E}">
        <p14:creationId xmlns:p14="http://schemas.microsoft.com/office/powerpoint/2010/main" val="84824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28</a:t>
            </a:fld>
            <a:endParaRPr lang="zh-CN" altLang="en-US"/>
          </a:p>
        </p:txBody>
      </p:sp>
    </p:spTree>
    <p:extLst>
      <p:ext uri="{BB962C8B-B14F-4D97-AF65-F5344CB8AC3E}">
        <p14:creationId xmlns:p14="http://schemas.microsoft.com/office/powerpoint/2010/main" val="23562896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29</a:t>
            </a:fld>
            <a:endParaRPr lang="zh-CN" altLang="en-US"/>
          </a:p>
        </p:txBody>
      </p:sp>
    </p:spTree>
    <p:extLst>
      <p:ext uri="{BB962C8B-B14F-4D97-AF65-F5344CB8AC3E}">
        <p14:creationId xmlns:p14="http://schemas.microsoft.com/office/powerpoint/2010/main" val="2698142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A4E2E4E-2FFD-4B0E-BE9C-FA7BDC09154E}" type="slidenum">
              <a:rPr lang="zh-CN" altLang="en-US" smtClean="0"/>
              <a:t>30</a:t>
            </a:fld>
            <a:endParaRPr lang="zh-CN" altLang="en-US"/>
          </a:p>
        </p:txBody>
      </p:sp>
    </p:spTree>
    <p:extLst>
      <p:ext uri="{BB962C8B-B14F-4D97-AF65-F5344CB8AC3E}">
        <p14:creationId xmlns:p14="http://schemas.microsoft.com/office/powerpoint/2010/main" val="2027248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2BCCE1-DE81-4C12-98AA-36B1AE935841}" type="slidenum">
              <a:rPr lang="zh-CN" altLang="en-US" smtClean="0"/>
              <a:t>31</a:t>
            </a:fld>
            <a:endParaRPr lang="zh-CN" altLang="en-US"/>
          </a:p>
        </p:txBody>
      </p:sp>
    </p:spTree>
    <p:extLst>
      <p:ext uri="{BB962C8B-B14F-4D97-AF65-F5344CB8AC3E}">
        <p14:creationId xmlns:p14="http://schemas.microsoft.com/office/powerpoint/2010/main" val="272027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节标题">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2019/2/16</a:t>
            </a:fld>
            <a:endParaRPr lang="zh-CN" altLang="en-US"/>
          </a:p>
        </p:txBody>
      </p:sp>
      <p:sp>
        <p:nvSpPr>
          <p:cNvPr id="3" name="页脚占位符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4"/>
          </a:xfrm>
          <a:prstGeom prst="rect">
            <a:avLst/>
          </a:prstGeom>
        </p:spPr>
        <p:txBody>
          <a:bodyPr/>
          <a:lstStyle/>
          <a:p>
            <a:fld id="{C05B155A-6C3F-4654-B89E-25DB213E399B}" type="datetimeFigureOut">
              <a:rPr lang="zh-CN" altLang="en-US" smtClean="0"/>
              <a:t>2019/2/16</a:t>
            </a:fld>
            <a:endParaRPr lang="zh-CN" altLang="en-US"/>
          </a:p>
        </p:txBody>
      </p:sp>
      <p:sp>
        <p:nvSpPr>
          <p:cNvPr id="4" name="页脚占位符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3"/>
            <a:ext cx="2057400" cy="273844"/>
          </a:xfrm>
          <a:prstGeom prst="rect">
            <a:avLst/>
          </a:prstGeom>
        </p:spPr>
        <p:txBody>
          <a:bodyPr/>
          <a:lstStyle/>
          <a:p>
            <a:fld id="{015CE2E0-6DDF-4FAE-9DBA-F1C48BF5C133}" type="slidenum">
              <a:rPr lang="zh-CN" altLang="en-US" smtClean="0"/>
              <a:t>‹#›</a:t>
            </a:fld>
            <a:endParaRPr lang="zh-CN" altLang="en-US"/>
          </a:p>
        </p:txBody>
      </p:sp>
    </p:spTree>
  </p:cSld>
  <p:clrMapOvr>
    <a:masterClrMapping/>
  </p:clrMapOvr>
  <p:transition spd="slow" advTm="3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New Slide">
    <p:spTree>
      <p:nvGrpSpPr>
        <p:cNvPr id="1" name=""/>
        <p:cNvGrpSpPr/>
        <p:nvPr/>
      </p:nvGrpSpPr>
      <p:grpSpPr>
        <a:xfrm>
          <a:off x="0" y="0"/>
          <a:ext cx="0" cy="0"/>
          <a:chOff x="0" y="0"/>
          <a:chExt cx="0" cy="0"/>
        </a:xfrm>
      </p:grpSpPr>
    </p:spTree>
  </p:cSld>
  <p:clrMapOvr>
    <a:masterClrMapping/>
  </p:clrMapOvr>
  <p:transition spd="slow" advTm="3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Standart Image">
    <p:spTree>
      <p:nvGrpSpPr>
        <p:cNvPr id="1" name=""/>
        <p:cNvGrpSpPr/>
        <p:nvPr/>
      </p:nvGrpSpPr>
      <p:grpSpPr>
        <a:xfrm>
          <a:off x="0" y="0"/>
          <a:ext cx="0" cy="0"/>
          <a:chOff x="0" y="0"/>
          <a:chExt cx="0" cy="0"/>
        </a:xfrm>
      </p:grpSpPr>
      <p:sp>
        <p:nvSpPr>
          <p:cNvPr id="3" name="Picture Placeholder 2"/>
          <p:cNvSpPr>
            <a:spLocks noGrp="1"/>
          </p:cNvSpPr>
          <p:nvPr>
            <p:ph type="pic" sz="quarter" idx="10" hasCustomPrompt="1"/>
          </p:nvPr>
        </p:nvSpPr>
        <p:spPr>
          <a:xfrm>
            <a:off x="800100" y="1200150"/>
            <a:ext cx="3771900" cy="1371600"/>
          </a:xfrm>
          <a:prstGeom prst="rect">
            <a:avLst/>
          </a:prstGeom>
          <a:solidFill>
            <a:schemeClr val="bg1">
              <a:lumMod val="75000"/>
            </a:schemeClr>
          </a:solidFill>
        </p:spPr>
        <p:txBody>
          <a:bodyPr/>
          <a:lstStyle>
            <a:lvl1pPr marL="0" indent="0">
              <a:buNone/>
              <a:defRPr sz="750"/>
            </a:lvl1pPr>
          </a:lstStyle>
          <a:p>
            <a:r>
              <a:rPr lang="en-US"/>
              <a:t>Standart Image#</a:t>
            </a:r>
          </a:p>
        </p:txBody>
      </p:sp>
    </p:spTree>
  </p:cSld>
  <p:clrMapOvr>
    <a:masterClrMapping/>
  </p:clrMapOvr>
  <p:transition spd="slow" advTm="3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340069"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
        <p:nvSpPr>
          <p:cNvPr id="25" name="Picture Placeholder 7"/>
          <p:cNvSpPr>
            <a:spLocks noGrp="1"/>
          </p:cNvSpPr>
          <p:nvPr>
            <p:ph type="pic" sz="quarter" idx="11"/>
          </p:nvPr>
        </p:nvSpPr>
        <p:spPr>
          <a:xfrm>
            <a:off x="3026980" y="1773949"/>
            <a:ext cx="1371600" cy="137160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cSld>
  <p:clrMapOvr>
    <a:masterClrMapping/>
  </p:clrMapOvr>
  <p:transition spd="slow" advTm="3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3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chart" Target="../charts/char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chart" Target="../charts/chart2.xml"/><Relationship Id="rId4" Type="http://schemas.openxmlformats.org/officeDocument/2006/relationships/image" Target="../media/image23.jpg"/></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 name="矩形 4"/>
          <p:cNvSpPr/>
          <p:nvPr/>
        </p:nvSpPr>
        <p:spPr>
          <a:xfrm>
            <a:off x="1547664" y="2038881"/>
            <a:ext cx="5727341" cy="13681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4" name="文本框 53"/>
          <p:cNvSpPr txBox="1"/>
          <p:nvPr/>
        </p:nvSpPr>
        <p:spPr>
          <a:xfrm>
            <a:off x="1547664" y="2167051"/>
            <a:ext cx="5727341" cy="632353"/>
          </a:xfrm>
          <a:prstGeom prst="rect">
            <a:avLst/>
          </a:prstGeom>
          <a:noFill/>
          <a:ln>
            <a:noFill/>
          </a:ln>
        </p:spPr>
        <p:txBody>
          <a:bodyPr wrap="square" rtlCol="0">
            <a:spAutoFit/>
          </a:bodyPr>
          <a:lstStyle/>
          <a:p>
            <a:pPr algn="ctr">
              <a:lnSpc>
                <a:spcPct val="120000"/>
              </a:lnSpc>
            </a:pPr>
            <a:r>
              <a:rPr lang="zh-CN" altLang="en-US" sz="3200" dirty="0">
                <a:solidFill>
                  <a:schemeClr val="tx2"/>
                </a:solidFill>
                <a:cs typeface="+mn-ea"/>
                <a:sym typeface="+mn-lt"/>
              </a:rPr>
              <a:t>传媒公司融资计划书</a:t>
            </a:r>
            <a:r>
              <a:rPr lang="en-US" altLang="zh-CN" sz="3200" dirty="0" err="1">
                <a:solidFill>
                  <a:schemeClr val="tx2"/>
                </a:solidFill>
                <a:cs typeface="+mn-ea"/>
                <a:sym typeface="+mn-lt"/>
              </a:rPr>
              <a:t>ppt</a:t>
            </a:r>
            <a:r>
              <a:rPr lang="zh-CN" altLang="en-US" sz="3200" dirty="0">
                <a:solidFill>
                  <a:schemeClr val="tx2"/>
                </a:solidFill>
                <a:cs typeface="+mn-ea"/>
                <a:sym typeface="+mn-lt"/>
              </a:rPr>
              <a:t>模板</a:t>
            </a:r>
          </a:p>
        </p:txBody>
      </p:sp>
      <p:sp>
        <p:nvSpPr>
          <p:cNvPr id="55" name="文本框 54"/>
          <p:cNvSpPr txBox="1"/>
          <p:nvPr/>
        </p:nvSpPr>
        <p:spPr>
          <a:xfrm>
            <a:off x="1662122" y="2834046"/>
            <a:ext cx="5498425" cy="343877"/>
          </a:xfrm>
          <a:prstGeom prst="rect">
            <a:avLst/>
          </a:prstGeom>
          <a:noFill/>
        </p:spPr>
        <p:txBody>
          <a:bodyPr wrap="square" rtlCol="0">
            <a:spAutoFit/>
          </a:bodyPr>
          <a:lstStyle/>
          <a:p>
            <a:pPr algn="ctr">
              <a:lnSpc>
                <a:spcPct val="120000"/>
              </a:lnSpc>
            </a:pPr>
            <a:r>
              <a:rPr lang="en-US" altLang="zh-CN" sz="1500" dirty="0">
                <a:solidFill>
                  <a:schemeClr val="tx2"/>
                </a:solidFill>
                <a:cs typeface="+mn-ea"/>
                <a:sym typeface="+mn-lt"/>
              </a:rPr>
              <a:t>Black gold high-end Commercial finance business plan</a:t>
            </a:r>
            <a:endParaRPr lang="zh-CN" altLang="en-US" sz="1500" dirty="0">
              <a:solidFill>
                <a:schemeClr val="tx2"/>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75606"/>
            <a:ext cx="1800200" cy="771493"/>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2019</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87492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1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3120875" y="463415"/>
            <a:ext cx="3025872" cy="543060"/>
            <a:chOff x="3120875" y="463415"/>
            <a:chExt cx="3025872" cy="543060"/>
          </a:xfrm>
        </p:grpSpPr>
        <p:sp>
          <p:nvSpPr>
            <p:cNvPr id="12" name="文本框 45"/>
            <p:cNvSpPr>
              <a:spLocks noChangeArrowheads="1"/>
            </p:cNvSpPr>
            <p:nvPr/>
          </p:nvSpPr>
          <p:spPr bwMode="auto">
            <a:xfrm>
              <a:off x="3120875" y="463415"/>
              <a:ext cx="3025872" cy="5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gn="ctr">
                <a:lnSpc>
                  <a:spcPct val="120000"/>
                </a:lnSpc>
                <a:defRPr/>
              </a:pPr>
              <a:r>
                <a:rPr lang="zh-CN" altLang="en-US" sz="2800" dirty="0">
                  <a:gradFill>
                    <a:gsLst>
                      <a:gs pos="50000">
                        <a:schemeClr val="accent2"/>
                      </a:gs>
                      <a:gs pos="0">
                        <a:schemeClr val="accent1"/>
                      </a:gs>
                      <a:gs pos="100000">
                        <a:schemeClr val="accent3"/>
                      </a:gs>
                    </a:gsLst>
                    <a:lin ang="5400000" scaled="1"/>
                  </a:gradFill>
                  <a:cs typeface="+mn-ea"/>
                  <a:sym typeface="+mn-lt"/>
                </a:rPr>
                <a:t>目录 </a:t>
              </a:r>
              <a:r>
                <a:rPr lang="en-US" altLang="zh-CN" sz="2400" dirty="0">
                  <a:gradFill>
                    <a:gsLst>
                      <a:gs pos="50000">
                        <a:schemeClr val="accent2"/>
                      </a:gs>
                      <a:gs pos="0">
                        <a:schemeClr val="accent1"/>
                      </a:gs>
                      <a:gs pos="100000">
                        <a:schemeClr val="accent3"/>
                      </a:gs>
                    </a:gsLst>
                    <a:lin ang="5400000" scaled="1"/>
                  </a:gradFill>
                  <a:cs typeface="+mn-ea"/>
                  <a:sym typeface="+mn-lt"/>
                </a:rPr>
                <a:t>Contents</a:t>
              </a:r>
              <a:endParaRPr lang="zh-CN" altLang="en-US" sz="2400" dirty="0">
                <a:gradFill>
                  <a:gsLst>
                    <a:gs pos="50000">
                      <a:schemeClr val="accent2"/>
                    </a:gs>
                    <a:gs pos="0">
                      <a:schemeClr val="accent1"/>
                    </a:gs>
                    <a:gs pos="100000">
                      <a:schemeClr val="accent3"/>
                    </a:gs>
                  </a:gsLst>
                  <a:lin ang="5400000" scaled="1"/>
                </a:gradFill>
                <a:cs typeface="+mn-ea"/>
                <a:sym typeface="+mn-lt"/>
              </a:endParaRPr>
            </a:p>
          </p:txBody>
        </p:sp>
        <p:cxnSp>
          <p:nvCxnSpPr>
            <p:cNvPr id="13" name="直接连接符 12"/>
            <p:cNvCxnSpPr/>
            <p:nvPr/>
          </p:nvCxnSpPr>
          <p:spPr>
            <a:xfrm>
              <a:off x="3524568" y="1006475"/>
              <a:ext cx="2178050" cy="0"/>
            </a:xfrm>
            <a:prstGeom prst="line">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cxnSp>
      </p:grpSp>
      <p:grpSp>
        <p:nvGrpSpPr>
          <p:cNvPr id="11" name="组合 10"/>
          <p:cNvGrpSpPr/>
          <p:nvPr/>
        </p:nvGrpSpPr>
        <p:grpSpPr>
          <a:xfrm>
            <a:off x="5307286" y="1707180"/>
            <a:ext cx="1623227" cy="2779943"/>
            <a:chOff x="5307286" y="1707180"/>
            <a:chExt cx="1623227" cy="2779943"/>
          </a:xfrm>
        </p:grpSpPr>
        <p:sp>
          <p:nvSpPr>
            <p:cNvPr id="58" name="Text Box 10"/>
            <p:cNvSpPr txBox="1">
              <a:spLocks noChangeArrowheads="1"/>
            </p:cNvSpPr>
            <p:nvPr/>
          </p:nvSpPr>
          <p:spPr bwMode="auto">
            <a:xfrm>
              <a:off x="530728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59" name="Rectangle 380"/>
            <p:cNvSpPr/>
            <p:nvPr/>
          </p:nvSpPr>
          <p:spPr>
            <a:xfrm>
              <a:off x="5675304" y="3669720"/>
              <a:ext cx="867686" cy="817403"/>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运营服务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运营广告</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运营渠道</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运营方式</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4" name="组合 73"/>
            <p:cNvGrpSpPr/>
            <p:nvPr/>
          </p:nvGrpSpPr>
          <p:grpSpPr>
            <a:xfrm>
              <a:off x="5728892" y="1707180"/>
              <a:ext cx="733769" cy="1356582"/>
              <a:chOff x="846782" y="1426730"/>
              <a:chExt cx="938581" cy="1735235"/>
            </a:xfrm>
          </p:grpSpPr>
          <p:grpSp>
            <p:nvGrpSpPr>
              <p:cNvPr id="75" name="组合 74"/>
              <p:cNvGrpSpPr/>
              <p:nvPr/>
            </p:nvGrpSpPr>
            <p:grpSpPr>
              <a:xfrm>
                <a:off x="846782" y="2211710"/>
                <a:ext cx="938581" cy="950255"/>
                <a:chOff x="1050535" y="2211710"/>
                <a:chExt cx="938581" cy="950255"/>
              </a:xfrm>
            </p:grpSpPr>
            <p:sp>
              <p:nvSpPr>
                <p:cNvPr id="77" name="矩形 7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78" name="矩形 7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7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10" name="组合 9"/>
          <p:cNvGrpSpPr/>
          <p:nvPr/>
        </p:nvGrpSpPr>
        <p:grpSpPr>
          <a:xfrm>
            <a:off x="3756522" y="1707180"/>
            <a:ext cx="1972370" cy="2786798"/>
            <a:chOff x="3756522" y="1707180"/>
            <a:chExt cx="1972370" cy="2786798"/>
          </a:xfrm>
        </p:grpSpPr>
        <p:sp>
          <p:nvSpPr>
            <p:cNvPr id="61" name="Text Box 10"/>
            <p:cNvSpPr txBox="1">
              <a:spLocks noChangeArrowheads="1"/>
            </p:cNvSpPr>
            <p:nvPr/>
          </p:nvSpPr>
          <p:spPr bwMode="auto">
            <a:xfrm>
              <a:off x="3756522"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62" name="Rectangle 380"/>
            <p:cNvSpPr/>
            <p:nvPr/>
          </p:nvSpPr>
          <p:spPr>
            <a:xfrm>
              <a:off x="4064662" y="3675677"/>
              <a:ext cx="1664230" cy="81830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发展规则</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79" name="组合 78"/>
            <p:cNvGrpSpPr/>
            <p:nvPr/>
          </p:nvGrpSpPr>
          <p:grpSpPr>
            <a:xfrm>
              <a:off x="4200058" y="1707180"/>
              <a:ext cx="733769" cy="1356582"/>
              <a:chOff x="846782" y="1426730"/>
              <a:chExt cx="938581" cy="1735235"/>
            </a:xfrm>
          </p:grpSpPr>
          <p:grpSp>
            <p:nvGrpSpPr>
              <p:cNvPr id="80" name="组合 79"/>
              <p:cNvGrpSpPr/>
              <p:nvPr/>
            </p:nvGrpSpPr>
            <p:grpSpPr>
              <a:xfrm>
                <a:off x="846782" y="2211710"/>
                <a:ext cx="938581" cy="950255"/>
                <a:chOff x="1050535" y="2211710"/>
                <a:chExt cx="938581" cy="950255"/>
              </a:xfrm>
            </p:grpSpPr>
            <p:sp>
              <p:nvSpPr>
                <p:cNvPr id="82" name="矩形 8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3" name="矩形 8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grpSp>
        <p:nvGrpSpPr>
          <p:cNvPr id="37" name="组合 36"/>
          <p:cNvGrpSpPr>
            <a:grpSpLocks noChangeAspect="1"/>
          </p:cNvGrpSpPr>
          <p:nvPr/>
        </p:nvGrpSpPr>
        <p:grpSpPr>
          <a:xfrm>
            <a:off x="5882872" y="2562605"/>
            <a:ext cx="407343" cy="349337"/>
            <a:chOff x="5084763" y="971550"/>
            <a:chExt cx="323850" cy="277813"/>
          </a:xfrm>
          <a:gradFill>
            <a:gsLst>
              <a:gs pos="47700">
                <a:schemeClr val="accent2"/>
              </a:gs>
              <a:gs pos="0">
                <a:schemeClr val="accent1"/>
              </a:gs>
              <a:gs pos="100000">
                <a:schemeClr val="accent3"/>
              </a:gs>
            </a:gsLst>
            <a:lin ang="5400000" scaled="0"/>
          </a:gradFill>
        </p:grpSpPr>
        <p:sp>
          <p:nvSpPr>
            <p:cNvPr id="38"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3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41" name="组合 40"/>
          <p:cNvGrpSpPr>
            <a:grpSpLocks noChangeAspect="1"/>
          </p:cNvGrpSpPr>
          <p:nvPr/>
        </p:nvGrpSpPr>
        <p:grpSpPr>
          <a:xfrm>
            <a:off x="4330526" y="2574238"/>
            <a:ext cx="420921" cy="322613"/>
            <a:chOff x="5611813" y="1835150"/>
            <a:chExt cx="285750" cy="219076"/>
          </a:xfrm>
          <a:gradFill>
            <a:gsLst>
              <a:gs pos="47700">
                <a:schemeClr val="accent2"/>
              </a:gs>
              <a:gs pos="0">
                <a:schemeClr val="accent1"/>
              </a:gs>
              <a:gs pos="100000">
                <a:schemeClr val="accent3"/>
              </a:gs>
            </a:gsLst>
            <a:lin ang="5400000" scaled="0"/>
          </a:gradFill>
        </p:grpSpPr>
        <p:sp>
          <p:nvSpPr>
            <p:cNvPr id="42"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Rectangle 58"/>
            <p:cNvSpPr>
              <a:spLocks noChangeArrowheads="1"/>
            </p:cNvSpPr>
            <p:nvPr/>
          </p:nvSpPr>
          <p:spPr bwMode="auto">
            <a:xfrm>
              <a:off x="5648326" y="1884363"/>
              <a:ext cx="41275" cy="139700"/>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Rectangle 59"/>
            <p:cNvSpPr>
              <a:spLocks noChangeArrowheads="1"/>
            </p:cNvSpPr>
            <p:nvPr/>
          </p:nvSpPr>
          <p:spPr bwMode="auto">
            <a:xfrm>
              <a:off x="5708651" y="1835150"/>
              <a:ext cx="41275" cy="1889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5" name="Rectangle 60"/>
            <p:cNvSpPr>
              <a:spLocks noChangeArrowheads="1"/>
            </p:cNvSpPr>
            <p:nvPr/>
          </p:nvSpPr>
          <p:spPr bwMode="auto">
            <a:xfrm>
              <a:off x="5765801" y="1895475"/>
              <a:ext cx="41275" cy="128588"/>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Rectangle 61"/>
            <p:cNvSpPr>
              <a:spLocks noChangeArrowheads="1"/>
            </p:cNvSpPr>
            <p:nvPr/>
          </p:nvSpPr>
          <p:spPr bwMode="auto">
            <a:xfrm>
              <a:off x="5829301" y="1936750"/>
              <a:ext cx="41275" cy="87313"/>
            </a:xfrm>
            <a:prstGeom prst="rect">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nvGrpSpPr>
          <p:cNvPr id="14" name="组合 13"/>
          <p:cNvGrpSpPr/>
          <p:nvPr/>
        </p:nvGrpSpPr>
        <p:grpSpPr>
          <a:xfrm>
            <a:off x="6909213" y="1707180"/>
            <a:ext cx="1623227" cy="2927676"/>
            <a:chOff x="6909213" y="1707180"/>
            <a:chExt cx="1623227" cy="2927676"/>
          </a:xfrm>
        </p:grpSpPr>
        <p:sp>
          <p:nvSpPr>
            <p:cNvPr id="64" name="Text Box 10"/>
            <p:cNvSpPr txBox="1">
              <a:spLocks noChangeArrowheads="1"/>
            </p:cNvSpPr>
            <p:nvPr/>
          </p:nvSpPr>
          <p:spPr bwMode="auto">
            <a:xfrm>
              <a:off x="6909213"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rgbClr val="F4DEBE"/>
                      </a:gs>
                      <a:gs pos="0">
                        <a:srgbClr val="D9A96A"/>
                      </a:gs>
                      <a:gs pos="100000">
                        <a:srgbClr val="F5E3C9"/>
                      </a:gs>
                    </a:gsLst>
                    <a:lin ang="5400000" scaled="1"/>
                  </a:gradFill>
                  <a:cs typeface="+mn-ea"/>
                  <a:sym typeface="+mn-lt"/>
                </a:rPr>
                <a:t>投资回报分析</a:t>
              </a:r>
            </a:p>
          </p:txBody>
        </p:sp>
        <p:sp>
          <p:nvSpPr>
            <p:cNvPr id="65" name="Rectangle 380"/>
            <p:cNvSpPr/>
            <p:nvPr/>
          </p:nvSpPr>
          <p:spPr>
            <a:xfrm>
              <a:off x="7210482" y="3669720"/>
              <a:ext cx="86768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未来目标</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财务预算</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融资需求</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融资用途</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9" name="组合 88"/>
            <p:cNvGrpSpPr/>
            <p:nvPr/>
          </p:nvGrpSpPr>
          <p:grpSpPr>
            <a:xfrm>
              <a:off x="7257726" y="1707180"/>
              <a:ext cx="733769" cy="1356582"/>
              <a:chOff x="846782" y="1426730"/>
              <a:chExt cx="938581" cy="1735235"/>
            </a:xfrm>
          </p:grpSpPr>
          <p:grpSp>
            <p:nvGrpSpPr>
              <p:cNvPr id="90" name="组合 89"/>
              <p:cNvGrpSpPr/>
              <p:nvPr/>
            </p:nvGrpSpPr>
            <p:grpSpPr>
              <a:xfrm>
                <a:off x="846782" y="2211710"/>
                <a:ext cx="938581" cy="950255"/>
                <a:chOff x="1050535" y="2211710"/>
                <a:chExt cx="938581" cy="950255"/>
              </a:xfrm>
            </p:grpSpPr>
            <p:sp>
              <p:nvSpPr>
                <p:cNvPr id="92" name="矩形 91"/>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93" name="矩形 92"/>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91"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05</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47" name="组合 46"/>
            <p:cNvGrpSpPr>
              <a:grpSpLocks noChangeAspect="1"/>
            </p:cNvGrpSpPr>
            <p:nvPr/>
          </p:nvGrpSpPr>
          <p:grpSpPr>
            <a:xfrm>
              <a:off x="7343194" y="2539773"/>
              <a:ext cx="434499" cy="419597"/>
              <a:chOff x="7493000" y="1820863"/>
              <a:chExt cx="233363" cy="225425"/>
            </a:xfrm>
            <a:gradFill>
              <a:gsLst>
                <a:gs pos="47700">
                  <a:schemeClr val="accent2"/>
                </a:gs>
                <a:gs pos="0">
                  <a:schemeClr val="accent1"/>
                </a:gs>
                <a:gs pos="100000">
                  <a:schemeClr val="accent3"/>
                </a:gs>
              </a:gsLst>
              <a:lin ang="5400000" scaled="0"/>
            </a:gradFill>
          </p:grpSpPr>
          <p:sp>
            <p:nvSpPr>
              <p:cNvPr id="48"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1"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2"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3"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grpSp>
        <p:nvGrpSpPr>
          <p:cNvPr id="8" name="组合 7"/>
          <p:cNvGrpSpPr/>
          <p:nvPr/>
        </p:nvGrpSpPr>
        <p:grpSpPr>
          <a:xfrm>
            <a:off x="642971" y="1707180"/>
            <a:ext cx="1623227" cy="2927676"/>
            <a:chOff x="642971" y="1707180"/>
            <a:chExt cx="1623227" cy="2927676"/>
          </a:xfrm>
        </p:grpSpPr>
        <p:sp>
          <p:nvSpPr>
            <p:cNvPr id="23" name="Text Box 10"/>
            <p:cNvSpPr txBox="1">
              <a:spLocks noChangeArrowheads="1"/>
            </p:cNvSpPr>
            <p:nvPr/>
          </p:nvSpPr>
          <p:spPr bwMode="auto">
            <a:xfrm>
              <a:off x="642971"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1018113" y="3669720"/>
              <a:ext cx="858046" cy="965136"/>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产业背景</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产业概况</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项目成员</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产品定位</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产品亮点</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a:lnSpc>
                  <a:spcPct val="120000"/>
                </a:lnSpc>
              </a:pP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142390" y="1707180"/>
              <a:ext cx="733769" cy="1356582"/>
              <a:chOff x="846782" y="1426730"/>
              <a:chExt cx="938581" cy="1735235"/>
            </a:xfrm>
          </p:grpSpPr>
          <p:grpSp>
            <p:nvGrpSpPr>
              <p:cNvPr id="2" name="组合 1"/>
              <p:cNvGrpSpPr/>
              <p:nvPr/>
            </p:nvGrpSpPr>
            <p:grpSpPr>
              <a:xfrm>
                <a:off x="846782" y="2211710"/>
                <a:ext cx="938581" cy="950255"/>
                <a:chOff x="1050535" y="2211710"/>
                <a:chExt cx="938581" cy="950255"/>
              </a:xfrm>
            </p:grpSpPr>
            <p:sp>
              <p:nvSpPr>
                <p:cNvPr id="54" name="矩形 53"/>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55"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1296843" y="2595438"/>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grpSp>
        <p:nvGrpSpPr>
          <p:cNvPr id="9" name="组合 8"/>
          <p:cNvGrpSpPr/>
          <p:nvPr/>
        </p:nvGrpSpPr>
        <p:grpSpPr>
          <a:xfrm>
            <a:off x="2219316" y="1707180"/>
            <a:ext cx="2026990" cy="2934531"/>
            <a:chOff x="2219316" y="1707180"/>
            <a:chExt cx="2026990" cy="2934531"/>
          </a:xfrm>
        </p:grpSpPr>
        <p:sp>
          <p:nvSpPr>
            <p:cNvPr id="71" name="Text Box 10"/>
            <p:cNvSpPr txBox="1">
              <a:spLocks noChangeArrowheads="1"/>
            </p:cNvSpPr>
            <p:nvPr/>
          </p:nvSpPr>
          <p:spPr bwMode="auto">
            <a:xfrm>
              <a:off x="2219316" y="3291356"/>
              <a:ext cx="1623227" cy="349968"/>
            </a:xfrm>
            <a:prstGeom prst="rect">
              <a:avLst/>
            </a:prstGeom>
            <a:noFill/>
            <a:ln w="9525">
              <a:noFill/>
              <a:miter lim="800000"/>
            </a:ln>
          </p:spPr>
          <p:txBody>
            <a:bodyPr wrap="square" lIns="45720" tIns="22860" rIns="45720" bIns="22860">
              <a:spAutoFit/>
            </a:bodyPr>
            <a:lstStyle/>
            <a:p>
              <a:pPr algn="ct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市场分析</a:t>
              </a:r>
            </a:p>
          </p:txBody>
        </p:sp>
        <p:sp>
          <p:nvSpPr>
            <p:cNvPr id="72" name="Rectangle 380"/>
            <p:cNvSpPr/>
            <p:nvPr/>
          </p:nvSpPr>
          <p:spPr>
            <a:xfrm>
              <a:off x="2582076" y="3675677"/>
              <a:ext cx="1664230" cy="966034"/>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市场开拓计</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竞争优势</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80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80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nvGrpSpPr>
            <p:cNvPr id="84" name="组合 83"/>
            <p:cNvGrpSpPr/>
            <p:nvPr/>
          </p:nvGrpSpPr>
          <p:grpSpPr>
            <a:xfrm>
              <a:off x="2671224" y="1707180"/>
              <a:ext cx="733769" cy="1356582"/>
              <a:chOff x="846782" y="1426730"/>
              <a:chExt cx="938581" cy="1735235"/>
            </a:xfrm>
          </p:grpSpPr>
          <p:grpSp>
            <p:nvGrpSpPr>
              <p:cNvPr id="85" name="组合 84"/>
              <p:cNvGrpSpPr/>
              <p:nvPr/>
            </p:nvGrpSpPr>
            <p:grpSpPr>
              <a:xfrm>
                <a:off x="846782" y="2211710"/>
                <a:ext cx="938581" cy="950255"/>
                <a:chOff x="1050535" y="2211710"/>
                <a:chExt cx="938581" cy="950255"/>
              </a:xfrm>
            </p:grpSpPr>
            <p:sp>
              <p:nvSpPr>
                <p:cNvPr id="87" name="矩形 86"/>
                <p:cNvSpPr/>
                <p:nvPr/>
              </p:nvSpPr>
              <p:spPr>
                <a:xfrm>
                  <a:off x="1109692" y="2211710"/>
                  <a:ext cx="879424" cy="842938"/>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88" name="矩形 87"/>
                <p:cNvSpPr/>
                <p:nvPr/>
              </p:nvSpPr>
              <p:spPr>
                <a:xfrm>
                  <a:off x="1050535" y="2335375"/>
                  <a:ext cx="828176" cy="826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sp>
            <p:nvSpPr>
              <p:cNvPr id="86" name="Text Box 10"/>
              <p:cNvSpPr txBox="1">
                <a:spLocks noChangeArrowheads="1"/>
              </p:cNvSpPr>
              <p:nvPr/>
            </p:nvSpPr>
            <p:spPr bwMode="auto">
              <a:xfrm>
                <a:off x="951425" y="1426730"/>
                <a:ext cx="732351" cy="745457"/>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grpSp>
          <p:nvGrpSpPr>
            <p:cNvPr id="25" name="组合 24"/>
            <p:cNvGrpSpPr/>
            <p:nvPr/>
          </p:nvGrpSpPr>
          <p:grpSpPr>
            <a:xfrm>
              <a:off x="2800532" y="2581672"/>
              <a:ext cx="372466" cy="331254"/>
              <a:chOff x="5532438" y="712788"/>
              <a:chExt cx="760412" cy="676276"/>
            </a:xfrm>
          </p:grpSpPr>
          <p:sp>
            <p:nvSpPr>
              <p:cNvPr id="17" name="Freeform 5"/>
              <p:cNvSpPr>
                <a:spLocks noEditPoints="1"/>
              </p:cNvSpPr>
              <p:nvPr/>
            </p:nvSpPr>
            <p:spPr bwMode="auto">
              <a:xfrm>
                <a:off x="5532438" y="712788"/>
                <a:ext cx="760412" cy="676275"/>
              </a:xfrm>
              <a:custGeom>
                <a:avLst/>
                <a:gdLst>
                  <a:gd name="T0" fmla="*/ 821 w 958"/>
                  <a:gd name="T1" fmla="*/ 466 h 852"/>
                  <a:gd name="T2" fmla="*/ 778 w 958"/>
                  <a:gd name="T3" fmla="*/ 448 h 852"/>
                  <a:gd name="T4" fmla="*/ 739 w 958"/>
                  <a:gd name="T5" fmla="*/ 407 h 852"/>
                  <a:gd name="T6" fmla="*/ 725 w 958"/>
                  <a:gd name="T7" fmla="*/ 365 h 852"/>
                  <a:gd name="T8" fmla="*/ 722 w 958"/>
                  <a:gd name="T9" fmla="*/ 377 h 852"/>
                  <a:gd name="T10" fmla="*/ 704 w 958"/>
                  <a:gd name="T11" fmla="*/ 418 h 852"/>
                  <a:gd name="T12" fmla="*/ 672 w 958"/>
                  <a:gd name="T13" fmla="*/ 450 h 852"/>
                  <a:gd name="T14" fmla="*/ 629 w 958"/>
                  <a:gd name="T15" fmla="*/ 466 h 852"/>
                  <a:gd name="T16" fmla="*/ 592 w 958"/>
                  <a:gd name="T17" fmla="*/ 468 h 852"/>
                  <a:gd name="T18" fmla="*/ 547 w 958"/>
                  <a:gd name="T19" fmla="*/ 455 h 852"/>
                  <a:gd name="T20" fmla="*/ 505 w 958"/>
                  <a:gd name="T21" fmla="*/ 418 h 852"/>
                  <a:gd name="T22" fmla="*/ 485 w 958"/>
                  <a:gd name="T23" fmla="*/ 375 h 852"/>
                  <a:gd name="T24" fmla="*/ 482 w 958"/>
                  <a:gd name="T25" fmla="*/ 365 h 852"/>
                  <a:gd name="T26" fmla="*/ 469 w 958"/>
                  <a:gd name="T27" fmla="*/ 409 h 852"/>
                  <a:gd name="T28" fmla="*/ 439 w 958"/>
                  <a:gd name="T29" fmla="*/ 443 h 852"/>
                  <a:gd name="T30" fmla="*/ 398 w 958"/>
                  <a:gd name="T31" fmla="*/ 464 h 852"/>
                  <a:gd name="T32" fmla="*/ 363 w 958"/>
                  <a:gd name="T33" fmla="*/ 470 h 852"/>
                  <a:gd name="T34" fmla="*/ 316 w 958"/>
                  <a:gd name="T35" fmla="*/ 459 h 852"/>
                  <a:gd name="T36" fmla="*/ 270 w 958"/>
                  <a:gd name="T37" fmla="*/ 427 h 852"/>
                  <a:gd name="T38" fmla="*/ 247 w 958"/>
                  <a:gd name="T39" fmla="*/ 388 h 852"/>
                  <a:gd name="T40" fmla="*/ 242 w 958"/>
                  <a:gd name="T41" fmla="*/ 354 h 852"/>
                  <a:gd name="T42" fmla="*/ 233 w 958"/>
                  <a:gd name="T43" fmla="*/ 398 h 852"/>
                  <a:gd name="T44" fmla="*/ 206 w 958"/>
                  <a:gd name="T45" fmla="*/ 436 h 852"/>
                  <a:gd name="T46" fmla="*/ 169 w 958"/>
                  <a:gd name="T47" fmla="*/ 461 h 852"/>
                  <a:gd name="T48" fmla="*/ 121 w 958"/>
                  <a:gd name="T49" fmla="*/ 470 h 852"/>
                  <a:gd name="T50" fmla="*/ 85 w 958"/>
                  <a:gd name="T51" fmla="*/ 464 h 852"/>
                  <a:gd name="T52" fmla="*/ 36 w 958"/>
                  <a:gd name="T53" fmla="*/ 434 h 852"/>
                  <a:gd name="T54" fmla="*/ 11 w 958"/>
                  <a:gd name="T55" fmla="*/ 398 h 852"/>
                  <a:gd name="T56" fmla="*/ 0 w 958"/>
                  <a:gd name="T57" fmla="*/ 354 h 852"/>
                  <a:gd name="T58" fmla="*/ 958 w 958"/>
                  <a:gd name="T59" fmla="*/ 354 h 852"/>
                  <a:gd name="T60" fmla="*/ 953 w 958"/>
                  <a:gd name="T61" fmla="*/ 398 h 852"/>
                  <a:gd name="T62" fmla="*/ 928 w 958"/>
                  <a:gd name="T63" fmla="*/ 436 h 852"/>
                  <a:gd name="T64" fmla="*/ 890 w 958"/>
                  <a:gd name="T65" fmla="*/ 461 h 852"/>
                  <a:gd name="T66" fmla="*/ 846 w 958"/>
                  <a:gd name="T67" fmla="*/ 470 h 852"/>
                  <a:gd name="T68" fmla="*/ 878 w 958"/>
                  <a:gd name="T69" fmla="*/ 139 h 852"/>
                  <a:gd name="T70" fmla="*/ 135 w 958"/>
                  <a:gd name="T71" fmla="*/ 75 h 852"/>
                  <a:gd name="T72" fmla="*/ 110 w 958"/>
                  <a:gd name="T73" fmla="*/ 59 h 852"/>
                  <a:gd name="T74" fmla="*/ 103 w 958"/>
                  <a:gd name="T75" fmla="*/ 39 h 852"/>
                  <a:gd name="T76" fmla="*/ 116 w 958"/>
                  <a:gd name="T77" fmla="*/ 12 h 852"/>
                  <a:gd name="T78" fmla="*/ 144 w 958"/>
                  <a:gd name="T79" fmla="*/ 0 h 852"/>
                  <a:gd name="T80" fmla="*/ 841 w 958"/>
                  <a:gd name="T81" fmla="*/ 4 h 852"/>
                  <a:gd name="T82" fmla="*/ 862 w 958"/>
                  <a:gd name="T83" fmla="*/ 25 h 852"/>
                  <a:gd name="T84" fmla="*/ 866 w 958"/>
                  <a:gd name="T85" fmla="*/ 46 h 852"/>
                  <a:gd name="T86" fmla="*/ 850 w 958"/>
                  <a:gd name="T87" fmla="*/ 71 h 852"/>
                  <a:gd name="T88" fmla="*/ 828 w 958"/>
                  <a:gd name="T89" fmla="*/ 76 h 852"/>
                  <a:gd name="T90" fmla="*/ 812 w 958"/>
                  <a:gd name="T91" fmla="*/ 543 h 852"/>
                  <a:gd name="T92" fmla="*/ 880 w 958"/>
                  <a:gd name="T93" fmla="*/ 809 h 852"/>
                  <a:gd name="T94" fmla="*/ 855 w 958"/>
                  <a:gd name="T95" fmla="*/ 841 h 852"/>
                  <a:gd name="T96" fmla="*/ 140 w 958"/>
                  <a:gd name="T97" fmla="*/ 852 h 852"/>
                  <a:gd name="T98" fmla="*/ 114 w 958"/>
                  <a:gd name="T99" fmla="*/ 841 h 852"/>
                  <a:gd name="T100" fmla="*/ 89 w 958"/>
                  <a:gd name="T101" fmla="*/ 809 h 852"/>
                  <a:gd name="T102" fmla="*/ 158 w 958"/>
                  <a:gd name="T103" fmla="*/ 543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58" h="852">
                    <a:moveTo>
                      <a:pt x="846" y="470"/>
                    </a:moveTo>
                    <a:lnTo>
                      <a:pt x="846" y="470"/>
                    </a:lnTo>
                    <a:lnTo>
                      <a:pt x="834" y="468"/>
                    </a:lnTo>
                    <a:lnTo>
                      <a:pt x="821" y="466"/>
                    </a:lnTo>
                    <a:lnTo>
                      <a:pt x="810" y="464"/>
                    </a:lnTo>
                    <a:lnTo>
                      <a:pt x="798" y="459"/>
                    </a:lnTo>
                    <a:lnTo>
                      <a:pt x="789" y="455"/>
                    </a:lnTo>
                    <a:lnTo>
                      <a:pt x="778" y="448"/>
                    </a:lnTo>
                    <a:lnTo>
                      <a:pt x="761" y="434"/>
                    </a:lnTo>
                    <a:lnTo>
                      <a:pt x="752" y="427"/>
                    </a:lnTo>
                    <a:lnTo>
                      <a:pt x="745" y="418"/>
                    </a:lnTo>
                    <a:lnTo>
                      <a:pt x="739" y="407"/>
                    </a:lnTo>
                    <a:lnTo>
                      <a:pt x="734" y="398"/>
                    </a:lnTo>
                    <a:lnTo>
                      <a:pt x="730" y="388"/>
                    </a:lnTo>
                    <a:lnTo>
                      <a:pt x="727" y="375"/>
                    </a:lnTo>
                    <a:lnTo>
                      <a:pt x="725" y="365"/>
                    </a:lnTo>
                    <a:lnTo>
                      <a:pt x="725" y="354"/>
                    </a:lnTo>
                    <a:lnTo>
                      <a:pt x="725" y="354"/>
                    </a:lnTo>
                    <a:lnTo>
                      <a:pt x="723" y="365"/>
                    </a:lnTo>
                    <a:lnTo>
                      <a:pt x="722" y="377"/>
                    </a:lnTo>
                    <a:lnTo>
                      <a:pt x="720" y="388"/>
                    </a:lnTo>
                    <a:lnTo>
                      <a:pt x="715" y="398"/>
                    </a:lnTo>
                    <a:lnTo>
                      <a:pt x="711" y="409"/>
                    </a:lnTo>
                    <a:lnTo>
                      <a:pt x="704" y="418"/>
                    </a:lnTo>
                    <a:lnTo>
                      <a:pt x="697" y="427"/>
                    </a:lnTo>
                    <a:lnTo>
                      <a:pt x="690" y="436"/>
                    </a:lnTo>
                    <a:lnTo>
                      <a:pt x="681" y="443"/>
                    </a:lnTo>
                    <a:lnTo>
                      <a:pt x="672" y="450"/>
                    </a:lnTo>
                    <a:lnTo>
                      <a:pt x="661" y="455"/>
                    </a:lnTo>
                    <a:lnTo>
                      <a:pt x="651" y="461"/>
                    </a:lnTo>
                    <a:lnTo>
                      <a:pt x="640" y="464"/>
                    </a:lnTo>
                    <a:lnTo>
                      <a:pt x="629" y="466"/>
                    </a:lnTo>
                    <a:lnTo>
                      <a:pt x="617" y="468"/>
                    </a:lnTo>
                    <a:lnTo>
                      <a:pt x="604" y="470"/>
                    </a:lnTo>
                    <a:lnTo>
                      <a:pt x="604" y="470"/>
                    </a:lnTo>
                    <a:lnTo>
                      <a:pt x="592" y="468"/>
                    </a:lnTo>
                    <a:lnTo>
                      <a:pt x="579" y="466"/>
                    </a:lnTo>
                    <a:lnTo>
                      <a:pt x="569" y="464"/>
                    </a:lnTo>
                    <a:lnTo>
                      <a:pt x="558" y="459"/>
                    </a:lnTo>
                    <a:lnTo>
                      <a:pt x="547" y="455"/>
                    </a:lnTo>
                    <a:lnTo>
                      <a:pt x="537" y="448"/>
                    </a:lnTo>
                    <a:lnTo>
                      <a:pt x="519" y="434"/>
                    </a:lnTo>
                    <a:lnTo>
                      <a:pt x="512" y="427"/>
                    </a:lnTo>
                    <a:lnTo>
                      <a:pt x="505" y="418"/>
                    </a:lnTo>
                    <a:lnTo>
                      <a:pt x="498" y="407"/>
                    </a:lnTo>
                    <a:lnTo>
                      <a:pt x="492" y="398"/>
                    </a:lnTo>
                    <a:lnTo>
                      <a:pt x="489" y="388"/>
                    </a:lnTo>
                    <a:lnTo>
                      <a:pt x="485" y="375"/>
                    </a:lnTo>
                    <a:lnTo>
                      <a:pt x="483" y="365"/>
                    </a:lnTo>
                    <a:lnTo>
                      <a:pt x="483" y="354"/>
                    </a:lnTo>
                    <a:lnTo>
                      <a:pt x="483" y="354"/>
                    </a:lnTo>
                    <a:lnTo>
                      <a:pt x="482" y="365"/>
                    </a:lnTo>
                    <a:lnTo>
                      <a:pt x="480" y="377"/>
                    </a:lnTo>
                    <a:lnTo>
                      <a:pt x="478" y="388"/>
                    </a:lnTo>
                    <a:lnTo>
                      <a:pt x="475" y="398"/>
                    </a:lnTo>
                    <a:lnTo>
                      <a:pt x="469" y="409"/>
                    </a:lnTo>
                    <a:lnTo>
                      <a:pt x="462" y="418"/>
                    </a:lnTo>
                    <a:lnTo>
                      <a:pt x="457" y="427"/>
                    </a:lnTo>
                    <a:lnTo>
                      <a:pt x="448" y="436"/>
                    </a:lnTo>
                    <a:lnTo>
                      <a:pt x="439" y="443"/>
                    </a:lnTo>
                    <a:lnTo>
                      <a:pt x="430" y="450"/>
                    </a:lnTo>
                    <a:lnTo>
                      <a:pt x="421" y="455"/>
                    </a:lnTo>
                    <a:lnTo>
                      <a:pt x="411" y="461"/>
                    </a:lnTo>
                    <a:lnTo>
                      <a:pt x="398" y="464"/>
                    </a:lnTo>
                    <a:lnTo>
                      <a:pt x="387" y="466"/>
                    </a:lnTo>
                    <a:lnTo>
                      <a:pt x="375" y="468"/>
                    </a:lnTo>
                    <a:lnTo>
                      <a:pt x="363" y="470"/>
                    </a:lnTo>
                    <a:lnTo>
                      <a:pt x="363" y="470"/>
                    </a:lnTo>
                    <a:lnTo>
                      <a:pt x="350" y="468"/>
                    </a:lnTo>
                    <a:lnTo>
                      <a:pt x="338" y="466"/>
                    </a:lnTo>
                    <a:lnTo>
                      <a:pt x="327" y="464"/>
                    </a:lnTo>
                    <a:lnTo>
                      <a:pt x="316" y="459"/>
                    </a:lnTo>
                    <a:lnTo>
                      <a:pt x="306" y="455"/>
                    </a:lnTo>
                    <a:lnTo>
                      <a:pt x="295" y="448"/>
                    </a:lnTo>
                    <a:lnTo>
                      <a:pt x="277" y="434"/>
                    </a:lnTo>
                    <a:lnTo>
                      <a:pt x="270" y="427"/>
                    </a:lnTo>
                    <a:lnTo>
                      <a:pt x="263" y="418"/>
                    </a:lnTo>
                    <a:lnTo>
                      <a:pt x="256" y="407"/>
                    </a:lnTo>
                    <a:lnTo>
                      <a:pt x="251" y="398"/>
                    </a:lnTo>
                    <a:lnTo>
                      <a:pt x="247" y="388"/>
                    </a:lnTo>
                    <a:lnTo>
                      <a:pt x="243" y="375"/>
                    </a:lnTo>
                    <a:lnTo>
                      <a:pt x="242" y="365"/>
                    </a:lnTo>
                    <a:lnTo>
                      <a:pt x="242" y="354"/>
                    </a:lnTo>
                    <a:lnTo>
                      <a:pt x="242" y="354"/>
                    </a:lnTo>
                    <a:lnTo>
                      <a:pt x="242" y="365"/>
                    </a:lnTo>
                    <a:lnTo>
                      <a:pt x="240" y="377"/>
                    </a:lnTo>
                    <a:lnTo>
                      <a:pt x="236" y="388"/>
                    </a:lnTo>
                    <a:lnTo>
                      <a:pt x="233" y="398"/>
                    </a:lnTo>
                    <a:lnTo>
                      <a:pt x="228" y="409"/>
                    </a:lnTo>
                    <a:lnTo>
                      <a:pt x="222" y="418"/>
                    </a:lnTo>
                    <a:lnTo>
                      <a:pt x="215" y="427"/>
                    </a:lnTo>
                    <a:lnTo>
                      <a:pt x="206" y="436"/>
                    </a:lnTo>
                    <a:lnTo>
                      <a:pt x="199" y="443"/>
                    </a:lnTo>
                    <a:lnTo>
                      <a:pt x="188" y="450"/>
                    </a:lnTo>
                    <a:lnTo>
                      <a:pt x="180" y="455"/>
                    </a:lnTo>
                    <a:lnTo>
                      <a:pt x="169" y="461"/>
                    </a:lnTo>
                    <a:lnTo>
                      <a:pt x="158" y="464"/>
                    </a:lnTo>
                    <a:lnTo>
                      <a:pt x="146" y="466"/>
                    </a:lnTo>
                    <a:lnTo>
                      <a:pt x="133" y="468"/>
                    </a:lnTo>
                    <a:lnTo>
                      <a:pt x="121" y="470"/>
                    </a:lnTo>
                    <a:lnTo>
                      <a:pt x="121" y="470"/>
                    </a:lnTo>
                    <a:lnTo>
                      <a:pt x="108" y="468"/>
                    </a:lnTo>
                    <a:lnTo>
                      <a:pt x="98" y="466"/>
                    </a:lnTo>
                    <a:lnTo>
                      <a:pt x="85" y="464"/>
                    </a:lnTo>
                    <a:lnTo>
                      <a:pt x="75" y="459"/>
                    </a:lnTo>
                    <a:lnTo>
                      <a:pt x="64" y="455"/>
                    </a:lnTo>
                    <a:lnTo>
                      <a:pt x="53" y="448"/>
                    </a:lnTo>
                    <a:lnTo>
                      <a:pt x="36" y="434"/>
                    </a:lnTo>
                    <a:lnTo>
                      <a:pt x="28" y="427"/>
                    </a:lnTo>
                    <a:lnTo>
                      <a:pt x="21" y="418"/>
                    </a:lnTo>
                    <a:lnTo>
                      <a:pt x="14" y="407"/>
                    </a:lnTo>
                    <a:lnTo>
                      <a:pt x="11" y="398"/>
                    </a:lnTo>
                    <a:lnTo>
                      <a:pt x="5" y="388"/>
                    </a:lnTo>
                    <a:lnTo>
                      <a:pt x="4" y="375"/>
                    </a:lnTo>
                    <a:lnTo>
                      <a:pt x="2" y="365"/>
                    </a:lnTo>
                    <a:lnTo>
                      <a:pt x="0" y="354"/>
                    </a:lnTo>
                    <a:lnTo>
                      <a:pt x="84" y="139"/>
                    </a:lnTo>
                    <a:lnTo>
                      <a:pt x="873" y="139"/>
                    </a:lnTo>
                    <a:lnTo>
                      <a:pt x="958" y="354"/>
                    </a:lnTo>
                    <a:lnTo>
                      <a:pt x="958" y="354"/>
                    </a:lnTo>
                    <a:lnTo>
                      <a:pt x="958" y="365"/>
                    </a:lnTo>
                    <a:lnTo>
                      <a:pt x="958" y="377"/>
                    </a:lnTo>
                    <a:lnTo>
                      <a:pt x="956" y="388"/>
                    </a:lnTo>
                    <a:lnTo>
                      <a:pt x="953" y="398"/>
                    </a:lnTo>
                    <a:lnTo>
                      <a:pt x="947" y="409"/>
                    </a:lnTo>
                    <a:lnTo>
                      <a:pt x="942" y="418"/>
                    </a:lnTo>
                    <a:lnTo>
                      <a:pt x="935" y="427"/>
                    </a:lnTo>
                    <a:lnTo>
                      <a:pt x="928" y="436"/>
                    </a:lnTo>
                    <a:lnTo>
                      <a:pt x="921" y="443"/>
                    </a:lnTo>
                    <a:lnTo>
                      <a:pt x="912" y="450"/>
                    </a:lnTo>
                    <a:lnTo>
                      <a:pt x="901" y="455"/>
                    </a:lnTo>
                    <a:lnTo>
                      <a:pt x="890" y="461"/>
                    </a:lnTo>
                    <a:lnTo>
                      <a:pt x="880" y="464"/>
                    </a:lnTo>
                    <a:lnTo>
                      <a:pt x="869" y="466"/>
                    </a:lnTo>
                    <a:lnTo>
                      <a:pt x="857" y="468"/>
                    </a:lnTo>
                    <a:lnTo>
                      <a:pt x="846" y="470"/>
                    </a:lnTo>
                    <a:lnTo>
                      <a:pt x="846" y="470"/>
                    </a:lnTo>
                    <a:close/>
                    <a:moveTo>
                      <a:pt x="878" y="139"/>
                    </a:moveTo>
                    <a:lnTo>
                      <a:pt x="880" y="139"/>
                    </a:lnTo>
                    <a:lnTo>
                      <a:pt x="878" y="139"/>
                    </a:lnTo>
                    <a:close/>
                    <a:moveTo>
                      <a:pt x="828" y="76"/>
                    </a:moveTo>
                    <a:lnTo>
                      <a:pt x="144" y="76"/>
                    </a:lnTo>
                    <a:lnTo>
                      <a:pt x="144" y="76"/>
                    </a:lnTo>
                    <a:lnTo>
                      <a:pt x="135" y="75"/>
                    </a:lnTo>
                    <a:lnTo>
                      <a:pt x="128" y="73"/>
                    </a:lnTo>
                    <a:lnTo>
                      <a:pt x="121" y="69"/>
                    </a:lnTo>
                    <a:lnTo>
                      <a:pt x="116" y="66"/>
                    </a:lnTo>
                    <a:lnTo>
                      <a:pt x="110" y="59"/>
                    </a:lnTo>
                    <a:lnTo>
                      <a:pt x="107" y="53"/>
                    </a:lnTo>
                    <a:lnTo>
                      <a:pt x="105" y="46"/>
                    </a:lnTo>
                    <a:lnTo>
                      <a:pt x="103" y="39"/>
                    </a:lnTo>
                    <a:lnTo>
                      <a:pt x="103" y="39"/>
                    </a:lnTo>
                    <a:lnTo>
                      <a:pt x="105" y="32"/>
                    </a:lnTo>
                    <a:lnTo>
                      <a:pt x="107" y="25"/>
                    </a:lnTo>
                    <a:lnTo>
                      <a:pt x="110" y="18"/>
                    </a:lnTo>
                    <a:lnTo>
                      <a:pt x="116" y="12"/>
                    </a:lnTo>
                    <a:lnTo>
                      <a:pt x="121" y="7"/>
                    </a:lnTo>
                    <a:lnTo>
                      <a:pt x="128" y="4"/>
                    </a:lnTo>
                    <a:lnTo>
                      <a:pt x="135" y="2"/>
                    </a:lnTo>
                    <a:lnTo>
                      <a:pt x="144" y="0"/>
                    </a:lnTo>
                    <a:lnTo>
                      <a:pt x="825" y="0"/>
                    </a:lnTo>
                    <a:lnTo>
                      <a:pt x="825" y="0"/>
                    </a:lnTo>
                    <a:lnTo>
                      <a:pt x="834" y="2"/>
                    </a:lnTo>
                    <a:lnTo>
                      <a:pt x="841" y="4"/>
                    </a:lnTo>
                    <a:lnTo>
                      <a:pt x="848" y="7"/>
                    </a:lnTo>
                    <a:lnTo>
                      <a:pt x="853" y="12"/>
                    </a:lnTo>
                    <a:lnTo>
                      <a:pt x="858" y="18"/>
                    </a:lnTo>
                    <a:lnTo>
                      <a:pt x="862" y="25"/>
                    </a:lnTo>
                    <a:lnTo>
                      <a:pt x="864" y="32"/>
                    </a:lnTo>
                    <a:lnTo>
                      <a:pt x="866" y="39"/>
                    </a:lnTo>
                    <a:lnTo>
                      <a:pt x="866" y="39"/>
                    </a:lnTo>
                    <a:lnTo>
                      <a:pt x="866" y="46"/>
                    </a:lnTo>
                    <a:lnTo>
                      <a:pt x="864" y="53"/>
                    </a:lnTo>
                    <a:lnTo>
                      <a:pt x="860" y="60"/>
                    </a:lnTo>
                    <a:lnTo>
                      <a:pt x="857" y="66"/>
                    </a:lnTo>
                    <a:lnTo>
                      <a:pt x="850" y="71"/>
                    </a:lnTo>
                    <a:lnTo>
                      <a:pt x="844" y="73"/>
                    </a:lnTo>
                    <a:lnTo>
                      <a:pt x="835" y="76"/>
                    </a:lnTo>
                    <a:lnTo>
                      <a:pt x="828" y="76"/>
                    </a:lnTo>
                    <a:lnTo>
                      <a:pt x="828" y="76"/>
                    </a:lnTo>
                    <a:close/>
                    <a:moveTo>
                      <a:pt x="158" y="543"/>
                    </a:moveTo>
                    <a:lnTo>
                      <a:pt x="158" y="788"/>
                    </a:lnTo>
                    <a:lnTo>
                      <a:pt x="812" y="788"/>
                    </a:lnTo>
                    <a:lnTo>
                      <a:pt x="812" y="543"/>
                    </a:lnTo>
                    <a:lnTo>
                      <a:pt x="880" y="543"/>
                    </a:lnTo>
                    <a:lnTo>
                      <a:pt x="880" y="800"/>
                    </a:lnTo>
                    <a:lnTo>
                      <a:pt x="880" y="800"/>
                    </a:lnTo>
                    <a:lnTo>
                      <a:pt x="880" y="809"/>
                    </a:lnTo>
                    <a:lnTo>
                      <a:pt x="876" y="818"/>
                    </a:lnTo>
                    <a:lnTo>
                      <a:pt x="871" y="827"/>
                    </a:lnTo>
                    <a:lnTo>
                      <a:pt x="864" y="834"/>
                    </a:lnTo>
                    <a:lnTo>
                      <a:pt x="855" y="841"/>
                    </a:lnTo>
                    <a:lnTo>
                      <a:pt x="846" y="847"/>
                    </a:lnTo>
                    <a:lnTo>
                      <a:pt x="837" y="850"/>
                    </a:lnTo>
                    <a:lnTo>
                      <a:pt x="828" y="852"/>
                    </a:lnTo>
                    <a:lnTo>
                      <a:pt x="140" y="852"/>
                    </a:lnTo>
                    <a:lnTo>
                      <a:pt x="140" y="852"/>
                    </a:lnTo>
                    <a:lnTo>
                      <a:pt x="132" y="850"/>
                    </a:lnTo>
                    <a:lnTo>
                      <a:pt x="123" y="847"/>
                    </a:lnTo>
                    <a:lnTo>
                      <a:pt x="114" y="841"/>
                    </a:lnTo>
                    <a:lnTo>
                      <a:pt x="105" y="834"/>
                    </a:lnTo>
                    <a:lnTo>
                      <a:pt x="98" y="827"/>
                    </a:lnTo>
                    <a:lnTo>
                      <a:pt x="92" y="818"/>
                    </a:lnTo>
                    <a:lnTo>
                      <a:pt x="89" y="809"/>
                    </a:lnTo>
                    <a:lnTo>
                      <a:pt x="89" y="800"/>
                    </a:lnTo>
                    <a:lnTo>
                      <a:pt x="89" y="543"/>
                    </a:lnTo>
                    <a:lnTo>
                      <a:pt x="158" y="543"/>
                    </a:lnTo>
                    <a:close/>
                    <a:moveTo>
                      <a:pt x="158" y="543"/>
                    </a:moveTo>
                    <a:lnTo>
                      <a:pt x="158" y="543"/>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8" name="Freeform 6"/>
              <p:cNvSpPr>
                <a:spLocks/>
              </p:cNvSpPr>
              <p:nvPr/>
            </p:nvSpPr>
            <p:spPr bwMode="auto">
              <a:xfrm>
                <a:off x="5532438" y="822326"/>
                <a:ext cx="760412" cy="263525"/>
              </a:xfrm>
              <a:custGeom>
                <a:avLst/>
                <a:gdLst>
                  <a:gd name="T0" fmla="*/ 834 w 958"/>
                  <a:gd name="T1" fmla="*/ 329 h 331"/>
                  <a:gd name="T2" fmla="*/ 798 w 958"/>
                  <a:gd name="T3" fmla="*/ 320 h 331"/>
                  <a:gd name="T4" fmla="*/ 761 w 958"/>
                  <a:gd name="T5" fmla="*/ 295 h 331"/>
                  <a:gd name="T6" fmla="*/ 739 w 958"/>
                  <a:gd name="T7" fmla="*/ 268 h 331"/>
                  <a:gd name="T8" fmla="*/ 727 w 958"/>
                  <a:gd name="T9" fmla="*/ 236 h 331"/>
                  <a:gd name="T10" fmla="*/ 725 w 958"/>
                  <a:gd name="T11" fmla="*/ 215 h 331"/>
                  <a:gd name="T12" fmla="*/ 720 w 958"/>
                  <a:gd name="T13" fmla="*/ 249 h 331"/>
                  <a:gd name="T14" fmla="*/ 704 w 958"/>
                  <a:gd name="T15" fmla="*/ 279 h 331"/>
                  <a:gd name="T16" fmla="*/ 681 w 958"/>
                  <a:gd name="T17" fmla="*/ 304 h 331"/>
                  <a:gd name="T18" fmla="*/ 651 w 958"/>
                  <a:gd name="T19" fmla="*/ 322 h 331"/>
                  <a:gd name="T20" fmla="*/ 617 w 958"/>
                  <a:gd name="T21" fmla="*/ 329 h 331"/>
                  <a:gd name="T22" fmla="*/ 592 w 958"/>
                  <a:gd name="T23" fmla="*/ 329 h 331"/>
                  <a:gd name="T24" fmla="*/ 558 w 958"/>
                  <a:gd name="T25" fmla="*/ 320 h 331"/>
                  <a:gd name="T26" fmla="*/ 519 w 958"/>
                  <a:gd name="T27" fmla="*/ 295 h 331"/>
                  <a:gd name="T28" fmla="*/ 498 w 958"/>
                  <a:gd name="T29" fmla="*/ 268 h 331"/>
                  <a:gd name="T30" fmla="*/ 485 w 958"/>
                  <a:gd name="T31" fmla="*/ 236 h 331"/>
                  <a:gd name="T32" fmla="*/ 483 w 958"/>
                  <a:gd name="T33" fmla="*/ 215 h 331"/>
                  <a:gd name="T34" fmla="*/ 478 w 958"/>
                  <a:gd name="T35" fmla="*/ 249 h 331"/>
                  <a:gd name="T36" fmla="*/ 462 w 958"/>
                  <a:gd name="T37" fmla="*/ 279 h 331"/>
                  <a:gd name="T38" fmla="*/ 439 w 958"/>
                  <a:gd name="T39" fmla="*/ 304 h 331"/>
                  <a:gd name="T40" fmla="*/ 411 w 958"/>
                  <a:gd name="T41" fmla="*/ 322 h 331"/>
                  <a:gd name="T42" fmla="*/ 375 w 958"/>
                  <a:gd name="T43" fmla="*/ 329 h 331"/>
                  <a:gd name="T44" fmla="*/ 350 w 958"/>
                  <a:gd name="T45" fmla="*/ 329 h 331"/>
                  <a:gd name="T46" fmla="*/ 316 w 958"/>
                  <a:gd name="T47" fmla="*/ 320 h 331"/>
                  <a:gd name="T48" fmla="*/ 277 w 958"/>
                  <a:gd name="T49" fmla="*/ 295 h 331"/>
                  <a:gd name="T50" fmla="*/ 256 w 958"/>
                  <a:gd name="T51" fmla="*/ 268 h 331"/>
                  <a:gd name="T52" fmla="*/ 243 w 958"/>
                  <a:gd name="T53" fmla="*/ 236 h 331"/>
                  <a:gd name="T54" fmla="*/ 242 w 958"/>
                  <a:gd name="T55" fmla="*/ 215 h 331"/>
                  <a:gd name="T56" fmla="*/ 236 w 958"/>
                  <a:gd name="T57" fmla="*/ 249 h 331"/>
                  <a:gd name="T58" fmla="*/ 222 w 958"/>
                  <a:gd name="T59" fmla="*/ 279 h 331"/>
                  <a:gd name="T60" fmla="*/ 199 w 958"/>
                  <a:gd name="T61" fmla="*/ 304 h 331"/>
                  <a:gd name="T62" fmla="*/ 169 w 958"/>
                  <a:gd name="T63" fmla="*/ 322 h 331"/>
                  <a:gd name="T64" fmla="*/ 133 w 958"/>
                  <a:gd name="T65" fmla="*/ 329 h 331"/>
                  <a:gd name="T66" fmla="*/ 108 w 958"/>
                  <a:gd name="T67" fmla="*/ 329 h 331"/>
                  <a:gd name="T68" fmla="*/ 75 w 958"/>
                  <a:gd name="T69" fmla="*/ 320 h 331"/>
                  <a:gd name="T70" fmla="*/ 36 w 958"/>
                  <a:gd name="T71" fmla="*/ 295 h 331"/>
                  <a:gd name="T72" fmla="*/ 14 w 958"/>
                  <a:gd name="T73" fmla="*/ 268 h 331"/>
                  <a:gd name="T74" fmla="*/ 4 w 958"/>
                  <a:gd name="T75" fmla="*/ 236 h 331"/>
                  <a:gd name="T76" fmla="*/ 84 w 958"/>
                  <a:gd name="T77" fmla="*/ 0 h 331"/>
                  <a:gd name="T78" fmla="*/ 958 w 958"/>
                  <a:gd name="T79" fmla="*/ 215 h 331"/>
                  <a:gd name="T80" fmla="*/ 956 w 958"/>
                  <a:gd name="T81" fmla="*/ 249 h 331"/>
                  <a:gd name="T82" fmla="*/ 942 w 958"/>
                  <a:gd name="T83" fmla="*/ 279 h 331"/>
                  <a:gd name="T84" fmla="*/ 921 w 958"/>
                  <a:gd name="T85" fmla="*/ 304 h 331"/>
                  <a:gd name="T86" fmla="*/ 890 w 958"/>
                  <a:gd name="T87" fmla="*/ 322 h 331"/>
                  <a:gd name="T88" fmla="*/ 857 w 958"/>
                  <a:gd name="T89" fmla="*/ 32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58" h="331">
                    <a:moveTo>
                      <a:pt x="846" y="331"/>
                    </a:moveTo>
                    <a:lnTo>
                      <a:pt x="846" y="331"/>
                    </a:lnTo>
                    <a:lnTo>
                      <a:pt x="834" y="329"/>
                    </a:lnTo>
                    <a:lnTo>
                      <a:pt x="821" y="327"/>
                    </a:lnTo>
                    <a:lnTo>
                      <a:pt x="810" y="325"/>
                    </a:lnTo>
                    <a:lnTo>
                      <a:pt x="798" y="320"/>
                    </a:lnTo>
                    <a:lnTo>
                      <a:pt x="789" y="316"/>
                    </a:lnTo>
                    <a:lnTo>
                      <a:pt x="778" y="309"/>
                    </a:lnTo>
                    <a:lnTo>
                      <a:pt x="761" y="295"/>
                    </a:lnTo>
                    <a:lnTo>
                      <a:pt x="752" y="288"/>
                    </a:lnTo>
                    <a:lnTo>
                      <a:pt x="745" y="279"/>
                    </a:lnTo>
                    <a:lnTo>
                      <a:pt x="739" y="268"/>
                    </a:lnTo>
                    <a:lnTo>
                      <a:pt x="734" y="259"/>
                    </a:lnTo>
                    <a:lnTo>
                      <a:pt x="730" y="249"/>
                    </a:lnTo>
                    <a:lnTo>
                      <a:pt x="727" y="236"/>
                    </a:lnTo>
                    <a:lnTo>
                      <a:pt x="725" y="226"/>
                    </a:lnTo>
                    <a:lnTo>
                      <a:pt x="725" y="215"/>
                    </a:lnTo>
                    <a:lnTo>
                      <a:pt x="725" y="215"/>
                    </a:lnTo>
                    <a:lnTo>
                      <a:pt x="723" y="226"/>
                    </a:lnTo>
                    <a:lnTo>
                      <a:pt x="722" y="238"/>
                    </a:lnTo>
                    <a:lnTo>
                      <a:pt x="720" y="249"/>
                    </a:lnTo>
                    <a:lnTo>
                      <a:pt x="715" y="259"/>
                    </a:lnTo>
                    <a:lnTo>
                      <a:pt x="711" y="270"/>
                    </a:lnTo>
                    <a:lnTo>
                      <a:pt x="704" y="279"/>
                    </a:lnTo>
                    <a:lnTo>
                      <a:pt x="697" y="288"/>
                    </a:lnTo>
                    <a:lnTo>
                      <a:pt x="690" y="297"/>
                    </a:lnTo>
                    <a:lnTo>
                      <a:pt x="681" y="304"/>
                    </a:lnTo>
                    <a:lnTo>
                      <a:pt x="672" y="311"/>
                    </a:lnTo>
                    <a:lnTo>
                      <a:pt x="661" y="316"/>
                    </a:lnTo>
                    <a:lnTo>
                      <a:pt x="651" y="322"/>
                    </a:lnTo>
                    <a:lnTo>
                      <a:pt x="640" y="325"/>
                    </a:lnTo>
                    <a:lnTo>
                      <a:pt x="629" y="327"/>
                    </a:lnTo>
                    <a:lnTo>
                      <a:pt x="617" y="329"/>
                    </a:lnTo>
                    <a:lnTo>
                      <a:pt x="604" y="331"/>
                    </a:lnTo>
                    <a:lnTo>
                      <a:pt x="604" y="331"/>
                    </a:lnTo>
                    <a:lnTo>
                      <a:pt x="592" y="329"/>
                    </a:lnTo>
                    <a:lnTo>
                      <a:pt x="579" y="327"/>
                    </a:lnTo>
                    <a:lnTo>
                      <a:pt x="569" y="325"/>
                    </a:lnTo>
                    <a:lnTo>
                      <a:pt x="558" y="320"/>
                    </a:lnTo>
                    <a:lnTo>
                      <a:pt x="547" y="316"/>
                    </a:lnTo>
                    <a:lnTo>
                      <a:pt x="537" y="309"/>
                    </a:lnTo>
                    <a:lnTo>
                      <a:pt x="519" y="295"/>
                    </a:lnTo>
                    <a:lnTo>
                      <a:pt x="512" y="288"/>
                    </a:lnTo>
                    <a:lnTo>
                      <a:pt x="505" y="279"/>
                    </a:lnTo>
                    <a:lnTo>
                      <a:pt x="498" y="268"/>
                    </a:lnTo>
                    <a:lnTo>
                      <a:pt x="492" y="259"/>
                    </a:lnTo>
                    <a:lnTo>
                      <a:pt x="489" y="249"/>
                    </a:lnTo>
                    <a:lnTo>
                      <a:pt x="485" y="236"/>
                    </a:lnTo>
                    <a:lnTo>
                      <a:pt x="483" y="226"/>
                    </a:lnTo>
                    <a:lnTo>
                      <a:pt x="483" y="215"/>
                    </a:lnTo>
                    <a:lnTo>
                      <a:pt x="483" y="215"/>
                    </a:lnTo>
                    <a:lnTo>
                      <a:pt x="482" y="226"/>
                    </a:lnTo>
                    <a:lnTo>
                      <a:pt x="480" y="238"/>
                    </a:lnTo>
                    <a:lnTo>
                      <a:pt x="478" y="249"/>
                    </a:lnTo>
                    <a:lnTo>
                      <a:pt x="475" y="259"/>
                    </a:lnTo>
                    <a:lnTo>
                      <a:pt x="469" y="270"/>
                    </a:lnTo>
                    <a:lnTo>
                      <a:pt x="462" y="279"/>
                    </a:lnTo>
                    <a:lnTo>
                      <a:pt x="457" y="288"/>
                    </a:lnTo>
                    <a:lnTo>
                      <a:pt x="448" y="297"/>
                    </a:lnTo>
                    <a:lnTo>
                      <a:pt x="439" y="304"/>
                    </a:lnTo>
                    <a:lnTo>
                      <a:pt x="430" y="311"/>
                    </a:lnTo>
                    <a:lnTo>
                      <a:pt x="421" y="316"/>
                    </a:lnTo>
                    <a:lnTo>
                      <a:pt x="411" y="322"/>
                    </a:lnTo>
                    <a:lnTo>
                      <a:pt x="398" y="325"/>
                    </a:lnTo>
                    <a:lnTo>
                      <a:pt x="387" y="327"/>
                    </a:lnTo>
                    <a:lnTo>
                      <a:pt x="375" y="329"/>
                    </a:lnTo>
                    <a:lnTo>
                      <a:pt x="363" y="331"/>
                    </a:lnTo>
                    <a:lnTo>
                      <a:pt x="363" y="331"/>
                    </a:lnTo>
                    <a:lnTo>
                      <a:pt x="350" y="329"/>
                    </a:lnTo>
                    <a:lnTo>
                      <a:pt x="338" y="327"/>
                    </a:lnTo>
                    <a:lnTo>
                      <a:pt x="327" y="325"/>
                    </a:lnTo>
                    <a:lnTo>
                      <a:pt x="316" y="320"/>
                    </a:lnTo>
                    <a:lnTo>
                      <a:pt x="306" y="316"/>
                    </a:lnTo>
                    <a:lnTo>
                      <a:pt x="295" y="309"/>
                    </a:lnTo>
                    <a:lnTo>
                      <a:pt x="277" y="295"/>
                    </a:lnTo>
                    <a:lnTo>
                      <a:pt x="270" y="288"/>
                    </a:lnTo>
                    <a:lnTo>
                      <a:pt x="263" y="279"/>
                    </a:lnTo>
                    <a:lnTo>
                      <a:pt x="256" y="268"/>
                    </a:lnTo>
                    <a:lnTo>
                      <a:pt x="251" y="259"/>
                    </a:lnTo>
                    <a:lnTo>
                      <a:pt x="247" y="249"/>
                    </a:lnTo>
                    <a:lnTo>
                      <a:pt x="243" y="236"/>
                    </a:lnTo>
                    <a:lnTo>
                      <a:pt x="242" y="226"/>
                    </a:lnTo>
                    <a:lnTo>
                      <a:pt x="242" y="215"/>
                    </a:lnTo>
                    <a:lnTo>
                      <a:pt x="242" y="215"/>
                    </a:lnTo>
                    <a:lnTo>
                      <a:pt x="242" y="226"/>
                    </a:lnTo>
                    <a:lnTo>
                      <a:pt x="240" y="238"/>
                    </a:lnTo>
                    <a:lnTo>
                      <a:pt x="236" y="249"/>
                    </a:lnTo>
                    <a:lnTo>
                      <a:pt x="233" y="259"/>
                    </a:lnTo>
                    <a:lnTo>
                      <a:pt x="228" y="270"/>
                    </a:lnTo>
                    <a:lnTo>
                      <a:pt x="222" y="279"/>
                    </a:lnTo>
                    <a:lnTo>
                      <a:pt x="215" y="288"/>
                    </a:lnTo>
                    <a:lnTo>
                      <a:pt x="206" y="297"/>
                    </a:lnTo>
                    <a:lnTo>
                      <a:pt x="199" y="304"/>
                    </a:lnTo>
                    <a:lnTo>
                      <a:pt x="188" y="311"/>
                    </a:lnTo>
                    <a:lnTo>
                      <a:pt x="180" y="316"/>
                    </a:lnTo>
                    <a:lnTo>
                      <a:pt x="169" y="322"/>
                    </a:lnTo>
                    <a:lnTo>
                      <a:pt x="158" y="325"/>
                    </a:lnTo>
                    <a:lnTo>
                      <a:pt x="146" y="327"/>
                    </a:lnTo>
                    <a:lnTo>
                      <a:pt x="133" y="329"/>
                    </a:lnTo>
                    <a:lnTo>
                      <a:pt x="121" y="331"/>
                    </a:lnTo>
                    <a:lnTo>
                      <a:pt x="121" y="331"/>
                    </a:lnTo>
                    <a:lnTo>
                      <a:pt x="108" y="329"/>
                    </a:lnTo>
                    <a:lnTo>
                      <a:pt x="98" y="327"/>
                    </a:lnTo>
                    <a:lnTo>
                      <a:pt x="85" y="325"/>
                    </a:lnTo>
                    <a:lnTo>
                      <a:pt x="75" y="320"/>
                    </a:lnTo>
                    <a:lnTo>
                      <a:pt x="64" y="316"/>
                    </a:lnTo>
                    <a:lnTo>
                      <a:pt x="53" y="309"/>
                    </a:lnTo>
                    <a:lnTo>
                      <a:pt x="36" y="295"/>
                    </a:lnTo>
                    <a:lnTo>
                      <a:pt x="28" y="288"/>
                    </a:lnTo>
                    <a:lnTo>
                      <a:pt x="21" y="279"/>
                    </a:lnTo>
                    <a:lnTo>
                      <a:pt x="14" y="268"/>
                    </a:lnTo>
                    <a:lnTo>
                      <a:pt x="11" y="259"/>
                    </a:lnTo>
                    <a:lnTo>
                      <a:pt x="5" y="249"/>
                    </a:lnTo>
                    <a:lnTo>
                      <a:pt x="4" y="236"/>
                    </a:lnTo>
                    <a:lnTo>
                      <a:pt x="2" y="226"/>
                    </a:lnTo>
                    <a:lnTo>
                      <a:pt x="0" y="215"/>
                    </a:lnTo>
                    <a:lnTo>
                      <a:pt x="84" y="0"/>
                    </a:lnTo>
                    <a:lnTo>
                      <a:pt x="873" y="0"/>
                    </a:lnTo>
                    <a:lnTo>
                      <a:pt x="958" y="215"/>
                    </a:lnTo>
                    <a:lnTo>
                      <a:pt x="958" y="215"/>
                    </a:lnTo>
                    <a:lnTo>
                      <a:pt x="958" y="226"/>
                    </a:lnTo>
                    <a:lnTo>
                      <a:pt x="958" y="238"/>
                    </a:lnTo>
                    <a:lnTo>
                      <a:pt x="956" y="249"/>
                    </a:lnTo>
                    <a:lnTo>
                      <a:pt x="953" y="259"/>
                    </a:lnTo>
                    <a:lnTo>
                      <a:pt x="947" y="270"/>
                    </a:lnTo>
                    <a:lnTo>
                      <a:pt x="942" y="279"/>
                    </a:lnTo>
                    <a:lnTo>
                      <a:pt x="935" y="288"/>
                    </a:lnTo>
                    <a:lnTo>
                      <a:pt x="928" y="297"/>
                    </a:lnTo>
                    <a:lnTo>
                      <a:pt x="921" y="304"/>
                    </a:lnTo>
                    <a:lnTo>
                      <a:pt x="912" y="311"/>
                    </a:lnTo>
                    <a:lnTo>
                      <a:pt x="901" y="316"/>
                    </a:lnTo>
                    <a:lnTo>
                      <a:pt x="890" y="322"/>
                    </a:lnTo>
                    <a:lnTo>
                      <a:pt x="880" y="325"/>
                    </a:lnTo>
                    <a:lnTo>
                      <a:pt x="869" y="327"/>
                    </a:lnTo>
                    <a:lnTo>
                      <a:pt x="857" y="329"/>
                    </a:lnTo>
                    <a:lnTo>
                      <a:pt x="846" y="331"/>
                    </a:lnTo>
                    <a:lnTo>
                      <a:pt x="846" y="331"/>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19" name="Freeform 7"/>
              <p:cNvSpPr>
                <a:spLocks/>
              </p:cNvSpPr>
              <p:nvPr/>
            </p:nvSpPr>
            <p:spPr bwMode="auto">
              <a:xfrm>
                <a:off x="6229350" y="822326"/>
                <a:ext cx="1587" cy="0"/>
              </a:xfrm>
              <a:custGeom>
                <a:avLst/>
                <a:gdLst>
                  <a:gd name="T0" fmla="*/ 0 w 2"/>
                  <a:gd name="T1" fmla="*/ 2 w 2"/>
                  <a:gd name="T2" fmla="*/ 0 w 2"/>
                </a:gdLst>
                <a:ahLst/>
                <a:cxnLst>
                  <a:cxn ang="0">
                    <a:pos x="T0" y="0"/>
                  </a:cxn>
                  <a:cxn ang="0">
                    <a:pos x="T1" y="0"/>
                  </a:cxn>
                  <a:cxn ang="0">
                    <a:pos x="T2" y="0"/>
                  </a:cxn>
                </a:cxnLst>
                <a:rect l="0" t="0" r="r" b="b"/>
                <a:pathLst>
                  <a:path w="2">
                    <a:moveTo>
                      <a:pt x="0" y="0"/>
                    </a:moveTo>
                    <a:lnTo>
                      <a:pt x="2" y="0"/>
                    </a:lnTo>
                    <a:lnTo>
                      <a:pt x="0"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0" name="Freeform 8"/>
              <p:cNvSpPr>
                <a:spLocks/>
              </p:cNvSpPr>
              <p:nvPr/>
            </p:nvSpPr>
            <p:spPr bwMode="auto">
              <a:xfrm>
                <a:off x="5614988" y="712788"/>
                <a:ext cx="604837" cy="60325"/>
              </a:xfrm>
              <a:custGeom>
                <a:avLst/>
                <a:gdLst>
                  <a:gd name="T0" fmla="*/ 725 w 763"/>
                  <a:gd name="T1" fmla="*/ 76 h 76"/>
                  <a:gd name="T2" fmla="*/ 41 w 763"/>
                  <a:gd name="T3" fmla="*/ 76 h 76"/>
                  <a:gd name="T4" fmla="*/ 41 w 763"/>
                  <a:gd name="T5" fmla="*/ 76 h 76"/>
                  <a:gd name="T6" fmla="*/ 32 w 763"/>
                  <a:gd name="T7" fmla="*/ 75 h 76"/>
                  <a:gd name="T8" fmla="*/ 25 w 763"/>
                  <a:gd name="T9" fmla="*/ 73 h 76"/>
                  <a:gd name="T10" fmla="*/ 18 w 763"/>
                  <a:gd name="T11" fmla="*/ 69 h 76"/>
                  <a:gd name="T12" fmla="*/ 13 w 763"/>
                  <a:gd name="T13" fmla="*/ 66 h 76"/>
                  <a:gd name="T14" fmla="*/ 7 w 763"/>
                  <a:gd name="T15" fmla="*/ 59 h 76"/>
                  <a:gd name="T16" fmla="*/ 4 w 763"/>
                  <a:gd name="T17" fmla="*/ 53 h 76"/>
                  <a:gd name="T18" fmla="*/ 2 w 763"/>
                  <a:gd name="T19" fmla="*/ 46 h 76"/>
                  <a:gd name="T20" fmla="*/ 0 w 763"/>
                  <a:gd name="T21" fmla="*/ 39 h 76"/>
                  <a:gd name="T22" fmla="*/ 0 w 763"/>
                  <a:gd name="T23" fmla="*/ 39 h 76"/>
                  <a:gd name="T24" fmla="*/ 2 w 763"/>
                  <a:gd name="T25" fmla="*/ 32 h 76"/>
                  <a:gd name="T26" fmla="*/ 4 w 763"/>
                  <a:gd name="T27" fmla="*/ 25 h 76"/>
                  <a:gd name="T28" fmla="*/ 7 w 763"/>
                  <a:gd name="T29" fmla="*/ 18 h 76"/>
                  <a:gd name="T30" fmla="*/ 13 w 763"/>
                  <a:gd name="T31" fmla="*/ 12 h 76"/>
                  <a:gd name="T32" fmla="*/ 18 w 763"/>
                  <a:gd name="T33" fmla="*/ 7 h 76"/>
                  <a:gd name="T34" fmla="*/ 25 w 763"/>
                  <a:gd name="T35" fmla="*/ 4 h 76"/>
                  <a:gd name="T36" fmla="*/ 32 w 763"/>
                  <a:gd name="T37" fmla="*/ 2 h 76"/>
                  <a:gd name="T38" fmla="*/ 41 w 763"/>
                  <a:gd name="T39" fmla="*/ 0 h 76"/>
                  <a:gd name="T40" fmla="*/ 722 w 763"/>
                  <a:gd name="T41" fmla="*/ 0 h 76"/>
                  <a:gd name="T42" fmla="*/ 722 w 763"/>
                  <a:gd name="T43" fmla="*/ 0 h 76"/>
                  <a:gd name="T44" fmla="*/ 731 w 763"/>
                  <a:gd name="T45" fmla="*/ 2 h 76"/>
                  <a:gd name="T46" fmla="*/ 738 w 763"/>
                  <a:gd name="T47" fmla="*/ 4 h 76"/>
                  <a:gd name="T48" fmla="*/ 745 w 763"/>
                  <a:gd name="T49" fmla="*/ 7 h 76"/>
                  <a:gd name="T50" fmla="*/ 750 w 763"/>
                  <a:gd name="T51" fmla="*/ 12 h 76"/>
                  <a:gd name="T52" fmla="*/ 755 w 763"/>
                  <a:gd name="T53" fmla="*/ 18 h 76"/>
                  <a:gd name="T54" fmla="*/ 759 w 763"/>
                  <a:gd name="T55" fmla="*/ 25 h 76"/>
                  <a:gd name="T56" fmla="*/ 761 w 763"/>
                  <a:gd name="T57" fmla="*/ 32 h 76"/>
                  <a:gd name="T58" fmla="*/ 763 w 763"/>
                  <a:gd name="T59" fmla="*/ 39 h 76"/>
                  <a:gd name="T60" fmla="*/ 763 w 763"/>
                  <a:gd name="T61" fmla="*/ 39 h 76"/>
                  <a:gd name="T62" fmla="*/ 763 w 763"/>
                  <a:gd name="T63" fmla="*/ 46 h 76"/>
                  <a:gd name="T64" fmla="*/ 761 w 763"/>
                  <a:gd name="T65" fmla="*/ 53 h 76"/>
                  <a:gd name="T66" fmla="*/ 757 w 763"/>
                  <a:gd name="T67" fmla="*/ 60 h 76"/>
                  <a:gd name="T68" fmla="*/ 754 w 763"/>
                  <a:gd name="T69" fmla="*/ 66 h 76"/>
                  <a:gd name="T70" fmla="*/ 747 w 763"/>
                  <a:gd name="T71" fmla="*/ 71 h 76"/>
                  <a:gd name="T72" fmla="*/ 741 w 763"/>
                  <a:gd name="T73" fmla="*/ 73 h 76"/>
                  <a:gd name="T74" fmla="*/ 732 w 763"/>
                  <a:gd name="T75" fmla="*/ 76 h 76"/>
                  <a:gd name="T76" fmla="*/ 725 w 763"/>
                  <a:gd name="T77" fmla="*/ 76 h 76"/>
                  <a:gd name="T78" fmla="*/ 725 w 763"/>
                  <a:gd name="T7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3" h="76">
                    <a:moveTo>
                      <a:pt x="725" y="76"/>
                    </a:moveTo>
                    <a:lnTo>
                      <a:pt x="41" y="76"/>
                    </a:lnTo>
                    <a:lnTo>
                      <a:pt x="41" y="76"/>
                    </a:lnTo>
                    <a:lnTo>
                      <a:pt x="32" y="75"/>
                    </a:lnTo>
                    <a:lnTo>
                      <a:pt x="25" y="73"/>
                    </a:lnTo>
                    <a:lnTo>
                      <a:pt x="18" y="69"/>
                    </a:lnTo>
                    <a:lnTo>
                      <a:pt x="13" y="66"/>
                    </a:lnTo>
                    <a:lnTo>
                      <a:pt x="7" y="59"/>
                    </a:lnTo>
                    <a:lnTo>
                      <a:pt x="4" y="53"/>
                    </a:lnTo>
                    <a:lnTo>
                      <a:pt x="2" y="46"/>
                    </a:lnTo>
                    <a:lnTo>
                      <a:pt x="0" y="39"/>
                    </a:lnTo>
                    <a:lnTo>
                      <a:pt x="0" y="39"/>
                    </a:lnTo>
                    <a:lnTo>
                      <a:pt x="2" y="32"/>
                    </a:lnTo>
                    <a:lnTo>
                      <a:pt x="4" y="25"/>
                    </a:lnTo>
                    <a:lnTo>
                      <a:pt x="7" y="18"/>
                    </a:lnTo>
                    <a:lnTo>
                      <a:pt x="13" y="12"/>
                    </a:lnTo>
                    <a:lnTo>
                      <a:pt x="18" y="7"/>
                    </a:lnTo>
                    <a:lnTo>
                      <a:pt x="25" y="4"/>
                    </a:lnTo>
                    <a:lnTo>
                      <a:pt x="32" y="2"/>
                    </a:lnTo>
                    <a:lnTo>
                      <a:pt x="41" y="0"/>
                    </a:lnTo>
                    <a:lnTo>
                      <a:pt x="722" y="0"/>
                    </a:lnTo>
                    <a:lnTo>
                      <a:pt x="722" y="0"/>
                    </a:lnTo>
                    <a:lnTo>
                      <a:pt x="731" y="2"/>
                    </a:lnTo>
                    <a:lnTo>
                      <a:pt x="738" y="4"/>
                    </a:lnTo>
                    <a:lnTo>
                      <a:pt x="745" y="7"/>
                    </a:lnTo>
                    <a:lnTo>
                      <a:pt x="750" y="12"/>
                    </a:lnTo>
                    <a:lnTo>
                      <a:pt x="755" y="18"/>
                    </a:lnTo>
                    <a:lnTo>
                      <a:pt x="759" y="25"/>
                    </a:lnTo>
                    <a:lnTo>
                      <a:pt x="761" y="32"/>
                    </a:lnTo>
                    <a:lnTo>
                      <a:pt x="763" y="39"/>
                    </a:lnTo>
                    <a:lnTo>
                      <a:pt x="763" y="39"/>
                    </a:lnTo>
                    <a:lnTo>
                      <a:pt x="763" y="46"/>
                    </a:lnTo>
                    <a:lnTo>
                      <a:pt x="761" y="53"/>
                    </a:lnTo>
                    <a:lnTo>
                      <a:pt x="757" y="60"/>
                    </a:lnTo>
                    <a:lnTo>
                      <a:pt x="754" y="66"/>
                    </a:lnTo>
                    <a:lnTo>
                      <a:pt x="747" y="71"/>
                    </a:lnTo>
                    <a:lnTo>
                      <a:pt x="741" y="73"/>
                    </a:lnTo>
                    <a:lnTo>
                      <a:pt x="732" y="76"/>
                    </a:lnTo>
                    <a:lnTo>
                      <a:pt x="725" y="76"/>
                    </a:lnTo>
                    <a:lnTo>
                      <a:pt x="725" y="76"/>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9"/>
              <p:cNvSpPr>
                <a:spLocks/>
              </p:cNvSpPr>
              <p:nvPr/>
            </p:nvSpPr>
            <p:spPr bwMode="auto">
              <a:xfrm>
                <a:off x="5602288" y="1143001"/>
                <a:ext cx="628650" cy="246063"/>
              </a:xfrm>
              <a:custGeom>
                <a:avLst/>
                <a:gdLst>
                  <a:gd name="T0" fmla="*/ 69 w 791"/>
                  <a:gd name="T1" fmla="*/ 0 h 309"/>
                  <a:gd name="T2" fmla="*/ 69 w 791"/>
                  <a:gd name="T3" fmla="*/ 245 h 309"/>
                  <a:gd name="T4" fmla="*/ 723 w 791"/>
                  <a:gd name="T5" fmla="*/ 245 h 309"/>
                  <a:gd name="T6" fmla="*/ 723 w 791"/>
                  <a:gd name="T7" fmla="*/ 0 h 309"/>
                  <a:gd name="T8" fmla="*/ 791 w 791"/>
                  <a:gd name="T9" fmla="*/ 0 h 309"/>
                  <a:gd name="T10" fmla="*/ 791 w 791"/>
                  <a:gd name="T11" fmla="*/ 257 h 309"/>
                  <a:gd name="T12" fmla="*/ 791 w 791"/>
                  <a:gd name="T13" fmla="*/ 257 h 309"/>
                  <a:gd name="T14" fmla="*/ 791 w 791"/>
                  <a:gd name="T15" fmla="*/ 266 h 309"/>
                  <a:gd name="T16" fmla="*/ 787 w 791"/>
                  <a:gd name="T17" fmla="*/ 275 h 309"/>
                  <a:gd name="T18" fmla="*/ 782 w 791"/>
                  <a:gd name="T19" fmla="*/ 284 h 309"/>
                  <a:gd name="T20" fmla="*/ 775 w 791"/>
                  <a:gd name="T21" fmla="*/ 291 h 309"/>
                  <a:gd name="T22" fmla="*/ 766 w 791"/>
                  <a:gd name="T23" fmla="*/ 298 h 309"/>
                  <a:gd name="T24" fmla="*/ 757 w 791"/>
                  <a:gd name="T25" fmla="*/ 304 h 309"/>
                  <a:gd name="T26" fmla="*/ 748 w 791"/>
                  <a:gd name="T27" fmla="*/ 307 h 309"/>
                  <a:gd name="T28" fmla="*/ 739 w 791"/>
                  <a:gd name="T29" fmla="*/ 309 h 309"/>
                  <a:gd name="T30" fmla="*/ 51 w 791"/>
                  <a:gd name="T31" fmla="*/ 309 h 309"/>
                  <a:gd name="T32" fmla="*/ 51 w 791"/>
                  <a:gd name="T33" fmla="*/ 309 h 309"/>
                  <a:gd name="T34" fmla="*/ 43 w 791"/>
                  <a:gd name="T35" fmla="*/ 307 h 309"/>
                  <a:gd name="T36" fmla="*/ 34 w 791"/>
                  <a:gd name="T37" fmla="*/ 304 h 309"/>
                  <a:gd name="T38" fmla="*/ 25 w 791"/>
                  <a:gd name="T39" fmla="*/ 298 h 309"/>
                  <a:gd name="T40" fmla="*/ 16 w 791"/>
                  <a:gd name="T41" fmla="*/ 291 h 309"/>
                  <a:gd name="T42" fmla="*/ 9 w 791"/>
                  <a:gd name="T43" fmla="*/ 284 h 309"/>
                  <a:gd name="T44" fmla="*/ 3 w 791"/>
                  <a:gd name="T45" fmla="*/ 275 h 309"/>
                  <a:gd name="T46" fmla="*/ 0 w 791"/>
                  <a:gd name="T47" fmla="*/ 266 h 309"/>
                  <a:gd name="T48" fmla="*/ 0 w 791"/>
                  <a:gd name="T49" fmla="*/ 257 h 309"/>
                  <a:gd name="T50" fmla="*/ 0 w 791"/>
                  <a:gd name="T51" fmla="*/ 0 h 309"/>
                  <a:gd name="T52" fmla="*/ 69 w 791"/>
                  <a:gd name="T53"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91" h="309">
                    <a:moveTo>
                      <a:pt x="69" y="0"/>
                    </a:moveTo>
                    <a:lnTo>
                      <a:pt x="69" y="245"/>
                    </a:lnTo>
                    <a:lnTo>
                      <a:pt x="723" y="245"/>
                    </a:lnTo>
                    <a:lnTo>
                      <a:pt x="723" y="0"/>
                    </a:lnTo>
                    <a:lnTo>
                      <a:pt x="791" y="0"/>
                    </a:lnTo>
                    <a:lnTo>
                      <a:pt x="791" y="257"/>
                    </a:lnTo>
                    <a:lnTo>
                      <a:pt x="791" y="257"/>
                    </a:lnTo>
                    <a:lnTo>
                      <a:pt x="791" y="266"/>
                    </a:lnTo>
                    <a:lnTo>
                      <a:pt x="787" y="275"/>
                    </a:lnTo>
                    <a:lnTo>
                      <a:pt x="782" y="284"/>
                    </a:lnTo>
                    <a:lnTo>
                      <a:pt x="775" y="291"/>
                    </a:lnTo>
                    <a:lnTo>
                      <a:pt x="766" y="298"/>
                    </a:lnTo>
                    <a:lnTo>
                      <a:pt x="757" y="304"/>
                    </a:lnTo>
                    <a:lnTo>
                      <a:pt x="748" y="307"/>
                    </a:lnTo>
                    <a:lnTo>
                      <a:pt x="739" y="309"/>
                    </a:lnTo>
                    <a:lnTo>
                      <a:pt x="51" y="309"/>
                    </a:lnTo>
                    <a:lnTo>
                      <a:pt x="51" y="309"/>
                    </a:lnTo>
                    <a:lnTo>
                      <a:pt x="43" y="307"/>
                    </a:lnTo>
                    <a:lnTo>
                      <a:pt x="34" y="304"/>
                    </a:lnTo>
                    <a:lnTo>
                      <a:pt x="25" y="298"/>
                    </a:lnTo>
                    <a:lnTo>
                      <a:pt x="16" y="291"/>
                    </a:lnTo>
                    <a:lnTo>
                      <a:pt x="9" y="284"/>
                    </a:lnTo>
                    <a:lnTo>
                      <a:pt x="3" y="275"/>
                    </a:lnTo>
                    <a:lnTo>
                      <a:pt x="0" y="266"/>
                    </a:lnTo>
                    <a:lnTo>
                      <a:pt x="0" y="257"/>
                    </a:lnTo>
                    <a:lnTo>
                      <a:pt x="0" y="0"/>
                    </a:lnTo>
                    <a:lnTo>
                      <a:pt x="69" y="0"/>
                    </a:lnTo>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2" name="Line 10"/>
              <p:cNvSpPr>
                <a:spLocks noChangeShapeType="1"/>
              </p:cNvSpPr>
              <p:nvPr/>
            </p:nvSpPr>
            <p:spPr bwMode="auto">
              <a:xfrm>
                <a:off x="5657850" y="1143001"/>
                <a:ext cx="0" cy="0"/>
              </a:xfrm>
              <a:prstGeom prst="line">
                <a:avLst/>
              </a:pr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47" presetClass="entr" presetSubtype="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41"/>
                                        </p:tgtEl>
                                        <p:attrNameLst>
                                          <p:attrName>style.visibility</p:attrName>
                                        </p:attrNameLst>
                                      </p:cBhvr>
                                      <p:to>
                                        <p:strVal val="visible"/>
                                      </p:to>
                                    </p:set>
                                    <p:animEffect transition="in" filter="fade">
                                      <p:cBhvr>
                                        <p:cTn id="26" dur="1000"/>
                                        <p:tgtEl>
                                          <p:spTgt spid="41"/>
                                        </p:tgtEl>
                                      </p:cBhvr>
                                    </p:animEffect>
                                    <p:anim calcmode="lin" valueType="num">
                                      <p:cBhvr>
                                        <p:cTn id="27" dur="1000" fill="hold"/>
                                        <p:tgtEl>
                                          <p:spTgt spid="41"/>
                                        </p:tgtEl>
                                        <p:attrNameLst>
                                          <p:attrName>ppt_x</p:attrName>
                                        </p:attrNameLst>
                                      </p:cBhvr>
                                      <p:tavLst>
                                        <p:tav tm="0">
                                          <p:val>
                                            <p:strVal val="#ppt_x"/>
                                          </p:val>
                                        </p:tav>
                                        <p:tav tm="100000">
                                          <p:val>
                                            <p:strVal val="#ppt_x"/>
                                          </p:val>
                                        </p:tav>
                                      </p:tavLst>
                                    </p:anim>
                                    <p:anim calcmode="lin" valueType="num">
                                      <p:cBhvr>
                                        <p:cTn id="28" dur="1000" fill="hold"/>
                                        <p:tgtEl>
                                          <p:spTgt spid="41"/>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234347"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项目背景介绍</a:t>
            </a:r>
          </a:p>
        </p:txBody>
      </p:sp>
      <p:sp>
        <p:nvSpPr>
          <p:cNvPr id="24" name="Rectangle 380"/>
          <p:cNvSpPr/>
          <p:nvPr/>
        </p:nvSpPr>
        <p:spPr>
          <a:xfrm>
            <a:off x="4312471" y="2467367"/>
            <a:ext cx="115212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产业背景</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产业概况</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项目成员</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01</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152128"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产品定位</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产品亮点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00044339"/>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直接连接符 26"/>
          <p:cNvCxnSpPr/>
          <p:nvPr/>
        </p:nvCxnSpPr>
        <p:spPr>
          <a:xfrm>
            <a:off x="4997237" y="2253835"/>
            <a:ext cx="3319180"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4996625" y="3333955"/>
            <a:ext cx="3319791" cy="0"/>
          </a:xfrm>
          <a:prstGeom prst="line">
            <a:avLst/>
          </a:prstGeom>
          <a:noFill/>
          <a:ln w="9525">
            <a:gradFill>
              <a:gsLst>
                <a:gs pos="50000">
                  <a:schemeClr val="accent2"/>
                </a:gs>
                <a:gs pos="0">
                  <a:schemeClr val="accent1"/>
                </a:gs>
                <a:gs pos="100000">
                  <a:schemeClr val="accent3"/>
                </a:gs>
              </a:gsLst>
              <a:lin ang="5400000" scaled="1"/>
            </a:gradFill>
            <a:prstDash val="dash"/>
          </a:ln>
          <a:effectLst/>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4955424" y="1420246"/>
            <a:ext cx="3328597" cy="670685"/>
            <a:chOff x="4955424" y="1420246"/>
            <a:chExt cx="3328597" cy="670685"/>
          </a:xfrm>
        </p:grpSpPr>
        <p:sp>
          <p:nvSpPr>
            <p:cNvPr id="33" name="椭圆 32"/>
            <p:cNvSpPr/>
            <p:nvPr/>
          </p:nvSpPr>
          <p:spPr>
            <a:xfrm>
              <a:off x="4955424" y="1461748"/>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9" name="Freeform 13"/>
            <p:cNvSpPr>
              <a:spLocks noEditPoints="1"/>
            </p:cNvSpPr>
            <p:nvPr/>
          </p:nvSpPr>
          <p:spPr bwMode="auto">
            <a:xfrm>
              <a:off x="5110341" y="1652267"/>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22" name="组合 21"/>
            <p:cNvGrpSpPr/>
            <p:nvPr/>
          </p:nvGrpSpPr>
          <p:grpSpPr>
            <a:xfrm>
              <a:off x="5601774" y="1420246"/>
              <a:ext cx="2682247" cy="670685"/>
              <a:chOff x="657222" y="1494198"/>
              <a:chExt cx="3576329" cy="894244"/>
            </a:xfrm>
          </p:grpSpPr>
          <p:sp>
            <p:nvSpPr>
              <p:cNvPr id="23"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4"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4970854" y="2402026"/>
            <a:ext cx="3313167" cy="692207"/>
            <a:chOff x="4970854" y="2402026"/>
            <a:chExt cx="3313167" cy="692207"/>
          </a:xfrm>
        </p:grpSpPr>
        <p:sp>
          <p:nvSpPr>
            <p:cNvPr id="35" name="椭圆 34"/>
            <p:cNvSpPr/>
            <p:nvPr/>
          </p:nvSpPr>
          <p:spPr>
            <a:xfrm>
              <a:off x="4970854" y="2494785"/>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0" name="Freeform 17"/>
            <p:cNvSpPr>
              <a:spLocks noEditPoints="1"/>
            </p:cNvSpPr>
            <p:nvPr/>
          </p:nvSpPr>
          <p:spPr bwMode="auto">
            <a:xfrm>
              <a:off x="5110341" y="2623155"/>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5601774" y="2402026"/>
              <a:ext cx="2682247" cy="670685"/>
              <a:chOff x="657222" y="1494198"/>
              <a:chExt cx="3576329" cy="894244"/>
            </a:xfrm>
          </p:grpSpPr>
          <p:sp>
            <p:nvSpPr>
              <p:cNvPr id="38"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2"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4988609" y="3404150"/>
            <a:ext cx="3295412" cy="670685"/>
            <a:chOff x="4988609" y="3404150"/>
            <a:chExt cx="3295412" cy="670685"/>
          </a:xfrm>
        </p:grpSpPr>
        <p:sp>
          <p:nvSpPr>
            <p:cNvPr id="37" name="椭圆 36"/>
            <p:cNvSpPr/>
            <p:nvPr/>
          </p:nvSpPr>
          <p:spPr>
            <a:xfrm>
              <a:off x="4988609" y="3457874"/>
              <a:ext cx="599448" cy="599448"/>
            </a:xfrm>
            <a:prstGeom prst="ellipse">
              <a:avLst/>
            </a:prstGeom>
            <a:gradFill>
              <a:gsLst>
                <a:gs pos="50000">
                  <a:schemeClr val="accent2"/>
                </a:gs>
                <a:gs pos="0">
                  <a:schemeClr val="accent1"/>
                </a:gs>
                <a:gs pos="100000">
                  <a:schemeClr val="accent3"/>
                </a:gs>
              </a:gsLst>
              <a:lin ang="5400000" scaled="1"/>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1" name="Freeform 19"/>
            <p:cNvSpPr>
              <a:spLocks noEditPoints="1"/>
            </p:cNvSpPr>
            <p:nvPr/>
          </p:nvSpPr>
          <p:spPr bwMode="auto">
            <a:xfrm>
              <a:off x="5140570" y="3617672"/>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rgbClr val="1B1C27"/>
            </a:solidFill>
            <a:ln>
              <a:noFill/>
            </a:ln>
          </p:spPr>
          <p:txBody>
            <a:bodyPr vert="horz" wrap="square" lIns="91440" tIns="45720" rIns="91440" bIns="45720" numCol="1" anchor="t" anchorCtr="0" compatLnSpc="1"/>
            <a:lstStyle/>
            <a:p>
              <a:pP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43" name="组合 42"/>
            <p:cNvGrpSpPr/>
            <p:nvPr/>
          </p:nvGrpSpPr>
          <p:grpSpPr>
            <a:xfrm>
              <a:off x="5601774" y="3404150"/>
              <a:ext cx="2682247" cy="670685"/>
              <a:chOff x="657222" y="1494198"/>
              <a:chExt cx="3576329" cy="894244"/>
            </a:xfrm>
          </p:grpSpPr>
          <p:sp>
            <p:nvSpPr>
              <p:cNvPr id="44" name="TextBox 145"/>
              <p:cNvSpPr txBox="1"/>
              <p:nvPr/>
            </p:nvSpPr>
            <p:spPr>
              <a:xfrm>
                <a:off x="657222" y="1800268"/>
                <a:ext cx="3576329" cy="588174"/>
              </a:xfrm>
              <a:prstGeom prst="rect">
                <a:avLst/>
              </a:prstGeom>
              <a:noFill/>
            </p:spPr>
            <p:txBody>
              <a:bodyPr wrap="square" lIns="121908" tIns="60953" rIns="121908" bIns="60953" rtlCol="0">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45" name="TextBox 148"/>
              <p:cNvSpPr txBox="1"/>
              <p:nvPr/>
            </p:nvSpPr>
            <p:spPr>
              <a:xfrm>
                <a:off x="657222" y="1494198"/>
                <a:ext cx="2589134" cy="303758"/>
              </a:xfrm>
              <a:prstGeom prst="rect">
                <a:avLst/>
              </a:prstGeom>
              <a:noFill/>
            </p:spPr>
            <p:txBody>
              <a:bodyPr wrap="square" lIns="121908" tIns="0" rIns="121908" bIns="0" rtlCol="0" anchor="t">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p>
            </p:txBody>
          </p:sp>
        </p:grpSp>
      </p:grpSp>
      <p:pic>
        <p:nvPicPr>
          <p:cNvPr id="30"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89" y="1309572"/>
            <a:ext cx="4005596" cy="3422418"/>
          </a:xfrm>
          <a:prstGeom prst="rect">
            <a:avLst/>
          </a:prstGeom>
        </p:spPr>
      </p:pic>
      <p:sp>
        <p:nvSpPr>
          <p:cNvPr id="7" name="矩形 6"/>
          <p:cNvSpPr/>
          <p:nvPr/>
        </p:nvSpPr>
        <p:spPr>
          <a:xfrm>
            <a:off x="802387" y="1495044"/>
            <a:ext cx="3591000" cy="226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25"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产业背景</a:t>
            </a:r>
          </a:p>
        </p:txBody>
      </p:sp>
      <p:sp>
        <p:nvSpPr>
          <p:cNvPr id="2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9" name="组合 28"/>
          <p:cNvGrpSpPr/>
          <p:nvPr/>
        </p:nvGrpSpPr>
        <p:grpSpPr>
          <a:xfrm>
            <a:off x="323528" y="298362"/>
            <a:ext cx="561270" cy="561270"/>
            <a:chOff x="1054223" y="1716252"/>
            <a:chExt cx="855498" cy="855498"/>
          </a:xfrm>
        </p:grpSpPr>
        <p:sp>
          <p:nvSpPr>
            <p:cNvPr id="31" name="圆角矩形 3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2" name="组合 31"/>
            <p:cNvGrpSpPr>
              <a:grpSpLocks noChangeAspect="1"/>
            </p:cNvGrpSpPr>
            <p:nvPr/>
          </p:nvGrpSpPr>
          <p:grpSpPr>
            <a:xfrm>
              <a:off x="1217633" y="1908582"/>
              <a:ext cx="534522" cy="515381"/>
              <a:chOff x="7019925" y="5499100"/>
              <a:chExt cx="312738" cy="301626"/>
            </a:xfrm>
            <a:solidFill>
              <a:srgbClr val="232234"/>
            </a:solidFill>
          </p:grpSpPr>
          <p:sp>
            <p:nvSpPr>
              <p:cNvPr id="46"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7"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9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3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2" presetClass="entr" presetSubtype="8" fill="hold" nodeType="withEffect">
                                  <p:stCondLst>
                                    <p:cond delay="1700"/>
                                  </p:stCondLst>
                                  <p:childTnLst>
                                    <p:set>
                                      <p:cBhvr>
                                        <p:cTn id="18" dur="1" fill="hold">
                                          <p:stCondLst>
                                            <p:cond delay="0"/>
                                          </p:stCondLst>
                                        </p:cTn>
                                        <p:tgtEl>
                                          <p:spTgt spid="27"/>
                                        </p:tgtEl>
                                        <p:attrNameLst>
                                          <p:attrName>style.visibility</p:attrName>
                                        </p:attrNameLst>
                                      </p:cBhvr>
                                      <p:to>
                                        <p:strVal val="visible"/>
                                      </p:to>
                                    </p:set>
                                    <p:animEffect transition="in" filter="wipe(left)">
                                      <p:cBhvr>
                                        <p:cTn id="19" dur="500"/>
                                        <p:tgtEl>
                                          <p:spTgt spid="27"/>
                                        </p:tgtEl>
                                      </p:cBhvr>
                                    </p:animEffect>
                                  </p:childTnLst>
                                </p:cTn>
                              </p:par>
                              <p:par>
                                <p:cTn id="20" presetID="22" presetClass="entr" presetSubtype="8" fill="hold" nodeType="withEffect">
                                  <p:stCondLst>
                                    <p:cond delay="200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3759" y="1419114"/>
            <a:ext cx="3857625" cy="1074170"/>
            <a:chOff x="473759" y="1419114"/>
            <a:chExt cx="3857625" cy="1074170"/>
          </a:xfrm>
        </p:grpSpPr>
        <p:sp>
          <p:nvSpPr>
            <p:cNvPr id="47" name="TextBox 46"/>
            <p:cNvSpPr txBox="1"/>
            <p:nvPr/>
          </p:nvSpPr>
          <p:spPr>
            <a:xfrm>
              <a:off x="518874" y="1419114"/>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1046903" y="1522988"/>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73759" y="1916716"/>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518874" y="2925588"/>
            <a:ext cx="3857625" cy="1074170"/>
            <a:chOff x="518874" y="2925588"/>
            <a:chExt cx="3857625" cy="1074170"/>
          </a:xfrm>
        </p:grpSpPr>
        <p:sp>
          <p:nvSpPr>
            <p:cNvPr id="59" name="TextBox 46"/>
            <p:cNvSpPr txBox="1"/>
            <p:nvPr/>
          </p:nvSpPr>
          <p:spPr>
            <a:xfrm>
              <a:off x="563989" y="292558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1092018" y="302946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518874" y="342319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产业概况</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1565278"/>
            <a:ext cx="4102453" cy="259070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4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15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grpSp>
        <p:nvGrpSpPr>
          <p:cNvPr id="4" name="组合 3"/>
          <p:cNvGrpSpPr/>
          <p:nvPr/>
        </p:nvGrpSpPr>
        <p:grpSpPr>
          <a:xfrm>
            <a:off x="401053" y="1505455"/>
            <a:ext cx="1849163" cy="2948498"/>
            <a:chOff x="401053" y="1505455"/>
            <a:chExt cx="1849163" cy="2948498"/>
          </a:xfrm>
        </p:grpSpPr>
        <p:sp>
          <p:nvSpPr>
            <p:cNvPr id="2" name="椭圆 1"/>
            <p:cNvSpPr/>
            <p:nvPr/>
          </p:nvSpPr>
          <p:spPr>
            <a:xfrm>
              <a:off x="632026" y="150545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2" name="Text Placeholder 4"/>
            <p:cNvSpPr txBox="1"/>
            <p:nvPr/>
          </p:nvSpPr>
          <p:spPr>
            <a:xfrm>
              <a:off x="688134"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添加名称一</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3" name="Text Placeholder 5"/>
            <p:cNvSpPr txBox="1"/>
            <p:nvPr/>
          </p:nvSpPr>
          <p:spPr>
            <a:xfrm>
              <a:off x="401053" y="3551917"/>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2522746" y="1506415"/>
            <a:ext cx="1849163" cy="2945432"/>
            <a:chOff x="2522746" y="1506415"/>
            <a:chExt cx="1849163" cy="2945432"/>
          </a:xfrm>
        </p:grpSpPr>
        <p:sp>
          <p:nvSpPr>
            <p:cNvPr id="43" name="椭圆 42"/>
            <p:cNvSpPr/>
            <p:nvPr/>
          </p:nvSpPr>
          <p:spPr>
            <a:xfrm>
              <a:off x="2849830" y="1506415"/>
              <a:ext cx="1425375" cy="1425375"/>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4" name="Text Placeholder 6"/>
            <p:cNvSpPr txBox="1"/>
            <p:nvPr/>
          </p:nvSpPr>
          <p:spPr>
            <a:xfrm>
              <a:off x="2809828"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添加名称二</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5" name="Text Placeholder 5"/>
            <p:cNvSpPr txBox="1"/>
            <p:nvPr/>
          </p:nvSpPr>
          <p:spPr>
            <a:xfrm>
              <a:off x="2522746"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747088" y="1506415"/>
            <a:ext cx="1849163" cy="2945432"/>
            <a:chOff x="4747088" y="1506415"/>
            <a:chExt cx="1849163" cy="2945432"/>
          </a:xfrm>
        </p:grpSpPr>
        <p:sp>
          <p:nvSpPr>
            <p:cNvPr id="44" name="椭圆 43"/>
            <p:cNvSpPr/>
            <p:nvPr/>
          </p:nvSpPr>
          <p:spPr>
            <a:xfrm>
              <a:off x="5066528" y="1506415"/>
              <a:ext cx="1425375" cy="1425375"/>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6" name="Text Placeholder 8"/>
            <p:cNvSpPr txBox="1"/>
            <p:nvPr/>
          </p:nvSpPr>
          <p:spPr>
            <a:xfrm>
              <a:off x="5034170"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添加名称三</a:t>
              </a:r>
              <a:endParaRPr lang="en-US" altLang="zh-CN" sz="1200" dirty="0">
                <a:gradFill>
                  <a:gsLst>
                    <a:gs pos="50000">
                      <a:schemeClr val="accent2"/>
                    </a:gs>
                    <a:gs pos="0">
                      <a:schemeClr val="accent1"/>
                    </a:gs>
                    <a:gs pos="100000">
                      <a:schemeClr val="accent3"/>
                    </a:gs>
                  </a:gsLst>
                  <a:lin ang="5400000" scaled="1"/>
                </a:gradFill>
                <a:cs typeface="+mn-ea"/>
                <a:sym typeface="+mn-lt"/>
              </a:endParaRPr>
            </a:p>
          </p:txBody>
        </p:sp>
        <p:sp>
          <p:nvSpPr>
            <p:cNvPr id="107" name="Text Placeholder 5"/>
            <p:cNvSpPr txBox="1"/>
            <p:nvPr/>
          </p:nvSpPr>
          <p:spPr>
            <a:xfrm>
              <a:off x="4747088"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8" name="组合 7"/>
          <p:cNvGrpSpPr/>
          <p:nvPr/>
        </p:nvGrpSpPr>
        <p:grpSpPr>
          <a:xfrm>
            <a:off x="7001605" y="1506415"/>
            <a:ext cx="1849163" cy="2945432"/>
            <a:chOff x="7001605" y="1506415"/>
            <a:chExt cx="1849163" cy="2945432"/>
          </a:xfrm>
        </p:grpSpPr>
        <p:sp>
          <p:nvSpPr>
            <p:cNvPr id="45" name="椭圆 44"/>
            <p:cNvSpPr/>
            <p:nvPr/>
          </p:nvSpPr>
          <p:spPr>
            <a:xfrm>
              <a:off x="7283226" y="1506415"/>
              <a:ext cx="1425375" cy="1425375"/>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sp>
          <p:nvSpPr>
            <p:cNvPr id="108" name="Text Placeholder 10"/>
            <p:cNvSpPr txBox="1"/>
            <p:nvPr/>
          </p:nvSpPr>
          <p:spPr>
            <a:xfrm>
              <a:off x="7288686" y="3214207"/>
              <a:ext cx="1243944" cy="3400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defRPr sz="1800" b="0">
                  <a:solidFill>
                    <a:srgbClr val="000000"/>
                  </a:solidFill>
                </a:defRPr>
              </a:pPr>
              <a:r>
                <a:rPr lang="zh-CN" altLang="en-US" sz="1200" dirty="0">
                  <a:gradFill>
                    <a:gsLst>
                      <a:gs pos="50000">
                        <a:schemeClr val="accent2"/>
                      </a:gs>
                      <a:gs pos="0">
                        <a:schemeClr val="accent1"/>
                      </a:gs>
                      <a:gs pos="100000">
                        <a:schemeClr val="accent3"/>
                      </a:gs>
                    </a:gsLst>
                    <a:lin ang="5400000" scaled="1"/>
                  </a:gradFill>
                  <a:cs typeface="+mn-ea"/>
                  <a:sym typeface="+mn-lt"/>
                </a:rPr>
                <a:t>添加名称四</a:t>
              </a:r>
              <a:endParaRPr lang="en-US" sz="1200" dirty="0">
                <a:gradFill>
                  <a:gsLst>
                    <a:gs pos="50000">
                      <a:schemeClr val="accent2"/>
                    </a:gs>
                    <a:gs pos="0">
                      <a:schemeClr val="accent1"/>
                    </a:gs>
                    <a:gs pos="100000">
                      <a:schemeClr val="accent3"/>
                    </a:gs>
                  </a:gsLst>
                  <a:lin ang="5400000" scaled="1"/>
                </a:gradFill>
                <a:cs typeface="+mn-ea"/>
                <a:sym typeface="+mn-lt"/>
              </a:endParaRPr>
            </a:p>
          </p:txBody>
        </p:sp>
        <p:sp>
          <p:nvSpPr>
            <p:cNvPr id="109" name="Text Placeholder 5"/>
            <p:cNvSpPr txBox="1"/>
            <p:nvPr/>
          </p:nvSpPr>
          <p:spPr>
            <a:xfrm>
              <a:off x="7001605" y="3549811"/>
              <a:ext cx="1849163" cy="902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0"/>
                </a:spcBef>
                <a:buNone/>
              </a:pPr>
              <a:r>
                <a:rPr lang="zh-CN" altLang="en-US" sz="90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sp>
        <p:nvSpPr>
          <p:cNvPr id="14"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项目成员</a:t>
            </a:r>
          </a:p>
        </p:txBody>
      </p:sp>
      <p:sp>
        <p:nvSpPr>
          <p:cNvPr id="1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cxnSp>
        <p:nvCxnSpPr>
          <p:cNvPr id="17" name="直接连接符 16"/>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323528" y="298362"/>
            <a:ext cx="561270" cy="561270"/>
            <a:chOff x="1054223" y="1716252"/>
            <a:chExt cx="855498" cy="855498"/>
          </a:xfrm>
        </p:grpSpPr>
        <p:sp>
          <p:nvSpPr>
            <p:cNvPr id="18" name="圆角矩形 17"/>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1217633" y="1908582"/>
              <a:ext cx="534522" cy="515381"/>
              <a:chOff x="7019925" y="5499100"/>
              <a:chExt cx="312738" cy="301626"/>
            </a:xfrm>
            <a:solidFill>
              <a:srgbClr val="232234"/>
            </a:solidFill>
          </p:grpSpPr>
          <p:sp>
            <p:nvSpPr>
              <p:cNvPr id="20"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21"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7953" y="1413803"/>
            <a:ext cx="2796504" cy="777632"/>
            <a:chOff x="1267953" y="1413803"/>
            <a:chExt cx="2796504" cy="777632"/>
          </a:xfrm>
        </p:grpSpPr>
        <p:sp>
          <p:nvSpPr>
            <p:cNvPr id="147" name="Rounded Rectangle 4"/>
            <p:cNvSpPr/>
            <p:nvPr/>
          </p:nvSpPr>
          <p:spPr>
            <a:xfrm>
              <a:off x="1267953"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8" name="Group 80"/>
            <p:cNvGrpSpPr/>
            <p:nvPr/>
          </p:nvGrpSpPr>
          <p:grpSpPr>
            <a:xfrm>
              <a:off x="1491195" y="1582574"/>
              <a:ext cx="239316" cy="348854"/>
              <a:chOff x="3582988" y="3510757"/>
              <a:chExt cx="319088" cy="465138"/>
            </a:xfrm>
            <a:solidFill>
              <a:srgbClr val="1B1C27"/>
            </a:solidFill>
          </p:grpSpPr>
          <p:sp>
            <p:nvSpPr>
              <p:cNvPr id="149"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50"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4" name="TextBox 63"/>
            <p:cNvSpPr txBox="1"/>
            <p:nvPr/>
          </p:nvSpPr>
          <p:spPr>
            <a:xfrm>
              <a:off x="1979712" y="141962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5" name="TextBox 64"/>
            <p:cNvSpPr txBox="1"/>
            <p:nvPr/>
          </p:nvSpPr>
          <p:spPr>
            <a:xfrm>
              <a:off x="1979713" y="165513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1267953" y="2450988"/>
            <a:ext cx="2796504" cy="771811"/>
            <a:chOff x="1267953" y="2450988"/>
            <a:chExt cx="2796504" cy="771811"/>
          </a:xfrm>
        </p:grpSpPr>
        <p:sp>
          <p:nvSpPr>
            <p:cNvPr id="120" name="Rounded Rectangle 5"/>
            <p:cNvSpPr/>
            <p:nvPr/>
          </p:nvSpPr>
          <p:spPr>
            <a:xfrm>
              <a:off x="1267953"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21" name="Group 59"/>
            <p:cNvGrpSpPr/>
            <p:nvPr/>
          </p:nvGrpSpPr>
          <p:grpSpPr>
            <a:xfrm>
              <a:off x="1436724" y="2640772"/>
              <a:ext cx="348258" cy="348854"/>
              <a:chOff x="9145588" y="4435475"/>
              <a:chExt cx="464344" cy="465138"/>
            </a:xfrm>
            <a:solidFill>
              <a:srgbClr val="1B1C27"/>
            </a:solidFill>
          </p:grpSpPr>
          <p:sp>
            <p:nvSpPr>
              <p:cNvPr id="1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2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6" name="TextBox 65"/>
            <p:cNvSpPr txBox="1"/>
            <p:nvPr/>
          </p:nvSpPr>
          <p:spPr>
            <a:xfrm>
              <a:off x="1979712" y="2450988"/>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7" name="TextBox 66"/>
            <p:cNvSpPr txBox="1"/>
            <p:nvPr/>
          </p:nvSpPr>
          <p:spPr>
            <a:xfrm>
              <a:off x="1979713" y="268649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1267953" y="3486497"/>
            <a:ext cx="2796504" cy="771812"/>
            <a:chOff x="1267953" y="3486497"/>
            <a:chExt cx="2796504" cy="771812"/>
          </a:xfrm>
        </p:grpSpPr>
        <p:sp>
          <p:nvSpPr>
            <p:cNvPr id="157" name="Rounded Rectangle 6"/>
            <p:cNvSpPr/>
            <p:nvPr/>
          </p:nvSpPr>
          <p:spPr>
            <a:xfrm>
              <a:off x="1267953"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8" name="Group 86"/>
            <p:cNvGrpSpPr/>
            <p:nvPr/>
          </p:nvGrpSpPr>
          <p:grpSpPr>
            <a:xfrm>
              <a:off x="1442081" y="3681937"/>
              <a:ext cx="348258" cy="348258"/>
              <a:chOff x="4439444" y="1652588"/>
              <a:chExt cx="464344" cy="464344"/>
            </a:xfrm>
            <a:solidFill>
              <a:srgbClr val="1B1C27"/>
            </a:solidFill>
          </p:grpSpPr>
          <p:sp>
            <p:nvSpPr>
              <p:cNvPr id="159"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0"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61"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68" name="TextBox 67"/>
            <p:cNvSpPr txBox="1"/>
            <p:nvPr/>
          </p:nvSpPr>
          <p:spPr>
            <a:xfrm>
              <a:off x="1979712" y="3486497"/>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69" name="TextBox 68"/>
            <p:cNvSpPr txBox="1"/>
            <p:nvPr/>
          </p:nvSpPr>
          <p:spPr>
            <a:xfrm>
              <a:off x="1979713" y="3722008"/>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5" name="组合 4"/>
          <p:cNvGrpSpPr/>
          <p:nvPr/>
        </p:nvGrpSpPr>
        <p:grpSpPr>
          <a:xfrm>
            <a:off x="4971624" y="1410099"/>
            <a:ext cx="2863536" cy="771811"/>
            <a:chOff x="4971624" y="1410099"/>
            <a:chExt cx="2863536" cy="771811"/>
          </a:xfrm>
        </p:grpSpPr>
        <p:sp>
          <p:nvSpPr>
            <p:cNvPr id="152" name="Rounded Rectangle 7"/>
            <p:cNvSpPr/>
            <p:nvPr/>
          </p:nvSpPr>
          <p:spPr>
            <a:xfrm>
              <a:off x="4971624" y="1413803"/>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53" name="Group 83"/>
            <p:cNvGrpSpPr/>
            <p:nvPr/>
          </p:nvGrpSpPr>
          <p:grpSpPr>
            <a:xfrm>
              <a:off x="5144719" y="1582574"/>
              <a:ext cx="348854" cy="348258"/>
              <a:chOff x="2581275" y="2582069"/>
              <a:chExt cx="465138" cy="464344"/>
            </a:xfrm>
            <a:solidFill>
              <a:srgbClr val="1B1C27"/>
            </a:solidFill>
          </p:grpSpPr>
          <p:sp>
            <p:nvSpPr>
              <p:cNvPr id="154"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55"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0" name="TextBox 69"/>
            <p:cNvSpPr txBox="1"/>
            <p:nvPr/>
          </p:nvSpPr>
          <p:spPr>
            <a:xfrm>
              <a:off x="5750416" y="1410099"/>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1" name="TextBox 70"/>
            <p:cNvSpPr txBox="1"/>
            <p:nvPr/>
          </p:nvSpPr>
          <p:spPr>
            <a:xfrm>
              <a:off x="5750416" y="1645609"/>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4971624" y="2441464"/>
            <a:ext cx="2863536" cy="771811"/>
            <a:chOff x="4971624" y="2441464"/>
            <a:chExt cx="2863536" cy="771811"/>
          </a:xfrm>
        </p:grpSpPr>
        <p:sp>
          <p:nvSpPr>
            <p:cNvPr id="132" name="Rounded Rectangle 8"/>
            <p:cNvSpPr/>
            <p:nvPr/>
          </p:nvSpPr>
          <p:spPr>
            <a:xfrm>
              <a:off x="4971624" y="246128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33" name="Group 69"/>
            <p:cNvGrpSpPr/>
            <p:nvPr/>
          </p:nvGrpSpPr>
          <p:grpSpPr>
            <a:xfrm>
              <a:off x="5145314" y="2629759"/>
              <a:ext cx="348258" cy="348854"/>
              <a:chOff x="7287419" y="3505994"/>
              <a:chExt cx="464344" cy="465138"/>
            </a:xfrm>
            <a:solidFill>
              <a:srgbClr val="1B1C27"/>
            </a:solidFill>
          </p:grpSpPr>
          <p:sp>
            <p:nvSpPr>
              <p:cNvPr id="134"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5"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6"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7"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8"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sp>
            <p:nvSpPr>
              <p:cNvPr id="139"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a:gradFill>
                    <a:gsLst>
                      <a:gs pos="50000">
                        <a:schemeClr val="accent2"/>
                      </a:gs>
                      <a:gs pos="0">
                        <a:schemeClr val="accent1"/>
                      </a:gs>
                      <a:gs pos="100000">
                        <a:schemeClr val="accent3"/>
                      </a:gs>
                    </a:gsLst>
                    <a:lin ang="5400000" scaled="1"/>
                  </a:gradFill>
                  <a:cs typeface="+mn-ea"/>
                  <a:sym typeface="+mn-lt"/>
                </a:endParaRPr>
              </a:p>
            </p:txBody>
          </p:sp>
        </p:grpSp>
        <p:sp>
          <p:nvSpPr>
            <p:cNvPr id="72" name="TextBox 71"/>
            <p:cNvSpPr txBox="1"/>
            <p:nvPr/>
          </p:nvSpPr>
          <p:spPr>
            <a:xfrm>
              <a:off x="5750416" y="2441464"/>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3" name="TextBox 72"/>
            <p:cNvSpPr txBox="1"/>
            <p:nvPr/>
          </p:nvSpPr>
          <p:spPr>
            <a:xfrm>
              <a:off x="5750416" y="2676974"/>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grpSp>
        <p:nvGrpSpPr>
          <p:cNvPr id="7" name="组合 6"/>
          <p:cNvGrpSpPr/>
          <p:nvPr/>
        </p:nvGrpSpPr>
        <p:grpSpPr>
          <a:xfrm>
            <a:off x="4971624" y="3476973"/>
            <a:ext cx="2863536" cy="771811"/>
            <a:chOff x="4971624" y="3476973"/>
            <a:chExt cx="2863536" cy="771811"/>
          </a:xfrm>
        </p:grpSpPr>
        <p:sp>
          <p:nvSpPr>
            <p:cNvPr id="141" name="Rounded Rectangle 9"/>
            <p:cNvSpPr/>
            <p:nvPr/>
          </p:nvSpPr>
          <p:spPr>
            <a:xfrm>
              <a:off x="4971624" y="3513166"/>
              <a:ext cx="685800" cy="685800"/>
            </a:xfrm>
            <a:prstGeom prst="roundRect">
              <a:avLst/>
            </a:prstGeom>
            <a:gradFill>
              <a:gsLst>
                <a:gs pos="477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42" name="Group 76"/>
            <p:cNvGrpSpPr/>
            <p:nvPr/>
          </p:nvGrpSpPr>
          <p:grpSpPr>
            <a:xfrm>
              <a:off x="5136785" y="3681937"/>
              <a:ext cx="348258" cy="348258"/>
              <a:chOff x="7287419" y="2577307"/>
              <a:chExt cx="464344" cy="464344"/>
            </a:xfrm>
            <a:solidFill>
              <a:srgbClr val="1B1C27"/>
            </a:solidFill>
          </p:grpSpPr>
          <p:sp>
            <p:nvSpPr>
              <p:cNvPr id="143"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4"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45"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sp>
          <p:nvSpPr>
            <p:cNvPr id="74" name="TextBox 73"/>
            <p:cNvSpPr txBox="1"/>
            <p:nvPr/>
          </p:nvSpPr>
          <p:spPr>
            <a:xfrm>
              <a:off x="5750416" y="3476973"/>
              <a:ext cx="1107996"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输入标题内容</a:t>
              </a:r>
            </a:p>
          </p:txBody>
        </p:sp>
        <p:sp>
          <p:nvSpPr>
            <p:cNvPr id="75" name="TextBox 74"/>
            <p:cNvSpPr txBox="1"/>
            <p:nvPr/>
          </p:nvSpPr>
          <p:spPr>
            <a:xfrm>
              <a:off x="5750416" y="3712483"/>
              <a:ext cx="2084744" cy="536301"/>
            </a:xfrm>
            <a:prstGeom prst="rect">
              <a:avLst/>
            </a:prstGeom>
            <a:noFill/>
          </p:spPr>
          <p:txBody>
            <a:bodyPr wrap="square" rtlCol="0">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grpSp>
      <p:sp>
        <p:nvSpPr>
          <p:cNvPr id="76"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产品定位</a:t>
            </a:r>
          </a:p>
        </p:txBody>
      </p:sp>
      <p:sp>
        <p:nvSpPr>
          <p:cNvPr id="7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78" name="组合 77"/>
          <p:cNvGrpSpPr/>
          <p:nvPr/>
        </p:nvGrpSpPr>
        <p:grpSpPr>
          <a:xfrm>
            <a:off x="323528" y="298362"/>
            <a:ext cx="561270" cy="561270"/>
            <a:chOff x="1054223" y="1716252"/>
            <a:chExt cx="855498" cy="855498"/>
          </a:xfrm>
        </p:grpSpPr>
        <p:sp>
          <p:nvSpPr>
            <p:cNvPr id="79" name="圆角矩形 78"/>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80" name="组合 79"/>
            <p:cNvGrpSpPr>
              <a:grpSpLocks noChangeAspect="1"/>
            </p:cNvGrpSpPr>
            <p:nvPr/>
          </p:nvGrpSpPr>
          <p:grpSpPr>
            <a:xfrm>
              <a:off x="1217633" y="1908582"/>
              <a:ext cx="534522" cy="515381"/>
              <a:chOff x="7019925" y="5499100"/>
              <a:chExt cx="312738" cy="301626"/>
            </a:xfrm>
            <a:solidFill>
              <a:srgbClr val="232234"/>
            </a:solidFill>
          </p:grpSpPr>
          <p:sp>
            <p:nvSpPr>
              <p:cNvPr id="81"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82"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17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nodeType="withEffect">
                                  <p:stCondLst>
                                    <p:cond delay="21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nodeType="withEffect">
                                  <p:stCondLst>
                                    <p:cond delay="3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2912" y="1315748"/>
            <a:ext cx="3857625" cy="1074170"/>
            <a:chOff x="4502912" y="1315748"/>
            <a:chExt cx="3857625" cy="1074170"/>
          </a:xfrm>
        </p:grpSpPr>
        <p:sp>
          <p:nvSpPr>
            <p:cNvPr id="47" name="TextBox 46"/>
            <p:cNvSpPr txBox="1"/>
            <p:nvPr/>
          </p:nvSpPr>
          <p:spPr>
            <a:xfrm>
              <a:off x="4548027" y="1315748"/>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01</a:t>
              </a:r>
            </a:p>
          </p:txBody>
        </p:sp>
        <p:sp>
          <p:nvSpPr>
            <p:cNvPr id="48" name="TextBox 47"/>
            <p:cNvSpPr txBox="1"/>
            <p:nvPr/>
          </p:nvSpPr>
          <p:spPr>
            <a:xfrm>
              <a:off x="5076056" y="1419622"/>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49" name="Rectangle 48"/>
            <p:cNvSpPr/>
            <p:nvPr/>
          </p:nvSpPr>
          <p:spPr>
            <a:xfrm>
              <a:off x="4502912" y="1813350"/>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grpSp>
        <p:nvGrpSpPr>
          <p:cNvPr id="4" name="组合 3"/>
          <p:cNvGrpSpPr/>
          <p:nvPr/>
        </p:nvGrpSpPr>
        <p:grpSpPr>
          <a:xfrm>
            <a:off x="4548027" y="2822222"/>
            <a:ext cx="3857625" cy="1074170"/>
            <a:chOff x="4548027" y="2822222"/>
            <a:chExt cx="3857625" cy="1074170"/>
          </a:xfrm>
        </p:grpSpPr>
        <p:sp>
          <p:nvSpPr>
            <p:cNvPr id="59" name="TextBox 46"/>
            <p:cNvSpPr txBox="1"/>
            <p:nvPr/>
          </p:nvSpPr>
          <p:spPr>
            <a:xfrm>
              <a:off x="4593142" y="2822222"/>
              <a:ext cx="569387" cy="545086"/>
            </a:xfrm>
            <a:prstGeom prst="rect">
              <a:avLst/>
            </a:prstGeom>
            <a:noFill/>
          </p:spPr>
          <p:txBody>
            <a:bodyPr wrap="none" rtlCol="0">
              <a:spAutoFit/>
            </a:bodyPr>
            <a:lstStyle/>
            <a:p>
              <a:pPr>
                <a:lnSpc>
                  <a:spcPct val="120000"/>
                </a:lnSpc>
              </a:pPr>
              <a:r>
                <a:rPr lang="en-US" sz="2700" dirty="0">
                  <a:gradFill>
                    <a:gsLst>
                      <a:gs pos="47700">
                        <a:schemeClr val="accent2"/>
                      </a:gs>
                      <a:gs pos="0">
                        <a:schemeClr val="accent1"/>
                      </a:gs>
                      <a:gs pos="100000">
                        <a:schemeClr val="accent3"/>
                      </a:gs>
                    </a:gsLst>
                    <a:lin ang="5400000" scaled="0"/>
                  </a:gradFill>
                  <a:cs typeface="+mn-ea"/>
                  <a:sym typeface="+mn-lt"/>
                </a:rPr>
                <a:t>02</a:t>
              </a:r>
            </a:p>
          </p:txBody>
        </p:sp>
        <p:sp>
          <p:nvSpPr>
            <p:cNvPr id="60" name="TextBox 47"/>
            <p:cNvSpPr txBox="1"/>
            <p:nvPr/>
          </p:nvSpPr>
          <p:spPr>
            <a:xfrm>
              <a:off x="5121171" y="2926096"/>
              <a:ext cx="1569660" cy="396134"/>
            </a:xfrm>
            <a:prstGeom prst="rect">
              <a:avLst/>
            </a:prstGeom>
            <a:noFill/>
          </p:spPr>
          <p:txBody>
            <a:bodyPr wrap="none" rtlCol="0">
              <a:spAutoFit/>
            </a:bodyPr>
            <a:lstStyle/>
            <a:p>
              <a:pPr>
                <a:lnSpc>
                  <a:spcPct val="120000"/>
                </a:lnSpc>
              </a:pPr>
              <a:r>
                <a:rPr lang="zh-CN" altLang="en-US" dirty="0">
                  <a:gradFill>
                    <a:gsLst>
                      <a:gs pos="47700">
                        <a:schemeClr val="accent2"/>
                      </a:gs>
                      <a:gs pos="0">
                        <a:schemeClr val="accent1"/>
                      </a:gs>
                      <a:gs pos="100000">
                        <a:schemeClr val="accent3"/>
                      </a:gs>
                    </a:gsLst>
                    <a:lin ang="5400000" scaled="0"/>
                  </a:gradFill>
                  <a:cs typeface="+mn-ea"/>
                  <a:sym typeface="+mn-lt"/>
                </a:rPr>
                <a:t>点击添加标题</a:t>
              </a:r>
              <a:endParaRPr lang="en-US"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48"/>
            <p:cNvSpPr/>
            <p:nvPr/>
          </p:nvSpPr>
          <p:spPr>
            <a:xfrm>
              <a:off x="4548027" y="3319824"/>
              <a:ext cx="3857625" cy="576568"/>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及以上版本，单击选中图片，右键，设置图片格式，填充，图片或纹理填充，文件，选择你要得图片即可；</a:t>
              </a:r>
              <a:r>
                <a:rPr lang="en-US" altLang="zh-CN" sz="900" dirty="0">
                  <a:gradFill>
                    <a:gsLst>
                      <a:gs pos="47700">
                        <a:schemeClr val="accent2"/>
                      </a:gs>
                      <a:gs pos="0">
                        <a:schemeClr val="accent1"/>
                      </a:gs>
                      <a:gs pos="100000">
                        <a:schemeClr val="accent3"/>
                      </a:gs>
                    </a:gsLst>
                    <a:lin ang="5400000" scaled="0"/>
                  </a:gradFill>
                  <a:cs typeface="+mn-ea"/>
                  <a:sym typeface="+mn-lt"/>
                </a:rPr>
                <a:t>Office2010</a:t>
              </a:r>
              <a:r>
                <a:rPr lang="zh-CN" altLang="en-US" sz="900" dirty="0">
                  <a:gradFill>
                    <a:gsLst>
                      <a:gs pos="47700">
                        <a:schemeClr val="accent2"/>
                      </a:gs>
                      <a:gs pos="0">
                        <a:schemeClr val="accent1"/>
                      </a:gs>
                      <a:gs pos="100000">
                        <a:schemeClr val="accent3"/>
                      </a:gs>
                    </a:gsLst>
                    <a:lin ang="5400000" scaled="0"/>
                  </a:gradFill>
                  <a:cs typeface="+mn-ea"/>
                  <a:sym typeface="+mn-lt"/>
                </a:rPr>
                <a:t>及以上版本，单击选中图片，右键，设置图片格式，填充，图片或纹理填充</a:t>
              </a:r>
              <a:endParaRPr lang="en-US" altLang="zh-CN" sz="900" dirty="0">
                <a:gradFill>
                  <a:gsLst>
                    <a:gs pos="47700">
                      <a:schemeClr val="accent2"/>
                    </a:gs>
                    <a:gs pos="0">
                      <a:schemeClr val="accent1"/>
                    </a:gs>
                    <a:gs pos="100000">
                      <a:schemeClr val="accent3"/>
                    </a:gs>
                  </a:gsLst>
                  <a:lin ang="5400000" scaled="0"/>
                </a:gradFill>
                <a:cs typeface="+mn-ea"/>
                <a:sym typeface="+mn-lt"/>
              </a:endParaRPr>
            </a:p>
          </p:txBody>
        </p:sp>
      </p:grpSp>
      <p:sp>
        <p:nvSpPr>
          <p:cNvPr id="38" name="文本框 48"/>
          <p:cNvSpPr txBox="1">
            <a:spLocks noChangeArrowheads="1"/>
          </p:cNvSpPr>
          <p:nvPr/>
        </p:nvSpPr>
        <p:spPr bwMode="auto">
          <a:xfrm>
            <a:off x="1043608" y="267494"/>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产品亮点</a:t>
            </a:r>
          </a:p>
        </p:txBody>
      </p:sp>
      <p:sp>
        <p:nvSpPr>
          <p:cNvPr id="39"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40" name="组合 39"/>
          <p:cNvGrpSpPr/>
          <p:nvPr/>
        </p:nvGrpSpPr>
        <p:grpSpPr>
          <a:xfrm>
            <a:off x="323528" y="298362"/>
            <a:ext cx="561270" cy="561270"/>
            <a:chOff x="1054223" y="1716252"/>
            <a:chExt cx="855498" cy="855498"/>
          </a:xfrm>
        </p:grpSpPr>
        <p:sp>
          <p:nvSpPr>
            <p:cNvPr id="41" name="圆角矩形 40"/>
            <p:cNvSpPr/>
            <p:nvPr/>
          </p:nvSpPr>
          <p:spPr>
            <a:xfrm>
              <a:off x="1054223"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2" name="组合 41"/>
            <p:cNvGrpSpPr>
              <a:grpSpLocks noChangeAspect="1"/>
            </p:cNvGrpSpPr>
            <p:nvPr/>
          </p:nvGrpSpPr>
          <p:grpSpPr>
            <a:xfrm>
              <a:off x="1217633" y="1908582"/>
              <a:ext cx="534522" cy="515381"/>
              <a:chOff x="7019925" y="5499100"/>
              <a:chExt cx="312738" cy="301626"/>
            </a:xfrm>
            <a:solidFill>
              <a:srgbClr val="232234"/>
            </a:solidFill>
          </p:grpSpPr>
          <p:sp>
            <p:nvSpPr>
              <p:cNvPr id="43" name="Freeform 252"/>
              <p:cNvSpPr/>
              <p:nvPr/>
            </p:nvSpPr>
            <p:spPr bwMode="auto">
              <a:xfrm>
                <a:off x="7069138" y="5567363"/>
                <a:ext cx="214313" cy="2333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45" name="Freeform 253"/>
              <p:cNvSpPr/>
              <p:nvPr/>
            </p:nvSpPr>
            <p:spPr bwMode="auto">
              <a:xfrm>
                <a:off x="7019925" y="5499100"/>
                <a:ext cx="312738" cy="169863"/>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grpSp>
      <p:sp>
        <p:nvSpPr>
          <p:cNvPr id="2" name="六边形 1"/>
          <p:cNvSpPr/>
          <p:nvPr/>
        </p:nvSpPr>
        <p:spPr>
          <a:xfrm>
            <a:off x="781423" y="1557944"/>
            <a:ext cx="3174113" cy="2736304"/>
          </a:xfrm>
          <a:prstGeom prst="hexagon">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cs typeface="+mn-ea"/>
              <a:sym typeface="+mn-lt"/>
            </a:endParaRPr>
          </a:p>
        </p:txBody>
      </p:sp>
    </p:spTree>
    <p:extLst>
      <p:ext uri="{BB962C8B-B14F-4D97-AF65-F5344CB8AC3E}">
        <p14:creationId xmlns:p14="http://schemas.microsoft.com/office/powerpoint/2010/main" val="11965037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市场分析</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市场开拓计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竞争对手分析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02</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94" name="Rectangle 380"/>
          <p:cNvSpPr/>
          <p:nvPr/>
        </p:nvSpPr>
        <p:spPr>
          <a:xfrm>
            <a:off x="5508104" y="2467367"/>
            <a:ext cx="1512168"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竞争优势</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销售网络布局</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长期盈利计划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52361228"/>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14:presetBounceEnd="88000">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14:bounceEnd="88000">
                                          <p:cBhvr additive="base">
                                            <p:cTn id="46" dur="1000" fill="hold"/>
                                            <p:tgtEl>
                                              <p:spTgt spid="94"/>
                                            </p:tgtEl>
                                            <p:attrNameLst>
                                              <p:attrName>ppt_x</p:attrName>
                                            </p:attrNameLst>
                                          </p:cBhvr>
                                          <p:tavLst>
                                            <p:tav tm="0">
                                              <p:val>
                                                <p:strVal val="1+#ppt_w/2"/>
                                              </p:val>
                                            </p:tav>
                                            <p:tav tm="100000">
                                              <p:val>
                                                <p:strVal val="#ppt_x"/>
                                              </p:val>
                                            </p:tav>
                                          </p:tavLst>
                                        </p:anim>
                                        <p:anim calcmode="lin" valueType="num" p14:bounceEnd="88000">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0"/>
                                      </p:stCondLst>
                                      <p:childTnLst>
                                        <p:set>
                                          <p:cBhvr>
                                            <p:cTn id="45" dur="1" fill="hold">
                                              <p:stCondLst>
                                                <p:cond delay="0"/>
                                              </p:stCondLst>
                                            </p:cTn>
                                            <p:tgtEl>
                                              <p:spTgt spid="94"/>
                                            </p:tgtEl>
                                            <p:attrNameLst>
                                              <p:attrName>style.visibility</p:attrName>
                                            </p:attrNameLst>
                                          </p:cBhvr>
                                          <p:to>
                                            <p:strVal val="visible"/>
                                          </p:to>
                                        </p:set>
                                        <p:anim calcmode="lin" valueType="num">
                                          <p:cBhvr additive="base">
                                            <p:cTn id="46" dur="1000" fill="hold"/>
                                            <p:tgtEl>
                                              <p:spTgt spid="94"/>
                                            </p:tgtEl>
                                            <p:attrNameLst>
                                              <p:attrName>ppt_x</p:attrName>
                                            </p:attrNameLst>
                                          </p:cBhvr>
                                          <p:tavLst>
                                            <p:tav tm="0">
                                              <p:val>
                                                <p:strVal val="1+#ppt_w/2"/>
                                              </p:val>
                                            </p:tav>
                                            <p:tav tm="100000">
                                              <p:val>
                                                <p:strVal val="#ppt_x"/>
                                              </p:val>
                                            </p:tav>
                                          </p:tavLst>
                                        </p:anim>
                                        <p:anim calcmode="lin" valueType="num">
                                          <p:cBhvr additive="base">
                                            <p:cTn id="47" dur="1000" fill="hold"/>
                                            <p:tgtEl>
                                              <p:spTgt spid="94"/>
                                            </p:tgtEl>
                                            <p:attrNameLst>
                                              <p:attrName>ppt_y</p:attrName>
                                            </p:attrNameLst>
                                          </p:cBhvr>
                                          <p:tavLst>
                                            <p:tav tm="0">
                                              <p:val>
                                                <p:strVal val="#ppt_y"/>
                                              </p:val>
                                            </p:tav>
                                            <p:tav tm="100000">
                                              <p:val>
                                                <p:strVal val="#ppt_y"/>
                                              </p:val>
                                            </p:tav>
                                          </p:tavLst>
                                        </p:anim>
                                      </p:childTnLst>
                                    </p:cTn>
                                  </p:par>
                                  <p:par>
                                    <p:cTn id="48" presetID="2" presetClass="entr" presetSubtype="12" fill="hold" nodeType="withEffect">
                                      <p:stCondLst>
                                        <p:cond delay="200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1+#ppt_h/2"/>
                                              </p:val>
                                            </p:tav>
                                            <p:tav tm="100000">
                                              <p:val>
                                                <p:strVal val="#ppt_y"/>
                                              </p:val>
                                            </p:tav>
                                          </p:tavLst>
                                        </p:anim>
                                      </p:childTnLst>
                                    </p:cTn>
                                  </p:par>
                                  <p:par>
                                    <p:cTn id="52" presetID="2" presetClass="entr" presetSubtype="3" fill="hold" nodeType="withEffect">
                                      <p:stCondLst>
                                        <p:cond delay="200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fill="hold"/>
                                            <p:tgtEl>
                                              <p:spTgt spid="67"/>
                                            </p:tgtEl>
                                            <p:attrNameLst>
                                              <p:attrName>ppt_x</p:attrName>
                                            </p:attrNameLst>
                                          </p:cBhvr>
                                          <p:tavLst>
                                            <p:tav tm="0">
                                              <p:val>
                                                <p:strVal val="1+#ppt_w/2"/>
                                              </p:val>
                                            </p:tav>
                                            <p:tav tm="100000">
                                              <p:val>
                                                <p:strVal val="#ppt_x"/>
                                              </p:val>
                                            </p:tav>
                                          </p:tavLst>
                                        </p:anim>
                                        <p:anim calcmode="lin" valueType="num">
                                          <p:cBhvr additive="base">
                                            <p:cTn id="55" dur="500" fill="hold"/>
                                            <p:tgtEl>
                                              <p:spTgt spid="6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9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椭圆 67"/>
          <p:cNvSpPr/>
          <p:nvPr/>
        </p:nvSpPr>
        <p:spPr>
          <a:xfrm>
            <a:off x="3225344" y="1563638"/>
            <a:ext cx="2553129" cy="2553128"/>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2C293D"/>
              </a:solidFill>
              <a:cs typeface="+mn-ea"/>
              <a:sym typeface="+mn-lt"/>
            </a:endParaRPr>
          </a:p>
        </p:txBody>
      </p:sp>
      <p:sp>
        <p:nvSpPr>
          <p:cNvPr id="69" name="Rounded Rectangle 5"/>
          <p:cNvSpPr/>
          <p:nvPr/>
        </p:nvSpPr>
        <p:spPr>
          <a:xfrm>
            <a:off x="3331372"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0" name="Text Placeholder 7"/>
          <p:cNvSpPr txBox="1"/>
          <p:nvPr/>
        </p:nvSpPr>
        <p:spPr>
          <a:xfrm>
            <a:off x="3366557"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1" name="Rounded Rectangle 32"/>
          <p:cNvSpPr/>
          <p:nvPr/>
        </p:nvSpPr>
        <p:spPr>
          <a:xfrm>
            <a:off x="5210215" y="1783659"/>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2" name="Text Placeholder 7"/>
          <p:cNvSpPr txBox="1"/>
          <p:nvPr/>
        </p:nvSpPr>
        <p:spPr>
          <a:xfrm>
            <a:off x="5245401" y="1855779"/>
            <a:ext cx="412514" cy="305595"/>
          </a:xfrm>
          <a:prstGeom prst="rect">
            <a:avLst/>
          </a:prstGeom>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3" name="Rounded Rectangle 34"/>
          <p:cNvSpPr/>
          <p:nvPr/>
        </p:nvSpPr>
        <p:spPr>
          <a:xfrm>
            <a:off x="2961107"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4" name="Text Placeholder 7"/>
          <p:cNvSpPr txBox="1"/>
          <p:nvPr/>
        </p:nvSpPr>
        <p:spPr>
          <a:xfrm>
            <a:off x="2996292"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5" name="Rounded Rectangle 36"/>
          <p:cNvSpPr/>
          <p:nvPr/>
        </p:nvSpPr>
        <p:spPr>
          <a:xfrm>
            <a:off x="5547149" y="2630175"/>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6" name="Text Placeholder 7"/>
          <p:cNvSpPr txBox="1"/>
          <p:nvPr/>
        </p:nvSpPr>
        <p:spPr>
          <a:xfrm>
            <a:off x="5582335" y="2702296"/>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77" name="Rounded Rectangle 38"/>
          <p:cNvSpPr/>
          <p:nvPr/>
        </p:nvSpPr>
        <p:spPr>
          <a:xfrm>
            <a:off x="3331372"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79" name="Text Placeholder 7"/>
          <p:cNvSpPr txBox="1"/>
          <p:nvPr/>
        </p:nvSpPr>
        <p:spPr>
          <a:xfrm>
            <a:off x="3366557"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sp>
        <p:nvSpPr>
          <p:cNvPr id="80" name="Rounded Rectangle 40"/>
          <p:cNvSpPr/>
          <p:nvPr/>
        </p:nvSpPr>
        <p:spPr>
          <a:xfrm>
            <a:off x="5210215" y="3508043"/>
            <a:ext cx="485785" cy="485784"/>
          </a:xfrm>
          <a:prstGeom prst="roundRect">
            <a:avLst>
              <a:gd name="adj" fmla="val 5000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solidFill>
                <a:srgbClr val="2C293D"/>
              </a:solidFill>
              <a:cs typeface="+mn-ea"/>
              <a:sym typeface="+mn-lt"/>
            </a:endParaRPr>
          </a:p>
        </p:txBody>
      </p:sp>
      <p:sp>
        <p:nvSpPr>
          <p:cNvPr id="81" name="Text Placeholder 7"/>
          <p:cNvSpPr txBox="1"/>
          <p:nvPr/>
        </p:nvSpPr>
        <p:spPr>
          <a:xfrm>
            <a:off x="5245401" y="3580164"/>
            <a:ext cx="412514" cy="305595"/>
          </a:xfrm>
          <a:prstGeom prst="rect">
            <a:avLst/>
          </a:prstGeom>
          <a:noFill/>
        </p:spPr>
        <p:txBody>
          <a:bodyPr vert="horz" lIns="0" tIns="103884" rIns="0" bIns="103884" anchor="ctr"/>
          <a:lstStyle>
            <a:lvl1pPr marL="0" indent="0" algn="ctr" defTabSz="914400" rtl="0" eaLnBrk="1" latinLnBrk="0" hangingPunct="1">
              <a:lnSpc>
                <a:spcPct val="100000"/>
              </a:lnSpc>
              <a:spcBef>
                <a:spcPts val="0"/>
              </a:spcBef>
              <a:buFont typeface="Arial" panose="020B0604020202020204" pitchFamily="34" charset="0"/>
              <a:buNone/>
              <a:defRPr sz="1750" b="0" kern="1200">
                <a:solidFill>
                  <a:schemeClr val="bg1"/>
                </a:solidFill>
                <a:latin typeface="FontAwesome Regular"/>
                <a:ea typeface="+mn-ea"/>
                <a:cs typeface="FontAwesome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2000" dirty="0">
                <a:solidFill>
                  <a:srgbClr val="2C293D"/>
                </a:solidFill>
                <a:latin typeface="+mn-lt"/>
                <a:cs typeface="+mn-ea"/>
                <a:sym typeface="+mn-lt"/>
              </a:rPr>
              <a:t></a:t>
            </a:r>
          </a:p>
        </p:txBody>
      </p:sp>
      <p:grpSp>
        <p:nvGrpSpPr>
          <p:cNvPr id="9" name="组合 8"/>
          <p:cNvGrpSpPr/>
          <p:nvPr/>
        </p:nvGrpSpPr>
        <p:grpSpPr>
          <a:xfrm>
            <a:off x="5737356" y="1285921"/>
            <a:ext cx="2634825" cy="3351134"/>
            <a:chOff x="5737356" y="1285921"/>
            <a:chExt cx="2634825" cy="3351134"/>
          </a:xfrm>
        </p:grpSpPr>
        <p:grpSp>
          <p:nvGrpSpPr>
            <p:cNvPr id="5" name="组合 4"/>
            <p:cNvGrpSpPr/>
            <p:nvPr/>
          </p:nvGrpSpPr>
          <p:grpSpPr>
            <a:xfrm>
              <a:off x="5764182" y="1285921"/>
              <a:ext cx="2304061" cy="968078"/>
              <a:chOff x="5764182" y="1285921"/>
              <a:chExt cx="2304061" cy="968078"/>
            </a:xfrm>
          </p:grpSpPr>
          <p:sp>
            <p:nvSpPr>
              <p:cNvPr id="82" name="TextBox 7"/>
              <p:cNvSpPr txBox="1"/>
              <p:nvPr/>
            </p:nvSpPr>
            <p:spPr>
              <a:xfrm>
                <a:off x="5764182" y="1623570"/>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4" name="TextBox 8"/>
              <p:cNvSpPr txBox="1"/>
              <p:nvPr/>
            </p:nvSpPr>
            <p:spPr>
              <a:xfrm>
                <a:off x="5764182" y="1285921"/>
                <a:ext cx="1544121"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6" name="组合 5"/>
            <p:cNvGrpSpPr/>
            <p:nvPr/>
          </p:nvGrpSpPr>
          <p:grpSpPr>
            <a:xfrm>
              <a:off x="6068120" y="2570757"/>
              <a:ext cx="2304061" cy="944457"/>
              <a:chOff x="6068120" y="2570757"/>
              <a:chExt cx="2304061" cy="944457"/>
            </a:xfrm>
          </p:grpSpPr>
          <p:sp>
            <p:nvSpPr>
              <p:cNvPr id="85" name="TextBox 7"/>
              <p:cNvSpPr txBox="1"/>
              <p:nvPr/>
            </p:nvSpPr>
            <p:spPr>
              <a:xfrm>
                <a:off x="6068120" y="2884785"/>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6" name="TextBox 8"/>
              <p:cNvSpPr txBox="1"/>
              <p:nvPr/>
            </p:nvSpPr>
            <p:spPr>
              <a:xfrm>
                <a:off x="6068121" y="2570757"/>
                <a:ext cx="1973295"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7" name="组合 6"/>
            <p:cNvGrpSpPr/>
            <p:nvPr/>
          </p:nvGrpSpPr>
          <p:grpSpPr>
            <a:xfrm>
              <a:off x="5737356" y="3721549"/>
              <a:ext cx="2304061" cy="915506"/>
              <a:chOff x="5737356" y="3721549"/>
              <a:chExt cx="2304061" cy="915506"/>
            </a:xfrm>
          </p:grpSpPr>
          <p:sp>
            <p:nvSpPr>
              <p:cNvPr id="87" name="TextBox 7"/>
              <p:cNvSpPr txBox="1"/>
              <p:nvPr/>
            </p:nvSpPr>
            <p:spPr>
              <a:xfrm>
                <a:off x="5737356" y="4006626"/>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88" name="TextBox 8"/>
              <p:cNvSpPr txBox="1"/>
              <p:nvPr/>
            </p:nvSpPr>
            <p:spPr>
              <a:xfrm>
                <a:off x="5737357" y="3721549"/>
                <a:ext cx="1570946"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grpSp>
        <p:nvGrpSpPr>
          <p:cNvPr id="8" name="组合 7"/>
          <p:cNvGrpSpPr/>
          <p:nvPr/>
        </p:nvGrpSpPr>
        <p:grpSpPr>
          <a:xfrm>
            <a:off x="650581" y="1275606"/>
            <a:ext cx="2642705" cy="3405184"/>
            <a:chOff x="650581" y="1275606"/>
            <a:chExt cx="2642705" cy="3405184"/>
          </a:xfrm>
        </p:grpSpPr>
        <p:grpSp>
          <p:nvGrpSpPr>
            <p:cNvPr id="4" name="组合 3"/>
            <p:cNvGrpSpPr/>
            <p:nvPr/>
          </p:nvGrpSpPr>
          <p:grpSpPr>
            <a:xfrm>
              <a:off x="905120" y="3722832"/>
              <a:ext cx="2304061" cy="957958"/>
              <a:chOff x="905120" y="3722832"/>
              <a:chExt cx="2304061" cy="957958"/>
            </a:xfrm>
          </p:grpSpPr>
          <p:sp>
            <p:nvSpPr>
              <p:cNvPr id="89" name="TextBox 7"/>
              <p:cNvSpPr txBox="1"/>
              <p:nvPr/>
            </p:nvSpPr>
            <p:spPr>
              <a:xfrm>
                <a:off x="905120" y="4050361"/>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0" name="TextBox 8"/>
              <p:cNvSpPr txBox="1"/>
              <p:nvPr/>
            </p:nvSpPr>
            <p:spPr>
              <a:xfrm>
                <a:off x="933548" y="3722832"/>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3" name="组合 2"/>
            <p:cNvGrpSpPr/>
            <p:nvPr/>
          </p:nvGrpSpPr>
          <p:grpSpPr>
            <a:xfrm>
              <a:off x="650581" y="2570177"/>
              <a:ext cx="2304061" cy="936700"/>
              <a:chOff x="650581" y="2570177"/>
              <a:chExt cx="2304061" cy="936700"/>
            </a:xfrm>
          </p:grpSpPr>
          <p:sp>
            <p:nvSpPr>
              <p:cNvPr id="91" name="TextBox 7"/>
              <p:cNvSpPr txBox="1"/>
              <p:nvPr/>
            </p:nvSpPr>
            <p:spPr>
              <a:xfrm>
                <a:off x="650581" y="2876448"/>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2" name="TextBox 8"/>
              <p:cNvSpPr txBox="1"/>
              <p:nvPr/>
            </p:nvSpPr>
            <p:spPr>
              <a:xfrm>
                <a:off x="679009" y="2570177"/>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nvGrpSpPr>
            <p:cNvPr id="2" name="组合 1"/>
            <p:cNvGrpSpPr/>
            <p:nvPr/>
          </p:nvGrpSpPr>
          <p:grpSpPr>
            <a:xfrm>
              <a:off x="989225" y="1275606"/>
              <a:ext cx="2304061" cy="891655"/>
              <a:chOff x="989225" y="1275606"/>
              <a:chExt cx="2304061" cy="891655"/>
            </a:xfrm>
          </p:grpSpPr>
          <p:sp>
            <p:nvSpPr>
              <p:cNvPr id="94" name="TextBox 7"/>
              <p:cNvSpPr txBox="1"/>
              <p:nvPr/>
            </p:nvSpPr>
            <p:spPr>
              <a:xfrm>
                <a:off x="989225" y="1536832"/>
                <a:ext cx="2304061" cy="6304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cs typeface="+mn-ea"/>
                  <a:sym typeface="+mn-lt"/>
                </a:endParaRPr>
              </a:p>
            </p:txBody>
          </p:sp>
          <p:sp>
            <p:nvSpPr>
              <p:cNvPr id="95" name="TextBox 8"/>
              <p:cNvSpPr txBox="1"/>
              <p:nvPr/>
            </p:nvSpPr>
            <p:spPr>
              <a:xfrm>
                <a:off x="1017653" y="1275606"/>
                <a:ext cx="2275633" cy="270010"/>
              </a:xfrm>
              <a:prstGeom prst="rect">
                <a:avLst/>
              </a:prstGeom>
              <a:noFill/>
            </p:spPr>
            <p:txBody>
              <a:bodyPr wrap="square" tIns="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dirty="0">
                    <a:gradFill>
                      <a:gsLst>
                        <a:gs pos="50000">
                          <a:srgbClr val="F4DEBE"/>
                        </a:gs>
                        <a:gs pos="0">
                          <a:srgbClr val="D9A96A"/>
                        </a:gs>
                        <a:gs pos="100000">
                          <a:srgbClr val="F5E3C9"/>
                        </a:gs>
                      </a:gsLst>
                      <a:lin ang="5400000" scaled="1"/>
                    </a:gradFill>
                    <a:cs typeface="+mn-ea"/>
                    <a:sym typeface="+mn-lt"/>
                  </a:rPr>
                  <a:t>添加标题文字</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52" presetClass="entr" presetSubtype="0" fill="hold" grpId="0" nodeType="withEffect">
                                  <p:stCondLst>
                                    <p:cond delay="0"/>
                                  </p:stCondLst>
                                  <p:childTnLst>
                                    <p:set>
                                      <p:cBhvr>
                                        <p:cTn id="12" dur="1" fill="hold">
                                          <p:stCondLst>
                                            <p:cond delay="0"/>
                                          </p:stCondLst>
                                        </p:cTn>
                                        <p:tgtEl>
                                          <p:spTgt spid="69"/>
                                        </p:tgtEl>
                                        <p:attrNameLst>
                                          <p:attrName>style.visibility</p:attrName>
                                        </p:attrNameLst>
                                      </p:cBhvr>
                                      <p:to>
                                        <p:strVal val="visible"/>
                                      </p:to>
                                    </p:set>
                                    <p:animScale>
                                      <p:cBhvr>
                                        <p:cTn id="13"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9"/>
                                        </p:tgtEl>
                                        <p:attrNameLst>
                                          <p:attrName>ppt_x</p:attrName>
                                          <p:attrName>ppt_y</p:attrName>
                                        </p:attrNameLst>
                                      </p:cBhvr>
                                    </p:animMotion>
                                    <p:animEffect transition="in" filter="fade">
                                      <p:cBhvr>
                                        <p:cTn id="15" dur="1000"/>
                                        <p:tgtEl>
                                          <p:spTgt spid="69"/>
                                        </p:tgtEl>
                                      </p:cBhvr>
                                    </p:animEffect>
                                  </p:childTnLst>
                                </p:cTn>
                              </p:par>
                              <p:par>
                                <p:cTn id="16" presetID="52" presetClass="entr" presetSubtype="0" fill="hold" grpId="0" nodeType="withEffect">
                                  <p:stCondLst>
                                    <p:cond delay="400"/>
                                  </p:stCondLst>
                                  <p:childTnLst>
                                    <p:set>
                                      <p:cBhvr>
                                        <p:cTn id="17" dur="1" fill="hold">
                                          <p:stCondLst>
                                            <p:cond delay="0"/>
                                          </p:stCondLst>
                                        </p:cTn>
                                        <p:tgtEl>
                                          <p:spTgt spid="71"/>
                                        </p:tgtEl>
                                        <p:attrNameLst>
                                          <p:attrName>style.visibility</p:attrName>
                                        </p:attrNameLst>
                                      </p:cBhvr>
                                      <p:to>
                                        <p:strVal val="visible"/>
                                      </p:to>
                                    </p:set>
                                    <p:animScale>
                                      <p:cBhvr>
                                        <p:cTn id="18" dur="1000" decel="50000" fill="hold">
                                          <p:stCondLst>
                                            <p:cond delay="0"/>
                                          </p:stCondLst>
                                        </p:cTn>
                                        <p:tgtEl>
                                          <p:spTgt spid="7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71"/>
                                        </p:tgtEl>
                                        <p:attrNameLst>
                                          <p:attrName>ppt_x</p:attrName>
                                          <p:attrName>ppt_y</p:attrName>
                                        </p:attrNameLst>
                                      </p:cBhvr>
                                    </p:animMotion>
                                    <p:animEffect transition="in" filter="fade">
                                      <p:cBhvr>
                                        <p:cTn id="20" dur="1000"/>
                                        <p:tgtEl>
                                          <p:spTgt spid="71"/>
                                        </p:tgtEl>
                                      </p:cBhvr>
                                    </p:animEffect>
                                  </p:childTnLst>
                                </p:cTn>
                              </p:par>
                              <p:par>
                                <p:cTn id="21" presetID="52" presetClass="entr" presetSubtype="0" fill="hold" grpId="0" nodeType="withEffect">
                                  <p:stCondLst>
                                    <p:cond delay="900"/>
                                  </p:stCondLst>
                                  <p:childTnLst>
                                    <p:set>
                                      <p:cBhvr>
                                        <p:cTn id="22" dur="1" fill="hold">
                                          <p:stCondLst>
                                            <p:cond delay="0"/>
                                          </p:stCondLst>
                                        </p:cTn>
                                        <p:tgtEl>
                                          <p:spTgt spid="75"/>
                                        </p:tgtEl>
                                        <p:attrNameLst>
                                          <p:attrName>style.visibility</p:attrName>
                                        </p:attrNameLst>
                                      </p:cBhvr>
                                      <p:to>
                                        <p:strVal val="visible"/>
                                      </p:to>
                                    </p:set>
                                    <p:animScale>
                                      <p:cBhvr>
                                        <p:cTn id="23" dur="1000" decel="50000" fill="hold">
                                          <p:stCondLst>
                                            <p:cond delay="0"/>
                                          </p:stCondLst>
                                        </p:cTn>
                                        <p:tgtEl>
                                          <p:spTgt spid="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5"/>
                                        </p:tgtEl>
                                        <p:attrNameLst>
                                          <p:attrName>ppt_x</p:attrName>
                                          <p:attrName>ppt_y</p:attrName>
                                        </p:attrNameLst>
                                      </p:cBhvr>
                                    </p:animMotion>
                                    <p:animEffect transition="in" filter="fade">
                                      <p:cBhvr>
                                        <p:cTn id="25" dur="1000"/>
                                        <p:tgtEl>
                                          <p:spTgt spid="75"/>
                                        </p:tgtEl>
                                      </p:cBhvr>
                                    </p:animEffect>
                                  </p:childTnLst>
                                </p:cTn>
                              </p:par>
                              <p:par>
                                <p:cTn id="26" presetID="52" presetClass="entr" presetSubtype="0" fill="hold" grpId="0" nodeType="withEffect">
                                  <p:stCondLst>
                                    <p:cond delay="1400"/>
                                  </p:stCondLst>
                                  <p:childTnLst>
                                    <p:set>
                                      <p:cBhvr>
                                        <p:cTn id="27" dur="1" fill="hold">
                                          <p:stCondLst>
                                            <p:cond delay="0"/>
                                          </p:stCondLst>
                                        </p:cTn>
                                        <p:tgtEl>
                                          <p:spTgt spid="73"/>
                                        </p:tgtEl>
                                        <p:attrNameLst>
                                          <p:attrName>style.visibility</p:attrName>
                                        </p:attrNameLst>
                                      </p:cBhvr>
                                      <p:to>
                                        <p:strVal val="visible"/>
                                      </p:to>
                                    </p:set>
                                    <p:animScale>
                                      <p:cBhvr>
                                        <p:cTn id="28" dur="1000" decel="50000" fill="hold">
                                          <p:stCondLst>
                                            <p:cond delay="0"/>
                                          </p:stCondLst>
                                        </p:cTn>
                                        <p:tgtEl>
                                          <p:spTgt spid="7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3"/>
                                        </p:tgtEl>
                                        <p:attrNameLst>
                                          <p:attrName>ppt_x</p:attrName>
                                          <p:attrName>ppt_y</p:attrName>
                                        </p:attrNameLst>
                                      </p:cBhvr>
                                    </p:animMotion>
                                    <p:animEffect transition="in" filter="fade">
                                      <p:cBhvr>
                                        <p:cTn id="30" dur="1000"/>
                                        <p:tgtEl>
                                          <p:spTgt spid="73"/>
                                        </p:tgtEl>
                                      </p:cBhvr>
                                    </p:animEffect>
                                  </p:childTnLst>
                                </p:cTn>
                              </p:par>
                              <p:par>
                                <p:cTn id="31" presetID="52" presetClass="entr" presetSubtype="0" fill="hold" grpId="0" nodeType="withEffect">
                                  <p:stCondLst>
                                    <p:cond delay="1900"/>
                                  </p:stCondLst>
                                  <p:childTnLst>
                                    <p:set>
                                      <p:cBhvr>
                                        <p:cTn id="32" dur="1" fill="hold">
                                          <p:stCondLst>
                                            <p:cond delay="0"/>
                                          </p:stCondLst>
                                        </p:cTn>
                                        <p:tgtEl>
                                          <p:spTgt spid="77"/>
                                        </p:tgtEl>
                                        <p:attrNameLst>
                                          <p:attrName>style.visibility</p:attrName>
                                        </p:attrNameLst>
                                      </p:cBhvr>
                                      <p:to>
                                        <p:strVal val="visible"/>
                                      </p:to>
                                    </p:set>
                                    <p:animScale>
                                      <p:cBhvr>
                                        <p:cTn id="33" dur="100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77"/>
                                        </p:tgtEl>
                                        <p:attrNameLst>
                                          <p:attrName>ppt_x</p:attrName>
                                          <p:attrName>ppt_y</p:attrName>
                                        </p:attrNameLst>
                                      </p:cBhvr>
                                    </p:animMotion>
                                    <p:animEffect transition="in" filter="fade">
                                      <p:cBhvr>
                                        <p:cTn id="35" dur="1000"/>
                                        <p:tgtEl>
                                          <p:spTgt spid="77"/>
                                        </p:tgtEl>
                                      </p:cBhvr>
                                    </p:animEffect>
                                  </p:childTnLst>
                                </p:cTn>
                              </p:par>
                              <p:par>
                                <p:cTn id="36" presetID="52" presetClass="entr" presetSubtype="0" fill="hold" grpId="0" nodeType="withEffect">
                                  <p:stCondLst>
                                    <p:cond delay="2600"/>
                                  </p:stCondLst>
                                  <p:childTnLst>
                                    <p:set>
                                      <p:cBhvr>
                                        <p:cTn id="37" dur="1" fill="hold">
                                          <p:stCondLst>
                                            <p:cond delay="0"/>
                                          </p:stCondLst>
                                        </p:cTn>
                                        <p:tgtEl>
                                          <p:spTgt spid="80"/>
                                        </p:tgtEl>
                                        <p:attrNameLst>
                                          <p:attrName>style.visibility</p:attrName>
                                        </p:attrNameLst>
                                      </p:cBhvr>
                                      <p:to>
                                        <p:strVal val="visible"/>
                                      </p:to>
                                    </p:set>
                                    <p:animScale>
                                      <p:cBhvr>
                                        <p:cTn id="38" dur="1000" decel="50000" fill="hold">
                                          <p:stCondLst>
                                            <p:cond delay="0"/>
                                          </p:stCondLst>
                                        </p:cTn>
                                        <p:tgtEl>
                                          <p:spTgt spid="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80"/>
                                        </p:tgtEl>
                                        <p:attrNameLst>
                                          <p:attrName>ppt_x</p:attrName>
                                          <p:attrName>ppt_y</p:attrName>
                                        </p:attrNameLst>
                                      </p:cBhvr>
                                    </p:animMotion>
                                    <p:animEffect transition="in" filter="fade">
                                      <p:cBhvr>
                                        <p:cTn id="40" dur="1000"/>
                                        <p:tgtEl>
                                          <p:spTgt spid="80"/>
                                        </p:tgtEl>
                                      </p:cBhvr>
                                    </p:animEffect>
                                  </p:childTnLst>
                                </p:cTn>
                              </p:par>
                              <p:par>
                                <p:cTn id="41" presetID="2" presetClass="entr" presetSubtype="2" fill="hold" nodeType="withEffect">
                                  <p:stCondLst>
                                    <p:cond delay="3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36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69" grpId="0" animBg="1"/>
      <p:bldP spid="71" grpId="0" animBg="1"/>
      <p:bldP spid="73" grpId="0" animBg="1"/>
      <p:bldP spid="75" grpId="0" animBg="1"/>
      <p:bldP spid="77" grpId="0" animBg="1"/>
      <p:bldP spid="8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8"/>
          <p:cNvSpPr>
            <a:spLocks noEditPoints="1"/>
          </p:cNvSpPr>
          <p:nvPr/>
        </p:nvSpPr>
        <p:spPr bwMode="auto">
          <a:xfrm>
            <a:off x="2442904" y="1334748"/>
            <a:ext cx="757625" cy="75762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Freeform 11"/>
          <p:cNvSpPr>
            <a:spLocks noEditPoints="1"/>
          </p:cNvSpPr>
          <p:nvPr/>
        </p:nvSpPr>
        <p:spPr bwMode="auto">
          <a:xfrm>
            <a:off x="1408600" y="4027309"/>
            <a:ext cx="483305" cy="483305"/>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grpSp>
        <p:nvGrpSpPr>
          <p:cNvPr id="11" name="组合 10"/>
          <p:cNvGrpSpPr/>
          <p:nvPr/>
        </p:nvGrpSpPr>
        <p:grpSpPr>
          <a:xfrm>
            <a:off x="4626689" y="1348783"/>
            <a:ext cx="3857625" cy="812720"/>
            <a:chOff x="4626689" y="1348783"/>
            <a:chExt cx="3857625" cy="812720"/>
          </a:xfrm>
        </p:grpSpPr>
        <p:sp>
          <p:nvSpPr>
            <p:cNvPr id="25" name="TextBox 46"/>
            <p:cNvSpPr txBox="1"/>
            <p:nvPr/>
          </p:nvSpPr>
          <p:spPr>
            <a:xfrm>
              <a:off x="4671803" y="1348783"/>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01</a:t>
              </a:r>
            </a:p>
          </p:txBody>
        </p:sp>
        <p:sp>
          <p:nvSpPr>
            <p:cNvPr id="26" name="TextBox 47"/>
            <p:cNvSpPr txBox="1"/>
            <p:nvPr/>
          </p:nvSpPr>
          <p:spPr>
            <a:xfrm>
              <a:off x="5199833" y="1452657"/>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27" name="Rectangle 48"/>
            <p:cNvSpPr/>
            <p:nvPr/>
          </p:nvSpPr>
          <p:spPr>
            <a:xfrm>
              <a:off x="4626689" y="1751134"/>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3" name="组合 12"/>
          <p:cNvGrpSpPr/>
          <p:nvPr/>
        </p:nvGrpSpPr>
        <p:grpSpPr>
          <a:xfrm>
            <a:off x="4671803" y="2445872"/>
            <a:ext cx="3857625" cy="812719"/>
            <a:chOff x="4671803" y="2445872"/>
            <a:chExt cx="3857625" cy="812719"/>
          </a:xfrm>
        </p:grpSpPr>
        <p:sp>
          <p:nvSpPr>
            <p:cNvPr id="28" name="TextBox 46"/>
            <p:cNvSpPr txBox="1"/>
            <p:nvPr/>
          </p:nvSpPr>
          <p:spPr>
            <a:xfrm>
              <a:off x="4716919" y="2445872"/>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02</a:t>
              </a:r>
            </a:p>
          </p:txBody>
        </p:sp>
        <p:sp>
          <p:nvSpPr>
            <p:cNvPr id="29" name="TextBox 47"/>
            <p:cNvSpPr txBox="1"/>
            <p:nvPr/>
          </p:nvSpPr>
          <p:spPr>
            <a:xfrm>
              <a:off x="5244947" y="2549746"/>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0" name="Rectangle 48"/>
            <p:cNvSpPr/>
            <p:nvPr/>
          </p:nvSpPr>
          <p:spPr>
            <a:xfrm>
              <a:off x="4671803" y="284822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4671803" y="3581851"/>
            <a:ext cx="3857625" cy="812720"/>
            <a:chOff x="4671803" y="3581851"/>
            <a:chExt cx="3857625" cy="812720"/>
          </a:xfrm>
        </p:grpSpPr>
        <p:sp>
          <p:nvSpPr>
            <p:cNvPr id="31" name="TextBox 46"/>
            <p:cNvSpPr txBox="1"/>
            <p:nvPr/>
          </p:nvSpPr>
          <p:spPr>
            <a:xfrm>
              <a:off x="4716919" y="3581851"/>
              <a:ext cx="569387" cy="545086"/>
            </a:xfrm>
            <a:prstGeom prst="rect">
              <a:avLst/>
            </a:prstGeom>
            <a:noFill/>
          </p:spPr>
          <p:txBody>
            <a:bodyPr wrap="none" rtlCol="0">
              <a:spAutoFit/>
            </a:bodyPr>
            <a:lstStyle/>
            <a:p>
              <a:pPr>
                <a:lnSpc>
                  <a:spcPct val="120000"/>
                </a:lnSpc>
              </a:pPr>
              <a:r>
                <a:rPr lang="en-US" sz="2700" dirty="0">
                  <a:gradFill>
                    <a:gsLst>
                      <a:gs pos="50000">
                        <a:schemeClr val="accent2"/>
                      </a:gs>
                      <a:gs pos="0">
                        <a:schemeClr val="accent1"/>
                      </a:gs>
                      <a:gs pos="100000">
                        <a:schemeClr val="accent3"/>
                      </a:gs>
                    </a:gsLst>
                    <a:lin ang="5400000" scaled="1"/>
                  </a:gradFill>
                  <a:cs typeface="+mn-ea"/>
                  <a:sym typeface="+mn-lt"/>
                </a:rPr>
                <a:t>03</a:t>
              </a:r>
            </a:p>
          </p:txBody>
        </p:sp>
        <p:sp>
          <p:nvSpPr>
            <p:cNvPr id="32" name="TextBox 47"/>
            <p:cNvSpPr txBox="1"/>
            <p:nvPr/>
          </p:nvSpPr>
          <p:spPr>
            <a:xfrm>
              <a:off x="5244947" y="3685725"/>
              <a:ext cx="1569660" cy="396134"/>
            </a:xfrm>
            <a:prstGeom prst="rect">
              <a:avLst/>
            </a:prstGeom>
            <a:noFill/>
          </p:spPr>
          <p:txBody>
            <a:bodyPr wrap="non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点击添加标题</a:t>
              </a:r>
              <a:endParaRPr lang="en-US"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48"/>
            <p:cNvSpPr/>
            <p:nvPr/>
          </p:nvSpPr>
          <p:spPr>
            <a:xfrm>
              <a:off x="4671803" y="3984202"/>
              <a:ext cx="3857625" cy="410369"/>
            </a:xfrm>
            <a:prstGeom prst="rect">
              <a:avLst/>
            </a:prstGeom>
          </p:spPr>
          <p:txBody>
            <a:bodyPr wrap="square">
              <a:spAutoFit/>
            </a:bodyPr>
            <a:lstStyle/>
            <a:p>
              <a:pPr fontAlgn="base">
                <a:lnSpc>
                  <a:spcPct val="120000"/>
                </a:lnSpc>
                <a:spcBef>
                  <a:spcPct val="0"/>
                </a:spcBef>
                <a:spcAft>
                  <a:spcPct val="0"/>
                </a:spcAft>
              </a:pP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及以上版本，单击选中图片，右键，设置图片格式，填充，图片或纹理填充，文件，选择你要得图片即可；</a:t>
              </a:r>
              <a:r>
                <a:rPr lang="en-US" altLang="zh-CN" sz="900" dirty="0">
                  <a:gradFill>
                    <a:gsLst>
                      <a:gs pos="50000">
                        <a:schemeClr val="accent2"/>
                      </a:gs>
                      <a:gs pos="0">
                        <a:schemeClr val="accent1"/>
                      </a:gs>
                      <a:gs pos="100000">
                        <a:schemeClr val="accent3"/>
                      </a:gs>
                    </a:gsLst>
                    <a:lin ang="5400000" scaled="1"/>
                  </a:gradFill>
                  <a:cs typeface="+mn-ea"/>
                  <a:sym typeface="+mn-lt"/>
                </a:rPr>
                <a:t>Office2010</a:t>
              </a:r>
              <a:r>
                <a:rPr lang="zh-CN" altLang="en-US" sz="900" dirty="0">
                  <a:gradFill>
                    <a:gsLst>
                      <a:gs pos="50000">
                        <a:schemeClr val="accent2"/>
                      </a:gs>
                      <a:gs pos="0">
                        <a:schemeClr val="accent1"/>
                      </a:gs>
                      <a:gs pos="100000">
                        <a:schemeClr val="accent3"/>
                      </a:gs>
                    </a:gsLst>
                    <a:lin ang="5400000" scaled="1"/>
                  </a:gradFill>
                  <a:cs typeface="+mn-ea"/>
                  <a:sym typeface="+mn-lt"/>
                </a:rPr>
                <a:t>及以上版本</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grpSp>
      <p:grpSp>
        <p:nvGrpSpPr>
          <p:cNvPr id="2" name="组合 1"/>
          <p:cNvGrpSpPr/>
          <p:nvPr/>
        </p:nvGrpSpPr>
        <p:grpSpPr>
          <a:xfrm>
            <a:off x="1340905" y="1478364"/>
            <a:ext cx="1102000" cy="1102000"/>
            <a:chOff x="1340905" y="1478364"/>
            <a:chExt cx="1102000" cy="1102000"/>
          </a:xfrm>
        </p:grpSpPr>
        <p:sp>
          <p:nvSpPr>
            <p:cNvPr id="8" name="Freeform 7"/>
            <p:cNvSpPr>
              <a:spLocks noEditPoints="1"/>
            </p:cNvSpPr>
            <p:nvPr/>
          </p:nvSpPr>
          <p:spPr bwMode="auto">
            <a:xfrm>
              <a:off x="1340905" y="1478364"/>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4" name="TextBox 47"/>
            <p:cNvSpPr txBox="1"/>
            <p:nvPr/>
          </p:nvSpPr>
          <p:spPr>
            <a:xfrm>
              <a:off x="1546702" y="1923773"/>
              <a:ext cx="723275" cy="269561"/>
            </a:xfrm>
            <a:prstGeom prst="rect">
              <a:avLst/>
            </a:prstGeom>
            <a:noFill/>
          </p:spPr>
          <p:txBody>
            <a:bodyPr wrap="non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添加标题</a:t>
              </a:r>
              <a:endParaRPr lang="en-US" sz="1050" dirty="0">
                <a:gradFill>
                  <a:gsLst>
                    <a:gs pos="50000">
                      <a:schemeClr val="accent2"/>
                    </a:gs>
                    <a:gs pos="0">
                      <a:schemeClr val="accent1"/>
                    </a:gs>
                    <a:gs pos="100000">
                      <a:schemeClr val="accent3"/>
                    </a:gs>
                  </a:gsLst>
                  <a:lin ang="5400000" scaled="1"/>
                </a:gradFill>
                <a:cs typeface="+mn-ea"/>
                <a:sym typeface="+mn-lt"/>
              </a:endParaRPr>
            </a:p>
          </p:txBody>
        </p:sp>
      </p:grpSp>
      <p:grpSp>
        <p:nvGrpSpPr>
          <p:cNvPr id="4" name="组合 3"/>
          <p:cNvGrpSpPr/>
          <p:nvPr/>
        </p:nvGrpSpPr>
        <p:grpSpPr>
          <a:xfrm>
            <a:off x="805758" y="2580364"/>
            <a:ext cx="1359466" cy="1359466"/>
            <a:chOff x="805758" y="2580364"/>
            <a:chExt cx="1359466" cy="1359466"/>
          </a:xfrm>
        </p:grpSpPr>
        <p:sp>
          <p:nvSpPr>
            <p:cNvPr id="5" name="Freeform 4"/>
            <p:cNvSpPr>
              <a:spLocks noEditPoints="1"/>
            </p:cNvSpPr>
            <p:nvPr/>
          </p:nvSpPr>
          <p:spPr bwMode="auto">
            <a:xfrm>
              <a:off x="805758" y="2580364"/>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5" name="TextBox 47"/>
            <p:cNvSpPr txBox="1"/>
            <p:nvPr/>
          </p:nvSpPr>
          <p:spPr>
            <a:xfrm>
              <a:off x="1069514" y="3112929"/>
              <a:ext cx="877163" cy="320152"/>
            </a:xfrm>
            <a:prstGeom prst="rect">
              <a:avLst/>
            </a:prstGeom>
            <a:noFill/>
          </p:spPr>
          <p:txBody>
            <a:bodyPr wrap="none" rtlCol="0">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添加标题</a:t>
              </a:r>
              <a:endParaRPr lang="en-US" sz="1350" dirty="0">
                <a:gradFill>
                  <a:gsLst>
                    <a:gs pos="50000">
                      <a:schemeClr val="accent2"/>
                    </a:gs>
                    <a:gs pos="0">
                      <a:schemeClr val="accent1"/>
                    </a:gs>
                    <a:gs pos="100000">
                      <a:schemeClr val="accent3"/>
                    </a:gs>
                  </a:gsLst>
                  <a:lin ang="5400000" scaled="1"/>
                </a:gradFill>
                <a:cs typeface="+mn-ea"/>
                <a:sym typeface="+mn-lt"/>
              </a:endParaRPr>
            </a:p>
          </p:txBody>
        </p:sp>
      </p:grpSp>
      <p:grpSp>
        <p:nvGrpSpPr>
          <p:cNvPr id="10" name="组合 9"/>
          <p:cNvGrpSpPr/>
          <p:nvPr/>
        </p:nvGrpSpPr>
        <p:grpSpPr>
          <a:xfrm>
            <a:off x="1921759" y="3496095"/>
            <a:ext cx="1102000" cy="1102000"/>
            <a:chOff x="1921759" y="3496095"/>
            <a:chExt cx="1102000" cy="1102000"/>
          </a:xfrm>
        </p:grpSpPr>
        <p:sp>
          <p:nvSpPr>
            <p:cNvPr id="7" name="Freeform 6"/>
            <p:cNvSpPr>
              <a:spLocks noEditPoints="1"/>
            </p:cNvSpPr>
            <p:nvPr/>
          </p:nvSpPr>
          <p:spPr bwMode="auto">
            <a:xfrm>
              <a:off x="1921759" y="3496095"/>
              <a:ext cx="1102000" cy="1102000"/>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6" name="TextBox 47"/>
            <p:cNvSpPr txBox="1"/>
            <p:nvPr/>
          </p:nvSpPr>
          <p:spPr>
            <a:xfrm>
              <a:off x="2114410" y="3928100"/>
              <a:ext cx="800219" cy="294824"/>
            </a:xfrm>
            <a:prstGeom prst="rect">
              <a:avLst/>
            </a:prstGeom>
            <a:noFill/>
          </p:spPr>
          <p:txBody>
            <a:bodyPr wrap="none" rtlCol="0">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添加标题</a:t>
              </a:r>
              <a:endParaRPr lang="en-US" sz="1200" dirty="0">
                <a:gradFill>
                  <a:gsLst>
                    <a:gs pos="50000">
                      <a:schemeClr val="accent2"/>
                    </a:gs>
                    <a:gs pos="0">
                      <a:schemeClr val="accent1"/>
                    </a:gs>
                    <a:gs pos="100000">
                      <a:schemeClr val="accent3"/>
                    </a:gs>
                  </a:gsLst>
                  <a:lin ang="5400000" scaled="1"/>
                </a:gradFill>
                <a:cs typeface="+mn-ea"/>
                <a:sym typeface="+mn-lt"/>
              </a:endParaRPr>
            </a:p>
          </p:txBody>
        </p:sp>
      </p:grpSp>
      <p:grpSp>
        <p:nvGrpSpPr>
          <p:cNvPr id="3" name="组合 2"/>
          <p:cNvGrpSpPr/>
          <p:nvPr/>
        </p:nvGrpSpPr>
        <p:grpSpPr>
          <a:xfrm>
            <a:off x="2165223" y="2136630"/>
            <a:ext cx="1359466" cy="1359466"/>
            <a:chOff x="2165223" y="2136630"/>
            <a:chExt cx="1359466" cy="1359466"/>
          </a:xfrm>
        </p:grpSpPr>
        <p:sp>
          <p:nvSpPr>
            <p:cNvPr id="6" name="Freeform 5"/>
            <p:cNvSpPr>
              <a:spLocks noEditPoints="1"/>
            </p:cNvSpPr>
            <p:nvPr/>
          </p:nvSpPr>
          <p:spPr bwMode="auto">
            <a:xfrm>
              <a:off x="2165223" y="2136630"/>
              <a:ext cx="1359466" cy="1359466"/>
            </a:xfrm>
            <a:custGeom>
              <a:avLst/>
              <a:gdLst>
                <a:gd name="T0" fmla="*/ 894 w 971"/>
                <a:gd name="T1" fmla="*/ 509 h 971"/>
                <a:gd name="T2" fmla="*/ 969 w 971"/>
                <a:gd name="T3" fmla="*/ 442 h 971"/>
                <a:gd name="T4" fmla="*/ 883 w 971"/>
                <a:gd name="T5" fmla="*/ 390 h 971"/>
                <a:gd name="T6" fmla="*/ 938 w 971"/>
                <a:gd name="T7" fmla="*/ 309 h 971"/>
                <a:gd name="T8" fmla="*/ 838 w 971"/>
                <a:gd name="T9" fmla="*/ 279 h 971"/>
                <a:gd name="T10" fmla="*/ 802 w 971"/>
                <a:gd name="T11" fmla="*/ 227 h 971"/>
                <a:gd name="T12" fmla="*/ 813 w 971"/>
                <a:gd name="T13" fmla="*/ 127 h 971"/>
                <a:gd name="T14" fmla="*/ 714 w 971"/>
                <a:gd name="T15" fmla="*/ 146 h 971"/>
                <a:gd name="T16" fmla="*/ 700 w 971"/>
                <a:gd name="T17" fmla="*/ 50 h 971"/>
                <a:gd name="T18" fmla="*/ 606 w 971"/>
                <a:gd name="T19" fmla="*/ 95 h 971"/>
                <a:gd name="T20" fmla="*/ 545 w 971"/>
                <a:gd name="T21" fmla="*/ 81 h 971"/>
                <a:gd name="T22" fmla="*/ 485 w 971"/>
                <a:gd name="T23" fmla="*/ 0 h 971"/>
                <a:gd name="T24" fmla="*/ 425 w 971"/>
                <a:gd name="T25" fmla="*/ 80 h 971"/>
                <a:gd name="T26" fmla="*/ 350 w 971"/>
                <a:gd name="T27" fmla="*/ 19 h 971"/>
                <a:gd name="T28" fmla="*/ 311 w 971"/>
                <a:gd name="T29" fmla="*/ 115 h 971"/>
                <a:gd name="T30" fmla="*/ 256 w 971"/>
                <a:gd name="T31" fmla="*/ 146 h 971"/>
                <a:gd name="T32" fmla="*/ 157 w 971"/>
                <a:gd name="T33" fmla="*/ 126 h 971"/>
                <a:gd name="T34" fmla="*/ 167 w 971"/>
                <a:gd name="T35" fmla="*/ 226 h 971"/>
                <a:gd name="T36" fmla="*/ 70 w 971"/>
                <a:gd name="T37" fmla="*/ 232 h 971"/>
                <a:gd name="T38" fmla="*/ 106 w 971"/>
                <a:gd name="T39" fmla="*/ 329 h 971"/>
                <a:gd name="T40" fmla="*/ 86 w 971"/>
                <a:gd name="T41" fmla="*/ 389 h 971"/>
                <a:gd name="T42" fmla="*/ 0 w 971"/>
                <a:gd name="T43" fmla="*/ 441 h 971"/>
                <a:gd name="T44" fmla="*/ 75 w 971"/>
                <a:gd name="T45" fmla="*/ 508 h 971"/>
                <a:gd name="T46" fmla="*/ 6 w 971"/>
                <a:gd name="T47" fmla="*/ 577 h 971"/>
                <a:gd name="T48" fmla="*/ 98 w 971"/>
                <a:gd name="T49" fmla="*/ 625 h 971"/>
                <a:gd name="T50" fmla="*/ 124 w 971"/>
                <a:gd name="T51" fmla="*/ 683 h 971"/>
                <a:gd name="T52" fmla="*/ 96 w 971"/>
                <a:gd name="T53" fmla="*/ 779 h 971"/>
                <a:gd name="T54" fmla="*/ 196 w 971"/>
                <a:gd name="T55" fmla="*/ 778 h 971"/>
                <a:gd name="T56" fmla="*/ 192 w 971"/>
                <a:gd name="T57" fmla="*/ 876 h 971"/>
                <a:gd name="T58" fmla="*/ 293 w 971"/>
                <a:gd name="T59" fmla="*/ 849 h 971"/>
                <a:gd name="T60" fmla="*/ 351 w 971"/>
                <a:gd name="T61" fmla="*/ 874 h 971"/>
                <a:gd name="T62" fmla="*/ 394 w 971"/>
                <a:gd name="T63" fmla="*/ 965 h 971"/>
                <a:gd name="T64" fmla="*/ 468 w 971"/>
                <a:gd name="T65" fmla="*/ 896 h 971"/>
                <a:gd name="T66" fmla="*/ 531 w 971"/>
                <a:gd name="T67" fmla="*/ 971 h 971"/>
                <a:gd name="T68" fmla="*/ 587 w 971"/>
                <a:gd name="T69" fmla="*/ 884 h 971"/>
                <a:gd name="T70" fmla="*/ 647 w 971"/>
                <a:gd name="T71" fmla="*/ 863 h 971"/>
                <a:gd name="T72" fmla="*/ 740 w 971"/>
                <a:gd name="T73" fmla="*/ 900 h 971"/>
                <a:gd name="T74" fmla="*/ 748 w 971"/>
                <a:gd name="T75" fmla="*/ 800 h 971"/>
                <a:gd name="T76" fmla="*/ 845 w 971"/>
                <a:gd name="T77" fmla="*/ 813 h 971"/>
                <a:gd name="T78" fmla="*/ 828 w 971"/>
                <a:gd name="T79" fmla="*/ 711 h 971"/>
                <a:gd name="T80" fmla="*/ 858 w 971"/>
                <a:gd name="T81" fmla="*/ 655 h 971"/>
                <a:gd name="T82" fmla="*/ 952 w 971"/>
                <a:gd name="T83" fmla="*/ 620 h 971"/>
                <a:gd name="T84" fmla="*/ 891 w 971"/>
                <a:gd name="T85" fmla="*/ 541 h 971"/>
                <a:gd name="T86" fmla="*/ 766 w 971"/>
                <a:gd name="T87" fmla="*/ 641 h 971"/>
                <a:gd name="T88" fmla="*/ 588 w 971"/>
                <a:gd name="T89" fmla="*/ 790 h 971"/>
                <a:gd name="T90" fmla="*/ 357 w 971"/>
                <a:gd name="T91" fmla="*/ 781 h 971"/>
                <a:gd name="T92" fmla="*/ 191 w 971"/>
                <a:gd name="T93" fmla="*/ 618 h 971"/>
                <a:gd name="T94" fmla="*/ 179 w 971"/>
                <a:gd name="T95" fmla="*/ 386 h 971"/>
                <a:gd name="T96" fmla="*/ 326 w 971"/>
                <a:gd name="T97" fmla="*/ 207 h 971"/>
                <a:gd name="T98" fmla="*/ 556 w 971"/>
                <a:gd name="T99" fmla="*/ 173 h 971"/>
                <a:gd name="T100" fmla="*/ 748 w 971"/>
                <a:gd name="T101" fmla="*/ 303 h 971"/>
                <a:gd name="T102" fmla="*/ 803 w 971"/>
                <a:gd name="T103" fmla="*/ 52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1" h="971">
                  <a:moveTo>
                    <a:pt x="891" y="541"/>
                  </a:moveTo>
                  <a:cubicBezTo>
                    <a:pt x="893" y="530"/>
                    <a:pt x="893" y="520"/>
                    <a:pt x="894" y="509"/>
                  </a:cubicBezTo>
                  <a:cubicBezTo>
                    <a:pt x="920" y="502"/>
                    <a:pt x="946" y="494"/>
                    <a:pt x="971" y="485"/>
                  </a:cubicBezTo>
                  <a:cubicBezTo>
                    <a:pt x="971" y="470"/>
                    <a:pt x="970" y="456"/>
                    <a:pt x="969" y="442"/>
                  </a:cubicBezTo>
                  <a:cubicBezTo>
                    <a:pt x="942" y="433"/>
                    <a:pt x="916" y="426"/>
                    <a:pt x="889" y="421"/>
                  </a:cubicBezTo>
                  <a:cubicBezTo>
                    <a:pt x="888" y="411"/>
                    <a:pt x="885" y="400"/>
                    <a:pt x="883" y="390"/>
                  </a:cubicBezTo>
                  <a:cubicBezTo>
                    <a:pt x="880" y="380"/>
                    <a:pt x="878" y="370"/>
                    <a:pt x="874" y="360"/>
                  </a:cubicBezTo>
                  <a:cubicBezTo>
                    <a:pt x="896" y="344"/>
                    <a:pt x="917" y="327"/>
                    <a:pt x="938" y="309"/>
                  </a:cubicBezTo>
                  <a:cubicBezTo>
                    <a:pt x="932" y="296"/>
                    <a:pt x="927" y="283"/>
                    <a:pt x="920" y="270"/>
                  </a:cubicBezTo>
                  <a:cubicBezTo>
                    <a:pt x="893" y="271"/>
                    <a:pt x="865" y="274"/>
                    <a:pt x="838" y="279"/>
                  </a:cubicBezTo>
                  <a:cubicBezTo>
                    <a:pt x="833" y="270"/>
                    <a:pt x="828" y="261"/>
                    <a:pt x="821" y="252"/>
                  </a:cubicBezTo>
                  <a:cubicBezTo>
                    <a:pt x="816" y="244"/>
                    <a:pt x="809" y="235"/>
                    <a:pt x="802" y="227"/>
                  </a:cubicBezTo>
                  <a:cubicBezTo>
                    <a:pt x="817" y="205"/>
                    <a:pt x="831" y="181"/>
                    <a:pt x="843" y="157"/>
                  </a:cubicBezTo>
                  <a:cubicBezTo>
                    <a:pt x="833" y="147"/>
                    <a:pt x="823" y="137"/>
                    <a:pt x="813" y="127"/>
                  </a:cubicBezTo>
                  <a:cubicBezTo>
                    <a:pt x="787" y="139"/>
                    <a:pt x="763" y="151"/>
                    <a:pt x="740" y="165"/>
                  </a:cubicBezTo>
                  <a:cubicBezTo>
                    <a:pt x="731" y="159"/>
                    <a:pt x="723" y="153"/>
                    <a:pt x="714" y="146"/>
                  </a:cubicBezTo>
                  <a:cubicBezTo>
                    <a:pt x="705" y="141"/>
                    <a:pt x="696" y="135"/>
                    <a:pt x="687" y="130"/>
                  </a:cubicBezTo>
                  <a:cubicBezTo>
                    <a:pt x="693" y="104"/>
                    <a:pt x="697" y="77"/>
                    <a:pt x="700" y="50"/>
                  </a:cubicBezTo>
                  <a:cubicBezTo>
                    <a:pt x="687" y="44"/>
                    <a:pt x="674" y="38"/>
                    <a:pt x="661" y="33"/>
                  </a:cubicBezTo>
                  <a:cubicBezTo>
                    <a:pt x="641" y="52"/>
                    <a:pt x="623" y="73"/>
                    <a:pt x="606" y="95"/>
                  </a:cubicBezTo>
                  <a:cubicBezTo>
                    <a:pt x="596" y="92"/>
                    <a:pt x="586" y="89"/>
                    <a:pt x="576" y="86"/>
                  </a:cubicBezTo>
                  <a:cubicBezTo>
                    <a:pt x="566" y="84"/>
                    <a:pt x="555" y="82"/>
                    <a:pt x="545" y="81"/>
                  </a:cubicBezTo>
                  <a:cubicBezTo>
                    <a:pt x="541" y="54"/>
                    <a:pt x="535" y="28"/>
                    <a:pt x="528" y="2"/>
                  </a:cubicBezTo>
                  <a:cubicBezTo>
                    <a:pt x="513" y="0"/>
                    <a:pt x="499" y="0"/>
                    <a:pt x="485" y="0"/>
                  </a:cubicBezTo>
                  <a:cubicBezTo>
                    <a:pt x="474" y="25"/>
                    <a:pt x="464" y="51"/>
                    <a:pt x="457" y="77"/>
                  </a:cubicBezTo>
                  <a:cubicBezTo>
                    <a:pt x="446" y="78"/>
                    <a:pt x="436" y="79"/>
                    <a:pt x="425" y="80"/>
                  </a:cubicBezTo>
                  <a:cubicBezTo>
                    <a:pt x="415" y="82"/>
                    <a:pt x="404" y="84"/>
                    <a:pt x="394" y="86"/>
                  </a:cubicBezTo>
                  <a:cubicBezTo>
                    <a:pt x="381" y="63"/>
                    <a:pt x="366" y="41"/>
                    <a:pt x="350" y="19"/>
                  </a:cubicBezTo>
                  <a:cubicBezTo>
                    <a:pt x="336" y="23"/>
                    <a:pt x="322" y="27"/>
                    <a:pt x="309" y="32"/>
                  </a:cubicBezTo>
                  <a:cubicBezTo>
                    <a:pt x="308" y="60"/>
                    <a:pt x="309" y="88"/>
                    <a:pt x="311" y="115"/>
                  </a:cubicBezTo>
                  <a:cubicBezTo>
                    <a:pt x="301" y="119"/>
                    <a:pt x="292" y="124"/>
                    <a:pt x="283" y="129"/>
                  </a:cubicBezTo>
                  <a:cubicBezTo>
                    <a:pt x="273" y="134"/>
                    <a:pt x="264" y="140"/>
                    <a:pt x="256" y="146"/>
                  </a:cubicBezTo>
                  <a:cubicBezTo>
                    <a:pt x="235" y="129"/>
                    <a:pt x="213" y="113"/>
                    <a:pt x="190" y="99"/>
                  </a:cubicBezTo>
                  <a:cubicBezTo>
                    <a:pt x="178" y="108"/>
                    <a:pt x="167" y="117"/>
                    <a:pt x="157" y="126"/>
                  </a:cubicBezTo>
                  <a:cubicBezTo>
                    <a:pt x="166" y="153"/>
                    <a:pt x="176" y="178"/>
                    <a:pt x="188" y="203"/>
                  </a:cubicBezTo>
                  <a:cubicBezTo>
                    <a:pt x="181" y="210"/>
                    <a:pt x="174" y="218"/>
                    <a:pt x="167" y="226"/>
                  </a:cubicBezTo>
                  <a:cubicBezTo>
                    <a:pt x="161" y="235"/>
                    <a:pt x="154" y="243"/>
                    <a:pt x="148" y="252"/>
                  </a:cubicBezTo>
                  <a:cubicBezTo>
                    <a:pt x="122" y="243"/>
                    <a:pt x="97" y="237"/>
                    <a:pt x="70" y="232"/>
                  </a:cubicBezTo>
                  <a:cubicBezTo>
                    <a:pt x="62" y="244"/>
                    <a:pt x="55" y="256"/>
                    <a:pt x="49" y="269"/>
                  </a:cubicBezTo>
                  <a:cubicBezTo>
                    <a:pt x="67" y="290"/>
                    <a:pt x="86" y="310"/>
                    <a:pt x="106" y="329"/>
                  </a:cubicBezTo>
                  <a:cubicBezTo>
                    <a:pt x="102" y="339"/>
                    <a:pt x="98" y="348"/>
                    <a:pt x="95" y="358"/>
                  </a:cubicBezTo>
                  <a:cubicBezTo>
                    <a:pt x="91" y="369"/>
                    <a:pt x="88" y="379"/>
                    <a:pt x="86" y="389"/>
                  </a:cubicBezTo>
                  <a:cubicBezTo>
                    <a:pt x="59" y="391"/>
                    <a:pt x="32" y="394"/>
                    <a:pt x="6" y="399"/>
                  </a:cubicBezTo>
                  <a:cubicBezTo>
                    <a:pt x="3" y="413"/>
                    <a:pt x="1" y="427"/>
                    <a:pt x="0" y="441"/>
                  </a:cubicBezTo>
                  <a:cubicBezTo>
                    <a:pt x="24" y="454"/>
                    <a:pt x="49" y="466"/>
                    <a:pt x="74" y="476"/>
                  </a:cubicBezTo>
                  <a:cubicBezTo>
                    <a:pt x="74" y="487"/>
                    <a:pt x="74" y="497"/>
                    <a:pt x="75" y="508"/>
                  </a:cubicBezTo>
                  <a:cubicBezTo>
                    <a:pt x="75" y="518"/>
                    <a:pt x="76" y="529"/>
                    <a:pt x="78" y="539"/>
                  </a:cubicBezTo>
                  <a:cubicBezTo>
                    <a:pt x="53" y="551"/>
                    <a:pt x="30" y="563"/>
                    <a:pt x="6" y="577"/>
                  </a:cubicBezTo>
                  <a:cubicBezTo>
                    <a:pt x="9" y="591"/>
                    <a:pt x="12" y="605"/>
                    <a:pt x="16" y="619"/>
                  </a:cubicBezTo>
                  <a:cubicBezTo>
                    <a:pt x="44" y="623"/>
                    <a:pt x="71" y="625"/>
                    <a:pt x="98" y="625"/>
                  </a:cubicBezTo>
                  <a:cubicBezTo>
                    <a:pt x="102" y="635"/>
                    <a:pt x="106" y="645"/>
                    <a:pt x="110" y="654"/>
                  </a:cubicBezTo>
                  <a:cubicBezTo>
                    <a:pt x="114" y="664"/>
                    <a:pt x="119" y="674"/>
                    <a:pt x="124" y="683"/>
                  </a:cubicBezTo>
                  <a:cubicBezTo>
                    <a:pt x="106" y="702"/>
                    <a:pt x="88" y="723"/>
                    <a:pt x="71" y="744"/>
                  </a:cubicBezTo>
                  <a:cubicBezTo>
                    <a:pt x="79" y="756"/>
                    <a:pt x="87" y="768"/>
                    <a:pt x="96" y="779"/>
                  </a:cubicBezTo>
                  <a:cubicBezTo>
                    <a:pt x="123" y="773"/>
                    <a:pt x="149" y="765"/>
                    <a:pt x="174" y="755"/>
                  </a:cubicBezTo>
                  <a:cubicBezTo>
                    <a:pt x="181" y="763"/>
                    <a:pt x="189" y="771"/>
                    <a:pt x="196" y="778"/>
                  </a:cubicBezTo>
                  <a:cubicBezTo>
                    <a:pt x="204" y="786"/>
                    <a:pt x="211" y="793"/>
                    <a:pt x="220" y="800"/>
                  </a:cubicBezTo>
                  <a:cubicBezTo>
                    <a:pt x="209" y="824"/>
                    <a:pt x="200" y="850"/>
                    <a:pt x="192" y="876"/>
                  </a:cubicBezTo>
                  <a:cubicBezTo>
                    <a:pt x="204" y="884"/>
                    <a:pt x="216" y="892"/>
                    <a:pt x="228" y="900"/>
                  </a:cubicBezTo>
                  <a:cubicBezTo>
                    <a:pt x="251" y="884"/>
                    <a:pt x="272" y="867"/>
                    <a:pt x="293" y="849"/>
                  </a:cubicBezTo>
                  <a:cubicBezTo>
                    <a:pt x="302" y="854"/>
                    <a:pt x="311" y="858"/>
                    <a:pt x="321" y="863"/>
                  </a:cubicBezTo>
                  <a:cubicBezTo>
                    <a:pt x="331" y="867"/>
                    <a:pt x="341" y="871"/>
                    <a:pt x="351" y="874"/>
                  </a:cubicBezTo>
                  <a:cubicBezTo>
                    <a:pt x="350" y="901"/>
                    <a:pt x="351" y="928"/>
                    <a:pt x="353" y="955"/>
                  </a:cubicBezTo>
                  <a:cubicBezTo>
                    <a:pt x="366" y="959"/>
                    <a:pt x="380" y="962"/>
                    <a:pt x="394" y="965"/>
                  </a:cubicBezTo>
                  <a:cubicBezTo>
                    <a:pt x="410" y="942"/>
                    <a:pt x="424" y="918"/>
                    <a:pt x="436" y="894"/>
                  </a:cubicBezTo>
                  <a:cubicBezTo>
                    <a:pt x="447" y="895"/>
                    <a:pt x="457" y="896"/>
                    <a:pt x="468" y="896"/>
                  </a:cubicBezTo>
                  <a:cubicBezTo>
                    <a:pt x="479" y="897"/>
                    <a:pt x="489" y="897"/>
                    <a:pt x="500" y="896"/>
                  </a:cubicBezTo>
                  <a:cubicBezTo>
                    <a:pt x="509" y="921"/>
                    <a:pt x="519" y="947"/>
                    <a:pt x="531" y="971"/>
                  </a:cubicBezTo>
                  <a:cubicBezTo>
                    <a:pt x="545" y="969"/>
                    <a:pt x="559" y="967"/>
                    <a:pt x="573" y="965"/>
                  </a:cubicBezTo>
                  <a:cubicBezTo>
                    <a:pt x="580" y="937"/>
                    <a:pt x="584" y="911"/>
                    <a:pt x="587" y="884"/>
                  </a:cubicBezTo>
                  <a:cubicBezTo>
                    <a:pt x="597" y="881"/>
                    <a:pt x="607" y="878"/>
                    <a:pt x="617" y="875"/>
                  </a:cubicBezTo>
                  <a:cubicBezTo>
                    <a:pt x="627" y="871"/>
                    <a:pt x="637" y="867"/>
                    <a:pt x="647" y="863"/>
                  </a:cubicBezTo>
                  <a:cubicBezTo>
                    <a:pt x="664" y="883"/>
                    <a:pt x="683" y="903"/>
                    <a:pt x="703" y="921"/>
                  </a:cubicBezTo>
                  <a:cubicBezTo>
                    <a:pt x="716" y="915"/>
                    <a:pt x="728" y="908"/>
                    <a:pt x="740" y="900"/>
                  </a:cubicBezTo>
                  <a:cubicBezTo>
                    <a:pt x="736" y="873"/>
                    <a:pt x="731" y="846"/>
                    <a:pt x="723" y="820"/>
                  </a:cubicBezTo>
                  <a:cubicBezTo>
                    <a:pt x="732" y="814"/>
                    <a:pt x="740" y="807"/>
                    <a:pt x="748" y="800"/>
                  </a:cubicBezTo>
                  <a:cubicBezTo>
                    <a:pt x="757" y="794"/>
                    <a:pt x="764" y="786"/>
                    <a:pt x="772" y="779"/>
                  </a:cubicBezTo>
                  <a:cubicBezTo>
                    <a:pt x="795" y="792"/>
                    <a:pt x="820" y="803"/>
                    <a:pt x="845" y="813"/>
                  </a:cubicBezTo>
                  <a:cubicBezTo>
                    <a:pt x="855" y="802"/>
                    <a:pt x="864" y="791"/>
                    <a:pt x="872" y="780"/>
                  </a:cubicBezTo>
                  <a:cubicBezTo>
                    <a:pt x="859" y="756"/>
                    <a:pt x="844" y="733"/>
                    <a:pt x="828" y="711"/>
                  </a:cubicBezTo>
                  <a:cubicBezTo>
                    <a:pt x="834" y="702"/>
                    <a:pt x="839" y="693"/>
                    <a:pt x="844" y="684"/>
                  </a:cubicBezTo>
                  <a:cubicBezTo>
                    <a:pt x="849" y="674"/>
                    <a:pt x="854" y="665"/>
                    <a:pt x="858" y="655"/>
                  </a:cubicBezTo>
                  <a:cubicBezTo>
                    <a:pt x="885" y="659"/>
                    <a:pt x="911" y="660"/>
                    <a:pt x="939" y="661"/>
                  </a:cubicBezTo>
                  <a:cubicBezTo>
                    <a:pt x="944" y="647"/>
                    <a:pt x="948" y="634"/>
                    <a:pt x="952" y="620"/>
                  </a:cubicBezTo>
                  <a:cubicBezTo>
                    <a:pt x="931" y="602"/>
                    <a:pt x="908" y="586"/>
                    <a:pt x="886" y="572"/>
                  </a:cubicBezTo>
                  <a:cubicBezTo>
                    <a:pt x="888" y="561"/>
                    <a:pt x="890" y="551"/>
                    <a:pt x="891" y="541"/>
                  </a:cubicBezTo>
                  <a:close/>
                  <a:moveTo>
                    <a:pt x="803" y="529"/>
                  </a:moveTo>
                  <a:cubicBezTo>
                    <a:pt x="798" y="568"/>
                    <a:pt x="785" y="606"/>
                    <a:pt x="766" y="641"/>
                  </a:cubicBezTo>
                  <a:cubicBezTo>
                    <a:pt x="747" y="676"/>
                    <a:pt x="721" y="707"/>
                    <a:pt x="691" y="732"/>
                  </a:cubicBezTo>
                  <a:cubicBezTo>
                    <a:pt x="661" y="758"/>
                    <a:pt x="626" y="778"/>
                    <a:pt x="588" y="790"/>
                  </a:cubicBezTo>
                  <a:cubicBezTo>
                    <a:pt x="551" y="803"/>
                    <a:pt x="511" y="809"/>
                    <a:pt x="472" y="807"/>
                  </a:cubicBezTo>
                  <a:cubicBezTo>
                    <a:pt x="432" y="806"/>
                    <a:pt x="393" y="797"/>
                    <a:pt x="357" y="781"/>
                  </a:cubicBezTo>
                  <a:cubicBezTo>
                    <a:pt x="320" y="765"/>
                    <a:pt x="287" y="743"/>
                    <a:pt x="259" y="715"/>
                  </a:cubicBezTo>
                  <a:cubicBezTo>
                    <a:pt x="230" y="687"/>
                    <a:pt x="207" y="654"/>
                    <a:pt x="191" y="618"/>
                  </a:cubicBezTo>
                  <a:cubicBezTo>
                    <a:pt x="175" y="582"/>
                    <a:pt x="166" y="543"/>
                    <a:pt x="164" y="503"/>
                  </a:cubicBezTo>
                  <a:cubicBezTo>
                    <a:pt x="161" y="464"/>
                    <a:pt x="167" y="424"/>
                    <a:pt x="179" y="386"/>
                  </a:cubicBezTo>
                  <a:cubicBezTo>
                    <a:pt x="191" y="349"/>
                    <a:pt x="211" y="313"/>
                    <a:pt x="236" y="283"/>
                  </a:cubicBezTo>
                  <a:cubicBezTo>
                    <a:pt x="261" y="252"/>
                    <a:pt x="292" y="226"/>
                    <a:pt x="326" y="207"/>
                  </a:cubicBezTo>
                  <a:cubicBezTo>
                    <a:pt x="361" y="187"/>
                    <a:pt x="399" y="174"/>
                    <a:pt x="438" y="168"/>
                  </a:cubicBezTo>
                  <a:cubicBezTo>
                    <a:pt x="477" y="163"/>
                    <a:pt x="517" y="164"/>
                    <a:pt x="556" y="173"/>
                  </a:cubicBezTo>
                  <a:cubicBezTo>
                    <a:pt x="594" y="182"/>
                    <a:pt x="632" y="198"/>
                    <a:pt x="664" y="220"/>
                  </a:cubicBezTo>
                  <a:cubicBezTo>
                    <a:pt x="697" y="242"/>
                    <a:pt x="726" y="271"/>
                    <a:pt x="748" y="303"/>
                  </a:cubicBezTo>
                  <a:cubicBezTo>
                    <a:pt x="771" y="336"/>
                    <a:pt x="787" y="372"/>
                    <a:pt x="797" y="411"/>
                  </a:cubicBezTo>
                  <a:cubicBezTo>
                    <a:pt x="806" y="450"/>
                    <a:pt x="808" y="490"/>
                    <a:pt x="803" y="529"/>
                  </a:cubicBezTo>
                  <a:close/>
                </a:path>
              </a:pathLst>
            </a:custGeom>
            <a:gradFill>
              <a:gsLst>
                <a:gs pos="50000">
                  <a:schemeClr val="accent2"/>
                </a:gs>
                <a:gs pos="0">
                  <a:schemeClr val="accent1"/>
                </a:gs>
                <a:gs pos="100000">
                  <a:schemeClr val="accent3"/>
                </a:gs>
              </a:gsLst>
              <a:lin ang="5400000" scaled="1"/>
            </a:gradFill>
            <a:ln>
              <a:noFill/>
            </a:ln>
          </p:spPr>
          <p:txBody>
            <a:bodyPr vert="horz" wrap="square" lIns="68580" tIns="34290" rIns="68580" bIns="34290" numCol="1" anchor="t" anchorCtr="0" compatLnSpc="1"/>
            <a:lstStyle/>
            <a:p>
              <a:pP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7" name="TextBox 47"/>
            <p:cNvSpPr txBox="1"/>
            <p:nvPr/>
          </p:nvSpPr>
          <p:spPr>
            <a:xfrm>
              <a:off x="2398237" y="2657001"/>
              <a:ext cx="954107" cy="345479"/>
            </a:xfrm>
            <a:prstGeom prst="rect">
              <a:avLst/>
            </a:prstGeom>
            <a:noFill/>
          </p:spPr>
          <p:txBody>
            <a:bodyPr wrap="none" rtlCol="0">
              <a:spAutoFit/>
            </a:bodyPr>
            <a:lstStyle/>
            <a:p>
              <a:pPr>
                <a:lnSpc>
                  <a:spcPct val="120000"/>
                </a:lnSpc>
              </a:pPr>
              <a:r>
                <a:rPr lang="zh-CN" altLang="en-US" sz="1500" dirty="0">
                  <a:gradFill>
                    <a:gsLst>
                      <a:gs pos="50000">
                        <a:schemeClr val="accent2"/>
                      </a:gs>
                      <a:gs pos="0">
                        <a:schemeClr val="accent1"/>
                      </a:gs>
                      <a:gs pos="100000">
                        <a:schemeClr val="accent3"/>
                      </a:gs>
                    </a:gsLst>
                    <a:lin ang="5400000" scaled="1"/>
                  </a:gradFill>
                  <a:cs typeface="+mn-ea"/>
                  <a:sym typeface="+mn-lt"/>
                </a:rPr>
                <a:t>添加标题</a:t>
              </a:r>
              <a:endParaRPr lang="en-US" sz="1500" dirty="0">
                <a:gradFill>
                  <a:gsLst>
                    <a:gs pos="50000">
                      <a:schemeClr val="accent2"/>
                    </a:gs>
                    <a:gs pos="0">
                      <a:schemeClr val="accent1"/>
                    </a:gs>
                    <a:gs pos="100000">
                      <a:schemeClr val="accent3"/>
                    </a:gs>
                  </a:gsLst>
                  <a:lin ang="5400000" scaled="1"/>
                </a:gradFill>
                <a:cs typeface="+mn-ea"/>
                <a:sym typeface="+mn-lt"/>
              </a:endParaRPr>
            </a:p>
          </p:txBody>
        </p:sp>
      </p:grpSp>
      <p:grpSp>
        <p:nvGrpSpPr>
          <p:cNvPr id="21" name="组合 20"/>
          <p:cNvGrpSpPr>
            <a:grpSpLocks noChangeAspect="1"/>
          </p:cNvGrpSpPr>
          <p:nvPr/>
        </p:nvGrpSpPr>
        <p:grpSpPr>
          <a:xfrm>
            <a:off x="320987" y="297838"/>
            <a:ext cx="561600" cy="561600"/>
            <a:chOff x="5210065" y="1693503"/>
            <a:chExt cx="855498" cy="855498"/>
          </a:xfrm>
        </p:grpSpPr>
        <p:sp>
          <p:nvSpPr>
            <p:cNvPr id="22" name="圆角矩形 21"/>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23" name="组合 22"/>
            <p:cNvGrpSpPr>
              <a:grpSpLocks noChangeAspect="1"/>
            </p:cNvGrpSpPr>
            <p:nvPr/>
          </p:nvGrpSpPr>
          <p:grpSpPr>
            <a:xfrm>
              <a:off x="5383114" y="1903966"/>
              <a:ext cx="538409" cy="412662"/>
              <a:chOff x="5611813" y="1835150"/>
              <a:chExt cx="285750" cy="219076"/>
            </a:xfrm>
            <a:noFill/>
          </p:grpSpPr>
          <p:sp>
            <p:nvSpPr>
              <p:cNvPr id="24"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2"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市场开拓计划</a:t>
            </a:r>
          </a:p>
        </p:txBody>
      </p:sp>
      <p:sp>
        <p:nvSpPr>
          <p:cNvPr id="43"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 fill="hold"/>
                                        <p:tgtEl>
                                          <p:spTgt spid="3"/>
                                        </p:tgtEl>
                                        <p:attrNameLst>
                                          <p:attrName>ppt_w</p:attrName>
                                        </p:attrNameLst>
                                      </p:cBhvr>
                                      <p:tavLst>
                                        <p:tav tm="0">
                                          <p:val>
                                            <p:fltVal val="0"/>
                                          </p:val>
                                        </p:tav>
                                        <p:tav tm="100000">
                                          <p:val>
                                            <p:strVal val="#ppt_w"/>
                                          </p:val>
                                        </p:tav>
                                      </p:tavLst>
                                    </p:anim>
                                    <p:anim calcmode="lin" valueType="num">
                                      <p:cBhvr>
                                        <p:cTn id="33" dur="500" fill="hold"/>
                                        <p:tgtEl>
                                          <p:spTgt spid="3"/>
                                        </p:tgtEl>
                                        <p:attrNameLst>
                                          <p:attrName>ppt_h</p:attrName>
                                        </p:attrNameLst>
                                      </p:cBhvr>
                                      <p:tavLst>
                                        <p:tav tm="0">
                                          <p:val>
                                            <p:fltVal val="0"/>
                                          </p:val>
                                        </p:tav>
                                        <p:tav tm="100000">
                                          <p:val>
                                            <p:strVal val="#ppt_h"/>
                                          </p:val>
                                        </p:tav>
                                      </p:tavLst>
                                    </p:anim>
                                    <p:animEffect transition="in" filter="fade">
                                      <p:cBhvr>
                                        <p:cTn id="34" dur="500"/>
                                        <p:tgtEl>
                                          <p:spTgt spid="3"/>
                                        </p:tgtEl>
                                      </p:cBhvr>
                                    </p:animEffect>
                                  </p:childTnLst>
                                </p:cTn>
                              </p:par>
                              <p:par>
                                <p:cTn id="35" presetID="8" presetClass="emph" presetSubtype="0" fill="hold" grpId="1"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1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4"/>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3"/>
                                        </p:tgtEl>
                                        <p:attrNameLst>
                                          <p:attrName>r</p:attrName>
                                        </p:attrNameLst>
                                      </p:cBhvr>
                                    </p:animRot>
                                  </p:childTnLst>
                                </p:cTn>
                              </p:par>
                              <p:par>
                                <p:cTn id="47" presetID="2" presetClass="entr" presetSubtype="2" fill="hold" nodeType="withEffect">
                                  <p:stCondLst>
                                    <p:cond delay="7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14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竞争对手分析</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764673" y="1581598"/>
            <a:ext cx="2545491" cy="648864"/>
            <a:chOff x="764673" y="1581598"/>
            <a:chExt cx="2545491" cy="648864"/>
          </a:xfrm>
        </p:grpSpPr>
        <p:sp>
          <p:nvSpPr>
            <p:cNvPr id="74" name="矩形 73"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764673" y="1820093"/>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5" name="TextBox 1"/>
            <p:cNvSpPr txBox="1"/>
            <p:nvPr/>
          </p:nvSpPr>
          <p:spPr>
            <a:xfrm>
              <a:off x="2202168"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sz="1200" b="1" dirty="0">
                <a:solidFill>
                  <a:schemeClr val="accent1"/>
                </a:solidFill>
                <a:cs typeface="+mn-ea"/>
                <a:sym typeface="+mn-lt"/>
              </a:endParaRPr>
            </a:p>
          </p:txBody>
        </p:sp>
        <p:cxnSp>
          <p:nvCxnSpPr>
            <p:cNvPr id="76" name="直接连接符 75"/>
            <p:cNvCxnSpPr/>
            <p:nvPr/>
          </p:nvCxnSpPr>
          <p:spPr>
            <a:xfrm>
              <a:off x="2905804" y="186901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329247" y="2480123"/>
            <a:ext cx="2545491" cy="648864"/>
            <a:chOff x="329247" y="2480123"/>
            <a:chExt cx="2545491" cy="648864"/>
          </a:xfrm>
        </p:grpSpPr>
        <p:sp>
          <p:nvSpPr>
            <p:cNvPr id="77" name="矩形 76"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329247" y="2718618"/>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79" name="TextBox 1"/>
            <p:cNvSpPr txBox="1"/>
            <p:nvPr/>
          </p:nvSpPr>
          <p:spPr>
            <a:xfrm>
              <a:off x="1766742" y="248012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0" name="直接连接符 79"/>
            <p:cNvCxnSpPr/>
            <p:nvPr/>
          </p:nvCxnSpPr>
          <p:spPr>
            <a:xfrm>
              <a:off x="2470378" y="276754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30280" y="3452285"/>
            <a:ext cx="2545491" cy="648864"/>
            <a:chOff x="630280" y="3452285"/>
            <a:chExt cx="2545491" cy="648864"/>
          </a:xfrm>
        </p:grpSpPr>
        <p:sp>
          <p:nvSpPr>
            <p:cNvPr id="81" name="矩形 8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30280" y="3690780"/>
              <a:ext cx="2532792"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2" name="TextBox 1"/>
            <p:cNvSpPr txBox="1"/>
            <p:nvPr/>
          </p:nvSpPr>
          <p:spPr>
            <a:xfrm>
              <a:off x="2067775" y="3452285"/>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4" name="直接连接符 83"/>
            <p:cNvCxnSpPr/>
            <p:nvPr/>
          </p:nvCxnSpPr>
          <p:spPr>
            <a:xfrm>
              <a:off x="2771411" y="3739704"/>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5" name="组合 4"/>
          <p:cNvGrpSpPr/>
          <p:nvPr/>
        </p:nvGrpSpPr>
        <p:grpSpPr>
          <a:xfrm>
            <a:off x="5689354" y="1581598"/>
            <a:ext cx="2510261" cy="668088"/>
            <a:chOff x="5689354" y="1581598"/>
            <a:chExt cx="2510261" cy="668088"/>
          </a:xfrm>
        </p:grpSpPr>
        <p:sp>
          <p:nvSpPr>
            <p:cNvPr id="85" name="矩形 8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89354" y="1839317"/>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6" name="TextBox 1"/>
            <p:cNvSpPr txBox="1"/>
            <p:nvPr/>
          </p:nvSpPr>
          <p:spPr>
            <a:xfrm>
              <a:off x="5697790" y="1581598"/>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87" name="直接连接符 86"/>
            <p:cNvCxnSpPr/>
            <p:nvPr/>
          </p:nvCxnSpPr>
          <p:spPr>
            <a:xfrm>
              <a:off x="5802437" y="1877877"/>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197354" y="2461941"/>
            <a:ext cx="2510261" cy="668088"/>
            <a:chOff x="6197354" y="2461941"/>
            <a:chExt cx="2510261" cy="668088"/>
          </a:xfrm>
        </p:grpSpPr>
        <p:sp>
          <p:nvSpPr>
            <p:cNvPr id="88" name="矩形 8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197354" y="2719660"/>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89" name="TextBox 1"/>
            <p:cNvSpPr txBox="1"/>
            <p:nvPr/>
          </p:nvSpPr>
          <p:spPr>
            <a:xfrm>
              <a:off x="6197354" y="2461941"/>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0" name="直接连接符 89"/>
            <p:cNvCxnSpPr/>
            <p:nvPr/>
          </p:nvCxnSpPr>
          <p:spPr>
            <a:xfrm>
              <a:off x="6310437" y="2758220"/>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5692722" y="3423473"/>
            <a:ext cx="2510261" cy="668088"/>
            <a:chOff x="5692722" y="3423473"/>
            <a:chExt cx="2510261" cy="668088"/>
          </a:xfrm>
        </p:grpSpPr>
        <p:sp>
          <p:nvSpPr>
            <p:cNvPr id="91" name="矩形 90"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692722" y="3681192"/>
              <a:ext cx="2510261" cy="41036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altLang="zh-CN" sz="900" kern="0" dirty="0">
                <a:solidFill>
                  <a:schemeClr val="bg1"/>
                </a:solidFill>
                <a:cs typeface="+mn-ea"/>
                <a:sym typeface="+mn-lt"/>
              </a:endParaRPr>
            </a:p>
          </p:txBody>
        </p:sp>
        <p:sp>
          <p:nvSpPr>
            <p:cNvPr id="92" name="TextBox 1"/>
            <p:cNvSpPr txBox="1"/>
            <p:nvPr/>
          </p:nvSpPr>
          <p:spPr>
            <a:xfrm>
              <a:off x="5730780" y="3423473"/>
              <a:ext cx="1107996" cy="294824"/>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200" b="1" dirty="0">
                  <a:solidFill>
                    <a:schemeClr val="accent1"/>
                  </a:solidFill>
                  <a:cs typeface="+mn-ea"/>
                  <a:sym typeface="+mn-lt"/>
                </a:rPr>
                <a:t>竞争对手名字</a:t>
              </a:r>
              <a:endParaRPr lang="vi-VN" altLang="zh-CN" sz="1200" b="1" dirty="0">
                <a:solidFill>
                  <a:schemeClr val="accent1"/>
                </a:solidFill>
                <a:cs typeface="+mn-ea"/>
                <a:sym typeface="+mn-lt"/>
              </a:endParaRPr>
            </a:p>
          </p:txBody>
        </p:sp>
        <p:cxnSp>
          <p:nvCxnSpPr>
            <p:cNvPr id="94" name="直接连接符 93"/>
            <p:cNvCxnSpPr/>
            <p:nvPr/>
          </p:nvCxnSpPr>
          <p:spPr>
            <a:xfrm>
              <a:off x="5805805" y="3719752"/>
              <a:ext cx="269967" cy="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3537674" y="1377203"/>
            <a:ext cx="1012825" cy="1165225"/>
            <a:chOff x="3537674" y="1377203"/>
            <a:chExt cx="1012825" cy="1165225"/>
          </a:xfrm>
        </p:grpSpPr>
        <p:sp>
          <p:nvSpPr>
            <p:cNvPr id="69" name="Freeform 9"/>
            <p:cNvSpPr/>
            <p:nvPr/>
          </p:nvSpPr>
          <p:spPr bwMode="auto">
            <a:xfrm>
              <a:off x="3537674"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5" name="Group 3"/>
            <p:cNvGrpSpPr/>
            <p:nvPr/>
          </p:nvGrpSpPr>
          <p:grpSpPr>
            <a:xfrm>
              <a:off x="3852601" y="1779662"/>
              <a:ext cx="392113" cy="392113"/>
              <a:chOff x="3771900" y="2098675"/>
              <a:chExt cx="392113" cy="392113"/>
            </a:xfrm>
            <a:solidFill>
              <a:schemeClr val="tx2"/>
            </a:solidFill>
          </p:grpSpPr>
          <p:sp>
            <p:nvSpPr>
              <p:cNvPr id="165" name="Freeform 6"/>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6" name="Freeform 7"/>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7" name="Freeform 8"/>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8" name="Freeform 9"/>
              <p:cNvSpPr/>
              <p:nvPr/>
            </p:nvSpPr>
            <p:spPr bwMode="auto">
              <a:xfrm>
                <a:off x="3771900" y="2301875"/>
                <a:ext cx="153988" cy="55563"/>
              </a:xfrm>
              <a:custGeom>
                <a:avLst/>
                <a:gdLst>
                  <a:gd name="T0" fmla="*/ 200 w 200"/>
                  <a:gd name="T1" fmla="*/ 1 h 73"/>
                  <a:gd name="T2" fmla="*/ 200 w 200"/>
                  <a:gd name="T3" fmla="*/ 0 h 73"/>
                  <a:gd name="T4" fmla="*/ 0 w 200"/>
                  <a:gd name="T5" fmla="*/ 0 h 73"/>
                  <a:gd name="T6" fmla="*/ 0 w 200"/>
                  <a:gd name="T7" fmla="*/ 1 h 73"/>
                  <a:gd name="T8" fmla="*/ 73 w 200"/>
                  <a:gd name="T9" fmla="*/ 73 h 73"/>
                  <a:gd name="T10" fmla="*/ 127 w 200"/>
                  <a:gd name="T11" fmla="*/ 73 h 73"/>
                  <a:gd name="T12" fmla="*/ 200 w 200"/>
                  <a:gd name="T13" fmla="*/ 1 h 73"/>
                </a:gdLst>
                <a:ahLst/>
                <a:cxnLst>
                  <a:cxn ang="0">
                    <a:pos x="T0" y="T1"/>
                  </a:cxn>
                  <a:cxn ang="0">
                    <a:pos x="T2" y="T3"/>
                  </a:cxn>
                  <a:cxn ang="0">
                    <a:pos x="T4" y="T5"/>
                  </a:cxn>
                  <a:cxn ang="0">
                    <a:pos x="T6" y="T7"/>
                  </a:cxn>
                  <a:cxn ang="0">
                    <a:pos x="T8" y="T9"/>
                  </a:cxn>
                  <a:cxn ang="0">
                    <a:pos x="T10" y="T11"/>
                  </a:cxn>
                  <a:cxn ang="0">
                    <a:pos x="T12" y="T13"/>
                  </a:cxn>
                </a:cxnLst>
                <a:rect l="0" t="0" r="r" b="b"/>
                <a:pathLst>
                  <a:path w="200" h="73">
                    <a:moveTo>
                      <a:pt x="200" y="1"/>
                    </a:moveTo>
                    <a:cubicBezTo>
                      <a:pt x="200" y="0"/>
                      <a:pt x="200" y="0"/>
                      <a:pt x="200" y="0"/>
                    </a:cubicBezTo>
                    <a:cubicBezTo>
                      <a:pt x="0" y="0"/>
                      <a:pt x="0" y="0"/>
                      <a:pt x="0" y="0"/>
                    </a:cubicBezTo>
                    <a:cubicBezTo>
                      <a:pt x="0" y="0"/>
                      <a:pt x="0" y="0"/>
                      <a:pt x="0" y="1"/>
                    </a:cubicBezTo>
                    <a:cubicBezTo>
                      <a:pt x="0" y="41"/>
                      <a:pt x="32" y="73"/>
                      <a:pt x="73" y="73"/>
                    </a:cubicBezTo>
                    <a:cubicBezTo>
                      <a:pt x="127" y="73"/>
                      <a:pt x="127" y="73"/>
                      <a:pt x="127" y="73"/>
                    </a:cubicBezTo>
                    <a:cubicBezTo>
                      <a:pt x="167" y="73"/>
                      <a:pt x="200" y="41"/>
                      <a:pt x="200" y="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9" name="Freeform 10"/>
              <p:cNvSpPr>
                <a:spLocks noEditPoints="1"/>
              </p:cNvSpPr>
              <p:nvPr/>
            </p:nvSpPr>
            <p:spPr bwMode="auto">
              <a:xfrm>
                <a:off x="3771900" y="2098675"/>
                <a:ext cx="392113" cy="392113"/>
              </a:xfrm>
              <a:custGeom>
                <a:avLst/>
                <a:gdLst>
                  <a:gd name="T0" fmla="*/ 335 w 511"/>
                  <a:gd name="T1" fmla="*/ 476 h 512"/>
                  <a:gd name="T2" fmla="*/ 273 w 511"/>
                  <a:gd name="T3" fmla="*/ 476 h 512"/>
                  <a:gd name="T4" fmla="*/ 273 w 511"/>
                  <a:gd name="T5" fmla="*/ 162 h 512"/>
                  <a:gd name="T6" fmla="*/ 322 w 511"/>
                  <a:gd name="T7" fmla="*/ 112 h 512"/>
                  <a:gd name="T8" fmla="*/ 394 w 511"/>
                  <a:gd name="T9" fmla="*/ 112 h 512"/>
                  <a:gd name="T10" fmla="*/ 314 w 511"/>
                  <a:gd name="T11" fmla="*/ 266 h 512"/>
                  <a:gd name="T12" fmla="*/ 326 w 511"/>
                  <a:gd name="T13" fmla="*/ 266 h 512"/>
                  <a:gd name="T14" fmla="*/ 406 w 511"/>
                  <a:gd name="T15" fmla="*/ 112 h 512"/>
                  <a:gd name="T16" fmla="*/ 417 w 511"/>
                  <a:gd name="T17" fmla="*/ 112 h 512"/>
                  <a:gd name="T18" fmla="*/ 497 w 511"/>
                  <a:gd name="T19" fmla="*/ 266 h 512"/>
                  <a:gd name="T20" fmla="*/ 509 w 511"/>
                  <a:gd name="T21" fmla="*/ 266 h 512"/>
                  <a:gd name="T22" fmla="*/ 429 w 511"/>
                  <a:gd name="T23" fmla="*/ 112 h 512"/>
                  <a:gd name="T24" fmla="*/ 497 w 511"/>
                  <a:gd name="T25" fmla="*/ 112 h 512"/>
                  <a:gd name="T26" fmla="*/ 511 w 511"/>
                  <a:gd name="T27" fmla="*/ 97 h 512"/>
                  <a:gd name="T28" fmla="*/ 497 w 511"/>
                  <a:gd name="T29" fmla="*/ 83 h 512"/>
                  <a:gd name="T30" fmla="*/ 322 w 511"/>
                  <a:gd name="T31" fmla="*/ 83 h 512"/>
                  <a:gd name="T32" fmla="*/ 273 w 511"/>
                  <a:gd name="T33" fmla="*/ 32 h 512"/>
                  <a:gd name="T34" fmla="*/ 273 w 511"/>
                  <a:gd name="T35" fmla="*/ 7 h 512"/>
                  <a:gd name="T36" fmla="*/ 266 w 511"/>
                  <a:gd name="T37" fmla="*/ 0 h 512"/>
                  <a:gd name="T38" fmla="*/ 247 w 511"/>
                  <a:gd name="T39" fmla="*/ 0 h 512"/>
                  <a:gd name="T40" fmla="*/ 239 w 511"/>
                  <a:gd name="T41" fmla="*/ 7 h 512"/>
                  <a:gd name="T42" fmla="*/ 239 w 511"/>
                  <a:gd name="T43" fmla="*/ 32 h 512"/>
                  <a:gd name="T44" fmla="*/ 190 w 511"/>
                  <a:gd name="T45" fmla="*/ 83 h 512"/>
                  <a:gd name="T46" fmla="*/ 15 w 511"/>
                  <a:gd name="T47" fmla="*/ 83 h 512"/>
                  <a:gd name="T48" fmla="*/ 0 w 511"/>
                  <a:gd name="T49" fmla="*/ 97 h 512"/>
                  <a:gd name="T50" fmla="*/ 15 w 511"/>
                  <a:gd name="T51" fmla="*/ 112 h 512"/>
                  <a:gd name="T52" fmla="*/ 83 w 511"/>
                  <a:gd name="T53" fmla="*/ 112 h 512"/>
                  <a:gd name="T54" fmla="*/ 3 w 511"/>
                  <a:gd name="T55" fmla="*/ 266 h 512"/>
                  <a:gd name="T56" fmla="*/ 15 w 511"/>
                  <a:gd name="T57" fmla="*/ 266 h 512"/>
                  <a:gd name="T58" fmla="*/ 95 w 511"/>
                  <a:gd name="T59" fmla="*/ 112 h 512"/>
                  <a:gd name="T60" fmla="*/ 106 w 511"/>
                  <a:gd name="T61" fmla="*/ 112 h 512"/>
                  <a:gd name="T62" fmla="*/ 186 w 511"/>
                  <a:gd name="T63" fmla="*/ 266 h 512"/>
                  <a:gd name="T64" fmla="*/ 198 w 511"/>
                  <a:gd name="T65" fmla="*/ 266 h 512"/>
                  <a:gd name="T66" fmla="*/ 118 w 511"/>
                  <a:gd name="T67" fmla="*/ 112 h 512"/>
                  <a:gd name="T68" fmla="*/ 190 w 511"/>
                  <a:gd name="T69" fmla="*/ 112 h 512"/>
                  <a:gd name="T70" fmla="*/ 239 w 511"/>
                  <a:gd name="T71" fmla="*/ 162 h 512"/>
                  <a:gd name="T72" fmla="*/ 239 w 511"/>
                  <a:gd name="T73" fmla="*/ 476 h 512"/>
                  <a:gd name="T74" fmla="*/ 178 w 511"/>
                  <a:gd name="T75" fmla="*/ 476 h 512"/>
                  <a:gd name="T76" fmla="*/ 159 w 511"/>
                  <a:gd name="T77" fmla="*/ 494 h 512"/>
                  <a:gd name="T78" fmla="*/ 178 w 511"/>
                  <a:gd name="T79" fmla="*/ 512 h 512"/>
                  <a:gd name="T80" fmla="*/ 335 w 511"/>
                  <a:gd name="T81" fmla="*/ 512 h 512"/>
                  <a:gd name="T82" fmla="*/ 353 w 511"/>
                  <a:gd name="T83" fmla="*/ 494 h 512"/>
                  <a:gd name="T84" fmla="*/ 335 w 511"/>
                  <a:gd name="T85" fmla="*/ 476 h 512"/>
                  <a:gd name="T86" fmla="*/ 218 w 511"/>
                  <a:gd name="T87" fmla="*/ 97 h 512"/>
                  <a:gd name="T88" fmla="*/ 256 w 511"/>
                  <a:gd name="T89" fmla="*/ 59 h 512"/>
                  <a:gd name="T90" fmla="*/ 294 w 511"/>
                  <a:gd name="T91" fmla="*/ 97 h 512"/>
                  <a:gd name="T92" fmla="*/ 256 w 511"/>
                  <a:gd name="T93" fmla="*/ 135 h 512"/>
                  <a:gd name="T94" fmla="*/ 218 w 511"/>
                  <a:gd name="T95" fmla="*/ 97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1" h="512">
                    <a:moveTo>
                      <a:pt x="335" y="476"/>
                    </a:moveTo>
                    <a:cubicBezTo>
                      <a:pt x="273" y="476"/>
                      <a:pt x="273" y="476"/>
                      <a:pt x="273" y="476"/>
                    </a:cubicBezTo>
                    <a:cubicBezTo>
                      <a:pt x="273" y="162"/>
                      <a:pt x="273" y="162"/>
                      <a:pt x="273" y="162"/>
                    </a:cubicBezTo>
                    <a:cubicBezTo>
                      <a:pt x="297" y="156"/>
                      <a:pt x="316" y="136"/>
                      <a:pt x="322" y="112"/>
                    </a:cubicBezTo>
                    <a:cubicBezTo>
                      <a:pt x="394" y="112"/>
                      <a:pt x="394" y="112"/>
                      <a:pt x="394" y="112"/>
                    </a:cubicBezTo>
                    <a:cubicBezTo>
                      <a:pt x="314" y="266"/>
                      <a:pt x="314" y="266"/>
                      <a:pt x="314" y="266"/>
                    </a:cubicBezTo>
                    <a:cubicBezTo>
                      <a:pt x="326" y="266"/>
                      <a:pt x="326" y="266"/>
                      <a:pt x="326" y="266"/>
                    </a:cubicBezTo>
                    <a:cubicBezTo>
                      <a:pt x="406" y="112"/>
                      <a:pt x="406" y="112"/>
                      <a:pt x="406" y="112"/>
                    </a:cubicBezTo>
                    <a:cubicBezTo>
                      <a:pt x="417" y="112"/>
                      <a:pt x="417" y="112"/>
                      <a:pt x="417" y="112"/>
                    </a:cubicBezTo>
                    <a:cubicBezTo>
                      <a:pt x="497" y="266"/>
                      <a:pt x="497" y="266"/>
                      <a:pt x="497" y="266"/>
                    </a:cubicBezTo>
                    <a:cubicBezTo>
                      <a:pt x="509" y="266"/>
                      <a:pt x="509" y="266"/>
                      <a:pt x="509" y="266"/>
                    </a:cubicBezTo>
                    <a:cubicBezTo>
                      <a:pt x="429" y="112"/>
                      <a:pt x="429" y="112"/>
                      <a:pt x="429" y="112"/>
                    </a:cubicBezTo>
                    <a:cubicBezTo>
                      <a:pt x="497" y="112"/>
                      <a:pt x="497" y="112"/>
                      <a:pt x="497" y="112"/>
                    </a:cubicBezTo>
                    <a:cubicBezTo>
                      <a:pt x="505" y="112"/>
                      <a:pt x="511" y="105"/>
                      <a:pt x="511" y="97"/>
                    </a:cubicBezTo>
                    <a:cubicBezTo>
                      <a:pt x="511" y="89"/>
                      <a:pt x="505" y="83"/>
                      <a:pt x="497" y="83"/>
                    </a:cubicBezTo>
                    <a:cubicBezTo>
                      <a:pt x="322" y="83"/>
                      <a:pt x="322" y="83"/>
                      <a:pt x="322" y="83"/>
                    </a:cubicBezTo>
                    <a:cubicBezTo>
                      <a:pt x="316" y="58"/>
                      <a:pt x="297" y="39"/>
                      <a:pt x="273" y="32"/>
                    </a:cubicBezTo>
                    <a:cubicBezTo>
                      <a:pt x="273" y="7"/>
                      <a:pt x="273" y="7"/>
                      <a:pt x="273" y="7"/>
                    </a:cubicBezTo>
                    <a:cubicBezTo>
                      <a:pt x="273" y="3"/>
                      <a:pt x="270" y="0"/>
                      <a:pt x="266" y="0"/>
                    </a:cubicBezTo>
                    <a:cubicBezTo>
                      <a:pt x="247" y="0"/>
                      <a:pt x="247" y="0"/>
                      <a:pt x="247" y="0"/>
                    </a:cubicBezTo>
                    <a:cubicBezTo>
                      <a:pt x="242" y="0"/>
                      <a:pt x="239" y="3"/>
                      <a:pt x="239" y="7"/>
                    </a:cubicBezTo>
                    <a:cubicBezTo>
                      <a:pt x="239" y="32"/>
                      <a:pt x="239" y="32"/>
                      <a:pt x="239" y="32"/>
                    </a:cubicBezTo>
                    <a:cubicBezTo>
                      <a:pt x="215" y="38"/>
                      <a:pt x="196" y="58"/>
                      <a:pt x="190" y="83"/>
                    </a:cubicBezTo>
                    <a:cubicBezTo>
                      <a:pt x="15" y="83"/>
                      <a:pt x="15" y="83"/>
                      <a:pt x="15" y="83"/>
                    </a:cubicBezTo>
                    <a:cubicBezTo>
                      <a:pt x="7" y="83"/>
                      <a:pt x="0" y="89"/>
                      <a:pt x="0" y="97"/>
                    </a:cubicBezTo>
                    <a:cubicBezTo>
                      <a:pt x="0" y="105"/>
                      <a:pt x="7" y="112"/>
                      <a:pt x="15" y="112"/>
                    </a:cubicBezTo>
                    <a:cubicBezTo>
                      <a:pt x="83" y="112"/>
                      <a:pt x="83" y="112"/>
                      <a:pt x="83" y="112"/>
                    </a:cubicBezTo>
                    <a:cubicBezTo>
                      <a:pt x="3" y="266"/>
                      <a:pt x="3" y="266"/>
                      <a:pt x="3" y="266"/>
                    </a:cubicBezTo>
                    <a:cubicBezTo>
                      <a:pt x="15" y="266"/>
                      <a:pt x="15" y="266"/>
                      <a:pt x="15" y="266"/>
                    </a:cubicBezTo>
                    <a:cubicBezTo>
                      <a:pt x="95" y="112"/>
                      <a:pt x="95" y="112"/>
                      <a:pt x="95" y="112"/>
                    </a:cubicBezTo>
                    <a:cubicBezTo>
                      <a:pt x="106" y="112"/>
                      <a:pt x="106" y="112"/>
                      <a:pt x="106" y="112"/>
                    </a:cubicBezTo>
                    <a:cubicBezTo>
                      <a:pt x="186" y="266"/>
                      <a:pt x="186" y="266"/>
                      <a:pt x="186" y="266"/>
                    </a:cubicBezTo>
                    <a:cubicBezTo>
                      <a:pt x="198" y="266"/>
                      <a:pt x="198" y="266"/>
                      <a:pt x="198" y="266"/>
                    </a:cubicBezTo>
                    <a:cubicBezTo>
                      <a:pt x="118" y="112"/>
                      <a:pt x="118" y="112"/>
                      <a:pt x="118" y="112"/>
                    </a:cubicBezTo>
                    <a:cubicBezTo>
                      <a:pt x="190" y="112"/>
                      <a:pt x="190" y="112"/>
                      <a:pt x="190" y="112"/>
                    </a:cubicBezTo>
                    <a:cubicBezTo>
                      <a:pt x="196" y="136"/>
                      <a:pt x="215" y="156"/>
                      <a:pt x="239" y="162"/>
                    </a:cubicBezTo>
                    <a:cubicBezTo>
                      <a:pt x="239" y="476"/>
                      <a:pt x="239" y="476"/>
                      <a:pt x="239" y="476"/>
                    </a:cubicBezTo>
                    <a:cubicBezTo>
                      <a:pt x="178" y="476"/>
                      <a:pt x="178" y="476"/>
                      <a:pt x="178" y="476"/>
                    </a:cubicBezTo>
                    <a:cubicBezTo>
                      <a:pt x="168" y="476"/>
                      <a:pt x="159" y="484"/>
                      <a:pt x="159" y="494"/>
                    </a:cubicBezTo>
                    <a:cubicBezTo>
                      <a:pt x="159" y="504"/>
                      <a:pt x="168" y="512"/>
                      <a:pt x="178" y="512"/>
                    </a:cubicBezTo>
                    <a:cubicBezTo>
                      <a:pt x="335" y="512"/>
                      <a:pt x="335" y="512"/>
                      <a:pt x="335" y="512"/>
                    </a:cubicBezTo>
                    <a:cubicBezTo>
                      <a:pt x="345" y="512"/>
                      <a:pt x="353" y="504"/>
                      <a:pt x="353" y="494"/>
                    </a:cubicBezTo>
                    <a:cubicBezTo>
                      <a:pt x="353" y="484"/>
                      <a:pt x="345" y="476"/>
                      <a:pt x="335" y="476"/>
                    </a:cubicBezTo>
                    <a:close/>
                    <a:moveTo>
                      <a:pt x="218" y="97"/>
                    </a:moveTo>
                    <a:cubicBezTo>
                      <a:pt x="218" y="76"/>
                      <a:pt x="235" y="59"/>
                      <a:pt x="256" y="59"/>
                    </a:cubicBezTo>
                    <a:cubicBezTo>
                      <a:pt x="277" y="59"/>
                      <a:pt x="294" y="76"/>
                      <a:pt x="294" y="97"/>
                    </a:cubicBezTo>
                    <a:cubicBezTo>
                      <a:pt x="294" y="118"/>
                      <a:pt x="277" y="135"/>
                      <a:pt x="256" y="135"/>
                    </a:cubicBezTo>
                    <a:cubicBezTo>
                      <a:pt x="235" y="135"/>
                      <a:pt x="218" y="118"/>
                      <a:pt x="218" y="97"/>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70" name="Freeform 11"/>
              <p:cNvSpPr/>
              <p:nvPr/>
            </p:nvSpPr>
            <p:spPr bwMode="auto">
              <a:xfrm>
                <a:off x="4010025" y="2301875"/>
                <a:ext cx="153988" cy="55563"/>
              </a:xfrm>
              <a:custGeom>
                <a:avLst/>
                <a:gdLst>
                  <a:gd name="T0" fmla="*/ 201 w 201"/>
                  <a:gd name="T1" fmla="*/ 0 h 73"/>
                  <a:gd name="T2" fmla="*/ 0 w 201"/>
                  <a:gd name="T3" fmla="*/ 0 h 73"/>
                  <a:gd name="T4" fmla="*/ 0 w 201"/>
                  <a:gd name="T5" fmla="*/ 1 h 73"/>
                  <a:gd name="T6" fmla="*/ 73 w 201"/>
                  <a:gd name="T7" fmla="*/ 73 h 73"/>
                  <a:gd name="T8" fmla="*/ 128 w 201"/>
                  <a:gd name="T9" fmla="*/ 73 h 73"/>
                  <a:gd name="T10" fmla="*/ 201 w 201"/>
                  <a:gd name="T11" fmla="*/ 1 h 73"/>
                  <a:gd name="T12" fmla="*/ 201 w 20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201" h="73">
                    <a:moveTo>
                      <a:pt x="201" y="0"/>
                    </a:moveTo>
                    <a:cubicBezTo>
                      <a:pt x="0" y="0"/>
                      <a:pt x="0" y="0"/>
                      <a:pt x="0" y="0"/>
                    </a:cubicBezTo>
                    <a:cubicBezTo>
                      <a:pt x="0" y="0"/>
                      <a:pt x="0" y="0"/>
                      <a:pt x="0" y="1"/>
                    </a:cubicBezTo>
                    <a:cubicBezTo>
                      <a:pt x="0" y="41"/>
                      <a:pt x="33" y="73"/>
                      <a:pt x="73" y="73"/>
                    </a:cubicBezTo>
                    <a:cubicBezTo>
                      <a:pt x="128" y="73"/>
                      <a:pt x="128" y="73"/>
                      <a:pt x="128" y="73"/>
                    </a:cubicBezTo>
                    <a:cubicBezTo>
                      <a:pt x="168" y="73"/>
                      <a:pt x="201" y="41"/>
                      <a:pt x="201" y="1"/>
                    </a:cubicBezTo>
                    <a:cubicBezTo>
                      <a:pt x="201" y="0"/>
                      <a:pt x="201" y="0"/>
                      <a:pt x="201"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3" name="组合 12"/>
          <p:cNvGrpSpPr/>
          <p:nvPr/>
        </p:nvGrpSpPr>
        <p:grpSpPr>
          <a:xfrm>
            <a:off x="3018561" y="2275728"/>
            <a:ext cx="1011238" cy="1165225"/>
            <a:chOff x="3018561" y="2275728"/>
            <a:chExt cx="1011238" cy="1165225"/>
          </a:xfrm>
        </p:grpSpPr>
        <p:sp>
          <p:nvSpPr>
            <p:cNvPr id="72" name="Freeform 12"/>
            <p:cNvSpPr/>
            <p:nvPr/>
          </p:nvSpPr>
          <p:spPr bwMode="auto">
            <a:xfrm>
              <a:off x="3018561" y="2275728"/>
              <a:ext cx="1011238" cy="116522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6" name="Group 35"/>
            <p:cNvGrpSpPr/>
            <p:nvPr/>
          </p:nvGrpSpPr>
          <p:grpSpPr>
            <a:xfrm>
              <a:off x="3307311" y="2681334"/>
              <a:ext cx="420688" cy="354013"/>
              <a:chOff x="4605338" y="3814763"/>
              <a:chExt cx="420688" cy="354013"/>
            </a:xfrm>
            <a:solidFill>
              <a:schemeClr val="tx2"/>
            </a:solidFill>
          </p:grpSpPr>
          <p:sp>
            <p:nvSpPr>
              <p:cNvPr id="15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8" name="Oval 33"/>
              <p:cNvSpPr>
                <a:spLocks noChangeArrowheads="1"/>
              </p:cNvSpPr>
              <p:nvPr/>
            </p:nvSpPr>
            <p:spPr bwMode="auto">
              <a:xfrm>
                <a:off x="4932363" y="4103688"/>
                <a:ext cx="6350" cy="4763"/>
              </a:xfrm>
              <a:prstGeom prst="ellipse">
                <a:avLst/>
              </a:pr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6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9" name="组合 8"/>
          <p:cNvGrpSpPr/>
          <p:nvPr/>
        </p:nvGrpSpPr>
        <p:grpSpPr>
          <a:xfrm>
            <a:off x="4575899" y="1377203"/>
            <a:ext cx="1012825" cy="1165225"/>
            <a:chOff x="4575899" y="1377203"/>
            <a:chExt cx="1012825" cy="1165225"/>
          </a:xfrm>
        </p:grpSpPr>
        <p:sp>
          <p:nvSpPr>
            <p:cNvPr id="68" name="Freeform 8"/>
            <p:cNvSpPr/>
            <p:nvPr/>
          </p:nvSpPr>
          <p:spPr bwMode="auto">
            <a:xfrm>
              <a:off x="4575899" y="1377203"/>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7" name="Group 44"/>
            <p:cNvGrpSpPr/>
            <p:nvPr/>
          </p:nvGrpSpPr>
          <p:grpSpPr>
            <a:xfrm>
              <a:off x="4910950" y="1789422"/>
              <a:ext cx="357188" cy="407988"/>
              <a:chOff x="3789363" y="3787775"/>
              <a:chExt cx="357188" cy="407988"/>
            </a:xfrm>
            <a:solidFill>
              <a:schemeClr val="tx2"/>
            </a:solidFill>
          </p:grpSpPr>
          <p:sp>
            <p:nvSpPr>
              <p:cNvPr id="133"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4"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5"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6"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7"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8"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39"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0"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1"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2"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3"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4"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5"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6"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7"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8"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49"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0"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1"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2"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3"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4"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5"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56"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1" name="组合 10"/>
          <p:cNvGrpSpPr/>
          <p:nvPr/>
        </p:nvGrpSpPr>
        <p:grpSpPr>
          <a:xfrm>
            <a:off x="4575899" y="3174253"/>
            <a:ext cx="1012825" cy="1165225"/>
            <a:chOff x="4575899" y="3174253"/>
            <a:chExt cx="1012825" cy="1165225"/>
          </a:xfrm>
        </p:grpSpPr>
        <p:sp>
          <p:nvSpPr>
            <p:cNvPr id="70" name="Freeform 10"/>
            <p:cNvSpPr/>
            <p:nvPr/>
          </p:nvSpPr>
          <p:spPr bwMode="auto">
            <a:xfrm>
              <a:off x="4575899"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99" name="Group 231"/>
            <p:cNvGrpSpPr/>
            <p:nvPr/>
          </p:nvGrpSpPr>
          <p:grpSpPr>
            <a:xfrm>
              <a:off x="4827606" y="3528676"/>
              <a:ext cx="420688" cy="471488"/>
              <a:chOff x="4608513" y="6291263"/>
              <a:chExt cx="420688" cy="471488"/>
            </a:xfrm>
            <a:solidFill>
              <a:schemeClr val="tx2"/>
            </a:solidFill>
          </p:grpSpPr>
          <p:sp>
            <p:nvSpPr>
              <p:cNvPr id="12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0" name="组合 9"/>
          <p:cNvGrpSpPr/>
          <p:nvPr/>
        </p:nvGrpSpPr>
        <p:grpSpPr>
          <a:xfrm>
            <a:off x="5095011" y="2275728"/>
            <a:ext cx="1012825" cy="1165225"/>
            <a:chOff x="5095011" y="2275728"/>
            <a:chExt cx="1012825" cy="1165225"/>
          </a:xfrm>
        </p:grpSpPr>
        <p:sp>
          <p:nvSpPr>
            <p:cNvPr id="73" name="Freeform 13"/>
            <p:cNvSpPr/>
            <p:nvPr/>
          </p:nvSpPr>
          <p:spPr bwMode="auto">
            <a:xfrm>
              <a:off x="5095011" y="2275728"/>
              <a:ext cx="1012825" cy="116522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0" name="Group 259"/>
            <p:cNvGrpSpPr/>
            <p:nvPr/>
          </p:nvGrpSpPr>
          <p:grpSpPr>
            <a:xfrm>
              <a:off x="5413499" y="2669586"/>
              <a:ext cx="388938" cy="446088"/>
              <a:chOff x="4638675" y="4654550"/>
              <a:chExt cx="388938" cy="446088"/>
            </a:xfrm>
            <a:solidFill>
              <a:schemeClr val="tx2"/>
            </a:solidFill>
          </p:grpSpPr>
          <p:sp>
            <p:nvSpPr>
              <p:cNvPr id="118"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9"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20"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grpSp>
        <p:nvGrpSpPr>
          <p:cNvPr id="12" name="组合 11"/>
          <p:cNvGrpSpPr/>
          <p:nvPr/>
        </p:nvGrpSpPr>
        <p:grpSpPr>
          <a:xfrm>
            <a:off x="3537674" y="3174253"/>
            <a:ext cx="1012825" cy="1165225"/>
            <a:chOff x="3537674" y="3174253"/>
            <a:chExt cx="1012825" cy="1165225"/>
          </a:xfrm>
        </p:grpSpPr>
        <p:sp>
          <p:nvSpPr>
            <p:cNvPr id="71" name="Freeform 11"/>
            <p:cNvSpPr/>
            <p:nvPr/>
          </p:nvSpPr>
          <p:spPr bwMode="auto">
            <a:xfrm>
              <a:off x="3537674" y="3174253"/>
              <a:ext cx="1012825" cy="116522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101" name="Group 268"/>
            <p:cNvGrpSpPr/>
            <p:nvPr/>
          </p:nvGrpSpPr>
          <p:grpSpPr>
            <a:xfrm>
              <a:off x="3894669" y="3533439"/>
              <a:ext cx="307975" cy="488950"/>
              <a:chOff x="3824288" y="5486400"/>
              <a:chExt cx="307975" cy="488950"/>
            </a:xfrm>
            <a:solidFill>
              <a:schemeClr val="tx2"/>
            </a:solidFill>
          </p:grpSpPr>
          <p:sp>
            <p:nvSpPr>
              <p:cNvPr id="102"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04"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5"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6"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sp>
            <p:nvSpPr>
              <p:cNvPr id="117"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defTabSz="914400" eaLnBrk="1" fontAlgn="auto" latinLnBrk="0" hangingPunct="1">
                  <a:lnSpc>
                    <a:spcPct val="120000"/>
                  </a:lnSpc>
                  <a:buClrTx/>
                  <a:buSzTx/>
                  <a:buFontTx/>
                  <a:buNone/>
                  <a:defRPr/>
                </a:pPr>
                <a:endParaRPr kumimoji="0" lang="en-AU" sz="1800" b="0" i="0" u="none" strike="noStrike" kern="0" cap="none" spc="0" normalizeH="0" baseline="0" noProof="0">
                  <a:ln>
                    <a:noFill/>
                  </a:ln>
                  <a:solidFill>
                    <a:srgbClr val="000000"/>
                  </a:solidFill>
                  <a:effectLst/>
                  <a:uLnTx/>
                  <a:uFillTx/>
                  <a:cs typeface="+mn-ea"/>
                  <a:sym typeface="+mn-lt"/>
                </a:endParaRPr>
              </a:p>
            </p:txBody>
          </p:sp>
        </p:grpSp>
      </p:grpSp>
    </p:spTree>
    <p:extLst>
      <p:ext uri="{BB962C8B-B14F-4D97-AF65-F5344CB8AC3E}">
        <p14:creationId xmlns:p14="http://schemas.microsoft.com/office/powerpoint/2010/main" val="14411307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anim calcmode="lin" valueType="num">
                                      <p:cBhvr>
                                        <p:cTn id="17" dur="500" fill="hold"/>
                                        <p:tgtEl>
                                          <p:spTgt spid="8"/>
                                        </p:tgtEl>
                                        <p:attrNameLst>
                                          <p:attrName>ppt_x</p:attrName>
                                        </p:attrNameLst>
                                      </p:cBhvr>
                                      <p:tavLst>
                                        <p:tav tm="0">
                                          <p:val>
                                            <p:fltVal val="0.5"/>
                                          </p:val>
                                        </p:tav>
                                        <p:tav tm="100000">
                                          <p:val>
                                            <p:strVal val="#ppt_x"/>
                                          </p:val>
                                        </p:tav>
                                      </p:tavLst>
                                    </p:anim>
                                    <p:anim calcmode="lin" valueType="num">
                                      <p:cBhvr>
                                        <p:cTn id="18" dur="500" fill="hold"/>
                                        <p:tgtEl>
                                          <p:spTgt spid="8"/>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fltVal val="0.5"/>
                                          </p:val>
                                        </p:tav>
                                        <p:tav tm="100000">
                                          <p:val>
                                            <p:strVal val="#ppt_x"/>
                                          </p:val>
                                        </p:tav>
                                      </p:tavLst>
                                    </p:anim>
                                    <p:anim calcmode="lin" valueType="num">
                                      <p:cBhvr>
                                        <p:cTn id="39" dur="500" fill="hold"/>
                                        <p:tgtEl>
                                          <p:spTgt spid="11"/>
                                        </p:tgtEl>
                                        <p:attrNameLst>
                                          <p:attrName>ppt_y</p:attrName>
                                        </p:attrNameLst>
                                      </p:cBhvr>
                                      <p:tavLst>
                                        <p:tav tm="0">
                                          <p:val>
                                            <p:fltVal val="0.5"/>
                                          </p:val>
                                        </p:tav>
                                        <p:tav tm="100000">
                                          <p:val>
                                            <p:strVal val="#ppt_y"/>
                                          </p:val>
                                        </p:tav>
                                      </p:tavLst>
                                    </p:anim>
                                  </p:childTnLst>
                                </p:cTn>
                              </p:par>
                              <p:par>
                                <p:cTn id="40" presetID="53" presetClass="entr" presetSubtype="528" fill="hold" nodeType="withEffect">
                                  <p:stCondLst>
                                    <p:cond delay="11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anim calcmode="lin" valueType="num">
                                      <p:cBhvr>
                                        <p:cTn id="45" dur="500" fill="hold"/>
                                        <p:tgtEl>
                                          <p:spTgt spid="10"/>
                                        </p:tgtEl>
                                        <p:attrNameLst>
                                          <p:attrName>ppt_x</p:attrName>
                                        </p:attrNameLst>
                                      </p:cBhvr>
                                      <p:tavLst>
                                        <p:tav tm="0">
                                          <p:val>
                                            <p:fltVal val="0.5"/>
                                          </p:val>
                                        </p:tav>
                                        <p:tav tm="100000">
                                          <p:val>
                                            <p:strVal val="#ppt_x"/>
                                          </p:val>
                                        </p:tav>
                                      </p:tavLst>
                                    </p:anim>
                                    <p:anim calcmode="lin" valueType="num">
                                      <p:cBhvr>
                                        <p:cTn id="46" dur="500" fill="hold"/>
                                        <p:tgtEl>
                                          <p:spTgt spid="10"/>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19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anim calcmode="lin" valueType="num">
                                      <p:cBhvr>
                                        <p:cTn id="52" dur="500" fill="hold"/>
                                        <p:tgtEl>
                                          <p:spTgt spid="12"/>
                                        </p:tgtEl>
                                        <p:attrNameLst>
                                          <p:attrName>ppt_x</p:attrName>
                                        </p:attrNameLst>
                                      </p:cBhvr>
                                      <p:tavLst>
                                        <p:tav tm="0">
                                          <p:val>
                                            <p:fltVal val="0.5"/>
                                          </p:val>
                                        </p:tav>
                                        <p:tav tm="100000">
                                          <p:val>
                                            <p:strVal val="#ppt_x"/>
                                          </p:val>
                                        </p:tav>
                                      </p:tavLst>
                                    </p:anim>
                                    <p:anim calcmode="lin" valueType="num">
                                      <p:cBhvr>
                                        <p:cTn id="53" dur="500" fill="hold"/>
                                        <p:tgtEl>
                                          <p:spTgt spid="12"/>
                                        </p:tgtEl>
                                        <p:attrNameLst>
                                          <p:attrName>ppt_y</p:attrName>
                                        </p:attrNameLst>
                                      </p:cBhvr>
                                      <p:tavLst>
                                        <p:tav tm="0">
                                          <p:val>
                                            <p:fltVal val="0.5"/>
                                          </p:val>
                                        </p:tav>
                                        <p:tav tm="100000">
                                          <p:val>
                                            <p:strVal val="#ppt_y"/>
                                          </p:val>
                                        </p:tav>
                                      </p:tavLst>
                                    </p:anim>
                                  </p:childTnLst>
                                </p:cTn>
                              </p:par>
                              <p:par>
                                <p:cTn id="54" presetID="2" presetClass="entr" presetSubtype="8" fill="hold" nodeType="withEffect">
                                  <p:stCondLst>
                                    <p:cond delay="500"/>
                                  </p:stCondLst>
                                  <p:childTnLst>
                                    <p:set>
                                      <p:cBhvr>
                                        <p:cTn id="55" dur="1" fill="hold">
                                          <p:stCondLst>
                                            <p:cond delay="0"/>
                                          </p:stCondLst>
                                        </p:cTn>
                                        <p:tgtEl>
                                          <p:spTgt spid="2"/>
                                        </p:tgtEl>
                                        <p:attrNameLst>
                                          <p:attrName>style.visibility</p:attrName>
                                        </p:attrNameLst>
                                      </p:cBhvr>
                                      <p:to>
                                        <p:strVal val="visible"/>
                                      </p:to>
                                    </p:set>
                                    <p:anim calcmode="lin" valueType="num">
                                      <p:cBhvr additive="base">
                                        <p:cTn id="56" dur="500" fill="hold"/>
                                        <p:tgtEl>
                                          <p:spTgt spid="2"/>
                                        </p:tgtEl>
                                        <p:attrNameLst>
                                          <p:attrName>ppt_x</p:attrName>
                                        </p:attrNameLst>
                                      </p:cBhvr>
                                      <p:tavLst>
                                        <p:tav tm="0">
                                          <p:val>
                                            <p:strVal val="0-#ppt_w/2"/>
                                          </p:val>
                                        </p:tav>
                                        <p:tav tm="100000">
                                          <p:val>
                                            <p:strVal val="#ppt_x"/>
                                          </p:val>
                                        </p:tav>
                                      </p:tavLst>
                                    </p:anim>
                                    <p:anim calcmode="lin" valueType="num">
                                      <p:cBhvr additive="base">
                                        <p:cTn id="57" dur="500" fill="hold"/>
                                        <p:tgtEl>
                                          <p:spTgt spid="2"/>
                                        </p:tgtEl>
                                        <p:attrNameLst>
                                          <p:attrName>ppt_y</p:attrName>
                                        </p:attrNameLst>
                                      </p:cBhvr>
                                      <p:tavLst>
                                        <p:tav tm="0">
                                          <p:val>
                                            <p:strVal val="#ppt_y"/>
                                          </p:val>
                                        </p:tav>
                                        <p:tav tm="100000">
                                          <p:val>
                                            <p:strVal val="#ppt_y"/>
                                          </p:val>
                                        </p:tav>
                                      </p:tavLst>
                                    </p:anim>
                                  </p:childTnLst>
                                </p:cTn>
                              </p:par>
                              <p:par>
                                <p:cTn id="58" presetID="2" presetClass="entr" presetSubtype="8" fill="hold" nodeType="withEffect">
                                  <p:stCondLst>
                                    <p:cond delay="2600"/>
                                  </p:stCondLst>
                                  <p:childTnLst>
                                    <p:set>
                                      <p:cBhvr>
                                        <p:cTn id="59" dur="1" fill="hold">
                                          <p:stCondLst>
                                            <p:cond delay="0"/>
                                          </p:stCondLst>
                                        </p:cTn>
                                        <p:tgtEl>
                                          <p:spTgt spid="3"/>
                                        </p:tgtEl>
                                        <p:attrNameLst>
                                          <p:attrName>style.visibility</p:attrName>
                                        </p:attrNameLst>
                                      </p:cBhvr>
                                      <p:to>
                                        <p:strVal val="visible"/>
                                      </p:to>
                                    </p:set>
                                    <p:anim calcmode="lin" valueType="num">
                                      <p:cBhvr additive="base">
                                        <p:cTn id="60" dur="500" fill="hold"/>
                                        <p:tgtEl>
                                          <p:spTgt spid="3"/>
                                        </p:tgtEl>
                                        <p:attrNameLst>
                                          <p:attrName>ppt_x</p:attrName>
                                        </p:attrNameLst>
                                      </p:cBhvr>
                                      <p:tavLst>
                                        <p:tav tm="0">
                                          <p:val>
                                            <p:strVal val="0-#ppt_w/2"/>
                                          </p:val>
                                        </p:tav>
                                        <p:tav tm="100000">
                                          <p:val>
                                            <p:strVal val="#ppt_x"/>
                                          </p:val>
                                        </p:tav>
                                      </p:tavLst>
                                    </p:anim>
                                    <p:anim calcmode="lin" valueType="num">
                                      <p:cBhvr additive="base">
                                        <p:cTn id="61" dur="500" fill="hold"/>
                                        <p:tgtEl>
                                          <p:spTgt spid="3"/>
                                        </p:tgtEl>
                                        <p:attrNameLst>
                                          <p:attrName>ppt_y</p:attrName>
                                        </p:attrNameLst>
                                      </p:cBhvr>
                                      <p:tavLst>
                                        <p:tav tm="0">
                                          <p:val>
                                            <p:strVal val="#ppt_y"/>
                                          </p:val>
                                        </p:tav>
                                        <p:tav tm="100000">
                                          <p:val>
                                            <p:strVal val="#ppt_y"/>
                                          </p:val>
                                        </p:tav>
                                      </p:tavLst>
                                    </p:anim>
                                  </p:childTnLst>
                                </p:cTn>
                              </p:par>
                              <p:par>
                                <p:cTn id="62" presetID="2" presetClass="entr" presetSubtype="8" fill="hold" nodeType="withEffect">
                                  <p:stCondLst>
                                    <p:cond delay="2200"/>
                                  </p:stCondLst>
                                  <p:childTnLst>
                                    <p:set>
                                      <p:cBhvr>
                                        <p:cTn id="63" dur="1" fill="hold">
                                          <p:stCondLst>
                                            <p:cond delay="0"/>
                                          </p:stCondLst>
                                        </p:cTn>
                                        <p:tgtEl>
                                          <p:spTgt spid="4"/>
                                        </p:tgtEl>
                                        <p:attrNameLst>
                                          <p:attrName>style.visibility</p:attrName>
                                        </p:attrNameLst>
                                      </p:cBhvr>
                                      <p:to>
                                        <p:strVal val="visible"/>
                                      </p:to>
                                    </p:set>
                                    <p:anim calcmode="lin" valueType="num">
                                      <p:cBhvr additive="base">
                                        <p:cTn id="64" dur="500" fill="hold"/>
                                        <p:tgtEl>
                                          <p:spTgt spid="4"/>
                                        </p:tgtEl>
                                        <p:attrNameLst>
                                          <p:attrName>ppt_x</p:attrName>
                                        </p:attrNameLst>
                                      </p:cBhvr>
                                      <p:tavLst>
                                        <p:tav tm="0">
                                          <p:val>
                                            <p:strVal val="0-#ppt_w/2"/>
                                          </p:val>
                                        </p:tav>
                                        <p:tav tm="100000">
                                          <p:val>
                                            <p:strVal val="#ppt_x"/>
                                          </p:val>
                                        </p:tav>
                                      </p:tavLst>
                                    </p:anim>
                                    <p:anim calcmode="lin" valueType="num">
                                      <p:cBhvr additive="base">
                                        <p:cTn id="65" dur="500" fill="hold"/>
                                        <p:tgtEl>
                                          <p:spTgt spid="4"/>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800"/>
                                  </p:st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 fill="hold"/>
                                        <p:tgtEl>
                                          <p:spTgt spid="5"/>
                                        </p:tgtEl>
                                        <p:attrNameLst>
                                          <p:attrName>ppt_x</p:attrName>
                                        </p:attrNameLst>
                                      </p:cBhvr>
                                      <p:tavLst>
                                        <p:tav tm="0">
                                          <p:val>
                                            <p:strVal val="1+#ppt_w/2"/>
                                          </p:val>
                                        </p:tav>
                                        <p:tav tm="100000">
                                          <p:val>
                                            <p:strVal val="#ppt_x"/>
                                          </p:val>
                                        </p:tav>
                                      </p:tavLst>
                                    </p:anim>
                                    <p:anim calcmode="lin" valueType="num">
                                      <p:cBhvr additive="base">
                                        <p:cTn id="69" dur="500" fill="hold"/>
                                        <p:tgtEl>
                                          <p:spTgt spid="5"/>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120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1+#ppt_w/2"/>
                                          </p:val>
                                        </p:tav>
                                        <p:tav tm="100000">
                                          <p:val>
                                            <p:strVal val="#ppt_x"/>
                                          </p:val>
                                        </p:tav>
                                      </p:tavLst>
                                    </p:anim>
                                    <p:anim calcmode="lin" valueType="num">
                                      <p:cBhvr additive="base">
                                        <p:cTn id="73" dur="500" fill="hold"/>
                                        <p:tgtEl>
                                          <p:spTgt spid="6"/>
                                        </p:tgtEl>
                                        <p:attrNameLst>
                                          <p:attrName>ppt_y</p:attrName>
                                        </p:attrNameLst>
                                      </p:cBhvr>
                                      <p:tavLst>
                                        <p:tav tm="0">
                                          <p:val>
                                            <p:strVal val="#ppt_y"/>
                                          </p:val>
                                        </p:tav>
                                        <p:tav tm="100000">
                                          <p:val>
                                            <p:strVal val="#ppt_y"/>
                                          </p:val>
                                        </p:tav>
                                      </p:tavLst>
                                    </p:anim>
                                  </p:childTnLst>
                                </p:cTn>
                              </p:par>
                              <p:par>
                                <p:cTn id="74" presetID="2" presetClass="entr" presetSubtype="2" fill="hold" nodeType="withEffect">
                                  <p:stCondLst>
                                    <p:cond delay="1600"/>
                                  </p:stCondLst>
                                  <p:childTnLst>
                                    <p:set>
                                      <p:cBhvr>
                                        <p:cTn id="75" dur="1" fill="hold">
                                          <p:stCondLst>
                                            <p:cond delay="0"/>
                                          </p:stCondLst>
                                        </p:cTn>
                                        <p:tgtEl>
                                          <p:spTgt spid="7"/>
                                        </p:tgtEl>
                                        <p:attrNameLst>
                                          <p:attrName>style.visibility</p:attrName>
                                        </p:attrNameLst>
                                      </p:cBhvr>
                                      <p:to>
                                        <p:strVal val="visible"/>
                                      </p:to>
                                    </p:set>
                                    <p:anim calcmode="lin" valueType="num">
                                      <p:cBhvr additive="base">
                                        <p:cTn id="76" dur="500" fill="hold"/>
                                        <p:tgtEl>
                                          <p:spTgt spid="7"/>
                                        </p:tgtEl>
                                        <p:attrNameLst>
                                          <p:attrName>ppt_x</p:attrName>
                                        </p:attrNameLst>
                                      </p:cBhvr>
                                      <p:tavLst>
                                        <p:tav tm="0">
                                          <p:val>
                                            <p:strVal val="1+#ppt_w/2"/>
                                          </p:val>
                                        </p:tav>
                                        <p:tav tm="100000">
                                          <p:val>
                                            <p:strVal val="#ppt_x"/>
                                          </p:val>
                                        </p:tav>
                                      </p:tavLst>
                                    </p:anim>
                                    <p:anim calcmode="lin" valueType="num">
                                      <p:cBhvr additive="base">
                                        <p:cTn id="7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竞争优势</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68" name="菱形 67"/>
          <p:cNvSpPr/>
          <p:nvPr/>
        </p:nvSpPr>
        <p:spPr>
          <a:xfrm>
            <a:off x="2661115" y="1023957"/>
            <a:ext cx="3612095" cy="3612095"/>
          </a:xfrm>
          <a:prstGeom prst="diamond">
            <a:avLst/>
          </a:prstGeom>
          <a:solidFill>
            <a:schemeClr val="bg1">
              <a:lumMod val="50000"/>
            </a:schemeClr>
          </a:solidFill>
          <a:ln>
            <a:no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pPr>
              <a:lnSpc>
                <a:spcPct val="120000"/>
              </a:lnSpc>
            </a:pPr>
            <a:endParaRPr lang="zh-CN" altLang="en-US">
              <a:cs typeface="+mn-ea"/>
              <a:sym typeface="+mn-lt"/>
            </a:endParaRPr>
          </a:p>
        </p:txBody>
      </p:sp>
      <p:grpSp>
        <p:nvGrpSpPr>
          <p:cNvPr id="6" name="组合 5"/>
          <p:cNvGrpSpPr/>
          <p:nvPr/>
        </p:nvGrpSpPr>
        <p:grpSpPr>
          <a:xfrm>
            <a:off x="669483" y="1598232"/>
            <a:ext cx="2105356" cy="839349"/>
            <a:chOff x="669483" y="1598232"/>
            <a:chExt cx="2105356" cy="839349"/>
          </a:xfrm>
        </p:grpSpPr>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1861013"/>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1</a:t>
              </a:r>
              <a:endParaRPr lang="zh-CN" altLang="en-US" sz="1000" dirty="0">
                <a:solidFill>
                  <a:schemeClr val="accent1"/>
                </a:solidFill>
                <a:latin typeface="+mn-lt"/>
                <a:ea typeface="+mn-ea"/>
                <a:cs typeface="+mn-ea"/>
                <a:sym typeface="+mn-lt"/>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669483" y="3177514"/>
            <a:ext cx="2105356" cy="839349"/>
            <a:chOff x="669483" y="3177514"/>
            <a:chExt cx="2105356" cy="839349"/>
          </a:xfrm>
        </p:grpSpPr>
        <p:sp>
          <p:nvSpPr>
            <p:cNvPr id="76" name="矩形 7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69483" y="3440295"/>
              <a:ext cx="2105356" cy="57656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gn="r">
                <a:lnSpc>
                  <a:spcPct val="120000"/>
                </a:lnSpc>
                <a:defRPr/>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900" dirty="0">
                <a:solidFill>
                  <a:schemeClr val="bg1"/>
                </a:solidFill>
                <a:cs typeface="+mn-ea"/>
                <a:sym typeface="+mn-lt"/>
              </a:endParaRPr>
            </a:p>
          </p:txBody>
        </p:sp>
        <p:sp>
          <p:nvSpPr>
            <p:cNvPr id="77"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26316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3</a:t>
              </a:r>
              <a:endParaRPr lang="zh-CN" altLang="en-US" sz="1000" dirty="0">
                <a:solidFill>
                  <a:schemeClr val="accent1"/>
                </a:solidFill>
                <a:latin typeface="+mn-lt"/>
                <a:ea typeface="+mn-ea"/>
                <a:cs typeface="+mn-ea"/>
                <a:sym typeface="+mn-lt"/>
              </a:endParaRPr>
            </a:p>
          </p:txBody>
        </p:sp>
        <p:cxnSp>
          <p:nvCxnSpPr>
            <p:cNvPr id="79" name="直接连接符 78"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2447509"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273210" y="1598232"/>
            <a:ext cx="2105356" cy="893210"/>
            <a:chOff x="6273210" y="1598232"/>
            <a:chExt cx="2105356" cy="893210"/>
          </a:xfrm>
        </p:grpSpPr>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1861013"/>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1598232"/>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2</a:t>
              </a:r>
              <a:endParaRPr lang="zh-CN" altLang="en-US" sz="1000" dirty="0">
                <a:solidFill>
                  <a:schemeClr val="accent1"/>
                </a:solidFill>
                <a:latin typeface="+mn-lt"/>
                <a:ea typeface="+mn-ea"/>
                <a:cs typeface="+mn-ea"/>
                <a:sym typeface="+mn-lt"/>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19060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6273210" y="3177514"/>
            <a:ext cx="2105356" cy="893210"/>
            <a:chOff x="6273210" y="3177514"/>
            <a:chExt cx="2105356" cy="893210"/>
          </a:xfrm>
        </p:grpSpPr>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6273210" y="3440295"/>
              <a:ext cx="2105356" cy="63042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0">
                <a:lnSpc>
                  <a:spcPct val="120000"/>
                </a:lnSpc>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zh-CN" altLang="en-US" sz="1000" dirty="0">
                <a:solidFill>
                  <a:schemeClr val="bg1"/>
                </a:solidFill>
                <a:cs typeface="+mn-ea"/>
                <a:sym typeface="+mn-lt"/>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6273210" y="3177514"/>
              <a:ext cx="511679" cy="261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1000" dirty="0">
                  <a:solidFill>
                    <a:schemeClr val="accent1"/>
                  </a:solidFill>
                  <a:latin typeface="+mn-lt"/>
                  <a:ea typeface="+mn-ea"/>
                  <a:cs typeface="+mn-ea"/>
                  <a:sym typeface="+mn-lt"/>
                </a:rPr>
                <a:t>优势</a:t>
              </a:r>
              <a:r>
                <a:rPr lang="en-US" altLang="zh-CN" sz="1000" dirty="0">
                  <a:solidFill>
                    <a:schemeClr val="accent1"/>
                  </a:solidFill>
                  <a:latin typeface="+mn-lt"/>
                  <a:ea typeface="+mn-ea"/>
                  <a:cs typeface="+mn-ea"/>
                  <a:sym typeface="+mn-lt"/>
                </a:rPr>
                <a:t>4</a:t>
              </a:r>
              <a:endParaRPr lang="zh-CN" altLang="en-US" sz="1000" dirty="0">
                <a:solidFill>
                  <a:schemeClr val="accent1"/>
                </a:solidFill>
                <a:latin typeface="+mn-lt"/>
                <a:ea typeface="+mn-ea"/>
                <a:cs typeface="+mn-ea"/>
                <a:sym typeface="+mn-lt"/>
              </a:endParaRP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6376724" y="3485291"/>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3004264" y="1367106"/>
            <a:ext cx="1408717" cy="1408717"/>
            <a:chOff x="3004264" y="1367106"/>
            <a:chExt cx="1408717" cy="1408717"/>
          </a:xfrm>
        </p:grpSpPr>
        <p:sp>
          <p:nvSpPr>
            <p:cNvPr id="69" name="任意多边形 68"/>
            <p:cNvSpPr/>
            <p:nvPr/>
          </p:nvSpPr>
          <p:spPr>
            <a:xfrm>
              <a:off x="300426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7" name="AutoShape 28"/>
            <p:cNvSpPr/>
            <p:nvPr/>
          </p:nvSpPr>
          <p:spPr bwMode="auto">
            <a:xfrm>
              <a:off x="3483833" y="1846674"/>
              <a:ext cx="449579" cy="4495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5" name="组合 4"/>
          <p:cNvGrpSpPr/>
          <p:nvPr/>
        </p:nvGrpSpPr>
        <p:grpSpPr>
          <a:xfrm>
            <a:off x="4521344" y="2884186"/>
            <a:ext cx="1408717" cy="1408717"/>
            <a:chOff x="4521344" y="2884186"/>
            <a:chExt cx="1408717" cy="1408717"/>
          </a:xfrm>
        </p:grpSpPr>
        <p:sp>
          <p:nvSpPr>
            <p:cNvPr id="72" name="任意多边形 71"/>
            <p:cNvSpPr/>
            <p:nvPr/>
          </p:nvSpPr>
          <p:spPr>
            <a:xfrm>
              <a:off x="452134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88" name="AutoShape 46"/>
            <p:cNvSpPr/>
            <p:nvPr/>
          </p:nvSpPr>
          <p:spPr bwMode="auto">
            <a:xfrm>
              <a:off x="4980261" y="3331402"/>
              <a:ext cx="449580" cy="4475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nvGrpSpPr>
          <p:cNvPr id="3" name="组合 2"/>
          <p:cNvGrpSpPr/>
          <p:nvPr/>
        </p:nvGrpSpPr>
        <p:grpSpPr>
          <a:xfrm>
            <a:off x="4521344" y="1367106"/>
            <a:ext cx="1408717" cy="1408717"/>
            <a:chOff x="4521344" y="1367106"/>
            <a:chExt cx="1408717" cy="1408717"/>
          </a:xfrm>
        </p:grpSpPr>
        <p:sp>
          <p:nvSpPr>
            <p:cNvPr id="70" name="任意多边形 69"/>
            <p:cNvSpPr/>
            <p:nvPr/>
          </p:nvSpPr>
          <p:spPr>
            <a:xfrm>
              <a:off x="4521344" y="136710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grpSp>
          <p:nvGrpSpPr>
            <p:cNvPr id="89" name="Group 112"/>
            <p:cNvGrpSpPr/>
            <p:nvPr/>
          </p:nvGrpSpPr>
          <p:grpSpPr>
            <a:xfrm>
              <a:off x="5001265" y="1861209"/>
              <a:ext cx="448850" cy="420511"/>
              <a:chOff x="5368132" y="3540125"/>
              <a:chExt cx="465138" cy="435769"/>
            </a:xfrm>
            <a:solidFill>
              <a:schemeClr val="tx2"/>
            </a:solidFill>
          </p:grpSpPr>
          <p:sp>
            <p:nvSpPr>
              <p:cNvPr id="9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9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grpSp>
      <p:grpSp>
        <p:nvGrpSpPr>
          <p:cNvPr id="4" name="组合 3"/>
          <p:cNvGrpSpPr/>
          <p:nvPr/>
        </p:nvGrpSpPr>
        <p:grpSpPr>
          <a:xfrm>
            <a:off x="3004264" y="2884186"/>
            <a:ext cx="1408717" cy="1408717"/>
            <a:chOff x="3004264" y="2884186"/>
            <a:chExt cx="1408717" cy="1408717"/>
          </a:xfrm>
        </p:grpSpPr>
        <p:sp>
          <p:nvSpPr>
            <p:cNvPr id="71" name="任意多边形 70"/>
            <p:cNvSpPr/>
            <p:nvPr/>
          </p:nvSpPr>
          <p:spPr>
            <a:xfrm>
              <a:off x="3004264" y="2884186"/>
              <a:ext cx="1408717" cy="1408717"/>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90" name="AutoShape 130"/>
            <p:cNvSpPr/>
            <p:nvPr/>
          </p:nvSpPr>
          <p:spPr bwMode="auto">
            <a:xfrm>
              <a:off x="3483832" y="3364745"/>
              <a:ext cx="449580" cy="447599"/>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chemeClr val="tx2"/>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extLst>
      <p:ext uri="{BB962C8B-B14F-4D97-AF65-F5344CB8AC3E}">
        <p14:creationId xmlns:p14="http://schemas.microsoft.com/office/powerpoint/2010/main" val="28239146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1000" fill="hold"/>
                                        <p:tgtEl>
                                          <p:spTgt spid="68"/>
                                        </p:tgtEl>
                                        <p:attrNameLst>
                                          <p:attrName>ppt_w</p:attrName>
                                        </p:attrNameLst>
                                      </p:cBhvr>
                                      <p:tavLst>
                                        <p:tav tm="0">
                                          <p:val>
                                            <p:fltVal val="0"/>
                                          </p:val>
                                        </p:tav>
                                        <p:tav tm="100000">
                                          <p:val>
                                            <p:strVal val="#ppt_w"/>
                                          </p:val>
                                        </p:tav>
                                      </p:tavLst>
                                    </p:anim>
                                    <p:anim calcmode="lin" valueType="num">
                                      <p:cBhvr>
                                        <p:cTn id="8" dur="1000" fill="hold"/>
                                        <p:tgtEl>
                                          <p:spTgt spid="68"/>
                                        </p:tgtEl>
                                        <p:attrNameLst>
                                          <p:attrName>ppt_h</p:attrName>
                                        </p:attrNameLst>
                                      </p:cBhvr>
                                      <p:tavLst>
                                        <p:tav tm="0">
                                          <p:val>
                                            <p:fltVal val="0"/>
                                          </p:val>
                                        </p:tav>
                                        <p:tav tm="100000">
                                          <p:val>
                                            <p:strVal val="#ppt_h"/>
                                          </p:val>
                                        </p:tav>
                                      </p:tavLst>
                                    </p:anim>
                                    <p:anim calcmode="lin" valueType="num">
                                      <p:cBhvr>
                                        <p:cTn id="9" dur="1000" fill="hold"/>
                                        <p:tgtEl>
                                          <p:spTgt spid="68"/>
                                        </p:tgtEl>
                                        <p:attrNameLst>
                                          <p:attrName>style.rotation</p:attrName>
                                        </p:attrNameLst>
                                      </p:cBhvr>
                                      <p:tavLst>
                                        <p:tav tm="0">
                                          <p:val>
                                            <p:fltVal val="90"/>
                                          </p:val>
                                        </p:tav>
                                        <p:tav tm="100000">
                                          <p:val>
                                            <p:fltVal val="0"/>
                                          </p:val>
                                        </p:tav>
                                      </p:tavLst>
                                    </p:anim>
                                    <p:animEffect transition="in" filter="fade">
                                      <p:cBhvr>
                                        <p:cTn id="10" dur="1000"/>
                                        <p:tgtEl>
                                          <p:spTgt spid="68"/>
                                        </p:tgtEl>
                                      </p:cBhvr>
                                    </p:animEffect>
                                  </p:childTnLst>
                                </p:cTn>
                              </p:par>
                              <p:par>
                                <p:cTn id="11" presetID="2" presetClass="entr" presetSubtype="9" fill="hold" nodeType="withEffect">
                                  <p:stCondLst>
                                    <p:cond delay="25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par>
                                <p:cTn id="19" presetID="2" presetClass="entr" presetSubtype="6"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25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5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1+#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6"/>
          <p:cNvGrpSpPr/>
          <p:nvPr/>
        </p:nvGrpSpPr>
        <p:grpSpPr>
          <a:xfrm>
            <a:off x="2479704" y="849613"/>
            <a:ext cx="3959182" cy="3295736"/>
            <a:chOff x="2857264" y="964881"/>
            <a:chExt cx="6531435" cy="5436953"/>
          </a:xfrm>
          <a:gradFill>
            <a:gsLst>
              <a:gs pos="50000">
                <a:schemeClr val="accent2"/>
              </a:gs>
              <a:gs pos="0">
                <a:schemeClr val="accent1"/>
              </a:gs>
              <a:gs pos="100000">
                <a:schemeClr val="accent3"/>
              </a:gs>
            </a:gsLst>
            <a:lin ang="5400000" scaled="1"/>
          </a:gradFill>
        </p:grpSpPr>
        <p:sp>
          <p:nvSpPr>
            <p:cNvPr id="100" name="Freeform 1066"/>
            <p:cNvSpPr/>
            <p:nvPr/>
          </p:nvSpPr>
          <p:spPr bwMode="auto">
            <a:xfrm rot="356891">
              <a:off x="7599777" y="4860188"/>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1" name="Freeform 1067"/>
            <p:cNvSpPr/>
            <p:nvPr/>
          </p:nvSpPr>
          <p:spPr bwMode="auto">
            <a:xfrm rot="356891">
              <a:off x="7321695" y="5738911"/>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2" name="Freeform 1068"/>
            <p:cNvSpPr/>
            <p:nvPr/>
          </p:nvSpPr>
          <p:spPr bwMode="auto">
            <a:xfrm rot="356891">
              <a:off x="8179615" y="5266879"/>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3" name="Freeform 1069"/>
            <p:cNvSpPr/>
            <p:nvPr/>
          </p:nvSpPr>
          <p:spPr bwMode="auto">
            <a:xfrm rot="356891">
              <a:off x="6768803" y="5294867"/>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4" name="Freeform 1070"/>
            <p:cNvSpPr/>
            <p:nvPr/>
          </p:nvSpPr>
          <p:spPr bwMode="auto">
            <a:xfrm rot="356891">
              <a:off x="6048598" y="5137838"/>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5" name="Freeform 1071"/>
            <p:cNvSpPr/>
            <p:nvPr/>
          </p:nvSpPr>
          <p:spPr bwMode="auto">
            <a:xfrm rot="356891">
              <a:off x="6584534" y="6099406"/>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09" name="Freeform 1072"/>
            <p:cNvSpPr/>
            <p:nvPr/>
          </p:nvSpPr>
          <p:spPr bwMode="auto">
            <a:xfrm rot="356891">
              <a:off x="5139912" y="4655943"/>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0" name="Freeform 1073"/>
            <p:cNvSpPr/>
            <p:nvPr/>
          </p:nvSpPr>
          <p:spPr bwMode="auto">
            <a:xfrm rot="356891">
              <a:off x="7280605" y="4604858"/>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1" name="Freeform 1074"/>
            <p:cNvSpPr/>
            <p:nvPr/>
          </p:nvSpPr>
          <p:spPr bwMode="auto">
            <a:xfrm rot="356891">
              <a:off x="6661813" y="4626818"/>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2" name="Freeform 1075"/>
            <p:cNvSpPr/>
            <p:nvPr/>
          </p:nvSpPr>
          <p:spPr bwMode="auto">
            <a:xfrm rot="356891">
              <a:off x="5976673" y="4714860"/>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3" name="Freeform 1076"/>
            <p:cNvSpPr/>
            <p:nvPr/>
          </p:nvSpPr>
          <p:spPr bwMode="auto">
            <a:xfrm rot="356891">
              <a:off x="7850676" y="4416444"/>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4" name="Freeform 1077"/>
            <p:cNvSpPr/>
            <p:nvPr/>
          </p:nvSpPr>
          <p:spPr bwMode="auto">
            <a:xfrm rot="356891">
              <a:off x="7425225" y="3948355"/>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5" name="Freeform 1078"/>
            <p:cNvSpPr/>
            <p:nvPr/>
          </p:nvSpPr>
          <p:spPr bwMode="auto">
            <a:xfrm rot="356891">
              <a:off x="8201370" y="4356552"/>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6" name="Freeform 1079"/>
            <p:cNvSpPr/>
            <p:nvPr/>
          </p:nvSpPr>
          <p:spPr bwMode="auto">
            <a:xfrm rot="356891">
              <a:off x="7589945" y="3858013"/>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7" name="Freeform 1080"/>
            <p:cNvSpPr/>
            <p:nvPr/>
          </p:nvSpPr>
          <p:spPr bwMode="auto">
            <a:xfrm rot="356891">
              <a:off x="6638049" y="4162230"/>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8" name="Freeform 1081"/>
            <p:cNvSpPr/>
            <p:nvPr/>
          </p:nvSpPr>
          <p:spPr bwMode="auto">
            <a:xfrm rot="356891">
              <a:off x="5248636" y="3956266"/>
              <a:ext cx="1584791"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19" name="Freeform 1082"/>
            <p:cNvSpPr/>
            <p:nvPr/>
          </p:nvSpPr>
          <p:spPr bwMode="auto">
            <a:xfrm rot="356891">
              <a:off x="2993399" y="3304327"/>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0" name="Freeform 1083"/>
            <p:cNvSpPr/>
            <p:nvPr/>
          </p:nvSpPr>
          <p:spPr bwMode="auto">
            <a:xfrm rot="356891">
              <a:off x="4410631" y="3056858"/>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1" name="Freeform 1084"/>
            <p:cNvSpPr/>
            <p:nvPr/>
          </p:nvSpPr>
          <p:spPr bwMode="auto">
            <a:xfrm rot="356891">
              <a:off x="4992195" y="2650480"/>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2" name="Freeform 1085"/>
            <p:cNvSpPr/>
            <p:nvPr/>
          </p:nvSpPr>
          <p:spPr bwMode="auto">
            <a:xfrm rot="356891">
              <a:off x="2857264" y="1387863"/>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3" name="Freeform 1086"/>
            <p:cNvSpPr/>
            <p:nvPr/>
          </p:nvSpPr>
          <p:spPr bwMode="auto">
            <a:xfrm rot="356891">
              <a:off x="6361154" y="3183719"/>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4" name="Freeform 1087"/>
            <p:cNvSpPr/>
            <p:nvPr/>
          </p:nvSpPr>
          <p:spPr bwMode="auto">
            <a:xfrm rot="356891">
              <a:off x="6878257" y="3682185"/>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5" name="Freeform 1088"/>
            <p:cNvSpPr/>
            <p:nvPr/>
          </p:nvSpPr>
          <p:spPr bwMode="auto">
            <a:xfrm rot="356891">
              <a:off x="6903931" y="3036605"/>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6" name="Freeform 1089"/>
            <p:cNvSpPr/>
            <p:nvPr/>
          </p:nvSpPr>
          <p:spPr bwMode="auto">
            <a:xfrm rot="356891">
              <a:off x="7455721" y="3400310"/>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7" name="Freeform 1090"/>
            <p:cNvSpPr/>
            <p:nvPr/>
          </p:nvSpPr>
          <p:spPr bwMode="auto">
            <a:xfrm rot="356891">
              <a:off x="7270097" y="2735720"/>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8" name="Freeform 1091"/>
            <p:cNvSpPr/>
            <p:nvPr/>
          </p:nvSpPr>
          <p:spPr bwMode="auto">
            <a:xfrm rot="356891">
              <a:off x="7632736" y="3094679"/>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29" name="Freeform 1092"/>
            <p:cNvSpPr/>
            <p:nvPr/>
          </p:nvSpPr>
          <p:spPr bwMode="auto">
            <a:xfrm rot="356891">
              <a:off x="7480809" y="2987315"/>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0" name="Freeform 1093"/>
            <p:cNvSpPr/>
            <p:nvPr/>
          </p:nvSpPr>
          <p:spPr bwMode="auto">
            <a:xfrm rot="356891">
              <a:off x="6218349" y="3198611"/>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1" name="Freeform 1094"/>
            <p:cNvSpPr/>
            <p:nvPr/>
          </p:nvSpPr>
          <p:spPr bwMode="auto">
            <a:xfrm rot="356891">
              <a:off x="5556958" y="964881"/>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2" name="Freeform 1095"/>
            <p:cNvSpPr/>
            <p:nvPr/>
          </p:nvSpPr>
          <p:spPr bwMode="auto">
            <a:xfrm rot="356891">
              <a:off x="7865835" y="2548769"/>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3" name="Freeform 1096"/>
            <p:cNvSpPr/>
            <p:nvPr/>
          </p:nvSpPr>
          <p:spPr bwMode="auto">
            <a:xfrm rot="356891">
              <a:off x="8080696" y="2174886"/>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4" name="Freeform 1097"/>
            <p:cNvSpPr/>
            <p:nvPr/>
          </p:nvSpPr>
          <p:spPr bwMode="auto">
            <a:xfrm rot="356891">
              <a:off x="7927905" y="1069078"/>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5" name="Freeform 1098"/>
            <p:cNvSpPr/>
            <p:nvPr/>
          </p:nvSpPr>
          <p:spPr bwMode="auto">
            <a:xfrm rot="356891">
              <a:off x="7623705" y="3113584"/>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sp>
          <p:nvSpPr>
            <p:cNvPr id="136" name="未知"/>
            <p:cNvSpPr/>
            <p:nvPr/>
          </p:nvSpPr>
          <p:spPr bwMode="auto">
            <a:xfrm rot="459960">
              <a:off x="6216472" y="4259879"/>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solidFill>
                <a:schemeClr val="tx1">
                  <a:lumMod val="50000"/>
                  <a:lumOff val="50000"/>
                </a:schemeClr>
              </a:solidFill>
              <a:prstDash val="solid"/>
              <a:round/>
              <a:headEnd type="none" w="sm" len="sm"/>
              <a:tailEnd type="none" w="sm" len="sm"/>
            </a:ln>
          </p:spPr>
          <p:txBody>
            <a:bodyPr/>
            <a:lstStyle/>
            <a:p>
              <a:pPr>
                <a:lnSpc>
                  <a:spcPct val="120000"/>
                </a:lnSpc>
              </a:pPr>
              <a:endParaRPr lang="zh-CN" altLang="en-US" sz="525">
                <a:gradFill>
                  <a:gsLst>
                    <a:gs pos="50000">
                      <a:schemeClr val="accent2"/>
                    </a:gs>
                    <a:gs pos="0">
                      <a:schemeClr val="accent1"/>
                    </a:gs>
                    <a:gs pos="100000">
                      <a:schemeClr val="accent3"/>
                    </a:gs>
                  </a:gsLst>
                  <a:lin ang="5400000" scaled="1"/>
                </a:gradFill>
                <a:cs typeface="+mn-ea"/>
                <a:sym typeface="+mn-lt"/>
              </a:endParaRPr>
            </a:p>
          </p:txBody>
        </p:sp>
      </p:grpSp>
      <p:grpSp>
        <p:nvGrpSpPr>
          <p:cNvPr id="6" name="组合 5"/>
          <p:cNvGrpSpPr/>
          <p:nvPr/>
        </p:nvGrpSpPr>
        <p:grpSpPr>
          <a:xfrm>
            <a:off x="5567913" y="1967020"/>
            <a:ext cx="3282173" cy="843049"/>
            <a:chOff x="5567913" y="1967020"/>
            <a:chExt cx="3282173" cy="843049"/>
          </a:xfrm>
        </p:grpSpPr>
        <p:cxnSp>
          <p:nvCxnSpPr>
            <p:cNvPr id="232" name="Elbow Connector 231"/>
            <p:cNvCxnSpPr/>
            <p:nvPr/>
          </p:nvCxnSpPr>
          <p:spPr>
            <a:xfrm flipV="1">
              <a:off x="5567913" y="2222201"/>
              <a:ext cx="1620000" cy="481254"/>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7" name="TextBox 7"/>
            <p:cNvSpPr txBox="1"/>
            <p:nvPr/>
          </p:nvSpPr>
          <p:spPr>
            <a:xfrm>
              <a:off x="7170475" y="2292620"/>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38" name="TextBox 8"/>
            <p:cNvSpPr txBox="1"/>
            <p:nvPr/>
          </p:nvSpPr>
          <p:spPr>
            <a:xfrm>
              <a:off x="7170475" y="1967020"/>
              <a:ext cx="1281524"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5" name="组合 4"/>
          <p:cNvGrpSpPr/>
          <p:nvPr/>
        </p:nvGrpSpPr>
        <p:grpSpPr>
          <a:xfrm>
            <a:off x="5134958" y="3038269"/>
            <a:ext cx="3738044" cy="1092619"/>
            <a:chOff x="5134958" y="3038269"/>
            <a:chExt cx="3738044" cy="1092619"/>
          </a:xfrm>
        </p:grpSpPr>
        <p:cxnSp>
          <p:nvCxnSpPr>
            <p:cNvPr id="229" name="Elbow Connector 228"/>
            <p:cNvCxnSpPr/>
            <p:nvPr/>
          </p:nvCxnSpPr>
          <p:spPr>
            <a:xfrm>
              <a:off x="5134958" y="3038269"/>
              <a:ext cx="2037568" cy="491807"/>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39" name="TextBox 7"/>
            <p:cNvSpPr txBox="1"/>
            <p:nvPr/>
          </p:nvSpPr>
          <p:spPr>
            <a:xfrm>
              <a:off x="7193391" y="3613439"/>
              <a:ext cx="1679611" cy="517449"/>
            </a:xfrm>
            <a:prstGeom prst="rect">
              <a:avLst/>
            </a:prstGeom>
            <a:noFill/>
          </p:spPr>
          <p:txBody>
            <a:bodyPr wrap="square" rtlCol="0">
              <a:spAutoFit/>
            </a:bodyPr>
            <a:lstStyle/>
            <a:p>
              <a:pP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140" name="TextBox 8"/>
            <p:cNvSpPr txBox="1"/>
            <p:nvPr/>
          </p:nvSpPr>
          <p:spPr>
            <a:xfrm>
              <a:off x="7193392" y="3311760"/>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4" name="组合 3"/>
          <p:cNvGrpSpPr/>
          <p:nvPr/>
        </p:nvGrpSpPr>
        <p:grpSpPr>
          <a:xfrm>
            <a:off x="3615931" y="3658610"/>
            <a:ext cx="1679611" cy="1257249"/>
            <a:chOff x="3615931" y="3658610"/>
            <a:chExt cx="1679611" cy="1257249"/>
          </a:xfrm>
        </p:grpSpPr>
        <p:cxnSp>
          <p:nvCxnSpPr>
            <p:cNvPr id="235" name="Elbow Connector 234"/>
            <p:cNvCxnSpPr/>
            <p:nvPr/>
          </p:nvCxnSpPr>
          <p:spPr>
            <a:xfrm rot="5400000">
              <a:off x="4353120" y="3776068"/>
              <a:ext cx="494446" cy="259529"/>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141" name="TextBox 7"/>
            <p:cNvSpPr txBox="1"/>
            <p:nvPr/>
          </p:nvSpPr>
          <p:spPr>
            <a:xfrm>
              <a:off x="3615931" y="4398410"/>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20" name="TextBox 8"/>
            <p:cNvSpPr txBox="1"/>
            <p:nvPr/>
          </p:nvSpPr>
          <p:spPr>
            <a:xfrm>
              <a:off x="3942127" y="4096731"/>
              <a:ext cx="1160828" cy="303801"/>
            </a:xfrm>
            <a:prstGeom prst="rect">
              <a:avLst/>
            </a:prstGeom>
            <a:noFill/>
          </p:spPr>
          <p:txBody>
            <a:bodyPr wrap="square" tIns="0" bIns="0" rtlCol="0" anchor="t">
              <a:spAutoFit/>
            </a:bodyPr>
            <a:lstStyle/>
            <a:p>
              <a:pP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3" name="组合 2"/>
          <p:cNvGrpSpPr/>
          <p:nvPr/>
        </p:nvGrpSpPr>
        <p:grpSpPr>
          <a:xfrm>
            <a:off x="458508" y="2609298"/>
            <a:ext cx="2840440" cy="1999265"/>
            <a:chOff x="458508" y="2609298"/>
            <a:chExt cx="2840440" cy="1999265"/>
          </a:xfrm>
        </p:grpSpPr>
        <p:cxnSp>
          <p:nvCxnSpPr>
            <p:cNvPr id="224" name="Elbow Connector 223"/>
            <p:cNvCxnSpPr/>
            <p:nvPr/>
          </p:nvCxnSpPr>
          <p:spPr>
            <a:xfrm rot="10800000" flipV="1">
              <a:off x="1291200" y="2609298"/>
              <a:ext cx="2007748" cy="1265531"/>
            </a:xfrm>
            <a:prstGeom prst="bentConnector2">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6" name="TextBox 7"/>
            <p:cNvSpPr txBox="1"/>
            <p:nvPr/>
          </p:nvSpPr>
          <p:spPr>
            <a:xfrm>
              <a:off x="458508" y="4091114"/>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7" name="TextBox 8"/>
            <p:cNvSpPr txBox="1"/>
            <p:nvPr/>
          </p:nvSpPr>
          <p:spPr>
            <a:xfrm>
              <a:off x="665090" y="3789435"/>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2" name="组合 1"/>
          <p:cNvGrpSpPr/>
          <p:nvPr/>
        </p:nvGrpSpPr>
        <p:grpSpPr>
          <a:xfrm>
            <a:off x="446104" y="1574832"/>
            <a:ext cx="3724517" cy="837324"/>
            <a:chOff x="446104" y="1574832"/>
            <a:chExt cx="3724517" cy="837324"/>
          </a:xfrm>
        </p:grpSpPr>
        <p:cxnSp>
          <p:nvCxnSpPr>
            <p:cNvPr id="221" name="Elbow Connector 220"/>
            <p:cNvCxnSpPr/>
            <p:nvPr/>
          </p:nvCxnSpPr>
          <p:spPr>
            <a:xfrm rot="10800000">
              <a:off x="1625440" y="1784779"/>
              <a:ext cx="2545181" cy="192878"/>
            </a:xfrm>
            <a:prstGeom prst="bentConnector3">
              <a:avLst>
                <a:gd name="adj1" fmla="val 50000"/>
              </a:avLst>
            </a:prstGeom>
            <a:ln w="3175" cmpd="sng">
              <a:solidFill>
                <a:schemeClr val="accent2"/>
              </a:solidFill>
              <a:prstDash val="solid"/>
              <a:round/>
              <a:headEnd type="none"/>
              <a:tailEnd type="none"/>
            </a:ln>
            <a:effectLst/>
          </p:spPr>
          <p:style>
            <a:lnRef idx="2">
              <a:schemeClr val="accent1"/>
            </a:lnRef>
            <a:fillRef idx="0">
              <a:schemeClr val="accent1"/>
            </a:fillRef>
            <a:effectRef idx="1">
              <a:schemeClr val="accent1"/>
            </a:effectRef>
            <a:fontRef idx="minor">
              <a:schemeClr val="tx1"/>
            </a:fontRef>
          </p:style>
        </p:cxnSp>
        <p:sp>
          <p:nvSpPr>
            <p:cNvPr id="238" name="TextBox 7"/>
            <p:cNvSpPr txBox="1"/>
            <p:nvPr/>
          </p:nvSpPr>
          <p:spPr>
            <a:xfrm>
              <a:off x="493059" y="1894707"/>
              <a:ext cx="1679611" cy="517449"/>
            </a:xfrm>
            <a:prstGeom prst="rect">
              <a:avLst/>
            </a:prstGeom>
            <a:noFill/>
          </p:spPr>
          <p:txBody>
            <a:bodyPr wrap="square" rtlCol="0">
              <a:spAutoFit/>
            </a:bodyPr>
            <a:lstStyle/>
            <a:p>
              <a:pPr algn="ctr">
                <a:lnSpc>
                  <a:spcPct val="120000"/>
                </a:lnSpc>
              </a:pPr>
              <a:r>
                <a:rPr lang="zh-CN" altLang="en-US" sz="790" dirty="0">
                  <a:gradFill>
                    <a:gsLst>
                      <a:gs pos="50000">
                        <a:schemeClr val="accent2"/>
                      </a:gs>
                      <a:gs pos="0">
                        <a:schemeClr val="accent1"/>
                      </a:gs>
                      <a:gs pos="100000">
                        <a:schemeClr val="accent3"/>
                      </a:gs>
                    </a:gsLst>
                    <a:lin ang="5400000" scaled="1"/>
                  </a:gradFill>
                  <a:cs typeface="+mn-ea"/>
                  <a:sym typeface="+mn-lt"/>
                </a:rPr>
                <a:t>点击输入简要文字内容，文字内容概括精炼，不用多余的文字修饰，言短意赅的说明该项内容。</a:t>
              </a:r>
              <a:endParaRPr lang="en-US" altLang="zh-CN" sz="790" dirty="0">
                <a:gradFill>
                  <a:gsLst>
                    <a:gs pos="50000">
                      <a:schemeClr val="accent2"/>
                    </a:gs>
                    <a:gs pos="0">
                      <a:schemeClr val="accent1"/>
                    </a:gs>
                    <a:gs pos="100000">
                      <a:schemeClr val="accent3"/>
                    </a:gs>
                  </a:gsLst>
                  <a:lin ang="5400000" scaled="1"/>
                </a:gradFill>
                <a:cs typeface="+mn-ea"/>
                <a:sym typeface="+mn-lt"/>
              </a:endParaRPr>
            </a:p>
          </p:txBody>
        </p:sp>
        <p:sp>
          <p:nvSpPr>
            <p:cNvPr id="239" name="TextBox 8"/>
            <p:cNvSpPr txBox="1"/>
            <p:nvPr/>
          </p:nvSpPr>
          <p:spPr>
            <a:xfrm>
              <a:off x="446104" y="1574832"/>
              <a:ext cx="1160828" cy="303801"/>
            </a:xfrm>
            <a:prstGeom prst="rect">
              <a:avLst/>
            </a:prstGeom>
            <a:noFill/>
          </p:spPr>
          <p:txBody>
            <a:bodyPr wrap="square" tIns="0" bIns="0" rtlCol="0" anchor="t">
              <a:spAutoFit/>
            </a:bodyPr>
            <a:lstStyle/>
            <a:p>
              <a:pPr algn="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布局省市</a:t>
              </a:r>
            </a:p>
          </p:txBody>
        </p:sp>
      </p:grpSp>
      <p:grpSp>
        <p:nvGrpSpPr>
          <p:cNvPr id="66" name="组合 65"/>
          <p:cNvGrpSpPr>
            <a:grpSpLocks noChangeAspect="1"/>
          </p:cNvGrpSpPr>
          <p:nvPr/>
        </p:nvGrpSpPr>
        <p:grpSpPr>
          <a:xfrm>
            <a:off x="320987" y="297838"/>
            <a:ext cx="561600" cy="561600"/>
            <a:chOff x="5210065" y="1693503"/>
            <a:chExt cx="855498" cy="855498"/>
          </a:xfrm>
        </p:grpSpPr>
        <p:sp>
          <p:nvSpPr>
            <p:cNvPr id="67" name="圆角矩形 66"/>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68" name="组合 67"/>
            <p:cNvGrpSpPr>
              <a:grpSpLocks noChangeAspect="1"/>
            </p:cNvGrpSpPr>
            <p:nvPr/>
          </p:nvGrpSpPr>
          <p:grpSpPr>
            <a:xfrm>
              <a:off x="5383114" y="1903966"/>
              <a:ext cx="538409" cy="412662"/>
              <a:chOff x="5611813" y="1835150"/>
              <a:chExt cx="285750" cy="219076"/>
            </a:xfrm>
            <a:noFill/>
          </p:grpSpPr>
          <p:sp>
            <p:nvSpPr>
              <p:cNvPr id="69"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0"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1"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2"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73"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74"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销售网络布局</a:t>
            </a:r>
          </a:p>
        </p:txBody>
      </p:sp>
      <p:sp>
        <p:nvSpPr>
          <p:cNvPr id="75"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par>
                                <p:cTn id="10" presetID="53" presetClass="entr" presetSubtype="16" fill="hold"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80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nodeType="withEffect">
                                  <p:stCondLst>
                                    <p:cond delay="13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8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240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81424" y="1628892"/>
            <a:ext cx="2523904" cy="2610466"/>
            <a:chOff x="1175232" y="2171855"/>
            <a:chExt cx="3365205" cy="3480621"/>
          </a:xfrm>
        </p:grpSpPr>
        <p:sp>
          <p:nvSpPr>
            <p:cNvPr id="2" name="Arc 1"/>
            <p:cNvSpPr/>
            <p:nvPr/>
          </p:nvSpPr>
          <p:spPr>
            <a:xfrm flipH="1">
              <a:off x="1175232" y="2287271"/>
              <a:ext cx="3365205" cy="3365205"/>
            </a:xfrm>
            <a:prstGeom prst="arc">
              <a:avLst>
                <a:gd name="adj1" fmla="val 16200000"/>
                <a:gd name="adj2" fmla="val 6320568"/>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6" name="Arc 5"/>
            <p:cNvSpPr/>
            <p:nvPr/>
          </p:nvSpPr>
          <p:spPr>
            <a:xfrm flipH="1">
              <a:off x="1496360" y="2608399"/>
              <a:ext cx="2722949" cy="2722949"/>
            </a:xfrm>
            <a:prstGeom prst="arc">
              <a:avLst>
                <a:gd name="adj1" fmla="val 16200000"/>
                <a:gd name="adj2" fmla="val 485988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7" name="Arc 6"/>
            <p:cNvSpPr/>
            <p:nvPr/>
          </p:nvSpPr>
          <p:spPr>
            <a:xfrm flipH="1">
              <a:off x="1815418" y="2927457"/>
              <a:ext cx="2084832" cy="2084832"/>
            </a:xfrm>
            <a:prstGeom prst="arc">
              <a:avLst>
                <a:gd name="adj1" fmla="val 16200000"/>
                <a:gd name="adj2" fmla="val 7923084"/>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8" name="Arc 7"/>
            <p:cNvSpPr/>
            <p:nvPr/>
          </p:nvSpPr>
          <p:spPr>
            <a:xfrm flipH="1">
              <a:off x="2135458" y="3247497"/>
              <a:ext cx="1444752" cy="1444752"/>
            </a:xfrm>
            <a:prstGeom prst="arc">
              <a:avLst>
                <a:gd name="adj1" fmla="val 16200000"/>
                <a:gd name="adj2" fmla="val 9034491"/>
              </a:avLst>
            </a:prstGeom>
            <a:noFill/>
            <a:ln w="1905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9" name="Arc 8"/>
            <p:cNvSpPr/>
            <p:nvPr/>
          </p:nvSpPr>
          <p:spPr>
            <a:xfrm>
              <a:off x="1175232" y="2287271"/>
              <a:ext cx="3365205" cy="3365205"/>
            </a:xfrm>
            <a:prstGeom prst="arc">
              <a:avLst>
                <a:gd name="adj1" fmla="val 1518616"/>
                <a:gd name="adj2" fmla="val 621127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2" name="Arc 11"/>
            <p:cNvSpPr/>
            <p:nvPr/>
          </p:nvSpPr>
          <p:spPr>
            <a:xfrm>
              <a:off x="1496360" y="2608399"/>
              <a:ext cx="2722949" cy="2722949"/>
            </a:xfrm>
            <a:prstGeom prst="arc">
              <a:avLst>
                <a:gd name="adj1" fmla="val 319443"/>
                <a:gd name="adj2" fmla="val 6870139"/>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4" name="Arc 13"/>
            <p:cNvSpPr/>
            <p:nvPr/>
          </p:nvSpPr>
          <p:spPr>
            <a:xfrm>
              <a:off x="1815418" y="2927457"/>
              <a:ext cx="2084832" cy="2084832"/>
            </a:xfrm>
            <a:prstGeom prst="arc">
              <a:avLst>
                <a:gd name="adj1" fmla="val 21238658"/>
                <a:gd name="adj2" fmla="val 7964625"/>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15" name="Arc 14"/>
            <p:cNvSpPr/>
            <p:nvPr/>
          </p:nvSpPr>
          <p:spPr>
            <a:xfrm>
              <a:off x="2135458" y="3247497"/>
              <a:ext cx="1444752" cy="1444752"/>
            </a:xfrm>
            <a:prstGeom prst="arc">
              <a:avLst>
                <a:gd name="adj1" fmla="val 19805318"/>
                <a:gd name="adj2" fmla="val 9622851"/>
              </a:avLst>
            </a:prstGeom>
            <a:noFill/>
            <a:ln w="190500">
              <a:gradFill>
                <a:gsLst>
                  <a:gs pos="0">
                    <a:schemeClr val="accent1"/>
                  </a:gs>
                  <a:gs pos="57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350">
                <a:gradFill>
                  <a:gsLst>
                    <a:gs pos="50000">
                      <a:schemeClr val="accent2"/>
                    </a:gs>
                    <a:gs pos="0">
                      <a:schemeClr val="accent1"/>
                    </a:gs>
                    <a:gs pos="100000">
                      <a:schemeClr val="accent3"/>
                    </a:gs>
                  </a:gsLst>
                  <a:lin ang="5400000" scaled="1"/>
                </a:gradFill>
                <a:cs typeface="+mn-ea"/>
                <a:sym typeface="+mn-lt"/>
              </a:endParaRPr>
            </a:p>
          </p:txBody>
        </p:sp>
        <p:sp>
          <p:nvSpPr>
            <p:cNvPr id="3" name="TextBox 2"/>
            <p:cNvSpPr txBox="1"/>
            <p:nvPr/>
          </p:nvSpPr>
          <p:spPr>
            <a:xfrm>
              <a:off x="2896670" y="2171855"/>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A</a:t>
              </a:r>
            </a:p>
          </p:txBody>
        </p:sp>
        <p:sp>
          <p:nvSpPr>
            <p:cNvPr id="16" name="TextBox 15"/>
            <p:cNvSpPr txBox="1"/>
            <p:nvPr/>
          </p:nvSpPr>
          <p:spPr>
            <a:xfrm>
              <a:off x="2896670" y="2489240"/>
              <a:ext cx="793380"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B</a:t>
              </a:r>
            </a:p>
          </p:txBody>
        </p:sp>
        <p:sp>
          <p:nvSpPr>
            <p:cNvPr id="17" name="TextBox 16"/>
            <p:cNvSpPr txBox="1"/>
            <p:nvPr/>
          </p:nvSpPr>
          <p:spPr>
            <a:xfrm>
              <a:off x="2896670" y="2806626"/>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C</a:t>
              </a:r>
            </a:p>
          </p:txBody>
        </p:sp>
        <p:sp>
          <p:nvSpPr>
            <p:cNvPr id="18" name="TextBox 17"/>
            <p:cNvSpPr txBox="1"/>
            <p:nvPr/>
          </p:nvSpPr>
          <p:spPr>
            <a:xfrm>
              <a:off x="2896670" y="3124010"/>
              <a:ext cx="799792" cy="290849"/>
            </a:xfrm>
            <a:prstGeom prst="rect">
              <a:avLst/>
            </a:prstGeom>
            <a:noFill/>
          </p:spPr>
          <p:txBody>
            <a:bodyPr wrap="none" rtlCol="0">
              <a:spAutoFit/>
            </a:bodyPr>
            <a:lstStyle/>
            <a:p>
              <a:pPr>
                <a:lnSpc>
                  <a:spcPct val="120000"/>
                </a:lnSpc>
              </a:pPr>
              <a:r>
                <a:rPr lang="en-US" sz="750" dirty="0">
                  <a:gradFill>
                    <a:gsLst>
                      <a:gs pos="50000">
                        <a:schemeClr val="accent2"/>
                      </a:gs>
                      <a:gs pos="0">
                        <a:schemeClr val="accent1"/>
                      </a:gs>
                      <a:gs pos="100000">
                        <a:schemeClr val="accent3"/>
                      </a:gs>
                    </a:gsLst>
                    <a:lin ang="5400000" scaled="1"/>
                  </a:gradFill>
                  <a:cs typeface="+mn-ea"/>
                  <a:sym typeface="+mn-lt"/>
                </a:rPr>
                <a:t>Section D</a:t>
              </a:r>
            </a:p>
          </p:txBody>
        </p:sp>
      </p:grpSp>
      <p:sp>
        <p:nvSpPr>
          <p:cNvPr id="25" name="TextBox 24"/>
          <p:cNvSpPr txBox="1"/>
          <p:nvPr/>
        </p:nvSpPr>
        <p:spPr>
          <a:xfrm>
            <a:off x="3956926" y="2605103"/>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45%</a:t>
            </a:r>
          </a:p>
        </p:txBody>
      </p:sp>
      <p:sp>
        <p:nvSpPr>
          <p:cNvPr id="26" name="Rectangle 25"/>
          <p:cNvSpPr/>
          <p:nvPr/>
        </p:nvSpPr>
        <p:spPr>
          <a:xfrm>
            <a:off x="4438386" y="2646252"/>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27" name="TextBox 26"/>
          <p:cNvSpPr txBox="1"/>
          <p:nvPr/>
        </p:nvSpPr>
        <p:spPr>
          <a:xfrm>
            <a:off x="3956926" y="3103688"/>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60%</a:t>
            </a:r>
          </a:p>
        </p:txBody>
      </p:sp>
      <p:sp>
        <p:nvSpPr>
          <p:cNvPr id="28" name="Rectangle 27"/>
          <p:cNvSpPr/>
          <p:nvPr/>
        </p:nvSpPr>
        <p:spPr>
          <a:xfrm>
            <a:off x="4438386" y="3151695"/>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29" name="TextBox 28"/>
          <p:cNvSpPr txBox="1"/>
          <p:nvPr/>
        </p:nvSpPr>
        <p:spPr>
          <a:xfrm>
            <a:off x="3956926" y="3602272"/>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25%</a:t>
            </a:r>
          </a:p>
        </p:txBody>
      </p:sp>
      <p:sp>
        <p:nvSpPr>
          <p:cNvPr id="30" name="Rectangle 29"/>
          <p:cNvSpPr/>
          <p:nvPr/>
        </p:nvSpPr>
        <p:spPr>
          <a:xfrm>
            <a:off x="4438386" y="3643421"/>
            <a:ext cx="3002544" cy="383951"/>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a:t>
            </a:r>
            <a:endParaRPr lang="en-US" sz="825" dirty="0">
              <a:gradFill>
                <a:gsLst>
                  <a:gs pos="50000">
                    <a:schemeClr val="accent2"/>
                  </a:gs>
                  <a:gs pos="0">
                    <a:schemeClr val="accent1"/>
                  </a:gs>
                  <a:gs pos="100000">
                    <a:schemeClr val="accent3"/>
                  </a:gs>
                </a:gsLst>
                <a:lin ang="5400000" scaled="1"/>
              </a:gradFill>
              <a:cs typeface="+mn-ea"/>
              <a:sym typeface="+mn-lt"/>
            </a:endParaRPr>
          </a:p>
        </p:txBody>
      </p:sp>
      <p:sp>
        <p:nvSpPr>
          <p:cNvPr id="31" name="TextBox 30"/>
          <p:cNvSpPr txBox="1"/>
          <p:nvPr/>
        </p:nvSpPr>
        <p:spPr>
          <a:xfrm>
            <a:off x="3956926" y="4100857"/>
            <a:ext cx="530915" cy="318677"/>
          </a:xfrm>
          <a:prstGeom prst="rect">
            <a:avLst/>
          </a:prstGeom>
          <a:noFill/>
        </p:spPr>
        <p:txBody>
          <a:bodyPr wrap="none" rtlCol="0">
            <a:spAutoFit/>
          </a:bodyPr>
          <a:lstStyle/>
          <a:p>
            <a:pPr>
              <a:lnSpc>
                <a:spcPct val="120000"/>
              </a:lnSpc>
            </a:pPr>
            <a:r>
              <a:rPr lang="en-US" sz="1350" b="1" dirty="0">
                <a:gradFill>
                  <a:gsLst>
                    <a:gs pos="50000">
                      <a:schemeClr val="accent2"/>
                    </a:gs>
                    <a:gs pos="0">
                      <a:schemeClr val="accent1"/>
                    </a:gs>
                    <a:gs pos="100000">
                      <a:schemeClr val="accent3"/>
                    </a:gs>
                  </a:gsLst>
                  <a:lin ang="5400000" scaled="1"/>
                </a:gradFill>
                <a:cs typeface="+mn-ea"/>
                <a:sym typeface="+mn-lt"/>
              </a:rPr>
              <a:t>98%</a:t>
            </a:r>
          </a:p>
        </p:txBody>
      </p:sp>
      <p:sp>
        <p:nvSpPr>
          <p:cNvPr id="32" name="Rectangle 31"/>
          <p:cNvSpPr/>
          <p:nvPr/>
        </p:nvSpPr>
        <p:spPr>
          <a:xfrm>
            <a:off x="4438386" y="4142006"/>
            <a:ext cx="3002544" cy="231602"/>
          </a:xfrm>
          <a:prstGeom prst="rect">
            <a:avLst/>
          </a:prstGeom>
        </p:spPr>
        <p:txBody>
          <a:bodyPr wrap="square">
            <a:spAutoFit/>
          </a:bodyPr>
          <a:lstStyle/>
          <a:p>
            <a:pPr>
              <a:lnSpc>
                <a:spcPct val="120000"/>
              </a:lnSpc>
            </a:pPr>
            <a:r>
              <a:rPr lang="zh-CN" altLang="en-US" sz="825"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a:t>
            </a:r>
            <a:endParaRPr lang="en-US" altLang="zh-CN" sz="825" dirty="0">
              <a:gradFill>
                <a:gsLst>
                  <a:gs pos="50000">
                    <a:schemeClr val="accent2"/>
                  </a:gs>
                  <a:gs pos="0">
                    <a:schemeClr val="accent1"/>
                  </a:gs>
                  <a:gs pos="100000">
                    <a:schemeClr val="accent3"/>
                  </a:gs>
                </a:gsLst>
                <a:lin ang="5400000" scaled="1"/>
              </a:gradFill>
              <a:cs typeface="+mn-ea"/>
              <a:sym typeface="+mn-lt"/>
            </a:endParaRPr>
          </a:p>
        </p:txBody>
      </p:sp>
      <p:sp>
        <p:nvSpPr>
          <p:cNvPr id="33" name="Rectangle 164"/>
          <p:cNvSpPr/>
          <p:nvPr/>
        </p:nvSpPr>
        <p:spPr>
          <a:xfrm>
            <a:off x="3975421" y="1373511"/>
            <a:ext cx="3602669" cy="798167"/>
          </a:xfrm>
          <a:prstGeom prst="rect">
            <a:avLst/>
          </a:prstGeom>
        </p:spPr>
        <p:txBody>
          <a:bodyPr wrap="square">
            <a:spAutoFit/>
          </a:bodyPr>
          <a:lstStyle/>
          <a:p>
            <a:pP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endParaRPr lang="en-US" sz="120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此处添加详细文本描述，建议与标题相关并符合整体语言风格，语言描述尽量简洁生动，此处添加详细文本描述，建议与标题相关并符合整体语言风格，语言描述尽量简洁生动，</a:t>
            </a:r>
            <a:endParaRPr lang="en-US" sz="975" dirty="0">
              <a:gradFill>
                <a:gsLst>
                  <a:gs pos="50000">
                    <a:schemeClr val="accent2"/>
                  </a:gs>
                  <a:gs pos="0">
                    <a:schemeClr val="accent1"/>
                  </a:gs>
                  <a:gs pos="100000">
                    <a:schemeClr val="accent3"/>
                  </a:gs>
                </a:gsLst>
                <a:lin ang="5400000" scaled="1"/>
              </a:gradFill>
              <a:cs typeface="+mn-ea"/>
              <a:sym typeface="+mn-lt"/>
            </a:endParaRPr>
          </a:p>
        </p:txBody>
      </p:sp>
      <p:grpSp>
        <p:nvGrpSpPr>
          <p:cNvPr id="24" name="组合 23"/>
          <p:cNvGrpSpPr>
            <a:grpSpLocks noChangeAspect="1"/>
          </p:cNvGrpSpPr>
          <p:nvPr/>
        </p:nvGrpSpPr>
        <p:grpSpPr>
          <a:xfrm>
            <a:off x="320987" y="297838"/>
            <a:ext cx="561600" cy="561600"/>
            <a:chOff x="5210065" y="1693503"/>
            <a:chExt cx="855498" cy="855498"/>
          </a:xfrm>
        </p:grpSpPr>
        <p:sp>
          <p:nvSpPr>
            <p:cNvPr id="34" name="圆角矩形 33"/>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5" name="组合 34"/>
            <p:cNvGrpSpPr>
              <a:grpSpLocks noChangeAspect="1"/>
            </p:cNvGrpSpPr>
            <p:nvPr/>
          </p:nvGrpSpPr>
          <p:grpSpPr>
            <a:xfrm>
              <a:off x="5383114" y="1903966"/>
              <a:ext cx="538409" cy="412662"/>
              <a:chOff x="5611813" y="1835150"/>
              <a:chExt cx="285750" cy="219076"/>
            </a:xfrm>
            <a:noFill/>
          </p:grpSpPr>
          <p:sp>
            <p:nvSpPr>
              <p:cNvPr id="36"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8"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39"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40"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4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长期盈利计划</a:t>
            </a:r>
          </a:p>
        </p:txBody>
      </p:sp>
      <p:sp>
        <p:nvSpPr>
          <p:cNvPr id="4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200"/>
                                        <p:tgtEl>
                                          <p:spTgt spid="4"/>
                                        </p:tgtEl>
                                      </p:cBhvr>
                                    </p:animEffect>
                                  </p:childTnLst>
                                </p:cTn>
                              </p:par>
                            </p:childTnLst>
                          </p:cTn>
                        </p:par>
                        <p:par>
                          <p:cTn id="8" fill="hold">
                            <p:stCondLst>
                              <p:cond delay="1200"/>
                            </p:stCondLst>
                            <p:childTnLst>
                              <p:par>
                                <p:cTn id="9" presetID="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700"/>
                            </p:stCondLst>
                            <p:childTnLst>
                              <p:par>
                                <p:cTn id="14" presetID="2" presetClass="entr" presetSubtype="2"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1+#ppt_w/2"/>
                                          </p:val>
                                        </p:tav>
                                        <p:tav tm="100000">
                                          <p:val>
                                            <p:strVal val="#ppt_x"/>
                                          </p:val>
                                        </p:tav>
                                      </p:tavLst>
                                    </p:anim>
                                    <p:anim calcmode="lin" valueType="num">
                                      <p:cBhvr additive="base">
                                        <p:cTn id="17" dur="500" fill="hold"/>
                                        <p:tgtEl>
                                          <p:spTgt spid="26"/>
                                        </p:tgtEl>
                                        <p:attrNameLst>
                                          <p:attrName>ppt_y</p:attrName>
                                        </p:attrNameLst>
                                      </p:cBhvr>
                                      <p:tavLst>
                                        <p:tav tm="0">
                                          <p:val>
                                            <p:strVal val="#ppt_y"/>
                                          </p:val>
                                        </p:tav>
                                        <p:tav tm="100000">
                                          <p:val>
                                            <p:strVal val="#ppt_y"/>
                                          </p:val>
                                        </p:tav>
                                      </p:tavLst>
                                    </p:anim>
                                  </p:childTnLst>
                                </p:cTn>
                              </p:par>
                            </p:childTnLst>
                          </p:cTn>
                        </p:par>
                        <p:par>
                          <p:cTn id="18" fill="hold">
                            <p:stCondLst>
                              <p:cond delay="2200"/>
                            </p:stCondLst>
                            <p:childTnLst>
                              <p:par>
                                <p:cTn id="19" presetID="2" presetClass="entr" presetSubtype="2"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1+#ppt_w/2"/>
                                          </p:val>
                                        </p:tav>
                                        <p:tav tm="100000">
                                          <p:val>
                                            <p:strVal val="#ppt_x"/>
                                          </p:val>
                                        </p:tav>
                                      </p:tavLst>
                                    </p:anim>
                                    <p:anim calcmode="lin" valueType="num">
                                      <p:cBhvr additive="base">
                                        <p:cTn id="22" dur="500" fill="hold"/>
                                        <p:tgtEl>
                                          <p:spTgt spid="27"/>
                                        </p:tgtEl>
                                        <p:attrNameLst>
                                          <p:attrName>ppt_y</p:attrName>
                                        </p:attrNameLst>
                                      </p:cBhvr>
                                      <p:tavLst>
                                        <p:tav tm="0">
                                          <p:val>
                                            <p:strVal val="#ppt_y"/>
                                          </p:val>
                                        </p:tav>
                                        <p:tav tm="100000">
                                          <p:val>
                                            <p:strVal val="#ppt_y"/>
                                          </p:val>
                                        </p:tav>
                                      </p:tavLst>
                                    </p:anim>
                                  </p:childTnLst>
                                </p:cTn>
                              </p:par>
                            </p:childTnLst>
                          </p:cTn>
                        </p:par>
                        <p:par>
                          <p:cTn id="23" fill="hold">
                            <p:stCondLst>
                              <p:cond delay="27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3200"/>
                            </p:stCondLst>
                            <p:childTnLst>
                              <p:par>
                                <p:cTn id="29" presetID="2" presetClass="entr" presetSubtype="2"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1+#ppt_w/2"/>
                                          </p:val>
                                        </p:tav>
                                        <p:tav tm="100000">
                                          <p:val>
                                            <p:strVal val="#ppt_x"/>
                                          </p:val>
                                        </p:tav>
                                      </p:tavLst>
                                    </p:anim>
                                    <p:anim calcmode="lin" valueType="num">
                                      <p:cBhvr additive="base">
                                        <p:cTn id="32" dur="500" fill="hold"/>
                                        <p:tgtEl>
                                          <p:spTgt spid="29"/>
                                        </p:tgtEl>
                                        <p:attrNameLst>
                                          <p:attrName>ppt_y</p:attrName>
                                        </p:attrNameLst>
                                      </p:cBhvr>
                                      <p:tavLst>
                                        <p:tav tm="0">
                                          <p:val>
                                            <p:strVal val="#ppt_y"/>
                                          </p:val>
                                        </p:tav>
                                        <p:tav tm="100000">
                                          <p:val>
                                            <p:strVal val="#ppt_y"/>
                                          </p:val>
                                        </p:tav>
                                      </p:tavLst>
                                    </p:anim>
                                  </p:childTnLst>
                                </p:cTn>
                              </p:par>
                            </p:childTnLst>
                          </p:cTn>
                        </p:par>
                        <p:par>
                          <p:cTn id="33" fill="hold">
                            <p:stCondLst>
                              <p:cond delay="3700"/>
                            </p:stCondLst>
                            <p:childTnLst>
                              <p:par>
                                <p:cTn id="34" presetID="2" presetClass="entr" presetSubtype="2"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childTnLst>
                          </p:cTn>
                        </p:par>
                        <p:par>
                          <p:cTn id="38" fill="hold">
                            <p:stCondLst>
                              <p:cond delay="4200"/>
                            </p:stCondLst>
                            <p:childTnLst>
                              <p:par>
                                <p:cTn id="39" presetID="2" presetClass="entr" presetSubtype="2"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1+#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4700"/>
                            </p:stCondLst>
                            <p:childTnLst>
                              <p:par>
                                <p:cTn id="44" presetID="2" presetClass="entr" presetSubtype="2" fill="hold" grpId="0"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1+#ppt_w/2"/>
                                          </p:val>
                                        </p:tav>
                                        <p:tav tm="100000">
                                          <p:val>
                                            <p:strVal val="#ppt_x"/>
                                          </p:val>
                                        </p:tav>
                                      </p:tavLst>
                                    </p:anim>
                                    <p:anim calcmode="lin" valueType="num">
                                      <p:cBhvr additive="base">
                                        <p:cTn id="47" dur="500" fill="hold"/>
                                        <p:tgtEl>
                                          <p:spTgt spid="32"/>
                                        </p:tgtEl>
                                        <p:attrNameLst>
                                          <p:attrName>ppt_y</p:attrName>
                                        </p:attrNameLst>
                                      </p:cBhvr>
                                      <p:tavLst>
                                        <p:tav tm="0">
                                          <p:val>
                                            <p:strVal val="#ppt_y"/>
                                          </p:val>
                                        </p:tav>
                                        <p:tav tm="100000">
                                          <p:val>
                                            <p:strVal val="#ppt_y"/>
                                          </p:val>
                                        </p:tav>
                                      </p:tavLst>
                                    </p:anim>
                                  </p:childTnLst>
                                </p:cTn>
                              </p:par>
                            </p:childTnLst>
                          </p:cTn>
                        </p:par>
                        <p:par>
                          <p:cTn id="48" fill="hold">
                            <p:stCondLst>
                              <p:cond delay="5200"/>
                            </p:stCondLst>
                            <p:childTnLst>
                              <p:par>
                                <p:cTn id="49" presetID="2" presetClass="entr" presetSubtype="2"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项目发展规划</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商业模式分析</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产品开发计划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发展规则</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03</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项目问题解决方案</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项目开发重点</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176358221"/>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商业模式</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667027" y="1414103"/>
            <a:ext cx="5562676" cy="2025717"/>
            <a:chOff x="1667027" y="1414103"/>
            <a:chExt cx="5562676" cy="2025717"/>
          </a:xfrm>
        </p:grpSpPr>
        <p:cxnSp>
          <p:nvCxnSpPr>
            <p:cNvPr id="68" name="Elbow Connector 49"/>
            <p:cNvCxnSpPr/>
            <p:nvPr/>
          </p:nvCxnSpPr>
          <p:spPr>
            <a:xfrm rot="10800000" flipV="1">
              <a:off x="3317177" y="1809237"/>
              <a:ext cx="584179" cy="49041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69" name="Elbow Connector 50"/>
            <p:cNvCxnSpPr>
              <a:stCxn id="75" idx="1"/>
            </p:cNvCxnSpPr>
            <p:nvPr/>
          </p:nvCxnSpPr>
          <p:spPr>
            <a:xfrm rot="10800000">
              <a:off x="3324115" y="2562255"/>
              <a:ext cx="591416" cy="487326"/>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70" name="Elbow Connector 54"/>
            <p:cNvCxnSpPr>
              <a:stCxn id="73" idx="1"/>
              <a:endCxn id="77" idx="3"/>
            </p:cNvCxnSpPr>
            <p:nvPr/>
          </p:nvCxnSpPr>
          <p:spPr>
            <a:xfrm rot="10800000" flipV="1">
              <a:off x="3324113" y="2423093"/>
              <a:ext cx="591418" cy="3088"/>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sp>
          <p:nvSpPr>
            <p:cNvPr id="71" name="Rounded Rectangle 5"/>
            <p:cNvSpPr/>
            <p:nvPr/>
          </p:nvSpPr>
          <p:spPr>
            <a:xfrm>
              <a:off x="3915531" y="158217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2" name="Rectangle 11"/>
            <p:cNvSpPr/>
            <p:nvPr/>
          </p:nvSpPr>
          <p:spPr>
            <a:xfrm>
              <a:off x="3965171" y="1633771"/>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sz="1400" dirty="0">
                <a:solidFill>
                  <a:srgbClr val="2C293D"/>
                </a:solidFill>
                <a:cs typeface="+mn-ea"/>
                <a:sym typeface="+mn-lt"/>
              </a:endParaRPr>
            </a:p>
          </p:txBody>
        </p:sp>
        <p:sp>
          <p:nvSpPr>
            <p:cNvPr id="73" name="Rounded Rectangle 12"/>
            <p:cNvSpPr/>
            <p:nvPr/>
          </p:nvSpPr>
          <p:spPr>
            <a:xfrm>
              <a:off x="3915531" y="2208659"/>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4" name="Rectangle 13"/>
            <p:cNvSpPr/>
            <p:nvPr/>
          </p:nvSpPr>
          <p:spPr>
            <a:xfrm>
              <a:off x="3965173" y="2281735"/>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5" name="Rounded Rectangle 14"/>
            <p:cNvSpPr/>
            <p:nvPr/>
          </p:nvSpPr>
          <p:spPr>
            <a:xfrm>
              <a:off x="3915531" y="2835144"/>
              <a:ext cx="1361178" cy="428869"/>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6" name="Rectangle 15"/>
            <p:cNvSpPr/>
            <p:nvPr/>
          </p:nvSpPr>
          <p:spPr>
            <a:xfrm>
              <a:off x="3965173" y="2902850"/>
              <a:ext cx="1261894" cy="328558"/>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rgbClr val="2C293D"/>
                  </a:solidFill>
                  <a:cs typeface="+mn-ea"/>
                  <a:sym typeface="+mn-lt"/>
                </a:rPr>
                <a:t>添加标题文字</a:t>
              </a:r>
              <a:endParaRPr lang="bg-BG" altLang="zh-CN" sz="1400" dirty="0">
                <a:solidFill>
                  <a:srgbClr val="2C293D"/>
                </a:solidFill>
                <a:cs typeface="+mn-ea"/>
                <a:sym typeface="+mn-lt"/>
              </a:endParaRPr>
            </a:p>
          </p:txBody>
        </p:sp>
        <p:sp>
          <p:nvSpPr>
            <p:cNvPr id="77" name="Rounded Rectangle 34"/>
            <p:cNvSpPr/>
            <p:nvPr/>
          </p:nvSpPr>
          <p:spPr>
            <a:xfrm>
              <a:off x="1667027" y="2161129"/>
              <a:ext cx="1657085" cy="530105"/>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79" name="Rectangle 35"/>
            <p:cNvSpPr/>
            <p:nvPr/>
          </p:nvSpPr>
          <p:spPr>
            <a:xfrm>
              <a:off x="1805185" y="2253813"/>
              <a:ext cx="1415782" cy="362349"/>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dirty="0">
                  <a:solidFill>
                    <a:srgbClr val="2C293D"/>
                  </a:solidFill>
                  <a:cs typeface="+mn-ea"/>
                  <a:sym typeface="+mn-lt"/>
                </a:rPr>
                <a:t>添加标题文字</a:t>
              </a:r>
              <a:endParaRPr lang="bg-BG" sz="1600" dirty="0">
                <a:solidFill>
                  <a:srgbClr val="2C293D"/>
                </a:solidFill>
                <a:cs typeface="+mn-ea"/>
                <a:sym typeface="+mn-lt"/>
              </a:endParaRPr>
            </a:p>
          </p:txBody>
        </p:sp>
        <p:sp>
          <p:nvSpPr>
            <p:cNvPr id="80" name="Rounded Rectangle 36"/>
            <p:cNvSpPr/>
            <p:nvPr/>
          </p:nvSpPr>
          <p:spPr>
            <a:xfrm>
              <a:off x="5868525" y="1414103"/>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1" name="Rectangle 37"/>
            <p:cNvSpPr/>
            <p:nvPr/>
          </p:nvSpPr>
          <p:spPr>
            <a:xfrm>
              <a:off x="5995111" y="1442182"/>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2" name="Rounded Rectangle 41"/>
            <p:cNvSpPr/>
            <p:nvPr/>
          </p:nvSpPr>
          <p:spPr>
            <a:xfrm>
              <a:off x="5868525" y="1873774"/>
              <a:ext cx="1361178" cy="303583"/>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4" name="Rectangle 42"/>
            <p:cNvSpPr/>
            <p:nvPr/>
          </p:nvSpPr>
          <p:spPr>
            <a:xfrm>
              <a:off x="5995111" y="1901854"/>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5" name="Rounded Rectangle 44"/>
            <p:cNvSpPr/>
            <p:nvPr/>
          </p:nvSpPr>
          <p:spPr>
            <a:xfrm>
              <a:off x="5868525" y="2657241"/>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6" name="Rectangle 45"/>
            <p:cNvSpPr/>
            <p:nvPr/>
          </p:nvSpPr>
          <p:spPr>
            <a:xfrm>
              <a:off x="5995112" y="2685321"/>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sp>
          <p:nvSpPr>
            <p:cNvPr id="87" name="Rounded Rectangle 47"/>
            <p:cNvSpPr/>
            <p:nvPr/>
          </p:nvSpPr>
          <p:spPr>
            <a:xfrm>
              <a:off x="5868525" y="3116910"/>
              <a:ext cx="1361178" cy="303582"/>
            </a:xfrm>
            <a:prstGeom prst="roundRect">
              <a:avLst>
                <a:gd name="adj" fmla="val 7260"/>
              </a:avLst>
            </a:prstGeom>
            <a:gradFill>
              <a:gsLst>
                <a:gs pos="47700">
                  <a:srgbClr val="F4DEBE"/>
                </a:gs>
                <a:gs pos="0">
                  <a:srgbClr val="D9A96A"/>
                </a:gs>
                <a:gs pos="100000">
                  <a:srgbClr val="F5E3C9"/>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1" rIns="68580" bIns="34291"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bg-BG" sz="1100">
                <a:solidFill>
                  <a:srgbClr val="2C293D"/>
                </a:solidFill>
                <a:cs typeface="+mn-ea"/>
                <a:sym typeface="+mn-lt"/>
              </a:endParaRPr>
            </a:p>
          </p:txBody>
        </p:sp>
        <p:sp>
          <p:nvSpPr>
            <p:cNvPr id="88" name="Rectangle 48"/>
            <p:cNvSpPr/>
            <p:nvPr/>
          </p:nvSpPr>
          <p:spPr>
            <a:xfrm>
              <a:off x="5995111" y="3144990"/>
              <a:ext cx="1108006" cy="294830"/>
            </a:xfrm>
            <a:prstGeom prst="rect">
              <a:avLst/>
            </a:prstGeom>
            <a:noFill/>
          </p:spPr>
          <p:txBody>
            <a:bodyPr wrap="none" lIns="91445" tIns="45723" rIns="91445" bIns="4572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rgbClr val="2C293D"/>
                  </a:solidFill>
                  <a:cs typeface="+mn-ea"/>
                  <a:sym typeface="+mn-lt"/>
                </a:rPr>
                <a:t>添加标题文字</a:t>
              </a:r>
              <a:endParaRPr lang="bg-BG" altLang="zh-CN" sz="1200" dirty="0">
                <a:solidFill>
                  <a:srgbClr val="2C293D"/>
                </a:solidFill>
                <a:cs typeface="+mn-ea"/>
                <a:sym typeface="+mn-lt"/>
              </a:endParaRPr>
            </a:p>
          </p:txBody>
        </p:sp>
        <p:cxnSp>
          <p:nvCxnSpPr>
            <p:cNvPr id="89" name="Elbow Connector 56"/>
            <p:cNvCxnSpPr>
              <a:stCxn id="80" idx="1"/>
              <a:endCxn id="71" idx="3"/>
            </p:cNvCxnSpPr>
            <p:nvPr/>
          </p:nvCxnSpPr>
          <p:spPr>
            <a:xfrm rot="10800000" flipV="1">
              <a:off x="5276709" y="1565894"/>
              <a:ext cx="591817" cy="230715"/>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0" name="Elbow Connector 59"/>
            <p:cNvCxnSpPr>
              <a:stCxn id="82" idx="1"/>
              <a:endCxn id="71" idx="3"/>
            </p:cNvCxnSpPr>
            <p:nvPr/>
          </p:nvCxnSpPr>
          <p:spPr>
            <a:xfrm rot="10800000">
              <a:off x="5276709" y="1796610"/>
              <a:ext cx="591817" cy="228954"/>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1" name="Elbow Connector 62"/>
            <p:cNvCxnSpPr>
              <a:stCxn id="85" idx="1"/>
              <a:endCxn id="75" idx="3"/>
            </p:cNvCxnSpPr>
            <p:nvPr/>
          </p:nvCxnSpPr>
          <p:spPr>
            <a:xfrm rot="10800000" flipV="1">
              <a:off x="5276709" y="2809032"/>
              <a:ext cx="591817" cy="240547"/>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cxnSp>
          <p:nvCxnSpPr>
            <p:cNvPr id="92" name="Elbow Connector 63"/>
            <p:cNvCxnSpPr>
              <a:stCxn id="87" idx="1"/>
              <a:endCxn id="75" idx="3"/>
            </p:cNvCxnSpPr>
            <p:nvPr/>
          </p:nvCxnSpPr>
          <p:spPr>
            <a:xfrm rot="10800000">
              <a:off x="5276709" y="3049580"/>
              <a:ext cx="591817" cy="219123"/>
            </a:xfrm>
            <a:prstGeom prst="bentConnector3">
              <a:avLst>
                <a:gd name="adj1" fmla="val 50000"/>
              </a:avLst>
            </a:prstGeom>
            <a:noFill/>
            <a:ln w="19050">
              <a:gradFill>
                <a:gsLst>
                  <a:gs pos="50000">
                    <a:srgbClr val="F4DEBE"/>
                  </a:gs>
                  <a:gs pos="0">
                    <a:srgbClr val="D9A96A"/>
                  </a:gs>
                  <a:gs pos="100000">
                    <a:srgbClr val="F5E3C9"/>
                  </a:gs>
                </a:gsLst>
                <a:lin ang="5400000" scaled="1"/>
              </a:gradFill>
              <a:prstDash val="sys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cxnSp>
      </p:grpSp>
      <p:sp>
        <p:nvSpPr>
          <p:cNvPr id="94" name="Rectangle 31"/>
          <p:cNvSpPr/>
          <p:nvPr/>
        </p:nvSpPr>
        <p:spPr>
          <a:xfrm>
            <a:off x="788031" y="3682850"/>
            <a:ext cx="7960433" cy="845616"/>
          </a:xfrm>
          <a:prstGeom prst="rect">
            <a:avLst/>
          </a:prstGeom>
        </p:spPr>
        <p:txBody>
          <a:bodyPr wrap="square" lIns="91440" tIns="45720" rIns="91440" bIns="4572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文字内容概括精炼，</a:t>
            </a:r>
            <a:endParaRPr lang="en-US" altLang="zh-CN" sz="1400" dirty="0">
              <a:gradFill>
                <a:gsLst>
                  <a:gs pos="50000">
                    <a:srgbClr val="F4DEBE"/>
                  </a:gs>
                  <a:gs pos="0">
                    <a:srgbClr val="D9A96A"/>
                  </a:gs>
                  <a:gs pos="100000">
                    <a:srgbClr val="F5E3C9"/>
                  </a:gs>
                </a:gsLst>
                <a:lin ang="5400000" scaled="1"/>
              </a:gradFill>
              <a:cs typeface="+mn-ea"/>
              <a:sym typeface="+mn-lt"/>
            </a:endParaRPr>
          </a:p>
        </p:txBody>
      </p:sp>
      <p:sp>
        <p:nvSpPr>
          <p:cNvPr id="95" name="Content Placeholder 2"/>
          <p:cNvSpPr txBox="1"/>
          <p:nvPr/>
        </p:nvSpPr>
        <p:spPr>
          <a:xfrm>
            <a:off x="1719900" y="986931"/>
            <a:ext cx="5682024" cy="3211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a:lnSpc>
                <a:spcPct val="120000"/>
              </a:lnSpc>
              <a:spcBef>
                <a:spcPts val="0"/>
              </a:spcBef>
              <a:buNone/>
              <a:defRPr/>
            </a:pPr>
            <a:r>
              <a:rPr lang="zh-CN" altLang="en-US" sz="1335" dirty="0">
                <a:gradFill>
                  <a:gsLst>
                    <a:gs pos="50000">
                      <a:srgbClr val="F4DEBE"/>
                    </a:gs>
                    <a:gs pos="0">
                      <a:srgbClr val="D9A96A"/>
                    </a:gs>
                    <a:gs pos="100000">
                      <a:srgbClr val="F5E3C9"/>
                    </a:gs>
                  </a:gsLst>
                  <a:lin ang="5400000" scaled="1"/>
                </a:gradFill>
                <a:cs typeface="+mn-ea"/>
                <a:sym typeface="+mn-lt"/>
              </a:rPr>
              <a:t>此处添加详细介绍，对主标题进行进一步阐述，此处添加详细介绍</a:t>
            </a:r>
            <a:endParaRPr lang="en-US" altLang="zh-CN" sz="1335"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37908730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anim calcmode="lin" valueType="num">
                                      <p:cBhvr>
                                        <p:cTn id="8" dur="1000" fill="hold"/>
                                        <p:tgtEl>
                                          <p:spTgt spid="95"/>
                                        </p:tgtEl>
                                        <p:attrNameLst>
                                          <p:attrName>ppt_x</p:attrName>
                                        </p:attrNameLst>
                                      </p:cBhvr>
                                      <p:tavLst>
                                        <p:tav tm="0">
                                          <p:val>
                                            <p:strVal val="#ppt_x"/>
                                          </p:val>
                                        </p:tav>
                                        <p:tav tm="100000">
                                          <p:val>
                                            <p:strVal val="#ppt_x"/>
                                          </p:val>
                                        </p:tav>
                                      </p:tavLst>
                                    </p:anim>
                                    <p:anim calcmode="lin" valueType="num">
                                      <p:cBhvr>
                                        <p:cTn id="9" dur="1000" fill="hold"/>
                                        <p:tgtEl>
                                          <p:spTgt spid="95"/>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3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100"/>
                                        <p:tgtEl>
                                          <p:spTgt spid="2"/>
                                        </p:tgtEl>
                                      </p:cBhvr>
                                    </p:animEffect>
                                  </p:childTnLst>
                                </p:cTn>
                              </p:par>
                              <p:par>
                                <p:cTn id="13" presetID="42" presetClass="entr" presetSubtype="0" fill="hold" grpId="0" nodeType="withEffect">
                                  <p:stCondLst>
                                    <p:cond delay="110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1000"/>
                                        <p:tgtEl>
                                          <p:spTgt spid="94"/>
                                        </p:tgtEl>
                                      </p:cBhvr>
                                    </p:animEffect>
                                    <p:anim calcmode="lin" valueType="num">
                                      <p:cBhvr>
                                        <p:cTn id="16" dur="1000" fill="hold"/>
                                        <p:tgtEl>
                                          <p:spTgt spid="94"/>
                                        </p:tgtEl>
                                        <p:attrNameLst>
                                          <p:attrName>ppt_x</p:attrName>
                                        </p:attrNameLst>
                                      </p:cBhvr>
                                      <p:tavLst>
                                        <p:tav tm="0">
                                          <p:val>
                                            <p:strVal val="#ppt_x"/>
                                          </p:val>
                                        </p:tav>
                                        <p:tav tm="100000">
                                          <p:val>
                                            <p:strVal val="#ppt_x"/>
                                          </p:val>
                                        </p:tav>
                                      </p:tavLst>
                                    </p:anim>
                                    <p:anim calcmode="lin" valueType="num">
                                      <p:cBhvr>
                                        <p:cTn id="17"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 y="2810518"/>
            <a:ext cx="9146778" cy="65399"/>
          </a:xfrm>
          <a:prstGeom prst="rect">
            <a:avLst/>
          </a:prstGeom>
          <a:gradFill>
            <a:gsLst>
              <a:gs pos="50000">
                <a:schemeClr val="accent2"/>
              </a:gs>
              <a:gs pos="0">
                <a:schemeClr val="accent1"/>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 name="组合 2"/>
          <p:cNvGrpSpPr/>
          <p:nvPr/>
        </p:nvGrpSpPr>
        <p:grpSpPr>
          <a:xfrm>
            <a:off x="1029635" y="2436396"/>
            <a:ext cx="771965" cy="771739"/>
            <a:chOff x="1029635" y="2436396"/>
            <a:chExt cx="771965" cy="771739"/>
          </a:xfrm>
        </p:grpSpPr>
        <p:sp>
          <p:nvSpPr>
            <p:cNvPr id="16" name="椭圆 15"/>
            <p:cNvSpPr/>
            <p:nvPr/>
          </p:nvSpPr>
          <p:spPr>
            <a:xfrm>
              <a:off x="1029635" y="2436396"/>
              <a:ext cx="771965" cy="771739"/>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14" name="TextBox 97"/>
            <p:cNvSpPr txBox="1"/>
            <p:nvPr/>
          </p:nvSpPr>
          <p:spPr>
            <a:xfrm>
              <a:off x="1071721" y="2652269"/>
              <a:ext cx="687790"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6</a:t>
              </a:r>
              <a:r>
                <a:rPr lang="zh-CN" altLang="en-US" sz="1400" dirty="0">
                  <a:solidFill>
                    <a:sysClr val="windowText" lastClr="000000"/>
                  </a:solidFill>
                  <a:cs typeface="+mn-ea"/>
                  <a:sym typeface="+mn-lt"/>
                </a:rPr>
                <a:t>月</a:t>
              </a:r>
            </a:p>
          </p:txBody>
        </p:sp>
      </p:grpSp>
      <p:grpSp>
        <p:nvGrpSpPr>
          <p:cNvPr id="4" name="组合 3"/>
          <p:cNvGrpSpPr/>
          <p:nvPr/>
        </p:nvGrpSpPr>
        <p:grpSpPr>
          <a:xfrm>
            <a:off x="2104678" y="2554424"/>
            <a:ext cx="687792" cy="558158"/>
            <a:chOff x="2104678" y="2554424"/>
            <a:chExt cx="687792" cy="558158"/>
          </a:xfrm>
        </p:grpSpPr>
        <p:sp>
          <p:nvSpPr>
            <p:cNvPr id="23" name="椭圆 22"/>
            <p:cNvSpPr/>
            <p:nvPr/>
          </p:nvSpPr>
          <p:spPr>
            <a:xfrm>
              <a:off x="2134052" y="2554424"/>
              <a:ext cx="558323" cy="55815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21" name="TextBox 104"/>
            <p:cNvSpPr txBox="1"/>
            <p:nvPr/>
          </p:nvSpPr>
          <p:spPr>
            <a:xfrm>
              <a:off x="2104678" y="2663028"/>
              <a:ext cx="687792"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7</a:t>
              </a:r>
              <a:r>
                <a:rPr lang="zh-CN" altLang="en-US" sz="1400" dirty="0">
                  <a:solidFill>
                    <a:sysClr val="windowText" lastClr="000000"/>
                  </a:solidFill>
                  <a:cs typeface="+mn-ea"/>
                  <a:sym typeface="+mn-lt"/>
                </a:rPr>
                <a:t>月</a:t>
              </a:r>
            </a:p>
          </p:txBody>
        </p:sp>
      </p:grpSp>
      <p:grpSp>
        <p:nvGrpSpPr>
          <p:cNvPr id="5" name="组合 4"/>
          <p:cNvGrpSpPr/>
          <p:nvPr/>
        </p:nvGrpSpPr>
        <p:grpSpPr>
          <a:xfrm>
            <a:off x="3015844" y="2447791"/>
            <a:ext cx="782854" cy="782627"/>
            <a:chOff x="3015844" y="2447791"/>
            <a:chExt cx="782854" cy="782627"/>
          </a:xfrm>
        </p:grpSpPr>
        <p:sp>
          <p:nvSpPr>
            <p:cNvPr id="30" name="椭圆 29"/>
            <p:cNvSpPr/>
            <p:nvPr/>
          </p:nvSpPr>
          <p:spPr>
            <a:xfrm>
              <a:off x="3015844" y="2447791"/>
              <a:ext cx="782854" cy="78262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28" name="TextBox 111"/>
            <p:cNvSpPr txBox="1"/>
            <p:nvPr/>
          </p:nvSpPr>
          <p:spPr>
            <a:xfrm>
              <a:off x="3092123" y="2641222"/>
              <a:ext cx="687790"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8</a:t>
              </a:r>
              <a:r>
                <a:rPr lang="zh-CN" altLang="en-US" sz="1500" dirty="0">
                  <a:solidFill>
                    <a:sysClr val="windowText" lastClr="000000"/>
                  </a:solidFill>
                  <a:cs typeface="+mn-ea"/>
                  <a:sym typeface="+mn-lt"/>
                </a:rPr>
                <a:t>月</a:t>
              </a:r>
            </a:p>
          </p:txBody>
        </p:sp>
      </p:grpSp>
      <p:grpSp>
        <p:nvGrpSpPr>
          <p:cNvPr id="6" name="组合 5"/>
          <p:cNvGrpSpPr/>
          <p:nvPr/>
        </p:nvGrpSpPr>
        <p:grpSpPr>
          <a:xfrm>
            <a:off x="4124622" y="2538757"/>
            <a:ext cx="687791" cy="589484"/>
            <a:chOff x="4124622" y="2538757"/>
            <a:chExt cx="687791" cy="589484"/>
          </a:xfrm>
        </p:grpSpPr>
        <p:sp>
          <p:nvSpPr>
            <p:cNvPr id="37" name="椭圆 36"/>
            <p:cNvSpPr/>
            <p:nvPr/>
          </p:nvSpPr>
          <p:spPr>
            <a:xfrm>
              <a:off x="4136787" y="2538757"/>
              <a:ext cx="589655" cy="589484"/>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35" name="TextBox 118"/>
            <p:cNvSpPr txBox="1"/>
            <p:nvPr/>
          </p:nvSpPr>
          <p:spPr>
            <a:xfrm>
              <a:off x="4124622" y="2653502"/>
              <a:ext cx="687791" cy="422274"/>
            </a:xfrm>
            <a:prstGeom prst="rect">
              <a:avLst/>
            </a:prstGeom>
            <a:noFill/>
          </p:spPr>
          <p:txBody>
            <a:bodyPr wrap="square" lIns="184256" tIns="92128" rIns="184256" bIns="92128" rtlCol="0">
              <a:spAutoFit/>
            </a:bodyPr>
            <a:lstStyle/>
            <a:p>
              <a:pPr>
                <a:lnSpc>
                  <a:spcPct val="120000"/>
                </a:lnSpc>
              </a:pPr>
              <a:r>
                <a:rPr lang="en-US" altLang="zh-CN" sz="1400" dirty="0">
                  <a:solidFill>
                    <a:sysClr val="windowText" lastClr="000000"/>
                  </a:solidFill>
                  <a:cs typeface="+mn-ea"/>
                  <a:sym typeface="+mn-lt"/>
                </a:rPr>
                <a:t>9</a:t>
              </a:r>
              <a:r>
                <a:rPr lang="zh-CN" altLang="en-US" sz="1400" dirty="0">
                  <a:solidFill>
                    <a:sysClr val="windowText" lastClr="000000"/>
                  </a:solidFill>
                  <a:cs typeface="+mn-ea"/>
                  <a:sym typeface="+mn-lt"/>
                </a:rPr>
                <a:t>月</a:t>
              </a:r>
            </a:p>
          </p:txBody>
        </p:sp>
      </p:grpSp>
      <p:grpSp>
        <p:nvGrpSpPr>
          <p:cNvPr id="7" name="组合 6"/>
          <p:cNvGrpSpPr/>
          <p:nvPr/>
        </p:nvGrpSpPr>
        <p:grpSpPr>
          <a:xfrm>
            <a:off x="5008816" y="2538813"/>
            <a:ext cx="675301" cy="589377"/>
            <a:chOff x="5008816" y="2538813"/>
            <a:chExt cx="675301" cy="589377"/>
          </a:xfrm>
        </p:grpSpPr>
        <p:sp>
          <p:nvSpPr>
            <p:cNvPr id="44" name="椭圆 43"/>
            <p:cNvSpPr/>
            <p:nvPr/>
          </p:nvSpPr>
          <p:spPr>
            <a:xfrm>
              <a:off x="5051124" y="2538813"/>
              <a:ext cx="589550" cy="589377"/>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solidFill>
                  <a:sysClr val="windowText" lastClr="000000"/>
                </a:solidFill>
                <a:cs typeface="+mn-ea"/>
                <a:sym typeface="+mn-lt"/>
              </a:endParaRPr>
            </a:p>
          </p:txBody>
        </p:sp>
        <p:sp>
          <p:nvSpPr>
            <p:cNvPr id="42" name="TextBox 125"/>
            <p:cNvSpPr txBox="1"/>
            <p:nvPr/>
          </p:nvSpPr>
          <p:spPr>
            <a:xfrm>
              <a:off x="5008816" y="2675846"/>
              <a:ext cx="675301" cy="363283"/>
            </a:xfrm>
            <a:prstGeom prst="rect">
              <a:avLst/>
            </a:prstGeom>
            <a:noFill/>
          </p:spPr>
          <p:txBody>
            <a:bodyPr wrap="square" lIns="184256" tIns="92128" rIns="184256" bIns="92128" rtlCol="0">
              <a:spAutoFit/>
            </a:bodyPr>
            <a:lstStyle/>
            <a:p>
              <a:pPr algn="ctr">
                <a:lnSpc>
                  <a:spcPct val="120000"/>
                </a:lnSpc>
              </a:pPr>
              <a:r>
                <a:rPr lang="en-US" altLang="zh-CN" sz="1050" dirty="0">
                  <a:solidFill>
                    <a:sysClr val="windowText" lastClr="000000"/>
                  </a:solidFill>
                  <a:cs typeface="+mn-ea"/>
                  <a:sym typeface="+mn-lt"/>
                </a:rPr>
                <a:t>10</a:t>
              </a:r>
              <a:r>
                <a:rPr lang="zh-CN" altLang="en-US" sz="1050" dirty="0">
                  <a:solidFill>
                    <a:sysClr val="windowText" lastClr="000000"/>
                  </a:solidFill>
                  <a:cs typeface="+mn-ea"/>
                  <a:sym typeface="+mn-lt"/>
                </a:rPr>
                <a:t>月</a:t>
              </a:r>
            </a:p>
          </p:txBody>
        </p:sp>
      </p:grpSp>
      <p:grpSp>
        <p:nvGrpSpPr>
          <p:cNvPr id="8" name="组合 7"/>
          <p:cNvGrpSpPr/>
          <p:nvPr/>
        </p:nvGrpSpPr>
        <p:grpSpPr>
          <a:xfrm>
            <a:off x="5953236" y="2441953"/>
            <a:ext cx="821203" cy="787038"/>
            <a:chOff x="5953236" y="2441953"/>
            <a:chExt cx="821203" cy="787038"/>
          </a:xfrm>
        </p:grpSpPr>
        <p:sp>
          <p:nvSpPr>
            <p:cNvPr id="51" name="椭圆 50"/>
            <p:cNvSpPr/>
            <p:nvPr/>
          </p:nvSpPr>
          <p:spPr>
            <a:xfrm>
              <a:off x="5979491" y="2441953"/>
              <a:ext cx="787268" cy="787038"/>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49" name="TextBox 132"/>
            <p:cNvSpPr txBox="1"/>
            <p:nvPr/>
          </p:nvSpPr>
          <p:spPr>
            <a:xfrm>
              <a:off x="5953236" y="2652272"/>
              <a:ext cx="821203" cy="422274"/>
            </a:xfrm>
            <a:prstGeom prst="rect">
              <a:avLst/>
            </a:prstGeom>
            <a:noFill/>
          </p:spPr>
          <p:txBody>
            <a:bodyPr wrap="square" lIns="184256" tIns="92128" rIns="184256" bIns="92128" rtlCol="0">
              <a:spAutoFit/>
            </a:bodyPr>
            <a:lstStyle/>
            <a:p>
              <a:pPr algn="ctr">
                <a:lnSpc>
                  <a:spcPct val="120000"/>
                </a:lnSpc>
              </a:pPr>
              <a:r>
                <a:rPr lang="en-US" altLang="zh-CN" sz="1400" dirty="0">
                  <a:solidFill>
                    <a:sysClr val="windowText" lastClr="000000"/>
                  </a:solidFill>
                  <a:cs typeface="+mn-ea"/>
                  <a:sym typeface="+mn-lt"/>
                </a:rPr>
                <a:t>11</a:t>
              </a:r>
              <a:r>
                <a:rPr lang="zh-CN" altLang="en-US" sz="1400" dirty="0">
                  <a:solidFill>
                    <a:sysClr val="windowText" lastClr="000000"/>
                  </a:solidFill>
                  <a:cs typeface="+mn-ea"/>
                  <a:sym typeface="+mn-lt"/>
                </a:rPr>
                <a:t>月</a:t>
              </a:r>
            </a:p>
          </p:txBody>
        </p:sp>
      </p:grpSp>
      <p:grpSp>
        <p:nvGrpSpPr>
          <p:cNvPr id="9" name="组合 8"/>
          <p:cNvGrpSpPr/>
          <p:nvPr/>
        </p:nvGrpSpPr>
        <p:grpSpPr>
          <a:xfrm>
            <a:off x="7125929" y="2310465"/>
            <a:ext cx="1053000" cy="1052693"/>
            <a:chOff x="7125929" y="2310465"/>
            <a:chExt cx="1053000" cy="1052693"/>
          </a:xfrm>
        </p:grpSpPr>
        <p:sp>
          <p:nvSpPr>
            <p:cNvPr id="58" name="椭圆 57"/>
            <p:cNvSpPr>
              <a:spLocks noChangeAspect="1"/>
            </p:cNvSpPr>
            <p:nvPr/>
          </p:nvSpPr>
          <p:spPr>
            <a:xfrm>
              <a:off x="7125929" y="2310465"/>
              <a:ext cx="1053000" cy="1052693"/>
            </a:xfrm>
            <a:prstGeom prst="ellipse">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00">
                <a:gradFill>
                  <a:gsLst>
                    <a:gs pos="50000">
                      <a:schemeClr val="accent2"/>
                    </a:gs>
                    <a:gs pos="0">
                      <a:schemeClr val="accent1"/>
                    </a:gs>
                    <a:gs pos="100000">
                      <a:schemeClr val="accent3"/>
                    </a:gs>
                  </a:gsLst>
                  <a:lin ang="5400000" scaled="1"/>
                </a:gradFill>
                <a:cs typeface="+mn-ea"/>
                <a:sym typeface="+mn-lt"/>
              </a:endParaRPr>
            </a:p>
          </p:txBody>
        </p:sp>
        <p:sp>
          <p:nvSpPr>
            <p:cNvPr id="56" name="TextBox 139"/>
            <p:cNvSpPr txBox="1"/>
            <p:nvPr/>
          </p:nvSpPr>
          <p:spPr>
            <a:xfrm>
              <a:off x="7267224" y="2628061"/>
              <a:ext cx="806876" cy="439202"/>
            </a:xfrm>
            <a:prstGeom prst="rect">
              <a:avLst/>
            </a:prstGeom>
            <a:noFill/>
          </p:spPr>
          <p:txBody>
            <a:bodyPr wrap="square" lIns="184256" tIns="92128" rIns="184256" bIns="92128" rtlCol="0">
              <a:spAutoFit/>
            </a:bodyPr>
            <a:lstStyle/>
            <a:p>
              <a:pPr>
                <a:lnSpc>
                  <a:spcPct val="120000"/>
                </a:lnSpc>
              </a:pPr>
              <a:r>
                <a:rPr lang="en-US" altLang="zh-CN" sz="1500" dirty="0">
                  <a:solidFill>
                    <a:sysClr val="windowText" lastClr="000000"/>
                  </a:solidFill>
                  <a:cs typeface="+mn-ea"/>
                  <a:sym typeface="+mn-lt"/>
                </a:rPr>
                <a:t>12</a:t>
              </a:r>
              <a:r>
                <a:rPr lang="zh-CN" altLang="en-US" sz="1500" dirty="0">
                  <a:solidFill>
                    <a:sysClr val="windowText" lastClr="000000"/>
                  </a:solidFill>
                  <a:cs typeface="+mn-ea"/>
                  <a:sym typeface="+mn-lt"/>
                </a:rPr>
                <a:t>月</a:t>
              </a:r>
            </a:p>
          </p:txBody>
        </p:sp>
      </p:grpSp>
      <p:grpSp>
        <p:nvGrpSpPr>
          <p:cNvPr id="10" name="组合 9"/>
          <p:cNvGrpSpPr/>
          <p:nvPr/>
        </p:nvGrpSpPr>
        <p:grpSpPr>
          <a:xfrm>
            <a:off x="492917" y="1002958"/>
            <a:ext cx="1941851" cy="1211995"/>
            <a:chOff x="492917" y="1002958"/>
            <a:chExt cx="1941851" cy="1211995"/>
          </a:xfrm>
        </p:grpSpPr>
        <p:cxnSp>
          <p:nvCxnSpPr>
            <p:cNvPr id="64" name="直接连接符 63"/>
            <p:cNvCxnSpPr/>
            <p:nvPr/>
          </p:nvCxnSpPr>
          <p:spPr>
            <a:xfrm flipV="1">
              <a:off x="1425821" y="1987397"/>
              <a:ext cx="0" cy="227556"/>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492917" y="1002958"/>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05" name="组合 104"/>
          <p:cNvGrpSpPr/>
          <p:nvPr/>
        </p:nvGrpSpPr>
        <p:grpSpPr>
          <a:xfrm>
            <a:off x="2391566" y="1009816"/>
            <a:ext cx="1941851" cy="802594"/>
            <a:chOff x="657222" y="1539918"/>
            <a:chExt cx="2589135" cy="1070125"/>
          </a:xfrm>
        </p:grpSpPr>
        <p:sp>
          <p:nvSpPr>
            <p:cNvPr id="106"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07"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nvGrpSpPr>
          <p:cNvPr id="13" name="组合 12"/>
          <p:cNvGrpSpPr/>
          <p:nvPr/>
        </p:nvGrpSpPr>
        <p:grpSpPr>
          <a:xfrm>
            <a:off x="4349728" y="1016674"/>
            <a:ext cx="1941851" cy="1198280"/>
            <a:chOff x="4349728" y="1016674"/>
            <a:chExt cx="1941851" cy="1198280"/>
          </a:xfrm>
        </p:grpSpPr>
        <p:cxnSp>
          <p:nvCxnSpPr>
            <p:cNvPr id="83" name="直接连接符 82"/>
            <p:cNvCxnSpPr/>
            <p:nvPr/>
          </p:nvCxnSpPr>
          <p:spPr>
            <a:xfrm flipV="1">
              <a:off x="5320654"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49728" y="1016674"/>
              <a:ext cx="1941851" cy="795736"/>
              <a:chOff x="657222" y="1549062"/>
              <a:chExt cx="2589135" cy="1060981"/>
            </a:xfrm>
          </p:grpSpPr>
          <p:sp>
            <p:nvSpPr>
              <p:cNvPr id="109"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0"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5" name="组合 14"/>
          <p:cNvGrpSpPr/>
          <p:nvPr/>
        </p:nvGrpSpPr>
        <p:grpSpPr>
          <a:xfrm>
            <a:off x="6699736" y="1009816"/>
            <a:ext cx="1941851" cy="1205138"/>
            <a:chOff x="6699736" y="1009816"/>
            <a:chExt cx="1941851" cy="1205138"/>
          </a:xfrm>
        </p:grpSpPr>
        <p:cxnSp>
          <p:nvCxnSpPr>
            <p:cNvPr id="111" name="直接连接符 110"/>
            <p:cNvCxnSpPr/>
            <p:nvPr/>
          </p:nvCxnSpPr>
          <p:spPr>
            <a:xfrm flipV="1">
              <a:off x="7670662" y="1936132"/>
              <a:ext cx="0" cy="278822"/>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12" name="组合 111"/>
            <p:cNvGrpSpPr/>
            <p:nvPr/>
          </p:nvGrpSpPr>
          <p:grpSpPr>
            <a:xfrm>
              <a:off x="6699736" y="1009816"/>
              <a:ext cx="1941851" cy="802594"/>
              <a:chOff x="657222" y="1539918"/>
              <a:chExt cx="2589135" cy="1070125"/>
            </a:xfrm>
          </p:grpSpPr>
          <p:sp>
            <p:nvSpPr>
              <p:cNvPr id="11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14"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7" name="组合 16"/>
          <p:cNvGrpSpPr/>
          <p:nvPr/>
        </p:nvGrpSpPr>
        <p:grpSpPr>
          <a:xfrm>
            <a:off x="1448791" y="3371429"/>
            <a:ext cx="1941851" cy="1089414"/>
            <a:chOff x="1448791" y="3371429"/>
            <a:chExt cx="1941851" cy="1089414"/>
          </a:xfrm>
        </p:grpSpPr>
        <p:cxnSp>
          <p:nvCxnSpPr>
            <p:cNvPr id="93" name="直接连接符 92"/>
            <p:cNvCxnSpPr/>
            <p:nvPr/>
          </p:nvCxnSpPr>
          <p:spPr>
            <a:xfrm>
              <a:off x="2406779"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4" name="组合 123"/>
            <p:cNvGrpSpPr/>
            <p:nvPr/>
          </p:nvGrpSpPr>
          <p:grpSpPr>
            <a:xfrm>
              <a:off x="1448791" y="3651391"/>
              <a:ext cx="1941851" cy="809452"/>
              <a:chOff x="657222" y="1530774"/>
              <a:chExt cx="2589135" cy="1079269"/>
            </a:xfrm>
          </p:grpSpPr>
          <p:sp>
            <p:nvSpPr>
              <p:cNvPr id="125"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6"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8" name="组合 17"/>
          <p:cNvGrpSpPr/>
          <p:nvPr/>
        </p:nvGrpSpPr>
        <p:grpSpPr>
          <a:xfrm>
            <a:off x="3429736" y="3371429"/>
            <a:ext cx="1941851" cy="1089414"/>
            <a:chOff x="3429736" y="3371429"/>
            <a:chExt cx="1941851" cy="1089414"/>
          </a:xfrm>
        </p:grpSpPr>
        <p:cxnSp>
          <p:nvCxnSpPr>
            <p:cNvPr id="98" name="直接连接符 97"/>
            <p:cNvCxnSpPr/>
            <p:nvPr/>
          </p:nvCxnSpPr>
          <p:spPr>
            <a:xfrm>
              <a:off x="4400127"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3429736" y="3658249"/>
              <a:ext cx="1941851" cy="802594"/>
              <a:chOff x="657222" y="1539918"/>
              <a:chExt cx="2589135" cy="1070125"/>
            </a:xfrm>
          </p:grpSpPr>
          <p:sp>
            <p:nvSpPr>
              <p:cNvPr id="128"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29" name="TextBox 148"/>
              <p:cNvSpPr txBox="1"/>
              <p:nvPr/>
            </p:nvSpPr>
            <p:spPr>
              <a:xfrm>
                <a:off x="657222" y="1539918"/>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19" name="组合 18"/>
          <p:cNvGrpSpPr/>
          <p:nvPr/>
        </p:nvGrpSpPr>
        <p:grpSpPr>
          <a:xfrm>
            <a:off x="5401614" y="3371429"/>
            <a:ext cx="1941851" cy="1089414"/>
            <a:chOff x="5401614" y="3371429"/>
            <a:chExt cx="1941851" cy="1089414"/>
          </a:xfrm>
        </p:grpSpPr>
        <p:cxnSp>
          <p:nvCxnSpPr>
            <p:cNvPr id="103" name="直接连接符 102"/>
            <p:cNvCxnSpPr/>
            <p:nvPr/>
          </p:nvCxnSpPr>
          <p:spPr>
            <a:xfrm>
              <a:off x="6387115" y="3371429"/>
              <a:ext cx="0" cy="217474"/>
            </a:xfrm>
            <a:prstGeom prst="line">
              <a:avLst/>
            </a:prstGeom>
            <a:ln>
              <a:solidFill>
                <a:schemeClr val="accent2"/>
              </a:solidFill>
              <a:headEnd type="oval" w="sm" len="sm"/>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5401614" y="3665107"/>
              <a:ext cx="1941851" cy="795736"/>
              <a:chOff x="657222" y="1549062"/>
              <a:chExt cx="2589135" cy="1060981"/>
            </a:xfrm>
          </p:grpSpPr>
          <p:sp>
            <p:nvSpPr>
              <p:cNvPr id="131"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a:t>
                </a:r>
                <a:r>
                  <a:rPr lang="en-US" altLang="zh-CN" sz="900" dirty="0">
                    <a:gradFill>
                      <a:gsLst>
                        <a:gs pos="50000">
                          <a:schemeClr val="accent2"/>
                        </a:gs>
                        <a:gs pos="0">
                          <a:schemeClr val="accent1"/>
                        </a:gs>
                        <a:gs pos="100000">
                          <a:schemeClr val="accent3"/>
                        </a:gs>
                      </a:gsLst>
                      <a:lin ang="5400000" scaled="1"/>
                    </a:gradFill>
                    <a:cs typeface="+mn-ea"/>
                    <a:sym typeface="+mn-lt"/>
                  </a:rPr>
                  <a:t>0.</a:t>
                </a:r>
                <a:r>
                  <a:rPr lang="zh-CN" altLang="en-US" sz="900" dirty="0">
                    <a:gradFill>
                      <a:gsLst>
                        <a:gs pos="50000">
                          <a:schemeClr val="accent2"/>
                        </a:gs>
                        <a:gs pos="0">
                          <a:schemeClr val="accent1"/>
                        </a:gs>
                        <a:gs pos="100000">
                          <a:schemeClr val="accent3"/>
                        </a:gs>
                      </a:gsLst>
                      <a:lin ang="5400000" scaled="1"/>
                    </a:gradFill>
                    <a:cs typeface="+mn-ea"/>
                    <a:sym typeface="+mn-lt"/>
                  </a:rPr>
                  <a:t>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132" name="TextBox 148"/>
              <p:cNvSpPr txBox="1"/>
              <p:nvPr/>
            </p:nvSpPr>
            <p:spPr>
              <a:xfrm>
                <a:off x="657222" y="1549062"/>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产品开发计划</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81954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3" presetClass="entr" presetSubtype="3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6*min(max(#ppt_w*#ppt_h,.3),1)-7.4)/-.7*#ppt_w"/>
                                          </p:val>
                                        </p:tav>
                                        <p:tav tm="100000">
                                          <p:val>
                                            <p:strVal val="#ppt_w"/>
                                          </p:val>
                                        </p:tav>
                                      </p:tavLst>
                                    </p:anim>
                                    <p:anim calcmode="lin" valueType="num">
                                      <p:cBhvr>
                                        <p:cTn id="12" dur="500" fill="hold"/>
                                        <p:tgtEl>
                                          <p:spTgt spid="3"/>
                                        </p:tgtEl>
                                        <p:attrNameLst>
                                          <p:attrName>ppt_h</p:attrName>
                                        </p:attrNameLst>
                                      </p:cBhvr>
                                      <p:tavLst>
                                        <p:tav tm="0">
                                          <p:val>
                                            <p:strVal val="(6*min(max(#ppt_w*#ppt_h,.3),1)-7.4)/-.7*#ppt_h"/>
                                          </p:val>
                                        </p:tav>
                                        <p:tav tm="100000">
                                          <p:val>
                                            <p:strVal val="#ppt_h"/>
                                          </p:val>
                                        </p:tav>
                                      </p:tavLst>
                                    </p:anim>
                                    <p:anim calcmode="lin" valueType="num">
                                      <p:cBhvr>
                                        <p:cTn id="13" dur="500" fill="hold"/>
                                        <p:tgtEl>
                                          <p:spTgt spid="3"/>
                                        </p:tgtEl>
                                        <p:attrNameLst>
                                          <p:attrName>ppt_x</p:attrName>
                                        </p:attrNameLst>
                                      </p:cBhvr>
                                      <p:tavLst>
                                        <p:tav tm="0">
                                          <p:val>
                                            <p:fltVal val="0.5"/>
                                          </p:val>
                                        </p:tav>
                                        <p:tav tm="100000">
                                          <p:val>
                                            <p:strVal val="#ppt_x"/>
                                          </p:val>
                                        </p:tav>
                                      </p:tavLst>
                                    </p:anim>
                                    <p:anim calcmode="lin" valueType="num">
                                      <p:cBhvr>
                                        <p:cTn id="14"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23" presetClass="entr" presetSubtype="3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strVal val="(6*min(max(#ppt_w*#ppt_h,.3),1)-7.4)/-.7*#ppt_w"/>
                                          </p:val>
                                        </p:tav>
                                        <p:tav tm="100000">
                                          <p:val>
                                            <p:strVal val="#ppt_w"/>
                                          </p:val>
                                        </p:tav>
                                      </p:tavLst>
                                    </p:anim>
                                    <p:anim calcmode="lin" valueType="num">
                                      <p:cBhvr>
                                        <p:cTn id="19" dur="500" fill="hold"/>
                                        <p:tgtEl>
                                          <p:spTgt spid="4"/>
                                        </p:tgtEl>
                                        <p:attrNameLst>
                                          <p:attrName>ppt_h</p:attrName>
                                        </p:attrNameLst>
                                      </p:cBhvr>
                                      <p:tavLst>
                                        <p:tav tm="0">
                                          <p:val>
                                            <p:strVal val="(6*min(max(#ppt_w*#ppt_h,.3),1)-7.4)/-.7*#ppt_h"/>
                                          </p:val>
                                        </p:tav>
                                        <p:tav tm="100000">
                                          <p:val>
                                            <p:strVal val="#ppt_h"/>
                                          </p:val>
                                        </p:tav>
                                      </p:tavLst>
                                    </p:anim>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2" fill="hold">
                            <p:stCondLst>
                              <p:cond delay="1500"/>
                            </p:stCondLst>
                            <p:childTnLst>
                              <p:par>
                                <p:cTn id="23" presetID="23" presetClass="entr" presetSubtype="3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6*min(max(#ppt_w*#ppt_h,.3),1)-7.4)/-.7*#ppt_w"/>
                                          </p:val>
                                        </p:tav>
                                        <p:tav tm="100000">
                                          <p:val>
                                            <p:strVal val="#ppt_w"/>
                                          </p:val>
                                        </p:tav>
                                      </p:tavLst>
                                    </p:anim>
                                    <p:anim calcmode="lin" valueType="num">
                                      <p:cBhvr>
                                        <p:cTn id="26" dur="500" fill="hold"/>
                                        <p:tgtEl>
                                          <p:spTgt spid="5"/>
                                        </p:tgtEl>
                                        <p:attrNameLst>
                                          <p:attrName>ppt_h</p:attrName>
                                        </p:attrNameLst>
                                      </p:cBhvr>
                                      <p:tavLst>
                                        <p:tav tm="0">
                                          <p:val>
                                            <p:strVal val="(6*min(max(#ppt_w*#ppt_h,.3),1)-7.4)/-.7*#ppt_h"/>
                                          </p:val>
                                        </p:tav>
                                        <p:tav tm="100000">
                                          <p:val>
                                            <p:strVal val="#ppt_h"/>
                                          </p:val>
                                        </p:tav>
                                      </p:tavLst>
                                    </p:anim>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2000"/>
                            </p:stCondLst>
                            <p:childTnLst>
                              <p:par>
                                <p:cTn id="30" presetID="23" presetClass="entr" presetSubtype="3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strVal val="(6*min(max(#ppt_w*#ppt_h,.3),1)-7.4)/-.7*#ppt_w"/>
                                          </p:val>
                                        </p:tav>
                                        <p:tav tm="100000">
                                          <p:val>
                                            <p:strVal val="#ppt_w"/>
                                          </p:val>
                                        </p:tav>
                                      </p:tavLst>
                                    </p:anim>
                                    <p:anim calcmode="lin" valueType="num">
                                      <p:cBhvr>
                                        <p:cTn id="33" dur="500" fill="hold"/>
                                        <p:tgtEl>
                                          <p:spTgt spid="6"/>
                                        </p:tgtEl>
                                        <p:attrNameLst>
                                          <p:attrName>ppt_h</p:attrName>
                                        </p:attrNameLst>
                                      </p:cBhvr>
                                      <p:tavLst>
                                        <p:tav tm="0">
                                          <p:val>
                                            <p:strVal val="(6*min(max(#ppt_w*#ppt_h,.3),1)-7.4)/-.7*#ppt_h"/>
                                          </p:val>
                                        </p:tav>
                                        <p:tav tm="100000">
                                          <p:val>
                                            <p:strVal val="#ppt_h"/>
                                          </p:val>
                                        </p:tav>
                                      </p:tavLst>
                                    </p:anim>
                                    <p:anim calcmode="lin" valueType="num">
                                      <p:cBhvr>
                                        <p:cTn id="34" dur="500" fill="hold"/>
                                        <p:tgtEl>
                                          <p:spTgt spid="6"/>
                                        </p:tgtEl>
                                        <p:attrNameLst>
                                          <p:attrName>ppt_x</p:attrName>
                                        </p:attrNameLst>
                                      </p:cBhvr>
                                      <p:tavLst>
                                        <p:tav tm="0">
                                          <p:val>
                                            <p:fltVal val="0.5"/>
                                          </p:val>
                                        </p:tav>
                                        <p:tav tm="100000">
                                          <p:val>
                                            <p:strVal val="#ppt_x"/>
                                          </p:val>
                                        </p:tav>
                                      </p:tavLst>
                                    </p:anim>
                                    <p:anim calcmode="lin" valueType="num">
                                      <p:cBhvr>
                                        <p:cTn id="35"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6" fill="hold">
                            <p:stCondLst>
                              <p:cond delay="2500"/>
                            </p:stCondLst>
                            <p:childTnLst>
                              <p:par>
                                <p:cTn id="37" presetID="23" presetClass="entr" presetSubtype="36"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strVal val="(6*min(max(#ppt_w*#ppt_h,.3),1)-7.4)/-.7*#ppt_w"/>
                                          </p:val>
                                        </p:tav>
                                        <p:tav tm="100000">
                                          <p:val>
                                            <p:strVal val="#ppt_w"/>
                                          </p:val>
                                        </p:tav>
                                      </p:tavLst>
                                    </p:anim>
                                    <p:anim calcmode="lin" valueType="num">
                                      <p:cBhvr>
                                        <p:cTn id="40" dur="500" fill="hold"/>
                                        <p:tgtEl>
                                          <p:spTgt spid="7"/>
                                        </p:tgtEl>
                                        <p:attrNameLst>
                                          <p:attrName>ppt_h</p:attrName>
                                        </p:attrNameLst>
                                      </p:cBhvr>
                                      <p:tavLst>
                                        <p:tav tm="0">
                                          <p:val>
                                            <p:strVal val="(6*min(max(#ppt_w*#ppt_h,.3),1)-7.4)/-.7*#ppt_h"/>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000"/>
                            </p:stCondLst>
                            <p:childTnLst>
                              <p:par>
                                <p:cTn id="44" presetID="23" presetClass="entr" presetSubtype="3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strVal val="(6*min(max(#ppt_w*#ppt_h,.3),1)-7.4)/-.7*#ppt_w"/>
                                          </p:val>
                                        </p:tav>
                                        <p:tav tm="100000">
                                          <p:val>
                                            <p:strVal val="#ppt_w"/>
                                          </p:val>
                                        </p:tav>
                                      </p:tavLst>
                                    </p:anim>
                                    <p:anim calcmode="lin" valueType="num">
                                      <p:cBhvr>
                                        <p:cTn id="47" dur="500" fill="hold"/>
                                        <p:tgtEl>
                                          <p:spTgt spid="8"/>
                                        </p:tgtEl>
                                        <p:attrNameLst>
                                          <p:attrName>ppt_h</p:attrName>
                                        </p:attrNameLst>
                                      </p:cBhvr>
                                      <p:tavLst>
                                        <p:tav tm="0">
                                          <p:val>
                                            <p:strVal val="(6*min(max(#ppt_w*#ppt_h,.3),1)-7.4)/-.7*#ppt_h"/>
                                          </p:val>
                                        </p:tav>
                                        <p:tav tm="100000">
                                          <p:val>
                                            <p:strVal val="#ppt_h"/>
                                          </p:val>
                                        </p:tav>
                                      </p:tavLst>
                                    </p:anim>
                                    <p:anim calcmode="lin" valueType="num">
                                      <p:cBhvr>
                                        <p:cTn id="48" dur="500" fill="hold"/>
                                        <p:tgtEl>
                                          <p:spTgt spid="8"/>
                                        </p:tgtEl>
                                        <p:attrNameLst>
                                          <p:attrName>ppt_x</p:attrName>
                                        </p:attrNameLst>
                                      </p:cBhvr>
                                      <p:tavLst>
                                        <p:tav tm="0">
                                          <p:val>
                                            <p:fltVal val="0.5"/>
                                          </p:val>
                                        </p:tav>
                                        <p:tav tm="100000">
                                          <p:val>
                                            <p:strVal val="#ppt_x"/>
                                          </p:val>
                                        </p:tav>
                                      </p:tavLst>
                                    </p:anim>
                                    <p:anim calcmode="lin" valueType="num">
                                      <p:cBhvr>
                                        <p:cTn id="49"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500"/>
                            </p:stCondLst>
                            <p:childTnLst>
                              <p:par>
                                <p:cTn id="51" presetID="23" presetClass="entr" presetSubtype="36" fill="hold"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strVal val="(6*min(max(#ppt_w*#ppt_h,.3),1)-7.4)/-.7*#ppt_w"/>
                                          </p:val>
                                        </p:tav>
                                        <p:tav tm="100000">
                                          <p:val>
                                            <p:strVal val="#ppt_w"/>
                                          </p:val>
                                        </p:tav>
                                      </p:tavLst>
                                    </p:anim>
                                    <p:anim calcmode="lin" valueType="num">
                                      <p:cBhvr>
                                        <p:cTn id="54" dur="500" fill="hold"/>
                                        <p:tgtEl>
                                          <p:spTgt spid="9"/>
                                        </p:tgtEl>
                                        <p:attrNameLst>
                                          <p:attrName>ppt_h</p:attrName>
                                        </p:attrNameLst>
                                      </p:cBhvr>
                                      <p:tavLst>
                                        <p:tav tm="0">
                                          <p:val>
                                            <p:strVal val="(6*min(max(#ppt_w*#ppt_h,.3),1)-7.4)/-.7*#ppt_h"/>
                                          </p:val>
                                        </p:tav>
                                        <p:tav tm="100000">
                                          <p:val>
                                            <p:strVal val="#ppt_h"/>
                                          </p:val>
                                        </p:tav>
                                      </p:tavLst>
                                    </p:anim>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57" fill="hold">
                            <p:stCondLst>
                              <p:cond delay="4000"/>
                            </p:stCondLst>
                            <p:childTnLst>
                              <p:par>
                                <p:cTn id="58" presetID="2" presetClass="entr" presetSubtype="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0-#ppt_h/2"/>
                                          </p:val>
                                        </p:tav>
                                        <p:tav tm="100000">
                                          <p:val>
                                            <p:strVal val="#ppt_y"/>
                                          </p:val>
                                        </p:tav>
                                      </p:tavLst>
                                    </p:anim>
                                  </p:childTnLst>
                                </p:cTn>
                              </p:par>
                            </p:childTnLst>
                          </p:cTn>
                        </p:par>
                        <p:par>
                          <p:cTn id="62" fill="hold">
                            <p:stCondLst>
                              <p:cond delay="4500"/>
                            </p:stCondLst>
                            <p:childTnLst>
                              <p:par>
                                <p:cTn id="63" presetID="2" presetClass="entr" presetSubtype="4"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2" presetClass="entr" presetSubtype="1" fill="hold" nodeType="afterEffect">
                                  <p:stCondLst>
                                    <p:cond delay="0"/>
                                  </p:stCondLst>
                                  <p:childTnLst>
                                    <p:set>
                                      <p:cBhvr>
                                        <p:cTn id="69" dur="1" fill="hold">
                                          <p:stCondLst>
                                            <p:cond delay="0"/>
                                          </p:stCondLst>
                                        </p:cTn>
                                        <p:tgtEl>
                                          <p:spTgt spid="105"/>
                                        </p:tgtEl>
                                        <p:attrNameLst>
                                          <p:attrName>style.visibility</p:attrName>
                                        </p:attrNameLst>
                                      </p:cBhvr>
                                      <p:to>
                                        <p:strVal val="visible"/>
                                      </p:to>
                                    </p:set>
                                    <p:anim calcmode="lin" valueType="num">
                                      <p:cBhvr additive="base">
                                        <p:cTn id="70" dur="500" fill="hold"/>
                                        <p:tgtEl>
                                          <p:spTgt spid="105"/>
                                        </p:tgtEl>
                                        <p:attrNameLst>
                                          <p:attrName>ppt_x</p:attrName>
                                        </p:attrNameLst>
                                      </p:cBhvr>
                                      <p:tavLst>
                                        <p:tav tm="0">
                                          <p:val>
                                            <p:strVal val="#ppt_x"/>
                                          </p:val>
                                        </p:tav>
                                        <p:tav tm="100000">
                                          <p:val>
                                            <p:strVal val="#ppt_x"/>
                                          </p:val>
                                        </p:tav>
                                      </p:tavLst>
                                    </p:anim>
                                    <p:anim calcmode="lin" valueType="num">
                                      <p:cBhvr additive="base">
                                        <p:cTn id="71" dur="500" fill="hold"/>
                                        <p:tgtEl>
                                          <p:spTgt spid="105"/>
                                        </p:tgtEl>
                                        <p:attrNameLst>
                                          <p:attrName>ppt_y</p:attrName>
                                        </p:attrNameLst>
                                      </p:cBhvr>
                                      <p:tavLst>
                                        <p:tav tm="0">
                                          <p:val>
                                            <p:strVal val="0-#ppt_h/2"/>
                                          </p:val>
                                        </p:tav>
                                        <p:tav tm="100000">
                                          <p:val>
                                            <p:strVal val="#ppt_y"/>
                                          </p:val>
                                        </p:tav>
                                      </p:tavLst>
                                    </p:anim>
                                  </p:childTnLst>
                                </p:cTn>
                              </p:par>
                            </p:childTnLst>
                          </p:cTn>
                        </p:par>
                        <p:par>
                          <p:cTn id="72" fill="hold">
                            <p:stCondLst>
                              <p:cond delay="550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6000"/>
                            </p:stCondLst>
                            <p:childTnLst>
                              <p:par>
                                <p:cTn id="78" presetID="2" presetClass="entr" presetSubtype="1"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ppt_x"/>
                                          </p:val>
                                        </p:tav>
                                        <p:tav tm="100000">
                                          <p:val>
                                            <p:strVal val="#ppt_x"/>
                                          </p:val>
                                        </p:tav>
                                      </p:tavLst>
                                    </p:anim>
                                    <p:anim calcmode="lin" valueType="num">
                                      <p:cBhvr additive="base">
                                        <p:cTn id="81" dur="500" fill="hold"/>
                                        <p:tgtEl>
                                          <p:spTgt spid="13"/>
                                        </p:tgtEl>
                                        <p:attrNameLst>
                                          <p:attrName>ppt_y</p:attrName>
                                        </p:attrNameLst>
                                      </p:cBhvr>
                                      <p:tavLst>
                                        <p:tav tm="0">
                                          <p:val>
                                            <p:strVal val="0-#ppt_h/2"/>
                                          </p:val>
                                        </p:tav>
                                        <p:tav tm="100000">
                                          <p:val>
                                            <p:strVal val="#ppt_y"/>
                                          </p:val>
                                        </p:tav>
                                      </p:tavLst>
                                    </p:anim>
                                  </p:childTnLst>
                                </p:cTn>
                              </p:par>
                            </p:childTnLst>
                          </p:cTn>
                        </p:par>
                        <p:par>
                          <p:cTn id="82" fill="hold">
                            <p:stCondLst>
                              <p:cond delay="6500"/>
                            </p:stCondLst>
                            <p:childTnLst>
                              <p:par>
                                <p:cTn id="83" presetID="2" presetClass="entr" presetSubtype="4"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par>
                          <p:cTn id="87" fill="hold">
                            <p:stCondLst>
                              <p:cond delay="7000"/>
                            </p:stCondLst>
                            <p:childTnLst>
                              <p:par>
                                <p:cTn id="88" presetID="2" presetClass="entr" presetSubtype="1"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fill="hold"/>
                                        <p:tgtEl>
                                          <p:spTgt spid="15"/>
                                        </p:tgtEl>
                                        <p:attrNameLst>
                                          <p:attrName>ppt_x</p:attrName>
                                        </p:attrNameLst>
                                      </p:cBhvr>
                                      <p:tavLst>
                                        <p:tav tm="0">
                                          <p:val>
                                            <p:strVal val="#ppt_x"/>
                                          </p:val>
                                        </p:tav>
                                        <p:tav tm="100000">
                                          <p:val>
                                            <p:strVal val="#ppt_x"/>
                                          </p:val>
                                        </p:tav>
                                      </p:tavLst>
                                    </p:anim>
                                    <p:anim calcmode="lin" valueType="num">
                                      <p:cBhvr additive="base">
                                        <p:cTn id="91"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a:grpSpLocks noChangeAspect="1"/>
          </p:cNvGrpSpPr>
          <p:nvPr/>
        </p:nvGrpSpPr>
        <p:grpSpPr>
          <a:xfrm>
            <a:off x="320987" y="297838"/>
            <a:ext cx="561600" cy="561600"/>
            <a:chOff x="5210065" y="1693503"/>
            <a:chExt cx="855498" cy="855498"/>
          </a:xfrm>
        </p:grpSpPr>
        <p:sp>
          <p:nvSpPr>
            <p:cNvPr id="53" name="圆角矩形 52"/>
            <p:cNvSpPr/>
            <p:nvPr/>
          </p:nvSpPr>
          <p:spPr>
            <a:xfrm>
              <a:off x="5210065" y="1693503"/>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54" name="组合 53"/>
            <p:cNvGrpSpPr>
              <a:grpSpLocks noChangeAspect="1"/>
            </p:cNvGrpSpPr>
            <p:nvPr/>
          </p:nvGrpSpPr>
          <p:grpSpPr>
            <a:xfrm>
              <a:off x="5383114" y="1903966"/>
              <a:ext cx="538409" cy="412662"/>
              <a:chOff x="5611813" y="1835150"/>
              <a:chExt cx="285750" cy="219076"/>
            </a:xfrm>
            <a:noFill/>
          </p:grpSpPr>
          <p:sp>
            <p:nvSpPr>
              <p:cNvPr id="55" name="Freeform 57"/>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7" name="Rectangle 58"/>
              <p:cNvSpPr>
                <a:spLocks noChangeArrowheads="1"/>
              </p:cNvSpPr>
              <p:nvPr/>
            </p:nvSpPr>
            <p:spPr bwMode="auto">
              <a:xfrm>
                <a:off x="5648326" y="1884363"/>
                <a:ext cx="41275" cy="139700"/>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59" name="Rectangle 59"/>
              <p:cNvSpPr>
                <a:spLocks noChangeArrowheads="1"/>
              </p:cNvSpPr>
              <p:nvPr/>
            </p:nvSpPr>
            <p:spPr bwMode="auto">
              <a:xfrm>
                <a:off x="5708651" y="1835150"/>
                <a:ext cx="41275" cy="1889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0" name="Rectangle 60"/>
              <p:cNvSpPr>
                <a:spLocks noChangeArrowheads="1"/>
              </p:cNvSpPr>
              <p:nvPr/>
            </p:nvSpPr>
            <p:spPr bwMode="auto">
              <a:xfrm>
                <a:off x="5765801" y="1895475"/>
                <a:ext cx="41275" cy="128588"/>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sp>
            <p:nvSpPr>
              <p:cNvPr id="61" name="Rectangle 61"/>
              <p:cNvSpPr>
                <a:spLocks noChangeArrowheads="1"/>
              </p:cNvSpPr>
              <p:nvPr/>
            </p:nvSpPr>
            <p:spPr bwMode="auto">
              <a:xfrm>
                <a:off x="5829301" y="1936750"/>
                <a:ext cx="41275" cy="87313"/>
              </a:xfrm>
              <a:prstGeom prst="rect">
                <a:avLst/>
              </a:prstGeom>
              <a:gradFill>
                <a:gsLst>
                  <a:gs pos="47700">
                    <a:srgbClr val="F4DEBE"/>
                  </a:gs>
                  <a:gs pos="0">
                    <a:srgbClr val="D9A96A"/>
                  </a:gs>
                  <a:gs pos="100000">
                    <a:srgbClr val="F5E3C9"/>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chemeClr val="accent2"/>
                      </a:gs>
                      <a:gs pos="0">
                        <a:schemeClr val="accent1"/>
                      </a:gs>
                      <a:gs pos="100000">
                        <a:schemeClr val="accent3"/>
                      </a:gs>
                    </a:gsLst>
                    <a:lin ang="5400000" scaled="0"/>
                  </a:gradFill>
                  <a:cs typeface="+mn-ea"/>
                  <a:sym typeface="+mn-lt"/>
                </a:endParaRPr>
              </a:p>
            </p:txBody>
          </p:sp>
        </p:grpSp>
      </p:grpSp>
      <p:cxnSp>
        <p:nvCxnSpPr>
          <p:cNvPr id="63" name="直接连接符 62"/>
          <p:cNvCxnSpPr/>
          <p:nvPr/>
        </p:nvCxnSpPr>
        <p:spPr>
          <a:xfrm>
            <a:off x="2771776" y="485775"/>
            <a:ext cx="10445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sp>
        <p:nvSpPr>
          <p:cNvPr id="66"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发展规则</a:t>
            </a:r>
          </a:p>
        </p:txBody>
      </p:sp>
      <p:sp>
        <p:nvSpPr>
          <p:cNvPr id="67"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666689" y="1491630"/>
            <a:ext cx="2007972" cy="2007972"/>
            <a:chOff x="666689" y="1491630"/>
            <a:chExt cx="2007972" cy="2007972"/>
          </a:xfrm>
        </p:grpSpPr>
        <p:sp>
          <p:nvSpPr>
            <p:cNvPr id="142" name="Oval 4"/>
            <p:cNvSpPr/>
            <p:nvPr/>
          </p:nvSpPr>
          <p:spPr>
            <a:xfrm>
              <a:off x="66668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3" name="Arc 20"/>
            <p:cNvSpPr/>
            <p:nvPr/>
          </p:nvSpPr>
          <p:spPr>
            <a:xfrm>
              <a:off x="666689" y="1491630"/>
              <a:ext cx="2007972" cy="2007972"/>
            </a:xfrm>
            <a:prstGeom prst="arc">
              <a:avLst>
                <a:gd name="adj1" fmla="val 20172577"/>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4" name="TextBox 24"/>
            <p:cNvSpPr txBox="1"/>
            <p:nvPr/>
          </p:nvSpPr>
          <p:spPr>
            <a:xfrm>
              <a:off x="1028717"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80%</a:t>
              </a:r>
            </a:p>
          </p:txBody>
        </p:sp>
        <p:sp>
          <p:nvSpPr>
            <p:cNvPr id="145" name="Arc 37"/>
            <p:cNvSpPr/>
            <p:nvPr/>
          </p:nvSpPr>
          <p:spPr>
            <a:xfrm>
              <a:off x="77736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6" name="Rectangle 37"/>
            <p:cNvSpPr/>
            <p:nvPr/>
          </p:nvSpPr>
          <p:spPr>
            <a:xfrm>
              <a:off x="746874"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3" name="组合 2"/>
          <p:cNvGrpSpPr/>
          <p:nvPr/>
        </p:nvGrpSpPr>
        <p:grpSpPr>
          <a:xfrm>
            <a:off x="3574859" y="1491630"/>
            <a:ext cx="2007972" cy="2007972"/>
            <a:chOff x="3574859" y="1491630"/>
            <a:chExt cx="2007972" cy="2007972"/>
          </a:xfrm>
        </p:grpSpPr>
        <p:sp>
          <p:nvSpPr>
            <p:cNvPr id="147" name="Oval 4"/>
            <p:cNvSpPr/>
            <p:nvPr/>
          </p:nvSpPr>
          <p:spPr>
            <a:xfrm>
              <a:off x="357485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8" name="Arc 20"/>
            <p:cNvSpPr/>
            <p:nvPr/>
          </p:nvSpPr>
          <p:spPr>
            <a:xfrm>
              <a:off x="3574859" y="1491630"/>
              <a:ext cx="2007972" cy="2007972"/>
            </a:xfrm>
            <a:prstGeom prst="arc">
              <a:avLst>
                <a:gd name="adj1" fmla="val 18273888"/>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49" name="TextBox 24"/>
            <p:cNvSpPr txBox="1"/>
            <p:nvPr/>
          </p:nvSpPr>
          <p:spPr>
            <a:xfrm>
              <a:off x="3936885"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95%</a:t>
              </a:r>
            </a:p>
          </p:txBody>
        </p:sp>
        <p:sp>
          <p:nvSpPr>
            <p:cNvPr id="150" name="Arc 37"/>
            <p:cNvSpPr/>
            <p:nvPr/>
          </p:nvSpPr>
          <p:spPr>
            <a:xfrm>
              <a:off x="368553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1" name="Rectangle 37"/>
            <p:cNvSpPr/>
            <p:nvPr/>
          </p:nvSpPr>
          <p:spPr>
            <a:xfrm>
              <a:off x="3683082" y="242533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grpSp>
        <p:nvGrpSpPr>
          <p:cNvPr id="4" name="组合 3"/>
          <p:cNvGrpSpPr/>
          <p:nvPr/>
        </p:nvGrpSpPr>
        <p:grpSpPr>
          <a:xfrm>
            <a:off x="6483029" y="1491630"/>
            <a:ext cx="2007972" cy="2007972"/>
            <a:chOff x="6483029" y="1491630"/>
            <a:chExt cx="2007972" cy="2007972"/>
          </a:xfrm>
        </p:grpSpPr>
        <p:sp>
          <p:nvSpPr>
            <p:cNvPr id="152" name="Oval 4"/>
            <p:cNvSpPr/>
            <p:nvPr/>
          </p:nvSpPr>
          <p:spPr>
            <a:xfrm>
              <a:off x="6483029" y="1491630"/>
              <a:ext cx="2007972" cy="2007972"/>
            </a:xfrm>
            <a:prstGeom prst="ellipse">
              <a:avLst/>
            </a:prstGeom>
            <a:noFill/>
            <a:ln w="76200">
              <a:solidFill>
                <a:schemeClr val="bg1">
                  <a:lumMod val="95000"/>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3" name="Arc 20"/>
            <p:cNvSpPr/>
            <p:nvPr/>
          </p:nvSpPr>
          <p:spPr>
            <a:xfrm>
              <a:off x="6483029" y="1491630"/>
              <a:ext cx="2007972" cy="2007972"/>
            </a:xfrm>
            <a:prstGeom prst="arc">
              <a:avLst>
                <a:gd name="adj1" fmla="val 28201"/>
                <a:gd name="adj2" fmla="val 16297434"/>
              </a:avLst>
            </a:prstGeom>
            <a:noFill/>
            <a:ln w="76200">
              <a:gradFill>
                <a:gsLst>
                  <a:gs pos="50000">
                    <a:srgbClr val="F4DEBE"/>
                  </a:gs>
                  <a:gs pos="0">
                    <a:srgbClr val="D9A96A"/>
                  </a:gs>
                  <a:gs pos="100000">
                    <a:srgbClr val="F5E3C9"/>
                  </a:gs>
                </a:gsLst>
                <a:lin ang="5400000" scaled="1"/>
              </a:gra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4" name="TextBox 24"/>
            <p:cNvSpPr txBox="1"/>
            <p:nvPr/>
          </p:nvSpPr>
          <p:spPr>
            <a:xfrm>
              <a:off x="6845056" y="1795608"/>
              <a:ext cx="1279516" cy="807593"/>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4265" dirty="0">
                  <a:gradFill>
                    <a:gsLst>
                      <a:gs pos="50000">
                        <a:srgbClr val="F4DEBE"/>
                      </a:gs>
                      <a:gs pos="0">
                        <a:srgbClr val="D9A96A"/>
                      </a:gs>
                      <a:gs pos="100000">
                        <a:srgbClr val="F5E3C9"/>
                      </a:gs>
                    </a:gsLst>
                    <a:lin ang="5400000" scaled="1"/>
                  </a:gradFill>
                  <a:cs typeface="+mn-ea"/>
                  <a:sym typeface="+mn-lt"/>
                </a:rPr>
                <a:t>75%</a:t>
              </a:r>
            </a:p>
          </p:txBody>
        </p:sp>
        <p:sp>
          <p:nvSpPr>
            <p:cNvPr id="155" name="Arc 37"/>
            <p:cNvSpPr/>
            <p:nvPr/>
          </p:nvSpPr>
          <p:spPr>
            <a:xfrm>
              <a:off x="6593704" y="1603381"/>
              <a:ext cx="1782223" cy="1782224"/>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zh-CN">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endParaRPr lang="en-US" sz="1350" dirty="0">
                <a:gradFill>
                  <a:gsLst>
                    <a:gs pos="50000">
                      <a:srgbClr val="F4DEBE"/>
                    </a:gs>
                    <a:gs pos="0">
                      <a:srgbClr val="D9A96A"/>
                    </a:gs>
                    <a:gs pos="100000">
                      <a:srgbClr val="F5E3C9"/>
                    </a:gs>
                  </a:gsLst>
                  <a:lin ang="5400000" scaled="1"/>
                </a:gradFill>
                <a:cs typeface="+mn-ea"/>
                <a:sym typeface="+mn-lt"/>
              </a:endParaRPr>
            </a:p>
          </p:txBody>
        </p:sp>
        <p:sp>
          <p:nvSpPr>
            <p:cNvPr id="156" name="Rectangle 37"/>
            <p:cNvSpPr/>
            <p:nvPr/>
          </p:nvSpPr>
          <p:spPr>
            <a:xfrm>
              <a:off x="6577230" y="2464906"/>
              <a:ext cx="1815166" cy="57656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90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a:t>
              </a:r>
              <a:endParaRPr lang="en-US" altLang="zh-CN" sz="900" dirty="0">
                <a:gradFill>
                  <a:gsLst>
                    <a:gs pos="50000">
                      <a:srgbClr val="F4DEBE"/>
                    </a:gs>
                    <a:gs pos="0">
                      <a:srgbClr val="D9A96A"/>
                    </a:gs>
                    <a:gs pos="100000">
                      <a:srgbClr val="F5E3C9"/>
                    </a:gs>
                  </a:gsLst>
                  <a:lin ang="5400000" scaled="1"/>
                </a:gradFill>
                <a:cs typeface="+mn-ea"/>
                <a:sym typeface="+mn-lt"/>
              </a:endParaRPr>
            </a:p>
          </p:txBody>
        </p:sp>
      </p:grpSp>
      <p:sp>
        <p:nvSpPr>
          <p:cNvPr id="157" name="Content Placeholder 2"/>
          <p:cNvSpPr txBox="1"/>
          <p:nvPr/>
        </p:nvSpPr>
        <p:spPr>
          <a:xfrm>
            <a:off x="179512" y="4033561"/>
            <a:ext cx="8506594" cy="618512"/>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spcBef>
                <a:spcPct val="0"/>
              </a:spcBef>
              <a:buNone/>
            </a:pPr>
            <a:r>
              <a:rPr lang="zh-CN" altLang="en-US" sz="1050" dirty="0">
                <a:gradFill>
                  <a:gsLst>
                    <a:gs pos="50000">
                      <a:srgbClr val="F4DEBE"/>
                    </a:gs>
                    <a:gs pos="0">
                      <a:srgbClr val="D9A96A"/>
                    </a:gs>
                    <a:gs pos="100000">
                      <a:srgbClr val="F5E3C9"/>
                    </a:gs>
                  </a:gsLst>
                  <a:lin ang="5400000" scaled="1"/>
                </a:gradFill>
                <a:cs typeface="+mn-ea"/>
                <a:sym typeface="+mn-lt"/>
              </a:rPr>
              <a:t>您的内容打在这里，或者通过复制您的文本后，在此框中选择粘贴，并选择只保留字您的您的内容打在这里，或者通过复制您的文本后，在此框中选择粘贴，并选择只保留字您的您的内容打在这里，或者通过复制您的文本后，在此框中选择粘贴，并选择只保留字您的</a:t>
            </a:r>
            <a:endParaRPr lang="en-US" altLang="zh-CN" sz="1050" dirty="0">
              <a:gradFill>
                <a:gsLst>
                  <a:gs pos="50000">
                    <a:srgbClr val="F4DEBE"/>
                  </a:gs>
                  <a:gs pos="0">
                    <a:srgbClr val="D9A96A"/>
                  </a:gs>
                  <a:gs pos="100000">
                    <a:srgbClr val="F5E3C9"/>
                  </a:gs>
                </a:gsLst>
                <a:lin ang="5400000" scaled="1"/>
              </a:gradFill>
              <a:cs typeface="+mn-ea"/>
              <a:sym typeface="+mn-lt"/>
            </a:endParaRPr>
          </a:p>
          <a:p>
            <a:pPr algn="ctr">
              <a:lnSpc>
                <a:spcPct val="120000"/>
              </a:lnSpc>
              <a:spcBef>
                <a:spcPct val="0"/>
              </a:spcBef>
            </a:pPr>
            <a:endParaRPr lang="en-US" altLang="zh-CN" sz="1050" dirty="0">
              <a:gradFill>
                <a:gsLst>
                  <a:gs pos="50000">
                    <a:srgbClr val="F4DEBE"/>
                  </a:gs>
                  <a:gs pos="0">
                    <a:srgbClr val="D9A96A"/>
                  </a:gs>
                  <a:gs pos="100000">
                    <a:srgbClr val="F5E3C9"/>
                  </a:gs>
                </a:gsLst>
                <a:lin ang="5400000" scaled="1"/>
              </a:gradFill>
              <a:cs typeface="+mn-ea"/>
              <a:sym typeface="+mn-lt"/>
            </a:endParaRPr>
          </a:p>
        </p:txBody>
      </p:sp>
    </p:spTree>
    <p:extLst>
      <p:ext uri="{BB962C8B-B14F-4D97-AF65-F5344CB8AC3E}">
        <p14:creationId xmlns:p14="http://schemas.microsoft.com/office/powerpoint/2010/main" val="403577708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500"/>
                                        <p:tgtEl>
                                          <p:spTgt spid="2"/>
                                        </p:tgtEl>
                                      </p:cBhvr>
                                    </p:animEffect>
                                  </p:childTnLst>
                                </p:cTn>
                              </p:par>
                            </p:childTnLst>
                          </p:cTn>
                        </p:par>
                        <p:par>
                          <p:cTn id="8" fill="hold">
                            <p:stCondLst>
                              <p:cond delay="1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1500"/>
                                        <p:tgtEl>
                                          <p:spTgt spid="3"/>
                                        </p:tgtEl>
                                      </p:cBhvr>
                                    </p:animEffect>
                                  </p:childTnLst>
                                </p:cTn>
                              </p:par>
                            </p:childTnLst>
                          </p:cTn>
                        </p:par>
                        <p:par>
                          <p:cTn id="12" fill="hold">
                            <p:stCondLst>
                              <p:cond delay="3000"/>
                            </p:stCondLst>
                            <p:childTnLst>
                              <p:par>
                                <p:cTn id="13" presetID="21"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1500"/>
                                        <p:tgtEl>
                                          <p:spTgt spid="4"/>
                                        </p:tgtEl>
                                      </p:cBhvr>
                                    </p:animEffect>
                                  </p:childTnLst>
                                </p:cTn>
                              </p:par>
                              <p:par>
                                <p:cTn id="16" presetID="42" presetClass="entr" presetSubtype="0" fill="hold" grpId="0" nodeType="withEffect">
                                  <p:stCondLst>
                                    <p:cond delay="1000"/>
                                  </p:stCondLst>
                                  <p:childTnLst>
                                    <p:set>
                                      <p:cBhvr>
                                        <p:cTn id="17" dur="1" fill="hold">
                                          <p:stCondLst>
                                            <p:cond delay="0"/>
                                          </p:stCondLst>
                                        </p:cTn>
                                        <p:tgtEl>
                                          <p:spTgt spid="157"/>
                                        </p:tgtEl>
                                        <p:attrNameLst>
                                          <p:attrName>style.visibility</p:attrName>
                                        </p:attrNameLst>
                                      </p:cBhvr>
                                      <p:to>
                                        <p:strVal val="visible"/>
                                      </p:to>
                                    </p:set>
                                    <p:animEffect transition="in" filter="fade">
                                      <p:cBhvr>
                                        <p:cTn id="18" dur="1000"/>
                                        <p:tgtEl>
                                          <p:spTgt spid="157"/>
                                        </p:tgtEl>
                                      </p:cBhvr>
                                    </p:animEffect>
                                    <p:anim calcmode="lin" valueType="num">
                                      <p:cBhvr>
                                        <p:cTn id="19" dur="1000" fill="hold"/>
                                        <p:tgtEl>
                                          <p:spTgt spid="157"/>
                                        </p:tgtEl>
                                        <p:attrNameLst>
                                          <p:attrName>ppt_x</p:attrName>
                                        </p:attrNameLst>
                                      </p:cBhvr>
                                      <p:tavLst>
                                        <p:tav tm="0">
                                          <p:val>
                                            <p:strVal val="#ppt_x"/>
                                          </p:val>
                                        </p:tav>
                                        <p:tav tm="100000">
                                          <p:val>
                                            <p:strVal val="#ppt_x"/>
                                          </p:val>
                                        </p:tav>
                                      </p:tavLst>
                                    </p:anim>
                                    <p:anim calcmode="lin" valueType="num">
                                      <p:cBhvr>
                                        <p:cTn id="20" dur="1000" fill="hold"/>
                                        <p:tgtEl>
                                          <p:spTgt spid="1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项目产品运营</a:t>
            </a:r>
          </a:p>
        </p:txBody>
      </p:sp>
      <p:sp>
        <p:nvSpPr>
          <p:cNvPr id="24" name="Rectangle 380"/>
          <p:cNvSpPr/>
          <p:nvPr/>
        </p:nvSpPr>
        <p:spPr>
          <a:xfrm>
            <a:off x="4312470" y="2467367"/>
            <a:ext cx="1411657" cy="657359"/>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运营服务</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运营广告</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运营渠道</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269561"/>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运营方式</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3088007175"/>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483" y="1059582"/>
            <a:ext cx="1941851" cy="2636149"/>
            <a:chOff x="589483" y="1059582"/>
            <a:chExt cx="1941851" cy="2636149"/>
          </a:xfrm>
        </p:grpSpPr>
        <p:sp>
          <p:nvSpPr>
            <p:cNvPr id="66" name="Flowchart: Decision 78"/>
            <p:cNvSpPr/>
            <p:nvPr/>
          </p:nvSpPr>
          <p:spPr>
            <a:xfrm>
              <a:off x="873787" y="2110172"/>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7" name="Flowchart: Decision 79"/>
            <p:cNvSpPr/>
            <p:nvPr/>
          </p:nvSpPr>
          <p:spPr>
            <a:xfrm>
              <a:off x="873787" y="2320452"/>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63" name="Group 75"/>
            <p:cNvGrpSpPr/>
            <p:nvPr/>
          </p:nvGrpSpPr>
          <p:grpSpPr>
            <a:xfrm>
              <a:off x="1422661" y="2823573"/>
              <a:ext cx="275519" cy="367778"/>
              <a:chOff x="2639233" y="3510742"/>
              <a:chExt cx="348458" cy="465136"/>
            </a:xfrm>
            <a:solidFill>
              <a:srgbClr val="1B1C27"/>
            </a:solidFill>
          </p:grpSpPr>
          <p:sp>
            <p:nvSpPr>
              <p:cNvPr id="64" name="AutoShape 115"/>
              <p:cNvSpPr/>
              <p:nvPr/>
            </p:nvSpPr>
            <p:spPr bwMode="auto">
              <a:xfrm>
                <a:off x="2639233" y="3510742"/>
                <a:ext cx="348458" cy="465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65"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1" name="组合 60"/>
            <p:cNvGrpSpPr/>
            <p:nvPr/>
          </p:nvGrpSpPr>
          <p:grpSpPr>
            <a:xfrm>
              <a:off x="589483" y="1059582"/>
              <a:ext cx="1941851" cy="809452"/>
              <a:chOff x="657222" y="1530774"/>
              <a:chExt cx="2589135" cy="1079269"/>
            </a:xfrm>
          </p:grpSpPr>
          <p:sp>
            <p:nvSpPr>
              <p:cNvPr id="62"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6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3" name="组合 2"/>
          <p:cNvGrpSpPr/>
          <p:nvPr/>
        </p:nvGrpSpPr>
        <p:grpSpPr>
          <a:xfrm>
            <a:off x="2132199" y="2373268"/>
            <a:ext cx="1941851" cy="2488451"/>
            <a:chOff x="2132199" y="2373268"/>
            <a:chExt cx="1941851" cy="2488451"/>
          </a:xfrm>
        </p:grpSpPr>
        <p:sp>
          <p:nvSpPr>
            <p:cNvPr id="59" name="Flowchart: Decision 71"/>
            <p:cNvSpPr/>
            <p:nvPr/>
          </p:nvSpPr>
          <p:spPr>
            <a:xfrm flipV="1">
              <a:off x="2415486" y="2583548"/>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60" name="Flowchart: Decision 72"/>
            <p:cNvSpPr/>
            <p:nvPr/>
          </p:nvSpPr>
          <p:spPr>
            <a:xfrm flipV="1">
              <a:off x="2415486" y="2373268"/>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56" name="Group 68"/>
            <p:cNvGrpSpPr/>
            <p:nvPr/>
          </p:nvGrpSpPr>
          <p:grpSpPr>
            <a:xfrm>
              <a:off x="2964364" y="2876392"/>
              <a:ext cx="277529" cy="367778"/>
              <a:chOff x="3583003" y="3510760"/>
              <a:chExt cx="319089" cy="465138"/>
            </a:xfrm>
            <a:solidFill>
              <a:srgbClr val="1B1C27"/>
            </a:solidFill>
          </p:grpSpPr>
          <p:sp>
            <p:nvSpPr>
              <p:cNvPr id="57" name="AutoShape 113"/>
              <p:cNvSpPr/>
              <p:nvPr/>
            </p:nvSpPr>
            <p:spPr bwMode="auto">
              <a:xfrm>
                <a:off x="3583003" y="3510760"/>
                <a:ext cx="319089"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8"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69" name="组合 68"/>
            <p:cNvGrpSpPr/>
            <p:nvPr/>
          </p:nvGrpSpPr>
          <p:grpSpPr>
            <a:xfrm>
              <a:off x="2132199" y="4052267"/>
              <a:ext cx="1941851" cy="809452"/>
              <a:chOff x="657222" y="1530774"/>
              <a:chExt cx="2589135" cy="1079269"/>
            </a:xfrm>
          </p:grpSpPr>
          <p:sp>
            <p:nvSpPr>
              <p:cNvPr id="84"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5"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5" name="组合 4"/>
          <p:cNvGrpSpPr/>
          <p:nvPr/>
        </p:nvGrpSpPr>
        <p:grpSpPr>
          <a:xfrm>
            <a:off x="3627791" y="1059582"/>
            <a:ext cx="1941851" cy="2633764"/>
            <a:chOff x="3627791" y="1059582"/>
            <a:chExt cx="1941851" cy="2633764"/>
          </a:xfrm>
        </p:grpSpPr>
        <p:sp>
          <p:nvSpPr>
            <p:cNvPr id="74" name="Flowchart: Decision 86"/>
            <p:cNvSpPr/>
            <p:nvPr/>
          </p:nvSpPr>
          <p:spPr>
            <a:xfrm>
              <a:off x="3957184" y="2107787"/>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75" name="Flowchart: Decision 87"/>
            <p:cNvSpPr/>
            <p:nvPr/>
          </p:nvSpPr>
          <p:spPr>
            <a:xfrm>
              <a:off x="3957184" y="2318067"/>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70" name="Group 82"/>
            <p:cNvGrpSpPr/>
            <p:nvPr/>
          </p:nvGrpSpPr>
          <p:grpSpPr>
            <a:xfrm>
              <a:off x="4461252" y="2821820"/>
              <a:ext cx="367150" cy="367150"/>
              <a:chOff x="4439420" y="2582055"/>
              <a:chExt cx="464341" cy="464341"/>
            </a:xfrm>
            <a:solidFill>
              <a:srgbClr val="1B1C27"/>
            </a:solidFill>
          </p:grpSpPr>
          <p:sp>
            <p:nvSpPr>
              <p:cNvPr id="71" name="AutoShape 123"/>
              <p:cNvSpPr/>
              <p:nvPr/>
            </p:nvSpPr>
            <p:spPr bwMode="auto">
              <a:xfrm>
                <a:off x="4439420" y="2582055"/>
                <a:ext cx="464341" cy="4643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2" name="AutoShape 124"/>
              <p:cNvSpPr/>
              <p:nvPr/>
            </p:nvSpPr>
            <p:spPr bwMode="auto">
              <a:xfrm>
                <a:off x="4570398" y="2712235"/>
                <a:ext cx="203199" cy="2031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73"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6" name="组合 85"/>
            <p:cNvGrpSpPr/>
            <p:nvPr/>
          </p:nvGrpSpPr>
          <p:grpSpPr>
            <a:xfrm>
              <a:off x="3627791" y="1059582"/>
              <a:ext cx="1941851" cy="809452"/>
              <a:chOff x="657222" y="1530774"/>
              <a:chExt cx="2589135" cy="1079269"/>
            </a:xfrm>
          </p:grpSpPr>
          <p:sp>
            <p:nvSpPr>
              <p:cNvPr id="87"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88"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6" name="组合 5"/>
          <p:cNvGrpSpPr/>
          <p:nvPr/>
        </p:nvGrpSpPr>
        <p:grpSpPr>
          <a:xfrm>
            <a:off x="5215288" y="2377139"/>
            <a:ext cx="1941851" cy="2484580"/>
            <a:chOff x="5215288" y="2377139"/>
            <a:chExt cx="1941851" cy="2484580"/>
          </a:xfrm>
        </p:grpSpPr>
        <p:sp>
          <p:nvSpPr>
            <p:cNvPr id="52" name="Flowchart: Decision 64"/>
            <p:cNvSpPr/>
            <p:nvPr/>
          </p:nvSpPr>
          <p:spPr>
            <a:xfrm flipV="1">
              <a:off x="5498883" y="2587419"/>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53" name="Flowchart: Decision 65"/>
            <p:cNvSpPr/>
            <p:nvPr/>
          </p:nvSpPr>
          <p:spPr>
            <a:xfrm flipV="1">
              <a:off x="5498883" y="2377139"/>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42" name="Group 52"/>
            <p:cNvGrpSpPr/>
            <p:nvPr/>
          </p:nvGrpSpPr>
          <p:grpSpPr>
            <a:xfrm>
              <a:off x="6002954" y="2880886"/>
              <a:ext cx="367150" cy="367778"/>
              <a:chOff x="9145656" y="4435453"/>
              <a:chExt cx="464347" cy="465136"/>
            </a:xfrm>
            <a:solidFill>
              <a:srgbClr val="1B1C27"/>
            </a:solidFill>
          </p:grpSpPr>
          <p:sp>
            <p:nvSpPr>
              <p:cNvPr id="43" name="AutoShape 7"/>
              <p:cNvSpPr/>
              <p:nvPr/>
            </p:nvSpPr>
            <p:spPr bwMode="auto">
              <a:xfrm>
                <a:off x="9145656" y="4435453"/>
                <a:ext cx="464347" cy="46513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4" name="AutoShape 8"/>
              <p:cNvSpPr/>
              <p:nvPr/>
            </p:nvSpPr>
            <p:spPr bwMode="auto">
              <a:xfrm>
                <a:off x="9348857" y="4638651"/>
                <a:ext cx="57944" cy="57943"/>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5" name="AutoShape 9"/>
              <p:cNvSpPr/>
              <p:nvPr/>
            </p:nvSpPr>
            <p:spPr bwMode="auto">
              <a:xfrm>
                <a:off x="9290119" y="4580709"/>
                <a:ext cx="174626" cy="174624"/>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6" name="AutoShape 10"/>
              <p:cNvSpPr/>
              <p:nvPr/>
            </p:nvSpPr>
            <p:spPr bwMode="auto">
              <a:xfrm>
                <a:off x="9406801" y="4696596"/>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7" name="AutoShape 11"/>
              <p:cNvSpPr/>
              <p:nvPr/>
            </p:nvSpPr>
            <p:spPr bwMode="auto">
              <a:xfrm>
                <a:off x="9435390" y="4725959"/>
                <a:ext cx="103982" cy="106362"/>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8" name="AutoShape 12"/>
              <p:cNvSpPr/>
              <p:nvPr/>
            </p:nvSpPr>
            <p:spPr bwMode="auto">
              <a:xfrm>
                <a:off x="9421111" y="4711674"/>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49" name="AutoShape 13"/>
              <p:cNvSpPr/>
              <p:nvPr/>
            </p:nvSpPr>
            <p:spPr bwMode="auto">
              <a:xfrm>
                <a:off x="9275843" y="4566423"/>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0" name="AutoShape 14"/>
              <p:cNvSpPr/>
              <p:nvPr/>
            </p:nvSpPr>
            <p:spPr bwMode="auto">
              <a:xfrm>
                <a:off x="9217867" y="4508492"/>
                <a:ext cx="103982"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5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89" name="组合 88"/>
            <p:cNvGrpSpPr/>
            <p:nvPr/>
          </p:nvGrpSpPr>
          <p:grpSpPr>
            <a:xfrm>
              <a:off x="5215288" y="4052267"/>
              <a:ext cx="1941851" cy="809452"/>
              <a:chOff x="657222" y="1530774"/>
              <a:chExt cx="2589135" cy="1079269"/>
            </a:xfrm>
          </p:grpSpPr>
          <p:sp>
            <p:nvSpPr>
              <p:cNvPr id="90"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1"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 name="组合 6"/>
          <p:cNvGrpSpPr/>
          <p:nvPr/>
        </p:nvGrpSpPr>
        <p:grpSpPr>
          <a:xfrm>
            <a:off x="6754958" y="1059582"/>
            <a:ext cx="1941851" cy="2629051"/>
            <a:chOff x="6754958" y="1059582"/>
            <a:chExt cx="1941851" cy="2629051"/>
          </a:xfrm>
        </p:grpSpPr>
        <p:sp>
          <p:nvSpPr>
            <p:cNvPr id="109" name="Flowchart: Decision 106"/>
            <p:cNvSpPr/>
            <p:nvPr/>
          </p:nvSpPr>
          <p:spPr>
            <a:xfrm>
              <a:off x="7040580" y="2103074"/>
              <a:ext cx="1375279" cy="1375279"/>
            </a:xfrm>
            <a:prstGeom prst="flowChartDecision">
              <a:avLst/>
            </a:prstGeom>
            <a:solidFill>
              <a:schemeClr val="accent3">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sp>
          <p:nvSpPr>
            <p:cNvPr id="110" name="Flowchart: Decision 107"/>
            <p:cNvSpPr/>
            <p:nvPr/>
          </p:nvSpPr>
          <p:spPr>
            <a:xfrm>
              <a:off x="7040580" y="2313354"/>
              <a:ext cx="1375279" cy="1375279"/>
            </a:xfrm>
            <a:prstGeom prst="flowChartDecision">
              <a:avLst/>
            </a:prstGeom>
            <a:gradFill>
              <a:gsLst>
                <a:gs pos="50000">
                  <a:schemeClr val="accent2"/>
                </a:gs>
                <a:gs pos="0">
                  <a:schemeClr val="accent1"/>
                </a:gs>
                <a:gs pos="100000">
                  <a:schemeClr val="accent3"/>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a:gradFill>
                  <a:gsLst>
                    <a:gs pos="50000">
                      <a:schemeClr val="accent2"/>
                    </a:gs>
                    <a:gs pos="0">
                      <a:schemeClr val="accent1"/>
                    </a:gs>
                    <a:gs pos="100000">
                      <a:schemeClr val="accent3"/>
                    </a:gs>
                  </a:gsLst>
                  <a:lin ang="5400000" scaled="1"/>
                </a:gradFill>
                <a:cs typeface="+mn-ea"/>
                <a:sym typeface="+mn-lt"/>
              </a:endParaRPr>
            </a:p>
          </p:txBody>
        </p:sp>
        <p:grpSp>
          <p:nvGrpSpPr>
            <p:cNvPr id="105" name="Group 102"/>
            <p:cNvGrpSpPr/>
            <p:nvPr/>
          </p:nvGrpSpPr>
          <p:grpSpPr>
            <a:xfrm>
              <a:off x="7574169" y="2800867"/>
              <a:ext cx="303429" cy="333773"/>
              <a:chOff x="4439448" y="1652588"/>
              <a:chExt cx="464344" cy="464347"/>
            </a:xfrm>
            <a:solidFill>
              <a:srgbClr val="1B1C27"/>
            </a:solidFill>
          </p:grpSpPr>
          <p:sp>
            <p:nvSpPr>
              <p:cNvPr id="106" name="AutoShape 136"/>
              <p:cNvSpPr/>
              <p:nvPr/>
            </p:nvSpPr>
            <p:spPr bwMode="auto">
              <a:xfrm>
                <a:off x="4686301" y="1710536"/>
                <a:ext cx="152401" cy="1524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7" name="AutoShape 137"/>
              <p:cNvSpPr/>
              <p:nvPr/>
            </p:nvSpPr>
            <p:spPr bwMode="auto">
              <a:xfrm>
                <a:off x="4439448" y="1652590"/>
                <a:ext cx="464344" cy="464345"/>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sp>
            <p:nvSpPr>
              <p:cNvPr id="108"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0815" fontAlgn="base" hangingPunct="0">
                  <a:lnSpc>
                    <a:spcPct val="120000"/>
                  </a:lnSpc>
                  <a:spcBef>
                    <a:spcPct val="0"/>
                  </a:spcBef>
                  <a:spcAft>
                    <a:spcPct val="0"/>
                  </a:spcAft>
                </a:pPr>
                <a:endParaRPr lang="en-US" sz="1100">
                  <a:gradFill>
                    <a:gsLst>
                      <a:gs pos="50000">
                        <a:schemeClr val="accent2"/>
                      </a:gs>
                      <a:gs pos="0">
                        <a:schemeClr val="accent1"/>
                      </a:gs>
                      <a:gs pos="100000">
                        <a:schemeClr val="accent3"/>
                      </a:gs>
                    </a:gsLst>
                    <a:lin ang="5400000" scaled="1"/>
                  </a:gradFill>
                  <a:effectLst>
                    <a:outerShdw blurRad="38100" dist="38100" dir="2700000" algn="tl">
                      <a:srgbClr val="000000"/>
                    </a:outerShdw>
                  </a:effectLst>
                  <a:cs typeface="+mn-ea"/>
                  <a:sym typeface="+mn-lt"/>
                </a:endParaRPr>
              </a:p>
            </p:txBody>
          </p:sp>
        </p:grpSp>
        <p:grpSp>
          <p:nvGrpSpPr>
            <p:cNvPr id="92" name="组合 91"/>
            <p:cNvGrpSpPr/>
            <p:nvPr/>
          </p:nvGrpSpPr>
          <p:grpSpPr>
            <a:xfrm>
              <a:off x="6754958" y="1059582"/>
              <a:ext cx="1941851" cy="809452"/>
              <a:chOff x="657222" y="1530774"/>
              <a:chExt cx="2589135" cy="1079269"/>
            </a:xfrm>
          </p:grpSpPr>
          <p:sp>
            <p:nvSpPr>
              <p:cNvPr id="93" name="TextBox 145"/>
              <p:cNvSpPr txBox="1"/>
              <p:nvPr/>
            </p:nvSpPr>
            <p:spPr>
              <a:xfrm>
                <a:off x="748783" y="1800267"/>
                <a:ext cx="2406014" cy="809776"/>
              </a:xfrm>
              <a:prstGeom prst="rect">
                <a:avLst/>
              </a:prstGeom>
              <a:noFill/>
            </p:spPr>
            <p:txBody>
              <a:bodyPr wrap="square" lIns="121908" tIns="60953" rIns="121908" bIns="60953" rtlCol="0">
                <a:spAutoFit/>
              </a:bodyPr>
              <a:lstStyle/>
              <a:p>
                <a:pPr algn="ctr" fontAlgn="base">
                  <a:lnSpc>
                    <a:spcPct val="120000"/>
                  </a:lnSpc>
                  <a:spcBef>
                    <a:spcPct val="0"/>
                  </a:spcBef>
                  <a:spcAft>
                    <a:spcPct val="0"/>
                  </a:spcAft>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94" name="TextBox 148"/>
              <p:cNvSpPr txBox="1"/>
              <p:nvPr/>
            </p:nvSpPr>
            <p:spPr>
              <a:xfrm>
                <a:off x="657222" y="1530774"/>
                <a:ext cx="2589135" cy="269988"/>
              </a:xfrm>
              <a:prstGeom prst="rect">
                <a:avLst/>
              </a:prstGeom>
              <a:noFill/>
            </p:spPr>
            <p:txBody>
              <a:bodyPr wrap="square" lIns="121908" tIns="0" rIns="121908" bIns="0" rtlCol="0" anchor="t">
                <a:spAutoFit/>
              </a:bodyPr>
              <a:lstStyle/>
              <a:p>
                <a:pPr algn="ctr">
                  <a:lnSpc>
                    <a:spcPct val="120000"/>
                  </a:lnSpc>
                </a:pPr>
                <a:r>
                  <a:rPr lang="zh-CN" altLang="en-US" sz="1200" dirty="0">
                    <a:gradFill>
                      <a:gsLst>
                        <a:gs pos="50000">
                          <a:schemeClr val="accent2"/>
                        </a:gs>
                        <a:gs pos="0">
                          <a:schemeClr val="accent1"/>
                        </a:gs>
                        <a:gs pos="100000">
                          <a:schemeClr val="accent3"/>
                        </a:gs>
                      </a:gsLst>
                      <a:lin ang="5400000" scaled="1"/>
                    </a:gradFill>
                    <a:cs typeface="+mn-ea"/>
                    <a:sym typeface="+mn-lt"/>
                  </a:rPr>
                  <a:t>点击添加标题</a:t>
                </a:r>
              </a:p>
            </p:txBody>
          </p:sp>
        </p:grpSp>
      </p:grpSp>
      <p:grpSp>
        <p:nvGrpSpPr>
          <p:cNvPr id="76" name="组合 75"/>
          <p:cNvGrpSpPr>
            <a:grpSpLocks noChangeAspect="1"/>
          </p:cNvGrpSpPr>
          <p:nvPr/>
        </p:nvGrpSpPr>
        <p:grpSpPr>
          <a:xfrm>
            <a:off x="323528" y="217630"/>
            <a:ext cx="561600" cy="561600"/>
            <a:chOff x="3161981" y="1716252"/>
            <a:chExt cx="855498" cy="855498"/>
          </a:xfrm>
        </p:grpSpPr>
        <p:sp>
          <p:nvSpPr>
            <p:cNvPr id="77" name="圆角矩形 76"/>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78" name="组合 77"/>
            <p:cNvGrpSpPr>
              <a:grpSpLocks noChangeAspect="1"/>
            </p:cNvGrpSpPr>
            <p:nvPr/>
          </p:nvGrpSpPr>
          <p:grpSpPr>
            <a:xfrm>
              <a:off x="3340546" y="1931793"/>
              <a:ext cx="521041" cy="446845"/>
              <a:chOff x="5084763" y="971550"/>
              <a:chExt cx="323850" cy="277813"/>
            </a:xfrm>
            <a:noFill/>
          </p:grpSpPr>
          <p:sp>
            <p:nvSpPr>
              <p:cNvPr id="79"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0"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8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82"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营运服务</a:t>
            </a:r>
          </a:p>
        </p:txBody>
      </p:sp>
      <p:sp>
        <p:nvSpPr>
          <p:cNvPr id="83"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7"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7"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44237" y="974363"/>
            <a:ext cx="2133600" cy="97674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3" name="组合 32"/>
          <p:cNvGrpSpPr/>
          <p:nvPr/>
        </p:nvGrpSpPr>
        <p:grpSpPr>
          <a:xfrm>
            <a:off x="630383" y="2080518"/>
            <a:ext cx="2367199" cy="652714"/>
            <a:chOff x="630383" y="1951283"/>
            <a:chExt cx="2367199" cy="652714"/>
          </a:xfrm>
        </p:grpSpPr>
        <p:sp>
          <p:nvSpPr>
            <p:cNvPr id="5" name="椭圆 4"/>
            <p:cNvSpPr/>
            <p:nvPr/>
          </p:nvSpPr>
          <p:spPr>
            <a:xfrm>
              <a:off x="630383" y="1951283"/>
              <a:ext cx="415637" cy="415637"/>
            </a:xfrm>
            <a:prstGeom prst="ellipse">
              <a:avLst/>
            </a:prstGeom>
            <a:blipFill>
              <a:blip r:embed="rId4"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6" name="文本框 5"/>
            <p:cNvSpPr txBox="1"/>
            <p:nvPr/>
          </p:nvSpPr>
          <p:spPr>
            <a:xfrm>
              <a:off x="1046020" y="199321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示例一</a:t>
              </a:r>
            </a:p>
          </p:txBody>
        </p:sp>
        <p:sp>
          <p:nvSpPr>
            <p:cNvPr id="7" name="Content Placeholder 2"/>
            <p:cNvSpPr txBox="1"/>
            <p:nvPr/>
          </p:nvSpPr>
          <p:spPr>
            <a:xfrm>
              <a:off x="969821" y="2223142"/>
              <a:ext cx="2027761"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0" name="矩形 9"/>
          <p:cNvSpPr/>
          <p:nvPr/>
        </p:nvSpPr>
        <p:spPr>
          <a:xfrm>
            <a:off x="3259282" y="974363"/>
            <a:ext cx="2133600" cy="97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4" name="组合 33"/>
          <p:cNvGrpSpPr/>
          <p:nvPr/>
        </p:nvGrpSpPr>
        <p:grpSpPr>
          <a:xfrm>
            <a:off x="3245428" y="2080518"/>
            <a:ext cx="2514600" cy="652714"/>
            <a:chOff x="3245428" y="1951283"/>
            <a:chExt cx="2514600" cy="652714"/>
          </a:xfrm>
        </p:grpSpPr>
        <p:sp>
          <p:nvSpPr>
            <p:cNvPr id="11" name="椭圆 10"/>
            <p:cNvSpPr/>
            <p:nvPr/>
          </p:nvSpPr>
          <p:spPr>
            <a:xfrm>
              <a:off x="3245428" y="1951283"/>
              <a:ext cx="415637" cy="415637"/>
            </a:xfrm>
            <a:prstGeom prst="ellipse">
              <a:avLst/>
            </a:prstGeom>
            <a:blipFill>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2" name="文本框 11"/>
            <p:cNvSpPr txBox="1"/>
            <p:nvPr/>
          </p:nvSpPr>
          <p:spPr>
            <a:xfrm>
              <a:off x="3661065" y="1979466"/>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示例二</a:t>
              </a:r>
            </a:p>
          </p:txBody>
        </p:sp>
        <p:sp>
          <p:nvSpPr>
            <p:cNvPr id="13" name="Content Placeholder 2"/>
            <p:cNvSpPr txBox="1"/>
            <p:nvPr/>
          </p:nvSpPr>
          <p:spPr>
            <a:xfrm>
              <a:off x="3584866" y="2223142"/>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15" name="矩形 14"/>
          <p:cNvSpPr/>
          <p:nvPr/>
        </p:nvSpPr>
        <p:spPr>
          <a:xfrm>
            <a:off x="640775" y="2971798"/>
            <a:ext cx="2133600" cy="976745"/>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6" name="组合 35"/>
          <p:cNvGrpSpPr/>
          <p:nvPr/>
        </p:nvGrpSpPr>
        <p:grpSpPr>
          <a:xfrm>
            <a:off x="626921" y="4077953"/>
            <a:ext cx="2514600" cy="652714"/>
            <a:chOff x="626921" y="3948718"/>
            <a:chExt cx="2514600" cy="652714"/>
          </a:xfrm>
        </p:grpSpPr>
        <p:sp>
          <p:nvSpPr>
            <p:cNvPr id="16" name="椭圆 15"/>
            <p:cNvSpPr/>
            <p:nvPr/>
          </p:nvSpPr>
          <p:spPr>
            <a:xfrm>
              <a:off x="626921" y="3948718"/>
              <a:ext cx="415637" cy="415637"/>
            </a:xfrm>
            <a:prstGeom prst="ellipse">
              <a:avLst/>
            </a:prstGeom>
            <a:blipFill>
              <a:blip r:embed="rId8"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17" name="文本框 16"/>
            <p:cNvSpPr txBox="1"/>
            <p:nvPr/>
          </p:nvSpPr>
          <p:spPr>
            <a:xfrm>
              <a:off x="1042558" y="3990651"/>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示例三</a:t>
              </a:r>
            </a:p>
          </p:txBody>
        </p:sp>
        <p:sp>
          <p:nvSpPr>
            <p:cNvPr id="18" name="Content Placeholder 2"/>
            <p:cNvSpPr txBox="1"/>
            <p:nvPr/>
          </p:nvSpPr>
          <p:spPr>
            <a:xfrm>
              <a:off x="966359" y="4220577"/>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sp>
        <p:nvSpPr>
          <p:cNvPr id="20" name="矩形 19"/>
          <p:cNvSpPr/>
          <p:nvPr/>
        </p:nvSpPr>
        <p:spPr>
          <a:xfrm>
            <a:off x="3273136" y="2966292"/>
            <a:ext cx="2133600" cy="976745"/>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grpSp>
        <p:nvGrpSpPr>
          <p:cNvPr id="35" name="组合 34"/>
          <p:cNvGrpSpPr/>
          <p:nvPr/>
        </p:nvGrpSpPr>
        <p:grpSpPr>
          <a:xfrm>
            <a:off x="3259282" y="4072447"/>
            <a:ext cx="2514600" cy="700839"/>
            <a:chOff x="3259282" y="3943212"/>
            <a:chExt cx="2514600" cy="700839"/>
          </a:xfrm>
        </p:grpSpPr>
        <p:sp>
          <p:nvSpPr>
            <p:cNvPr id="21" name="椭圆 20"/>
            <p:cNvSpPr/>
            <p:nvPr/>
          </p:nvSpPr>
          <p:spPr>
            <a:xfrm>
              <a:off x="3259282" y="3943212"/>
              <a:ext cx="415637" cy="415637"/>
            </a:xfrm>
            <a:prstGeom prst="ellipse">
              <a:avLst/>
            </a:prstGeom>
            <a:blipFill>
              <a:blip r:embed="rId10"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gradFill>
                  <a:gsLst>
                    <a:gs pos="50000">
                      <a:schemeClr val="accent2"/>
                    </a:gs>
                    <a:gs pos="0">
                      <a:schemeClr val="accent1"/>
                    </a:gs>
                    <a:gs pos="100000">
                      <a:schemeClr val="accent3"/>
                    </a:gs>
                  </a:gsLst>
                  <a:lin ang="5400000" scaled="1"/>
                </a:gradFill>
                <a:cs typeface="+mn-ea"/>
                <a:sym typeface="+mn-lt"/>
              </a:endParaRPr>
            </a:p>
          </p:txBody>
        </p:sp>
        <p:sp>
          <p:nvSpPr>
            <p:cNvPr id="22" name="文本框 21"/>
            <p:cNvSpPr txBox="1"/>
            <p:nvPr/>
          </p:nvSpPr>
          <p:spPr>
            <a:xfrm>
              <a:off x="3674919" y="4005770"/>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示例四</a:t>
              </a:r>
            </a:p>
          </p:txBody>
        </p:sp>
        <p:sp>
          <p:nvSpPr>
            <p:cNvPr id="23" name="Content Placeholder 2"/>
            <p:cNvSpPr txBox="1"/>
            <p:nvPr/>
          </p:nvSpPr>
          <p:spPr>
            <a:xfrm>
              <a:off x="3598720" y="4263196"/>
              <a:ext cx="2175162" cy="3808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a:t>
              </a:r>
              <a:endParaRPr lang="en-US" altLang="zh-CN" sz="800" dirty="0">
                <a:gradFill>
                  <a:gsLst>
                    <a:gs pos="50000">
                      <a:schemeClr val="accent2"/>
                    </a:gs>
                    <a:gs pos="0">
                      <a:schemeClr val="accent1"/>
                    </a:gs>
                    <a:gs pos="100000">
                      <a:schemeClr val="accent3"/>
                    </a:gs>
                  </a:gsLst>
                  <a:lin ang="5400000" scaled="1"/>
                </a:gradFill>
                <a:cs typeface="+mn-ea"/>
                <a:sym typeface="+mn-lt"/>
              </a:endParaRPr>
            </a:p>
          </p:txBody>
        </p:sp>
      </p:grpSp>
      <p:grpSp>
        <p:nvGrpSpPr>
          <p:cNvPr id="14" name="组合 13"/>
          <p:cNvGrpSpPr/>
          <p:nvPr/>
        </p:nvGrpSpPr>
        <p:grpSpPr>
          <a:xfrm>
            <a:off x="5947062" y="843558"/>
            <a:ext cx="2796885" cy="3929728"/>
            <a:chOff x="6190385" y="843558"/>
            <a:chExt cx="2796885" cy="3929728"/>
          </a:xfrm>
        </p:grpSpPr>
        <p:grpSp>
          <p:nvGrpSpPr>
            <p:cNvPr id="37" name="组合 36"/>
            <p:cNvGrpSpPr/>
            <p:nvPr/>
          </p:nvGrpSpPr>
          <p:grpSpPr>
            <a:xfrm>
              <a:off x="6190385" y="843558"/>
              <a:ext cx="2748394" cy="863184"/>
              <a:chOff x="6190385" y="714323"/>
              <a:chExt cx="2748394" cy="863184"/>
            </a:xfrm>
          </p:grpSpPr>
          <p:sp>
            <p:nvSpPr>
              <p:cNvPr id="25" name="Content Placeholder 2"/>
              <p:cNvSpPr txBox="1"/>
              <p:nvPr/>
            </p:nvSpPr>
            <p:spPr>
              <a:xfrm>
                <a:off x="6190385" y="90275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6" name="文本框 25"/>
              <p:cNvSpPr txBox="1"/>
              <p:nvPr/>
            </p:nvSpPr>
            <p:spPr>
              <a:xfrm>
                <a:off x="6190385" y="71432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添加文字标题一</a:t>
                </a:r>
              </a:p>
            </p:txBody>
          </p:sp>
        </p:grpSp>
        <p:grpSp>
          <p:nvGrpSpPr>
            <p:cNvPr id="38" name="组合 37"/>
            <p:cNvGrpSpPr/>
            <p:nvPr/>
          </p:nvGrpSpPr>
          <p:grpSpPr>
            <a:xfrm>
              <a:off x="6190385" y="1892088"/>
              <a:ext cx="2748394" cy="863184"/>
              <a:chOff x="6190385" y="1762853"/>
              <a:chExt cx="2748394" cy="863184"/>
            </a:xfrm>
          </p:grpSpPr>
          <p:sp>
            <p:nvSpPr>
              <p:cNvPr id="27" name="Content Placeholder 2"/>
              <p:cNvSpPr txBox="1"/>
              <p:nvPr/>
            </p:nvSpPr>
            <p:spPr>
              <a:xfrm>
                <a:off x="6190385" y="1951286"/>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28" name="文本框 27"/>
              <p:cNvSpPr txBox="1"/>
              <p:nvPr/>
            </p:nvSpPr>
            <p:spPr>
              <a:xfrm>
                <a:off x="6190385" y="1762853"/>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添加文字标题二</a:t>
                </a:r>
              </a:p>
            </p:txBody>
          </p:sp>
        </p:grpSp>
        <p:grpSp>
          <p:nvGrpSpPr>
            <p:cNvPr id="39" name="组合 38"/>
            <p:cNvGrpSpPr/>
            <p:nvPr/>
          </p:nvGrpSpPr>
          <p:grpSpPr>
            <a:xfrm>
              <a:off x="6238876" y="2928530"/>
              <a:ext cx="2748394" cy="863184"/>
              <a:chOff x="6238876" y="2799295"/>
              <a:chExt cx="2748394" cy="863184"/>
            </a:xfrm>
          </p:grpSpPr>
          <p:sp>
            <p:nvSpPr>
              <p:cNvPr id="29" name="Content Placeholder 2"/>
              <p:cNvSpPr txBox="1"/>
              <p:nvPr/>
            </p:nvSpPr>
            <p:spPr>
              <a:xfrm>
                <a:off x="6238876" y="2987728"/>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0" name="文本框 29"/>
              <p:cNvSpPr txBox="1"/>
              <p:nvPr/>
            </p:nvSpPr>
            <p:spPr>
              <a:xfrm>
                <a:off x="6238876" y="2799295"/>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添加文字标题三</a:t>
                </a:r>
              </a:p>
            </p:txBody>
          </p:sp>
        </p:grpSp>
        <p:grpSp>
          <p:nvGrpSpPr>
            <p:cNvPr id="40" name="组合 39"/>
            <p:cNvGrpSpPr/>
            <p:nvPr/>
          </p:nvGrpSpPr>
          <p:grpSpPr>
            <a:xfrm>
              <a:off x="6238876" y="3910102"/>
              <a:ext cx="2748394" cy="863184"/>
              <a:chOff x="6238876" y="3780867"/>
              <a:chExt cx="2748394" cy="863184"/>
            </a:xfrm>
          </p:grpSpPr>
          <p:sp>
            <p:nvSpPr>
              <p:cNvPr id="31" name="Content Placeholder 2"/>
              <p:cNvSpPr txBox="1"/>
              <p:nvPr/>
            </p:nvSpPr>
            <p:spPr>
              <a:xfrm>
                <a:off x="6238876" y="3969300"/>
                <a:ext cx="2748394" cy="6747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spcBef>
                    <a:spcPct val="0"/>
                  </a:spcBef>
                  <a:buNone/>
                </a:pPr>
                <a:r>
                  <a:rPr lang="zh-CN" altLang="en-US" sz="800" dirty="0">
                    <a:gradFill>
                      <a:gsLst>
                        <a:gs pos="50000">
                          <a:schemeClr val="accent2"/>
                        </a:gs>
                        <a:gs pos="0">
                          <a:schemeClr val="accent1"/>
                        </a:gs>
                        <a:gs pos="100000">
                          <a:schemeClr val="accent3"/>
                        </a:gs>
                      </a:gsLst>
                      <a:lin ang="5400000" scaled="1"/>
                    </a:gradFill>
                    <a:cs typeface="+mn-ea"/>
                    <a:sym typeface="+mn-lt"/>
                  </a:rPr>
                  <a:t>您的内容打在这里，或者通过复制您的文本后，在此框中选择粘贴，并选择只保留文字您的内容打在这里，您的内容打在这里或者通过复制您的文本后</a:t>
                </a:r>
              </a:p>
            </p:txBody>
          </p:sp>
          <p:sp>
            <p:nvSpPr>
              <p:cNvPr id="32" name="文本框 31"/>
              <p:cNvSpPr txBox="1"/>
              <p:nvPr/>
            </p:nvSpPr>
            <p:spPr>
              <a:xfrm>
                <a:off x="6238876" y="3780867"/>
                <a:ext cx="1662544" cy="269561"/>
              </a:xfrm>
              <a:prstGeom prst="rect">
                <a:avLst/>
              </a:prstGeom>
              <a:noFill/>
            </p:spPr>
            <p:txBody>
              <a:bodyPr wrap="square" rtlCol="0">
                <a:spAutoFit/>
              </a:bodyPr>
              <a:lstStyle/>
              <a:p>
                <a:pPr>
                  <a:lnSpc>
                    <a:spcPct val="120000"/>
                  </a:lnSpc>
                </a:pPr>
                <a:r>
                  <a:rPr lang="zh-CN" altLang="en-US" sz="1050" dirty="0">
                    <a:gradFill>
                      <a:gsLst>
                        <a:gs pos="50000">
                          <a:schemeClr val="accent2"/>
                        </a:gs>
                        <a:gs pos="0">
                          <a:schemeClr val="accent1"/>
                        </a:gs>
                        <a:gs pos="100000">
                          <a:schemeClr val="accent3"/>
                        </a:gs>
                      </a:gsLst>
                      <a:lin ang="5400000" scaled="1"/>
                    </a:gradFill>
                    <a:cs typeface="+mn-ea"/>
                    <a:sym typeface="+mn-lt"/>
                  </a:rPr>
                  <a:t>添加文字标题四</a:t>
                </a:r>
              </a:p>
            </p:txBody>
          </p:sp>
        </p:grpSp>
      </p:grpSp>
      <p:grpSp>
        <p:nvGrpSpPr>
          <p:cNvPr id="41" name="组合 40"/>
          <p:cNvGrpSpPr>
            <a:grpSpLocks noChangeAspect="1"/>
          </p:cNvGrpSpPr>
          <p:nvPr/>
        </p:nvGrpSpPr>
        <p:grpSpPr>
          <a:xfrm>
            <a:off x="323528" y="217630"/>
            <a:ext cx="561600" cy="561600"/>
            <a:chOff x="3161981" y="1716252"/>
            <a:chExt cx="855498" cy="855498"/>
          </a:xfrm>
        </p:grpSpPr>
        <p:sp>
          <p:nvSpPr>
            <p:cNvPr id="42" name="圆角矩形 41"/>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3" name="组合 42"/>
            <p:cNvGrpSpPr>
              <a:grpSpLocks noChangeAspect="1"/>
            </p:cNvGrpSpPr>
            <p:nvPr/>
          </p:nvGrpSpPr>
          <p:grpSpPr>
            <a:xfrm>
              <a:off x="3340546" y="1931793"/>
              <a:ext cx="521041" cy="446845"/>
              <a:chOff x="5084763" y="971550"/>
              <a:chExt cx="323850" cy="277813"/>
            </a:xfrm>
            <a:noFill/>
          </p:grpSpPr>
          <p:sp>
            <p:nvSpPr>
              <p:cNvPr id="44"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9"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5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51"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营销广告</a:t>
            </a:r>
          </a:p>
        </p:txBody>
      </p:sp>
      <p:sp>
        <p:nvSpPr>
          <p:cNvPr id="52"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17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营销渠道</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499992" y="1422280"/>
            <a:ext cx="4435834" cy="2502020"/>
            <a:chOff x="3384933" y="951614"/>
            <a:chExt cx="5744681" cy="3240272"/>
          </a:xfrm>
        </p:grpSpPr>
        <p:grpSp>
          <p:nvGrpSpPr>
            <p:cNvPr id="22" name="组合 21"/>
            <p:cNvGrpSpPr/>
            <p:nvPr/>
          </p:nvGrpSpPr>
          <p:grpSpPr>
            <a:xfrm>
              <a:off x="3384933" y="951614"/>
              <a:ext cx="5744681" cy="3240272"/>
              <a:chOff x="3765835" y="1526991"/>
              <a:chExt cx="5744681" cy="3240272"/>
            </a:xfrm>
          </p:grpSpPr>
          <p:pic>
            <p:nvPicPr>
              <p:cNvPr id="40" name="图片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5835" y="1526991"/>
                <a:ext cx="5744681" cy="3240272"/>
              </a:xfrm>
              <a:prstGeom prst="rect">
                <a:avLst/>
              </a:prstGeom>
            </p:spPr>
          </p:pic>
          <p:sp>
            <p:nvSpPr>
              <p:cNvPr id="41" name="矩形 40"/>
              <p:cNvSpPr/>
              <p:nvPr/>
            </p:nvSpPr>
            <p:spPr>
              <a:xfrm>
                <a:off x="4572000" y="1722474"/>
                <a:ext cx="4157330" cy="2583712"/>
              </a:xfrm>
              <a:prstGeom prst="rect">
                <a:avLst/>
              </a:prstGeom>
              <a:solidFill>
                <a:srgbClr val="1717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graphicFrame>
          <p:nvGraphicFramePr>
            <p:cNvPr id="35" name="图表 34"/>
            <p:cNvGraphicFramePr/>
            <p:nvPr>
              <p:extLst>
                <p:ext uri="{D42A27DB-BD31-4B8C-83A1-F6EECF244321}">
                  <p14:modId xmlns:p14="http://schemas.microsoft.com/office/powerpoint/2010/main" val="3082986986"/>
                </p:ext>
              </p:extLst>
            </p:nvPr>
          </p:nvGraphicFramePr>
          <p:xfrm>
            <a:off x="4191098" y="1209225"/>
            <a:ext cx="4157330" cy="2521584"/>
          </p:xfrm>
          <a:graphic>
            <a:graphicData uri="http://schemas.openxmlformats.org/drawingml/2006/chart">
              <c:chart xmlns:c="http://schemas.openxmlformats.org/drawingml/2006/chart" xmlns:r="http://schemas.openxmlformats.org/officeDocument/2006/relationships" r:id="rId4"/>
            </a:graphicData>
          </a:graphic>
        </p:graphicFrame>
      </p:grpSp>
      <p:sp>
        <p:nvSpPr>
          <p:cNvPr id="36" name="矩形 35"/>
          <p:cNvSpPr/>
          <p:nvPr/>
        </p:nvSpPr>
        <p:spPr>
          <a:xfrm>
            <a:off x="1031072" y="1275606"/>
            <a:ext cx="1895066" cy="296663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grpSp>
        <p:nvGrpSpPr>
          <p:cNvPr id="3" name="组合 2"/>
          <p:cNvGrpSpPr/>
          <p:nvPr/>
        </p:nvGrpSpPr>
        <p:grpSpPr>
          <a:xfrm>
            <a:off x="1152368" y="2043001"/>
            <a:ext cx="3541610" cy="1426422"/>
            <a:chOff x="1152368" y="2043001"/>
            <a:chExt cx="3541610" cy="1426422"/>
          </a:xfrm>
        </p:grpSpPr>
        <p:sp>
          <p:nvSpPr>
            <p:cNvPr id="37" name="矩形 3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560456"/>
              <a:ext cx="3541610" cy="908967"/>
            </a:xfrm>
            <a:prstGeom prst="rect">
              <a:avLst/>
            </a:prstGeom>
            <a:solidFill>
              <a:srgbClr val="1B1C27"/>
            </a:solidFill>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fontAlgn="base">
                <a:lnSpc>
                  <a:spcPct val="120000"/>
                </a:lnSpc>
                <a:spcAft>
                  <a:spcPct val="0"/>
                </a:spcAft>
              </a:pPr>
              <a:r>
                <a:rPr lang="zh-CN" altLang="en-US" sz="900" dirty="0">
                  <a:gradFill>
                    <a:gsLst>
                      <a:gs pos="50000">
                        <a:srgbClr val="F4DEBE"/>
                      </a:gs>
                      <a:gs pos="0">
                        <a:srgbClr val="D9A96A"/>
                      </a:gs>
                      <a:gs pos="100000">
                        <a:srgbClr val="F5E3C9"/>
                      </a:gs>
                    </a:gsLst>
                    <a:lin ang="5400000" scaled="1"/>
                  </a:gradFill>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a:t>
              </a:r>
              <a:endParaRPr lang="en-US" altLang="zh-CN" sz="900" dirty="0">
                <a:gradFill>
                  <a:gsLst>
                    <a:gs pos="50000">
                      <a:schemeClr val="accent2"/>
                    </a:gs>
                    <a:gs pos="0">
                      <a:schemeClr val="accent1"/>
                    </a:gs>
                    <a:gs pos="100000">
                      <a:schemeClr val="accent3"/>
                    </a:gs>
                  </a:gsLst>
                  <a:lin ang="5400000" scaled="1"/>
                </a:gradFill>
                <a:cs typeface="+mn-ea"/>
                <a:sym typeface="+mn-lt"/>
              </a:endParaRPr>
            </a:p>
          </p:txBody>
        </p:sp>
        <p:sp>
          <p:nvSpPr>
            <p:cNvPr id="38" name="矩形 3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152368" y="2043001"/>
              <a:ext cx="2533514" cy="494751"/>
            </a:xfrm>
            <a:prstGeom prst="rect">
              <a:avLst/>
            </a:prstGeom>
            <a:solidFill>
              <a:srgbClr val="1B1C27"/>
            </a:solidFill>
          </p:spPr>
          <p:txBody>
            <a:bodyPr wrap="non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r>
                <a:rPr lang="en-US" altLang="zh-CN" sz="2400" dirty="0">
                  <a:solidFill>
                    <a:schemeClr val="accent1"/>
                  </a:solidFill>
                  <a:cs typeface="+mn-ea"/>
                  <a:sym typeface="+mn-lt"/>
                </a:rPr>
                <a:t>MARKET VALUE</a:t>
              </a:r>
            </a:p>
          </p:txBody>
        </p:sp>
        <p:cxnSp>
          <p:nvCxnSpPr>
            <p:cNvPr id="39" name="直接连接符 38"/>
            <p:cNvCxnSpPr/>
            <p:nvPr/>
          </p:nvCxnSpPr>
          <p:spPr>
            <a:xfrm>
              <a:off x="1254001" y="2560456"/>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100"/>
                                        <p:tgtEl>
                                          <p:spTgt spid="36"/>
                                        </p:tgtEl>
                                      </p:cBhvr>
                                    </p:animEffect>
                                    <p:anim calcmode="lin" valueType="num">
                                      <p:cBhvr>
                                        <p:cTn id="8" dur="1100" fill="hold"/>
                                        <p:tgtEl>
                                          <p:spTgt spid="36"/>
                                        </p:tgtEl>
                                        <p:attrNameLst>
                                          <p:attrName>ppt_w</p:attrName>
                                        </p:attrNameLst>
                                      </p:cBhvr>
                                      <p:tavLst>
                                        <p:tav tm="0" fmla="#ppt_w*sin(2.5*pi*$)">
                                          <p:val>
                                            <p:fltVal val="0"/>
                                          </p:val>
                                        </p:tav>
                                        <p:tav tm="100000">
                                          <p:val>
                                            <p:fltVal val="1"/>
                                          </p:val>
                                        </p:tav>
                                      </p:tavLst>
                                    </p:anim>
                                    <p:anim calcmode="lin" valueType="num">
                                      <p:cBhvr>
                                        <p:cTn id="9" dur="1100" fill="hold"/>
                                        <p:tgtEl>
                                          <p:spTgt spid="36"/>
                                        </p:tgtEl>
                                        <p:attrNameLst>
                                          <p:attrName>ppt_h</p:attrName>
                                        </p:attrNameLst>
                                      </p:cBhvr>
                                      <p:tavLst>
                                        <p:tav tm="0">
                                          <p:val>
                                            <p:strVal val="#ppt_h"/>
                                          </p:val>
                                        </p:tav>
                                        <p:tav tm="100000">
                                          <p:val>
                                            <p:strVal val="#ppt_h"/>
                                          </p:val>
                                        </p:tav>
                                      </p:tavLst>
                                    </p:anim>
                                  </p:childTnLst>
                                </p:cTn>
                              </p:par>
                              <p:par>
                                <p:cTn id="10" presetID="2" presetClass="entr" presetSubtype="2"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01192" y="1264190"/>
            <a:ext cx="1950180" cy="164268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7" name="Rectangle 23"/>
          <p:cNvSpPr/>
          <p:nvPr/>
        </p:nvSpPr>
        <p:spPr>
          <a:xfrm>
            <a:off x="555233"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28" name="文本框 27"/>
          <p:cNvSpPr txBox="1"/>
          <p:nvPr/>
        </p:nvSpPr>
        <p:spPr>
          <a:xfrm>
            <a:off x="551186"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互联网宣传</a:t>
            </a:r>
          </a:p>
        </p:txBody>
      </p:sp>
      <p:sp>
        <p:nvSpPr>
          <p:cNvPr id="24" name="矩形 23"/>
          <p:cNvSpPr/>
          <p:nvPr/>
        </p:nvSpPr>
        <p:spPr>
          <a:xfrm>
            <a:off x="2503772" y="1264190"/>
            <a:ext cx="1950180" cy="164268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29" name="Rectangle 23"/>
          <p:cNvSpPr/>
          <p:nvPr/>
        </p:nvSpPr>
        <p:spPr>
          <a:xfrm>
            <a:off x="2665906"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0" name="文本框 29"/>
          <p:cNvSpPr txBox="1"/>
          <p:nvPr/>
        </p:nvSpPr>
        <p:spPr>
          <a:xfrm>
            <a:off x="2661859"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报纸宣传</a:t>
            </a:r>
          </a:p>
        </p:txBody>
      </p:sp>
      <p:sp>
        <p:nvSpPr>
          <p:cNvPr id="26" name="矩形 25"/>
          <p:cNvSpPr/>
          <p:nvPr/>
        </p:nvSpPr>
        <p:spPr>
          <a:xfrm>
            <a:off x="6708932" y="1264190"/>
            <a:ext cx="1986596" cy="164268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2" name="Rectangle 23"/>
          <p:cNvSpPr/>
          <p:nvPr/>
        </p:nvSpPr>
        <p:spPr>
          <a:xfrm>
            <a:off x="6889961" y="3336452"/>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33" name="文本框 32"/>
          <p:cNvSpPr txBox="1"/>
          <p:nvPr/>
        </p:nvSpPr>
        <p:spPr>
          <a:xfrm>
            <a:off x="6885914" y="3000095"/>
            <a:ext cx="1632632" cy="396134"/>
          </a:xfrm>
          <a:prstGeom prst="rect">
            <a:avLst/>
          </a:prstGeom>
          <a:noFill/>
        </p:spPr>
        <p:txBody>
          <a:bodyPr wrap="square" rtlCol="0">
            <a:spAutoFit/>
          </a:bodyPr>
          <a:lstStyle/>
          <a:p>
            <a:pPr algn="ctr">
              <a:lnSpc>
                <a:spcPct val="120000"/>
              </a:lnSpc>
            </a:pPr>
            <a:r>
              <a:rPr lang="zh-CN" altLang="en-US" sz="1800" dirty="0">
                <a:gradFill>
                  <a:gsLst>
                    <a:gs pos="50000">
                      <a:schemeClr val="accent2"/>
                    </a:gs>
                    <a:gs pos="0">
                      <a:schemeClr val="accent1"/>
                    </a:gs>
                    <a:gs pos="100000">
                      <a:schemeClr val="accent3"/>
                    </a:gs>
                  </a:gsLst>
                  <a:lin ang="5400000" scaled="1"/>
                </a:gradFill>
                <a:cs typeface="+mn-ea"/>
                <a:sym typeface="+mn-lt"/>
              </a:rPr>
              <a:t>微信宣传</a:t>
            </a:r>
          </a:p>
        </p:txBody>
      </p:sp>
      <p:sp>
        <p:nvSpPr>
          <p:cNvPr id="25" name="矩形 24"/>
          <p:cNvSpPr/>
          <p:nvPr/>
        </p:nvSpPr>
        <p:spPr>
          <a:xfrm>
            <a:off x="4606352" y="1264190"/>
            <a:ext cx="1950180" cy="1642684"/>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cs typeface="+mn-ea"/>
              <a:sym typeface="+mn-lt"/>
            </a:endParaRPr>
          </a:p>
        </p:txBody>
      </p:sp>
      <p:sp>
        <p:nvSpPr>
          <p:cNvPr id="31" name="文本框 30"/>
          <p:cNvSpPr txBox="1"/>
          <p:nvPr/>
        </p:nvSpPr>
        <p:spPr>
          <a:xfrm>
            <a:off x="4765126" y="3000095"/>
            <a:ext cx="1632632" cy="396134"/>
          </a:xfrm>
          <a:prstGeom prst="rect">
            <a:avLst/>
          </a:prstGeom>
          <a:noFill/>
        </p:spPr>
        <p:txBody>
          <a:bodyPr wrap="square" rtlCol="0">
            <a:spAutoFit/>
          </a:bodyPr>
          <a:lstStyle/>
          <a:p>
            <a:pPr algn="ctr">
              <a:lnSpc>
                <a:spcPct val="120000"/>
              </a:lnSpc>
            </a:pPr>
            <a:r>
              <a:rPr lang="en-US" altLang="zh-CN" sz="1800" dirty="0">
                <a:gradFill>
                  <a:gsLst>
                    <a:gs pos="50000">
                      <a:schemeClr val="accent2"/>
                    </a:gs>
                    <a:gs pos="0">
                      <a:schemeClr val="accent1"/>
                    </a:gs>
                    <a:gs pos="100000">
                      <a:schemeClr val="accent3"/>
                    </a:gs>
                  </a:gsLst>
                  <a:lin ang="5400000" scaled="1"/>
                </a:gradFill>
                <a:cs typeface="+mn-ea"/>
                <a:sym typeface="+mn-lt"/>
              </a:rPr>
              <a:t>LED</a:t>
            </a:r>
            <a:r>
              <a:rPr lang="zh-CN" altLang="en-US" sz="1800" dirty="0">
                <a:gradFill>
                  <a:gsLst>
                    <a:gs pos="50000">
                      <a:schemeClr val="accent2"/>
                    </a:gs>
                    <a:gs pos="0">
                      <a:schemeClr val="accent1"/>
                    </a:gs>
                    <a:gs pos="100000">
                      <a:schemeClr val="accent3"/>
                    </a:gs>
                  </a:gsLst>
                  <a:lin ang="5400000" scaled="1"/>
                </a:gradFill>
                <a:cs typeface="+mn-ea"/>
                <a:sym typeface="+mn-lt"/>
              </a:rPr>
              <a:t>大屏宣传</a:t>
            </a:r>
          </a:p>
        </p:txBody>
      </p:sp>
      <p:sp>
        <p:nvSpPr>
          <p:cNvPr id="34" name="Rectangle 23"/>
          <p:cNvSpPr/>
          <p:nvPr/>
        </p:nvSpPr>
        <p:spPr>
          <a:xfrm>
            <a:off x="4776578" y="3378058"/>
            <a:ext cx="1624539" cy="657359"/>
          </a:xfrm>
          <a:prstGeom prst="rect">
            <a:avLst/>
          </a:prstGeom>
        </p:spPr>
        <p:txBody>
          <a:bodyPr wrap="square">
            <a:spAutoFit/>
          </a:bodyPr>
          <a:lstStyle/>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1</a:t>
            </a:r>
            <a:r>
              <a:rPr lang="zh-CN" altLang="zh-CN" sz="1050" dirty="0">
                <a:gradFill>
                  <a:gsLst>
                    <a:gs pos="50000">
                      <a:schemeClr val="accent2"/>
                    </a:gs>
                    <a:gs pos="0">
                      <a:schemeClr val="accent1"/>
                    </a:gs>
                    <a:gs pos="100000">
                      <a:schemeClr val="accent3"/>
                    </a:gs>
                  </a:gsLst>
                  <a:lin ang="5400000" scaled="1"/>
                </a:gradFill>
                <a:cs typeface="+mn-ea"/>
                <a:sym typeface="+mn-lt"/>
              </a:rPr>
              <a:t>、</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2</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defTabSz="761365">
              <a:lnSpc>
                <a:spcPct val="120000"/>
              </a:lnSpc>
              <a:buClr>
                <a:srgbClr val="E84E2D"/>
              </a:buClr>
              <a:defRPr/>
            </a:pPr>
            <a:r>
              <a:rPr lang="en-US" altLang="zh-CN" sz="1050" dirty="0">
                <a:gradFill>
                  <a:gsLst>
                    <a:gs pos="50000">
                      <a:schemeClr val="accent2"/>
                    </a:gs>
                    <a:gs pos="0">
                      <a:schemeClr val="accent1"/>
                    </a:gs>
                    <a:gs pos="100000">
                      <a:schemeClr val="accent3"/>
                    </a:gs>
                  </a:gsLst>
                  <a:lin ang="5400000" scaled="1"/>
                </a:gradFill>
                <a:cs typeface="+mn-ea"/>
                <a:sym typeface="+mn-lt"/>
              </a:rPr>
              <a:t>3</a:t>
            </a:r>
            <a:r>
              <a:rPr lang="zh-CN" altLang="en-US" sz="1050" dirty="0">
                <a:gradFill>
                  <a:gsLst>
                    <a:gs pos="50000">
                      <a:schemeClr val="accent2"/>
                    </a:gs>
                    <a:gs pos="0">
                      <a:schemeClr val="accent1"/>
                    </a:gs>
                    <a:gs pos="100000">
                      <a:schemeClr val="accent3"/>
                    </a:gs>
                  </a:gsLst>
                  <a:lin ang="5400000" scaled="1"/>
                </a:gradFill>
                <a:cs typeface="+mn-ea"/>
                <a:sym typeface="+mn-lt"/>
              </a:rPr>
              <a:t>、添加相关的描述文字</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grpSp>
        <p:nvGrpSpPr>
          <p:cNvPr id="42" name="组合 41"/>
          <p:cNvGrpSpPr>
            <a:grpSpLocks noChangeAspect="1"/>
          </p:cNvGrpSpPr>
          <p:nvPr/>
        </p:nvGrpSpPr>
        <p:grpSpPr>
          <a:xfrm>
            <a:off x="323528" y="217630"/>
            <a:ext cx="561600" cy="561600"/>
            <a:chOff x="3161981" y="1716252"/>
            <a:chExt cx="855498" cy="855498"/>
          </a:xfrm>
        </p:grpSpPr>
        <p:sp>
          <p:nvSpPr>
            <p:cNvPr id="43" name="圆角矩形 42"/>
            <p:cNvSpPr/>
            <p:nvPr/>
          </p:nvSpPr>
          <p:spPr>
            <a:xfrm>
              <a:off x="3161981" y="1716252"/>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44" name="组合 43"/>
            <p:cNvGrpSpPr>
              <a:grpSpLocks noChangeAspect="1"/>
            </p:cNvGrpSpPr>
            <p:nvPr/>
          </p:nvGrpSpPr>
          <p:grpSpPr>
            <a:xfrm>
              <a:off x="3340546" y="1931793"/>
              <a:ext cx="521041" cy="446845"/>
              <a:chOff x="5084763" y="971550"/>
              <a:chExt cx="323850" cy="277813"/>
            </a:xfrm>
            <a:noFill/>
          </p:grpSpPr>
          <p:sp>
            <p:nvSpPr>
              <p:cNvPr id="45" name="Freeform 301"/>
              <p:cNvSpPr>
                <a:spLocks noEditPoints="1"/>
              </p:cNvSpPr>
              <p:nvPr/>
            </p:nvSpPr>
            <p:spPr bwMode="auto">
              <a:xfrm>
                <a:off x="5191125" y="1031875"/>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6" name="Freeform 302"/>
              <p:cNvSpPr>
                <a:spLocks noEditPoints="1"/>
              </p:cNvSpPr>
              <p:nvPr/>
            </p:nvSpPr>
            <p:spPr bwMode="auto">
              <a:xfrm>
                <a:off x="5084763" y="971550"/>
                <a:ext cx="139700"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8" name="文本框 48"/>
          <p:cNvSpPr txBox="1">
            <a:spLocks noChangeArrowheads="1"/>
          </p:cNvSpPr>
          <p:nvPr/>
        </p:nvSpPr>
        <p:spPr bwMode="auto">
          <a:xfrm>
            <a:off x="1043608" y="195486"/>
            <a:ext cx="141605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营销方式</a:t>
            </a:r>
          </a:p>
        </p:txBody>
      </p:sp>
      <p:sp>
        <p:nvSpPr>
          <p:cNvPr id="49" name="Content Placeholder 2"/>
          <p:cNvSpPr txBox="1"/>
          <p:nvPr/>
        </p:nvSpPr>
        <p:spPr>
          <a:xfrm>
            <a:off x="1050649" y="559198"/>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1438428332"/>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ltUpDiag">
          <a:fgClr>
            <a:srgbClr val="222332"/>
          </a:fgClr>
          <a:bgClr>
            <a:srgbClr val="1B1C27"/>
          </a:bgClr>
        </a:pattFill>
        <a:effectLst/>
      </p:bgPr>
    </p:bg>
    <p:spTree>
      <p:nvGrpSpPr>
        <p:cNvPr id="1" name=""/>
        <p:cNvGrpSpPr/>
        <p:nvPr/>
      </p:nvGrpSpPr>
      <p:grpSpPr>
        <a:xfrm>
          <a:off x="0" y="0"/>
          <a:ext cx="0" cy="0"/>
          <a:chOff x="0" y="0"/>
          <a:chExt cx="0" cy="0"/>
        </a:xfrm>
      </p:grpSpPr>
      <p:sp>
        <p:nvSpPr>
          <p:cNvPr id="12" name="文本框 45"/>
          <p:cNvSpPr>
            <a:spLocks noChangeArrowheads="1"/>
          </p:cNvSpPr>
          <p:nvPr/>
        </p:nvSpPr>
        <p:spPr bwMode="auto">
          <a:xfrm rot="5400000">
            <a:off x="1822279" y="2198901"/>
            <a:ext cx="1440160" cy="30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1" tIns="34270" rIns="68541" bIns="34270">
            <a:spAutoFit/>
          </a:bodyPr>
          <a:lstStyle/>
          <a:p>
            <a:pPr>
              <a:lnSpc>
                <a:spcPct val="120000"/>
              </a:lnSpc>
              <a:defRPr/>
            </a:pPr>
            <a:r>
              <a:rPr lang="zh-CN" altLang="en-US" sz="1400" dirty="0">
                <a:gradFill>
                  <a:gsLst>
                    <a:gs pos="50000">
                      <a:schemeClr val="accent2"/>
                    </a:gs>
                    <a:gs pos="0">
                      <a:schemeClr val="accent1"/>
                    </a:gs>
                    <a:gs pos="100000">
                      <a:schemeClr val="accent3"/>
                    </a:gs>
                  </a:gsLst>
                  <a:lin ang="5400000" scaled="1"/>
                </a:gradFill>
                <a:cs typeface="+mn-ea"/>
                <a:sym typeface="+mn-lt"/>
              </a:rPr>
              <a:t>目录 </a:t>
            </a:r>
            <a:r>
              <a:rPr lang="en-US" altLang="zh-CN" sz="1200" dirty="0">
                <a:gradFill>
                  <a:gsLst>
                    <a:gs pos="50000">
                      <a:schemeClr val="accent2"/>
                    </a:gs>
                    <a:gs pos="0">
                      <a:schemeClr val="accent1"/>
                    </a:gs>
                    <a:gs pos="100000">
                      <a:schemeClr val="accent3"/>
                    </a:gs>
                  </a:gsLst>
                  <a:lin ang="5400000" scaled="1"/>
                </a:gradFill>
                <a:cs typeface="+mn-ea"/>
                <a:sym typeface="+mn-lt"/>
              </a:rPr>
              <a:t>Contents</a:t>
            </a:r>
            <a:endParaRPr lang="zh-CN" altLang="en-US" sz="1200" dirty="0">
              <a:gradFill>
                <a:gsLst>
                  <a:gs pos="50000">
                    <a:schemeClr val="accent2"/>
                  </a:gs>
                  <a:gs pos="0">
                    <a:schemeClr val="accent1"/>
                  </a:gs>
                  <a:gs pos="100000">
                    <a:schemeClr val="accent3"/>
                  </a:gs>
                </a:gsLst>
                <a:lin ang="5400000" scaled="1"/>
              </a:gradFill>
              <a:cs typeface="+mn-ea"/>
              <a:sym typeface="+mn-lt"/>
            </a:endParaRPr>
          </a:p>
        </p:txBody>
      </p:sp>
      <p:sp>
        <p:nvSpPr>
          <p:cNvPr id="23" name="Text Box 10"/>
          <p:cNvSpPr txBox="1">
            <a:spLocks noChangeArrowheads="1"/>
          </p:cNvSpPr>
          <p:nvPr/>
        </p:nvSpPr>
        <p:spPr bwMode="auto">
          <a:xfrm>
            <a:off x="4355976" y="1676058"/>
            <a:ext cx="2664296" cy="586186"/>
          </a:xfrm>
          <a:prstGeom prst="rect">
            <a:avLst/>
          </a:prstGeom>
          <a:noFill/>
          <a:ln w="9525">
            <a:noFill/>
            <a:miter lim="800000"/>
          </a:ln>
        </p:spPr>
        <p:txBody>
          <a:bodyPr wrap="square" lIns="45720" tIns="22860" rIns="45720" bIns="22860">
            <a:spAutoFit/>
          </a:bodyPr>
          <a:lstStyle/>
          <a:p>
            <a:pPr algn="ctr">
              <a:lnSpc>
                <a:spcPct val="120000"/>
              </a:lnSpc>
            </a:pPr>
            <a:r>
              <a:rPr lang="zh-CN" altLang="en-US" sz="3200" dirty="0">
                <a:gradFill>
                  <a:gsLst>
                    <a:gs pos="50000">
                      <a:schemeClr val="accent2"/>
                    </a:gs>
                    <a:gs pos="0">
                      <a:schemeClr val="accent1"/>
                    </a:gs>
                    <a:gs pos="100000">
                      <a:schemeClr val="accent3"/>
                    </a:gs>
                  </a:gsLst>
                  <a:lin ang="5400000" scaled="1"/>
                </a:gradFill>
                <a:cs typeface="+mn-ea"/>
                <a:sym typeface="+mn-lt"/>
              </a:rPr>
              <a:t>投资回报分析</a:t>
            </a:r>
          </a:p>
        </p:txBody>
      </p:sp>
      <p:sp>
        <p:nvSpPr>
          <p:cNvPr id="24" name="Rectangle 380"/>
          <p:cNvSpPr/>
          <p:nvPr/>
        </p:nvSpPr>
        <p:spPr>
          <a:xfrm>
            <a:off x="4312470" y="2467367"/>
            <a:ext cx="1411657" cy="850105"/>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未来目标</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财务预算</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融资计划</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
        <p:nvSpPr>
          <p:cNvPr id="54" name="矩形 53"/>
          <p:cNvSpPr/>
          <p:nvPr/>
        </p:nvSpPr>
        <p:spPr>
          <a:xfrm>
            <a:off x="2794616" y="1676058"/>
            <a:ext cx="1033872" cy="1587847"/>
          </a:xfrm>
          <a:prstGeom prst="rect">
            <a:avLst/>
          </a:prstGeom>
          <a:noFill/>
          <a:ln w="12700">
            <a:solidFill>
              <a:schemeClr val="accent1">
                <a:shade val="95000"/>
                <a:satMod val="10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36" name="矩形 35"/>
          <p:cNvSpPr/>
          <p:nvPr/>
        </p:nvSpPr>
        <p:spPr>
          <a:xfrm>
            <a:off x="2987824" y="2427734"/>
            <a:ext cx="647456" cy="6462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sp>
        <p:nvSpPr>
          <p:cNvPr id="55" name="Text Box 10"/>
          <p:cNvSpPr txBox="1">
            <a:spLocks noChangeArrowheads="1"/>
          </p:cNvSpPr>
          <p:nvPr/>
        </p:nvSpPr>
        <p:spPr bwMode="auto">
          <a:xfrm>
            <a:off x="3025282" y="1784296"/>
            <a:ext cx="572541" cy="582788"/>
          </a:xfrm>
          <a:prstGeom prst="rect">
            <a:avLst/>
          </a:prstGeom>
          <a:noFill/>
          <a:ln w="9525">
            <a:noFill/>
            <a:miter lim="800000"/>
          </a:ln>
        </p:spPr>
        <p:txBody>
          <a:bodyPr wrap="square" lIns="45720" tIns="22860" rIns="45720" bIns="22860">
            <a:spAutoFit/>
          </a:bodyPr>
          <a:lstStyle/>
          <a:p>
            <a:pPr algn="ctr">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04</a:t>
            </a:r>
            <a:endParaRPr lang="zh-CN" altLang="en-US" sz="3200" dirty="0">
              <a:gradFill>
                <a:gsLst>
                  <a:gs pos="50000">
                    <a:schemeClr val="accent2"/>
                  </a:gs>
                  <a:gs pos="0">
                    <a:schemeClr val="accent1"/>
                  </a:gs>
                  <a:gs pos="100000">
                    <a:schemeClr val="accent3"/>
                  </a:gs>
                </a:gsLst>
                <a:lin ang="5400000" scaled="1"/>
              </a:gradFill>
              <a:cs typeface="+mn-ea"/>
              <a:sym typeface="+mn-lt"/>
            </a:endParaRPr>
          </a:p>
        </p:txBody>
      </p:sp>
      <p:grpSp>
        <p:nvGrpSpPr>
          <p:cNvPr id="7" name="组合 6"/>
          <p:cNvGrpSpPr/>
          <p:nvPr/>
        </p:nvGrpSpPr>
        <p:grpSpPr>
          <a:xfrm>
            <a:off x="3135141" y="2578674"/>
            <a:ext cx="352823" cy="340189"/>
            <a:chOff x="254016" y="2562921"/>
            <a:chExt cx="451304" cy="435144"/>
          </a:xfrm>
        </p:grpSpPr>
        <p:sp>
          <p:nvSpPr>
            <p:cNvPr id="5" name="Freeform 252"/>
            <p:cNvSpPr/>
            <p:nvPr/>
          </p:nvSpPr>
          <p:spPr bwMode="auto">
            <a:xfrm>
              <a:off x="325034" y="2661402"/>
              <a:ext cx="309269" cy="336663"/>
            </a:xfrm>
            <a:custGeom>
              <a:avLst/>
              <a:gdLst>
                <a:gd name="T0" fmla="*/ 0 w 57"/>
                <a:gd name="T1" fmla="*/ 26 h 62"/>
                <a:gd name="T2" fmla="*/ 0 w 57"/>
                <a:gd name="T3" fmla="*/ 59 h 62"/>
                <a:gd name="T4" fmla="*/ 2 w 57"/>
                <a:gd name="T5" fmla="*/ 62 h 62"/>
                <a:gd name="T6" fmla="*/ 4 w 57"/>
                <a:gd name="T7" fmla="*/ 62 h 62"/>
                <a:gd name="T8" fmla="*/ 19 w 57"/>
                <a:gd name="T9" fmla="*/ 62 h 62"/>
                <a:gd name="T10" fmla="*/ 21 w 57"/>
                <a:gd name="T11" fmla="*/ 62 h 62"/>
                <a:gd name="T12" fmla="*/ 21 w 57"/>
                <a:gd name="T13" fmla="*/ 61 h 62"/>
                <a:gd name="T14" fmla="*/ 21 w 57"/>
                <a:gd name="T15" fmla="*/ 45 h 62"/>
                <a:gd name="T16" fmla="*/ 36 w 57"/>
                <a:gd name="T17" fmla="*/ 45 h 62"/>
                <a:gd name="T18" fmla="*/ 36 w 57"/>
                <a:gd name="T19" fmla="*/ 61 h 62"/>
                <a:gd name="T20" fmla="*/ 37 w 57"/>
                <a:gd name="T21" fmla="*/ 62 h 62"/>
                <a:gd name="T22" fmla="*/ 38 w 57"/>
                <a:gd name="T23" fmla="*/ 62 h 62"/>
                <a:gd name="T24" fmla="*/ 53 w 57"/>
                <a:gd name="T25" fmla="*/ 62 h 62"/>
                <a:gd name="T26" fmla="*/ 56 w 57"/>
                <a:gd name="T27" fmla="*/ 62 h 62"/>
                <a:gd name="T28" fmla="*/ 57 w 57"/>
                <a:gd name="T29" fmla="*/ 59 h 62"/>
                <a:gd name="T30" fmla="*/ 57 w 57"/>
                <a:gd name="T31" fmla="*/ 26 h 62"/>
                <a:gd name="T32" fmla="*/ 29 w 57"/>
                <a:gd name="T33" fmla="*/ 0 h 62"/>
                <a:gd name="T34" fmla="*/ 0 w 57"/>
                <a:gd name="T35" fmla="*/ 2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62">
                  <a:moveTo>
                    <a:pt x="0" y="26"/>
                  </a:moveTo>
                  <a:cubicBezTo>
                    <a:pt x="0" y="59"/>
                    <a:pt x="0" y="59"/>
                    <a:pt x="0" y="59"/>
                  </a:cubicBezTo>
                  <a:cubicBezTo>
                    <a:pt x="0" y="61"/>
                    <a:pt x="1" y="62"/>
                    <a:pt x="2" y="62"/>
                  </a:cubicBezTo>
                  <a:cubicBezTo>
                    <a:pt x="3" y="62"/>
                    <a:pt x="3" y="62"/>
                    <a:pt x="4" y="62"/>
                  </a:cubicBezTo>
                  <a:cubicBezTo>
                    <a:pt x="19" y="62"/>
                    <a:pt x="19" y="62"/>
                    <a:pt x="19" y="62"/>
                  </a:cubicBezTo>
                  <a:cubicBezTo>
                    <a:pt x="20" y="62"/>
                    <a:pt x="20" y="62"/>
                    <a:pt x="21" y="62"/>
                  </a:cubicBezTo>
                  <a:cubicBezTo>
                    <a:pt x="21" y="62"/>
                    <a:pt x="21" y="61"/>
                    <a:pt x="21" y="61"/>
                  </a:cubicBezTo>
                  <a:cubicBezTo>
                    <a:pt x="21" y="45"/>
                    <a:pt x="21" y="45"/>
                    <a:pt x="21" y="45"/>
                  </a:cubicBezTo>
                  <a:cubicBezTo>
                    <a:pt x="36" y="45"/>
                    <a:pt x="36" y="45"/>
                    <a:pt x="36" y="45"/>
                  </a:cubicBezTo>
                  <a:cubicBezTo>
                    <a:pt x="36" y="61"/>
                    <a:pt x="36" y="61"/>
                    <a:pt x="36" y="61"/>
                  </a:cubicBezTo>
                  <a:cubicBezTo>
                    <a:pt x="36" y="61"/>
                    <a:pt x="37" y="62"/>
                    <a:pt x="37" y="62"/>
                  </a:cubicBezTo>
                  <a:cubicBezTo>
                    <a:pt x="37" y="62"/>
                    <a:pt x="38" y="62"/>
                    <a:pt x="38" y="62"/>
                  </a:cubicBezTo>
                  <a:cubicBezTo>
                    <a:pt x="53" y="62"/>
                    <a:pt x="53" y="62"/>
                    <a:pt x="53" y="62"/>
                  </a:cubicBezTo>
                  <a:cubicBezTo>
                    <a:pt x="54" y="62"/>
                    <a:pt x="55" y="62"/>
                    <a:pt x="56" y="62"/>
                  </a:cubicBezTo>
                  <a:cubicBezTo>
                    <a:pt x="56" y="62"/>
                    <a:pt x="57" y="61"/>
                    <a:pt x="57" y="59"/>
                  </a:cubicBezTo>
                  <a:cubicBezTo>
                    <a:pt x="57" y="26"/>
                    <a:pt x="57" y="26"/>
                    <a:pt x="57" y="26"/>
                  </a:cubicBezTo>
                  <a:cubicBezTo>
                    <a:pt x="29" y="0"/>
                    <a:pt x="29" y="0"/>
                    <a:pt x="29" y="0"/>
                  </a:cubicBezTo>
                  <a:lnTo>
                    <a:pt x="0" y="26"/>
                  </a:lnTo>
                  <a:close/>
                </a:path>
              </a:pathLst>
            </a:custGeom>
            <a:solidFill>
              <a:srgbClr val="222332"/>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sp>
          <p:nvSpPr>
            <p:cNvPr id="6" name="Freeform 253"/>
            <p:cNvSpPr/>
            <p:nvPr/>
          </p:nvSpPr>
          <p:spPr bwMode="auto">
            <a:xfrm>
              <a:off x="254016" y="2562921"/>
              <a:ext cx="451304" cy="245054"/>
            </a:xfrm>
            <a:custGeom>
              <a:avLst/>
              <a:gdLst>
                <a:gd name="T0" fmla="*/ 81 w 83"/>
                <a:gd name="T1" fmla="*/ 35 h 45"/>
                <a:gd name="T2" fmla="*/ 68 w 83"/>
                <a:gd name="T3" fmla="*/ 23 h 45"/>
                <a:gd name="T4" fmla="*/ 68 w 83"/>
                <a:gd name="T5" fmla="*/ 4 h 45"/>
                <a:gd name="T6" fmla="*/ 66 w 83"/>
                <a:gd name="T7" fmla="*/ 2 h 45"/>
                <a:gd name="T8" fmla="*/ 61 w 83"/>
                <a:gd name="T9" fmla="*/ 2 h 45"/>
                <a:gd name="T10" fmla="*/ 59 w 83"/>
                <a:gd name="T11" fmla="*/ 4 h 45"/>
                <a:gd name="T12" fmla="*/ 59 w 83"/>
                <a:gd name="T13" fmla="*/ 15 h 45"/>
                <a:gd name="T14" fmla="*/ 45 w 83"/>
                <a:gd name="T15" fmla="*/ 2 h 45"/>
                <a:gd name="T16" fmla="*/ 38 w 83"/>
                <a:gd name="T17" fmla="*/ 2 h 45"/>
                <a:gd name="T18" fmla="*/ 2 w 83"/>
                <a:gd name="T19" fmla="*/ 35 h 45"/>
                <a:gd name="T20" fmla="*/ 2 w 83"/>
                <a:gd name="T21" fmla="*/ 43 h 45"/>
                <a:gd name="T22" fmla="*/ 6 w 83"/>
                <a:gd name="T23" fmla="*/ 44 h 45"/>
                <a:gd name="T24" fmla="*/ 10 w 83"/>
                <a:gd name="T25" fmla="*/ 43 h 45"/>
                <a:gd name="T26" fmla="*/ 42 w 83"/>
                <a:gd name="T27" fmla="*/ 13 h 45"/>
                <a:gd name="T28" fmla="*/ 74 w 83"/>
                <a:gd name="T29" fmla="*/ 43 h 45"/>
                <a:gd name="T30" fmla="*/ 81 w 83"/>
                <a:gd name="T31" fmla="*/ 43 h 45"/>
                <a:gd name="T32" fmla="*/ 81 w 83"/>
                <a:gd name="T33"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45">
                  <a:moveTo>
                    <a:pt x="81" y="35"/>
                  </a:moveTo>
                  <a:cubicBezTo>
                    <a:pt x="68" y="23"/>
                    <a:pt x="68" y="23"/>
                    <a:pt x="68" y="23"/>
                  </a:cubicBezTo>
                  <a:cubicBezTo>
                    <a:pt x="68" y="4"/>
                    <a:pt x="68" y="4"/>
                    <a:pt x="68" y="4"/>
                  </a:cubicBezTo>
                  <a:cubicBezTo>
                    <a:pt x="68" y="3"/>
                    <a:pt x="67" y="2"/>
                    <a:pt x="66" y="2"/>
                  </a:cubicBezTo>
                  <a:cubicBezTo>
                    <a:pt x="61" y="2"/>
                    <a:pt x="61" y="2"/>
                    <a:pt x="61" y="2"/>
                  </a:cubicBezTo>
                  <a:cubicBezTo>
                    <a:pt x="60" y="2"/>
                    <a:pt x="59" y="3"/>
                    <a:pt x="59" y="4"/>
                  </a:cubicBezTo>
                  <a:cubicBezTo>
                    <a:pt x="59" y="15"/>
                    <a:pt x="59" y="15"/>
                    <a:pt x="59" y="15"/>
                  </a:cubicBezTo>
                  <a:cubicBezTo>
                    <a:pt x="45" y="2"/>
                    <a:pt x="45" y="2"/>
                    <a:pt x="45" y="2"/>
                  </a:cubicBezTo>
                  <a:cubicBezTo>
                    <a:pt x="43" y="0"/>
                    <a:pt x="40" y="0"/>
                    <a:pt x="38" y="2"/>
                  </a:cubicBezTo>
                  <a:cubicBezTo>
                    <a:pt x="2" y="35"/>
                    <a:pt x="2" y="35"/>
                    <a:pt x="2" y="35"/>
                  </a:cubicBezTo>
                  <a:cubicBezTo>
                    <a:pt x="0" y="37"/>
                    <a:pt x="0" y="40"/>
                    <a:pt x="2" y="43"/>
                  </a:cubicBezTo>
                  <a:cubicBezTo>
                    <a:pt x="3" y="44"/>
                    <a:pt x="5" y="44"/>
                    <a:pt x="6" y="44"/>
                  </a:cubicBezTo>
                  <a:cubicBezTo>
                    <a:pt x="7" y="44"/>
                    <a:pt x="9" y="44"/>
                    <a:pt x="10" y="43"/>
                  </a:cubicBezTo>
                  <a:cubicBezTo>
                    <a:pt x="42" y="13"/>
                    <a:pt x="42" y="13"/>
                    <a:pt x="42" y="13"/>
                  </a:cubicBezTo>
                  <a:cubicBezTo>
                    <a:pt x="74" y="43"/>
                    <a:pt x="74" y="43"/>
                    <a:pt x="74" y="43"/>
                  </a:cubicBezTo>
                  <a:cubicBezTo>
                    <a:pt x="76" y="45"/>
                    <a:pt x="80" y="45"/>
                    <a:pt x="81" y="43"/>
                  </a:cubicBezTo>
                  <a:cubicBezTo>
                    <a:pt x="83" y="40"/>
                    <a:pt x="83" y="37"/>
                    <a:pt x="81" y="35"/>
                  </a:cubicBezTo>
                  <a:close/>
                </a:path>
              </a:pathLst>
            </a:custGeom>
            <a:solidFill>
              <a:srgbClr val="222332"/>
            </a:soli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a:gradFill>
                  <a:gsLst>
                    <a:gs pos="47700">
                      <a:srgbClr val="F4DEBE"/>
                    </a:gs>
                    <a:gs pos="0">
                      <a:srgbClr val="D9A96A"/>
                    </a:gs>
                    <a:gs pos="100000">
                      <a:srgbClr val="F5E3C9"/>
                    </a:gs>
                  </a:gsLst>
                  <a:lin ang="5400000" scaled="0"/>
                </a:gradFill>
                <a:cs typeface="+mn-ea"/>
                <a:sym typeface="+mn-lt"/>
              </a:endParaRPr>
            </a:p>
          </p:txBody>
        </p:sp>
      </p:grpSp>
      <p:cxnSp>
        <p:nvCxnSpPr>
          <p:cNvPr id="66" name="直接连接符 65"/>
          <p:cNvCxnSpPr/>
          <p:nvPr/>
        </p:nvCxnSpPr>
        <p:spPr>
          <a:xfrm flipV="1">
            <a:off x="2329295" y="2859782"/>
            <a:ext cx="358061" cy="35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3900496" y="1676058"/>
            <a:ext cx="253418" cy="253418"/>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409954" y="2319453"/>
            <a:ext cx="2394294" cy="4519"/>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380"/>
          <p:cNvSpPr/>
          <p:nvPr/>
        </p:nvSpPr>
        <p:spPr>
          <a:xfrm>
            <a:off x="5796136" y="2467367"/>
            <a:ext cx="1656184" cy="463460"/>
          </a:xfrm>
          <a:prstGeom prst="rect">
            <a:avLst/>
          </a:prstGeom>
        </p:spPr>
        <p:txBody>
          <a:bodyPr wrap="square">
            <a:spAutoFit/>
          </a:bodyPr>
          <a:lstStyle/>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融资需求</a:t>
            </a:r>
            <a:endParaRPr lang="en-US" altLang="zh-CN" sz="1050" dirty="0">
              <a:gradFill>
                <a:gsLst>
                  <a:gs pos="50000">
                    <a:schemeClr val="accent2"/>
                  </a:gs>
                  <a:gs pos="0">
                    <a:schemeClr val="accent1"/>
                  </a:gs>
                  <a:gs pos="100000">
                    <a:schemeClr val="accent3"/>
                  </a:gs>
                </a:gsLst>
                <a:lin ang="5400000" scaled="1"/>
              </a:gradFill>
              <a:cs typeface="+mn-ea"/>
              <a:sym typeface="+mn-lt"/>
            </a:endParaRPr>
          </a:p>
          <a:p>
            <a:pPr marL="171450" indent="-171450">
              <a:lnSpc>
                <a:spcPct val="120000"/>
              </a:lnSpc>
              <a:buFont typeface="Arial" panose="020B0604020202020204" pitchFamily="34" charset="0"/>
              <a:buChar char="•"/>
            </a:pPr>
            <a:r>
              <a:rPr lang="zh-CN" altLang="en-US" sz="1050" dirty="0">
                <a:gradFill>
                  <a:gsLst>
                    <a:gs pos="50000">
                      <a:schemeClr val="accent2"/>
                    </a:gs>
                    <a:gs pos="0">
                      <a:schemeClr val="accent1"/>
                    </a:gs>
                    <a:gs pos="100000">
                      <a:schemeClr val="accent3"/>
                    </a:gs>
                  </a:gsLst>
                  <a:lin ang="5400000" scaled="1"/>
                </a:gradFill>
                <a:cs typeface="+mn-ea"/>
                <a:sym typeface="+mn-lt"/>
              </a:rPr>
              <a:t>融资用途</a:t>
            </a:r>
            <a:endParaRPr lang="en-US" altLang="zh-CN"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109723364"/>
      </p:ext>
    </p:extLst>
  </p:cSld>
  <p:clrMapOvr>
    <a:overrideClrMapping bg1="lt1" tx1="dk1" bg2="lt2" tx2="dk2" accent1="accent1" accent2="accent2" accent3="accent3" accent4="accent4" accent5="accent5" accent6="accent6" hlink="hlink" folHlink="folHlink"/>
  </p:clrMapOvr>
  <p:transition spd="slow">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14:presetBounceEnd="88000">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14:bounceEnd="88000">
                                          <p:cBhvr additive="base">
                                            <p:cTn id="42" dur="1000" fill="hold"/>
                                            <p:tgtEl>
                                              <p:spTgt spid="24"/>
                                            </p:tgtEl>
                                            <p:attrNameLst>
                                              <p:attrName>ppt_x</p:attrName>
                                            </p:attrNameLst>
                                          </p:cBhvr>
                                          <p:tavLst>
                                            <p:tav tm="0">
                                              <p:val>
                                                <p:strVal val="1+#ppt_w/2"/>
                                              </p:val>
                                            </p:tav>
                                            <p:tav tm="100000">
                                              <p:val>
                                                <p:strVal val="#ppt_x"/>
                                              </p:val>
                                            </p:tav>
                                          </p:tavLst>
                                        </p:anim>
                                        <p:anim calcmode="lin" valueType="num" p14:bounceEnd="88000">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14:presetBounceEnd="88000">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14:bounceEnd="88000">
                                          <p:cBhvr additive="base">
                                            <p:cTn id="54" dur="1000" fill="hold"/>
                                            <p:tgtEl>
                                              <p:spTgt spid="15"/>
                                            </p:tgtEl>
                                            <p:attrNameLst>
                                              <p:attrName>ppt_x</p:attrName>
                                            </p:attrNameLst>
                                          </p:cBhvr>
                                          <p:tavLst>
                                            <p:tav tm="0">
                                              <p:val>
                                                <p:strVal val="1+#ppt_w/2"/>
                                              </p:val>
                                            </p:tav>
                                            <p:tav tm="100000">
                                              <p:val>
                                                <p:strVal val="#ppt_x"/>
                                              </p:val>
                                            </p:tav>
                                          </p:tavLst>
                                        </p:anim>
                                        <p:anim calcmode="lin" valueType="num" p14:bounceEnd="88000">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36"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strVal val="(6*min(max(#ppt_w*#ppt_h,.3),1)-7.4)/-.7*#ppt_w"/>
                                              </p:val>
                                            </p:tav>
                                            <p:tav tm="100000">
                                              <p:val>
                                                <p:strVal val="#ppt_w"/>
                                              </p:val>
                                            </p:tav>
                                          </p:tavLst>
                                        </p:anim>
                                        <p:anim calcmode="lin" valueType="num">
                                          <p:cBhvr>
                                            <p:cTn id="12" dur="500" fill="hold"/>
                                            <p:tgtEl>
                                              <p:spTgt spid="54"/>
                                            </p:tgtEl>
                                            <p:attrNameLst>
                                              <p:attrName>ppt_h</p:attrName>
                                            </p:attrNameLst>
                                          </p:cBhvr>
                                          <p:tavLst>
                                            <p:tav tm="0">
                                              <p:val>
                                                <p:strVal val="(6*min(max(#ppt_w*#ppt_h,.3),1)-7.4)/-.7*#ppt_h"/>
                                              </p:val>
                                            </p:tav>
                                            <p:tav tm="100000">
                                              <p:val>
                                                <p:strVal val="#ppt_h"/>
                                              </p:val>
                                            </p:tav>
                                          </p:tavLst>
                                        </p:anim>
                                        <p:anim calcmode="lin" valueType="num">
                                          <p:cBhvr>
                                            <p:cTn id="13" dur="500" fill="hold"/>
                                            <p:tgtEl>
                                              <p:spTgt spid="54"/>
                                            </p:tgtEl>
                                            <p:attrNameLst>
                                              <p:attrName>ppt_x</p:attrName>
                                            </p:attrNameLst>
                                          </p:cBhvr>
                                          <p:tavLst>
                                            <p:tav tm="0">
                                              <p:val>
                                                <p:fltVal val="0.5"/>
                                              </p:val>
                                            </p:tav>
                                            <p:tav tm="100000">
                                              <p:val>
                                                <p:strVal val="#ppt_x"/>
                                              </p:val>
                                            </p:tav>
                                          </p:tavLst>
                                        </p:anim>
                                        <p:anim calcmode="lin" valueType="num">
                                          <p:cBhvr>
                                            <p:cTn id="14" dur="500" fill="hold"/>
                                            <p:tgtEl>
                                              <p:spTgt spid="54"/>
                                            </p:tgtEl>
                                            <p:attrNameLst>
                                              <p:attrName>ppt_y</p:attrName>
                                            </p:attrNameLst>
                                          </p:cBhvr>
                                          <p:tavLst>
                                            <p:tav tm="0">
                                              <p:val>
                                                <p:strVal val="1+(6*min(max(#ppt_w*#ppt_h,.3),1)-7.4)/-.7*#ppt_h/2"/>
                                              </p:val>
                                            </p:tav>
                                            <p:tav tm="100000">
                                              <p:val>
                                                <p:strVal val="#ppt_y"/>
                                              </p:val>
                                            </p:tav>
                                          </p:tavLst>
                                        </p:anim>
                                      </p:childTnLst>
                                    </p:cTn>
                                  </p:par>
                                  <p:par>
                                    <p:cTn id="15" presetID="47" presetClass="entr" presetSubtype="0" fill="hold" nodeType="withEffect">
                                      <p:stCondLst>
                                        <p:cond delay="6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2" presetClass="entr" presetSubtype="4" fill="hold" grpId="0" nodeType="withEffect">
                                      <p:stCondLst>
                                        <p:cond delay="80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37" presetClass="entr" presetSubtype="0" fill="hold" grpId="0" nodeType="withEffect">
                                      <p:stCondLst>
                                        <p:cond delay="8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anim calcmode="lin" valueType="num">
                                          <p:cBhvr>
                                            <p:cTn id="27" dur="1000" fill="hold"/>
                                            <p:tgtEl>
                                              <p:spTgt spid="55"/>
                                            </p:tgtEl>
                                            <p:attrNameLst>
                                              <p:attrName>ppt_x</p:attrName>
                                            </p:attrNameLst>
                                          </p:cBhvr>
                                          <p:tavLst>
                                            <p:tav tm="0">
                                              <p:val>
                                                <p:strVal val="#ppt_x"/>
                                              </p:val>
                                            </p:tav>
                                            <p:tav tm="100000">
                                              <p:val>
                                                <p:strVal val="#ppt_x"/>
                                              </p:val>
                                            </p:tav>
                                          </p:tavLst>
                                        </p:anim>
                                        <p:anim calcmode="lin" valueType="num">
                                          <p:cBhvr>
                                            <p:cTn id="28" dur="900" decel="100000" fill="hold"/>
                                            <p:tgtEl>
                                              <p:spTgt spid="55"/>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30" presetID="41" presetClass="entr" presetSubtype="0" fill="hold" grpId="0" nodeType="withEffect">
                                      <p:stCondLst>
                                        <p:cond delay="1600"/>
                                      </p:stCondLst>
                                      <p:iterate type="lt">
                                        <p:tmPct val="10000"/>
                                      </p:iterate>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3"/>
                                            </p:tgtEl>
                                            <p:attrNameLst>
                                              <p:attrName>ppt_y</p:attrName>
                                            </p:attrNameLst>
                                          </p:cBhvr>
                                          <p:tavLst>
                                            <p:tav tm="0">
                                              <p:val>
                                                <p:strVal val="#ppt_y"/>
                                              </p:val>
                                            </p:tav>
                                            <p:tav tm="100000">
                                              <p:val>
                                                <p:strVal val="#ppt_y"/>
                                              </p:val>
                                            </p:tav>
                                          </p:tavLst>
                                        </p:anim>
                                        <p:anim calcmode="lin" valueType="num">
                                          <p:cBhvr>
                                            <p:cTn id="3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3"/>
                                            </p:tgtEl>
                                          </p:cBhvr>
                                        </p:animEffect>
                                      </p:childTnLst>
                                    </p:cTn>
                                  </p:par>
                                  <p:par>
                                    <p:cTn id="37" presetID="22" presetClass="entr" presetSubtype="8" fill="hold" nodeType="withEffect">
                                      <p:stCondLst>
                                        <p:cond delay="190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500"/>
                                            <p:tgtEl>
                                              <p:spTgt spid="73"/>
                                            </p:tgtEl>
                                          </p:cBhvr>
                                        </p:animEffect>
                                      </p:childTnLst>
                                    </p:cTn>
                                  </p:par>
                                  <p:par>
                                    <p:cTn id="40" presetID="2" presetClass="entr" presetSubtype="2" fill="hold" grpId="0" nodeType="withEffect">
                                      <p:stCondLst>
                                        <p:cond delay="22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1000" fill="hold"/>
                                            <p:tgtEl>
                                              <p:spTgt spid="24"/>
                                            </p:tgtEl>
                                            <p:attrNameLst>
                                              <p:attrName>ppt_x</p:attrName>
                                            </p:attrNameLst>
                                          </p:cBhvr>
                                          <p:tavLst>
                                            <p:tav tm="0">
                                              <p:val>
                                                <p:strVal val="1+#ppt_w/2"/>
                                              </p:val>
                                            </p:tav>
                                            <p:tav tm="100000">
                                              <p:val>
                                                <p:strVal val="#ppt_x"/>
                                              </p:val>
                                            </p:tav>
                                          </p:tavLst>
                                        </p:anim>
                                        <p:anim calcmode="lin" valueType="num">
                                          <p:cBhvr additive="base">
                                            <p:cTn id="43" dur="1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12" fill="hold" nodeType="withEffect">
                                      <p:stCondLst>
                                        <p:cond delay="200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0-#ppt_w/2"/>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2000"/>
                                      </p:stCondLst>
                                      <p:childTnLst>
                                        <p:set>
                                          <p:cBhvr>
                                            <p:cTn id="49" dur="1" fill="hold">
                                              <p:stCondLst>
                                                <p:cond delay="0"/>
                                              </p:stCondLst>
                                            </p:cTn>
                                            <p:tgtEl>
                                              <p:spTgt spid="67"/>
                                            </p:tgtEl>
                                            <p:attrNameLst>
                                              <p:attrName>style.visibility</p:attrName>
                                            </p:attrNameLst>
                                          </p:cBhvr>
                                          <p:to>
                                            <p:strVal val="visible"/>
                                          </p:to>
                                        </p:set>
                                        <p:anim calcmode="lin" valueType="num">
                                          <p:cBhvr additive="base">
                                            <p:cTn id="50" dur="500" fill="hold"/>
                                            <p:tgtEl>
                                              <p:spTgt spid="67"/>
                                            </p:tgtEl>
                                            <p:attrNameLst>
                                              <p:attrName>ppt_x</p:attrName>
                                            </p:attrNameLst>
                                          </p:cBhvr>
                                          <p:tavLst>
                                            <p:tav tm="0">
                                              <p:val>
                                                <p:strVal val="1+#ppt_w/2"/>
                                              </p:val>
                                            </p:tav>
                                            <p:tav tm="100000">
                                              <p:val>
                                                <p:strVal val="#ppt_x"/>
                                              </p:val>
                                            </p:tav>
                                          </p:tavLst>
                                        </p:anim>
                                        <p:anim calcmode="lin" valueType="num">
                                          <p:cBhvr additive="base">
                                            <p:cTn id="51" dur="500" fill="hold"/>
                                            <p:tgtEl>
                                              <p:spTgt spid="67"/>
                                            </p:tgtEl>
                                            <p:attrNameLst>
                                              <p:attrName>ppt_y</p:attrName>
                                            </p:attrNameLst>
                                          </p:cBhvr>
                                          <p:tavLst>
                                            <p:tav tm="0">
                                              <p:val>
                                                <p:strVal val="0-#ppt_h/2"/>
                                              </p:val>
                                            </p:tav>
                                            <p:tav tm="100000">
                                              <p:val>
                                                <p:strVal val="#ppt_y"/>
                                              </p:val>
                                            </p:tav>
                                          </p:tavLst>
                                        </p:anim>
                                      </p:childTnLst>
                                    </p:cTn>
                                  </p:par>
                                  <p:par>
                                    <p:cTn id="52" presetID="2" presetClass="entr" presetSubtype="2" fill="hold" grpId="0" nodeType="withEffect">
                                      <p:stCondLst>
                                        <p:cond delay="22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1000" fill="hold"/>
                                            <p:tgtEl>
                                              <p:spTgt spid="15"/>
                                            </p:tgtEl>
                                            <p:attrNameLst>
                                              <p:attrName>ppt_x</p:attrName>
                                            </p:attrNameLst>
                                          </p:cBhvr>
                                          <p:tavLst>
                                            <p:tav tm="0">
                                              <p:val>
                                                <p:strVal val="1+#ppt_w/2"/>
                                              </p:val>
                                            </p:tav>
                                            <p:tav tm="100000">
                                              <p:val>
                                                <p:strVal val="#ppt_x"/>
                                              </p:val>
                                            </p:tav>
                                          </p:tavLst>
                                        </p:anim>
                                        <p:anim calcmode="lin" valueType="num">
                                          <p:cBhvr additive="base">
                                            <p:cTn id="5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4" grpId="0"/>
          <p:bldP spid="54" grpId="0" animBg="1"/>
          <p:bldP spid="36" grpId="0" animBg="1"/>
          <p:bldP spid="55" grpId="0"/>
          <p:bldP spid="1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6"/>
          <p:cNvPicPr>
            <a:picLocks noChangeAspect="1" noChangeArrowheads="1"/>
          </p:cNvPicPr>
          <p:nvPr/>
        </p:nvPicPr>
        <p:blipFill>
          <a:blip r:embed="rId3"/>
          <a:srcRect/>
          <a:stretch>
            <a:fillRect/>
          </a:stretch>
        </p:blipFill>
        <p:spPr bwMode="auto">
          <a:xfrm>
            <a:off x="3596989" y="1153600"/>
            <a:ext cx="1881367"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903609" y="1753834"/>
            <a:ext cx="1269000" cy="2241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gradFill>
                <a:gsLst>
                  <a:gs pos="50000">
                    <a:srgbClr val="F4DEBE"/>
                  </a:gs>
                  <a:gs pos="0">
                    <a:srgbClr val="D9A96A"/>
                  </a:gs>
                  <a:gs pos="100000">
                    <a:srgbClr val="F5E3C9"/>
                  </a:gs>
                </a:gsLst>
                <a:lin ang="5400000" scaled="1"/>
              </a:gradFill>
              <a:cs typeface="+mn-ea"/>
              <a:sym typeface="+mn-lt"/>
            </a:endParaRPr>
          </a:p>
        </p:txBody>
      </p:sp>
      <p:grpSp>
        <p:nvGrpSpPr>
          <p:cNvPr id="5" name="组合 4"/>
          <p:cNvGrpSpPr/>
          <p:nvPr/>
        </p:nvGrpSpPr>
        <p:grpSpPr>
          <a:xfrm>
            <a:off x="5872356" y="1736508"/>
            <a:ext cx="2686315" cy="2424587"/>
            <a:chOff x="5872356" y="1736508"/>
            <a:chExt cx="2686315" cy="2424587"/>
          </a:xfrm>
        </p:grpSpPr>
        <p:sp>
          <p:nvSpPr>
            <p:cNvPr id="3" name="TextBox 2"/>
            <p:cNvSpPr txBox="1"/>
            <p:nvPr/>
          </p:nvSpPr>
          <p:spPr>
            <a:xfrm>
              <a:off x="5872356" y="1736508"/>
              <a:ext cx="1779394"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10000000</a:t>
              </a:r>
            </a:p>
          </p:txBody>
        </p:sp>
        <p:sp>
          <p:nvSpPr>
            <p:cNvPr id="27" name="TextBox 26"/>
            <p:cNvSpPr txBox="1"/>
            <p:nvPr/>
          </p:nvSpPr>
          <p:spPr>
            <a:xfrm>
              <a:off x="5915710" y="3120414"/>
              <a:ext cx="1736040" cy="545086"/>
            </a:xfrm>
            <a:prstGeom prst="rect">
              <a:avLst/>
            </a:prstGeom>
            <a:noFill/>
          </p:spPr>
          <p:txBody>
            <a:bodyPr wrap="square" rtlCol="0">
              <a:spAutoFit/>
            </a:bodyPr>
            <a:lstStyle/>
            <a:p>
              <a:pPr>
                <a:lnSpc>
                  <a:spcPct val="120000"/>
                </a:lnSpc>
              </a:pPr>
              <a:r>
                <a:rPr lang="en-US" sz="2700" b="1" dirty="0">
                  <a:gradFill>
                    <a:gsLst>
                      <a:gs pos="50000">
                        <a:schemeClr val="accent2"/>
                      </a:gs>
                      <a:gs pos="0">
                        <a:schemeClr val="accent1"/>
                      </a:gs>
                      <a:gs pos="100000">
                        <a:schemeClr val="accent3"/>
                      </a:gs>
                    </a:gsLst>
                    <a:lin ang="5400000" scaled="1"/>
                  </a:gradFill>
                  <a:cs typeface="+mn-ea"/>
                  <a:sym typeface="+mn-lt"/>
                </a:rPr>
                <a:t>40000000</a:t>
              </a:r>
            </a:p>
          </p:txBody>
        </p:sp>
        <p:sp>
          <p:nvSpPr>
            <p:cNvPr id="18" name="Text Placeholder 2"/>
            <p:cNvSpPr txBox="1"/>
            <p:nvPr/>
          </p:nvSpPr>
          <p:spPr>
            <a:xfrm>
              <a:off x="5915710" y="226707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9" name="Text Placeholder 2"/>
            <p:cNvSpPr txBox="1"/>
            <p:nvPr/>
          </p:nvSpPr>
          <p:spPr>
            <a:xfrm>
              <a:off x="5915710" y="3687333"/>
              <a:ext cx="2642961" cy="473762"/>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pSp>
        <p:nvGrpSpPr>
          <p:cNvPr id="2" name="组合 1"/>
          <p:cNvGrpSpPr/>
          <p:nvPr/>
        </p:nvGrpSpPr>
        <p:grpSpPr>
          <a:xfrm>
            <a:off x="441241" y="1333500"/>
            <a:ext cx="3010583" cy="2944419"/>
            <a:chOff x="441241" y="1333500"/>
            <a:chExt cx="3010583" cy="2944419"/>
          </a:xfrm>
        </p:grpSpPr>
        <p:grpSp>
          <p:nvGrpSpPr>
            <p:cNvPr id="15" name="组合 14"/>
            <p:cNvGrpSpPr/>
            <p:nvPr/>
          </p:nvGrpSpPr>
          <p:grpSpPr>
            <a:xfrm>
              <a:off x="560027" y="3362787"/>
              <a:ext cx="2711617" cy="915132"/>
              <a:chOff x="5560785" y="1795547"/>
              <a:chExt cx="3615489" cy="1220176"/>
            </a:xfrm>
          </p:grpSpPr>
          <p:sp>
            <p:nvSpPr>
              <p:cNvPr id="16" name="Text Placeholder 7"/>
              <p:cNvSpPr txBox="1"/>
              <p:nvPr/>
            </p:nvSpPr>
            <p:spPr>
              <a:xfrm>
                <a:off x="5560785" y="1795547"/>
                <a:ext cx="2095630" cy="338359"/>
              </a:xfrm>
              <a:prstGeom prst="rect">
                <a:avLst/>
              </a:prstGeom>
            </p:spPr>
            <p:txBody>
              <a:bodyPr vert="horz" lIns="0" tIns="77913" rIns="0" bIns="77913"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200" b="0" dirty="0">
                    <a:gradFill>
                      <a:gsLst>
                        <a:gs pos="50000">
                          <a:schemeClr val="accent2"/>
                        </a:gs>
                        <a:gs pos="0">
                          <a:schemeClr val="accent1"/>
                        </a:gs>
                        <a:gs pos="100000">
                          <a:schemeClr val="accent3"/>
                        </a:gs>
                      </a:gsLst>
                      <a:lin ang="5400000" scaled="1"/>
                    </a:gradFill>
                    <a:latin typeface="+mn-lt"/>
                    <a:cs typeface="+mn-ea"/>
                    <a:sym typeface="+mn-lt"/>
                  </a:rPr>
                  <a:t>点击添加标题</a:t>
                </a:r>
                <a:endParaRPr lang="es-ES_tradnl" sz="1200" b="0" dirty="0">
                  <a:gradFill>
                    <a:gsLst>
                      <a:gs pos="50000">
                        <a:schemeClr val="accent2"/>
                      </a:gs>
                      <a:gs pos="0">
                        <a:schemeClr val="accent1"/>
                      </a:gs>
                      <a:gs pos="100000">
                        <a:schemeClr val="accent3"/>
                      </a:gs>
                    </a:gsLst>
                    <a:lin ang="5400000" scaled="1"/>
                  </a:gradFill>
                  <a:latin typeface="+mn-lt"/>
                  <a:cs typeface="+mn-ea"/>
                  <a:sym typeface="+mn-lt"/>
                </a:endParaRPr>
              </a:p>
            </p:txBody>
          </p:sp>
          <p:sp>
            <p:nvSpPr>
              <p:cNvPr id="17" name="Text Placeholder 2"/>
              <p:cNvSpPr txBox="1"/>
              <p:nvPr/>
            </p:nvSpPr>
            <p:spPr>
              <a:xfrm>
                <a:off x="5560785" y="2208244"/>
                <a:ext cx="3615489" cy="80747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900" dirty="0">
                    <a:gradFill>
                      <a:gsLst>
                        <a:gs pos="50000">
                          <a:schemeClr val="accent2"/>
                        </a:gs>
                        <a:gs pos="0">
                          <a:schemeClr val="accent1"/>
                        </a:gs>
                        <a:gs pos="100000">
                          <a:schemeClr val="accent3"/>
                        </a:gs>
                      </a:gsLst>
                      <a:lin ang="5400000" scaled="1"/>
                    </a:gradFill>
                    <a:latin typeface="+mn-lt"/>
                    <a:cs typeface="+mn-ea"/>
                    <a:sym typeface="+mn-lt"/>
                  </a:rPr>
                  <a:t>点击输入简要文字内容，文字内容概括精炼，不用多余的文字修饰，言短意赅的说明该项内容。点击输入简要文字内容</a:t>
                </a:r>
                <a:endParaRPr lang="en-US" altLang="zh-CN" sz="900" dirty="0">
                  <a:gradFill>
                    <a:gsLst>
                      <a:gs pos="50000">
                        <a:schemeClr val="accent2"/>
                      </a:gs>
                      <a:gs pos="0">
                        <a:schemeClr val="accent1"/>
                      </a:gs>
                      <a:gs pos="100000">
                        <a:schemeClr val="accent3"/>
                      </a:gs>
                    </a:gsLst>
                    <a:lin ang="5400000" scaled="1"/>
                  </a:gradFill>
                  <a:latin typeface="+mn-lt"/>
                  <a:cs typeface="+mn-ea"/>
                  <a:sym typeface="+mn-lt"/>
                </a:endParaRPr>
              </a:p>
            </p:txBody>
          </p:sp>
        </p:grpSp>
        <p:graphicFrame>
          <p:nvGraphicFramePr>
            <p:cNvPr id="20" name="Chart 1"/>
            <p:cNvGraphicFramePr/>
            <p:nvPr>
              <p:extLst>
                <p:ext uri="{D42A27DB-BD31-4B8C-83A1-F6EECF244321}">
                  <p14:modId xmlns:p14="http://schemas.microsoft.com/office/powerpoint/2010/main" val="410115938"/>
                </p:ext>
              </p:extLst>
            </p:nvPr>
          </p:nvGraphicFramePr>
          <p:xfrm>
            <a:off x="441241" y="1333500"/>
            <a:ext cx="3010583" cy="1751293"/>
          </p:xfrm>
          <a:graphic>
            <a:graphicData uri="http://schemas.openxmlformats.org/drawingml/2006/chart">
              <c:chart xmlns:c="http://schemas.openxmlformats.org/drawingml/2006/chart" xmlns:r="http://schemas.openxmlformats.org/officeDocument/2006/relationships" r:id="rId5"/>
            </a:graphicData>
          </a:graphic>
        </p:graphicFrame>
      </p:grpSp>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未来目标</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6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6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融资计划</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107504" y="1491630"/>
            <a:ext cx="4026315" cy="2684615"/>
            <a:chOff x="107504" y="1491630"/>
            <a:chExt cx="4026315" cy="2684615"/>
          </a:xfrm>
        </p:grpSpPr>
        <p:graphicFrame>
          <p:nvGraphicFramePr>
            <p:cNvPr id="83" name="图表 8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extLst>
                <p:ext uri="{D42A27DB-BD31-4B8C-83A1-F6EECF244321}">
                  <p14:modId xmlns:p14="http://schemas.microsoft.com/office/powerpoint/2010/main" val="280187545"/>
                </p:ext>
              </p:extLst>
            </p:nvPr>
          </p:nvGraphicFramePr>
          <p:xfrm>
            <a:off x="107504" y="1491630"/>
            <a:ext cx="4026315" cy="2684615"/>
          </p:xfrm>
          <a:graphic>
            <a:graphicData uri="http://schemas.openxmlformats.org/drawingml/2006/chart">
              <c:chart xmlns:c="http://schemas.openxmlformats.org/drawingml/2006/chart" xmlns:r="http://schemas.openxmlformats.org/officeDocument/2006/relationships" r:id="rId3"/>
            </a:graphicData>
          </a:graphic>
        </p:graphicFrame>
        <p:sp>
          <p:nvSpPr>
            <p:cNvPr id="84"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1187624" y="1950439"/>
              <a:ext cx="1045732" cy="76309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lnSpc>
                  <a:spcPct val="120000"/>
                </a:lnSpc>
                <a:spcBef>
                  <a:spcPct val="0"/>
                </a:spcBef>
                <a:spcAft>
                  <a:spcPct val="0"/>
                </a:spcAft>
              </a:pPr>
              <a:r>
                <a:rPr lang="en-US" altLang="zh-CN" sz="4000" b="1" dirty="0">
                  <a:solidFill>
                    <a:schemeClr val="bg1"/>
                  </a:solidFill>
                  <a:latin typeface="+mn-lt"/>
                  <a:ea typeface="+mn-ea"/>
                  <a:cs typeface="+mn-ea"/>
                  <a:sym typeface="+mn-lt"/>
                </a:rPr>
                <a:t>20</a:t>
              </a:r>
              <a:r>
                <a:rPr lang="en-US" altLang="zh-CN" sz="1800" b="1" dirty="0">
                  <a:solidFill>
                    <a:schemeClr val="bg1"/>
                  </a:solidFill>
                  <a:latin typeface="+mn-lt"/>
                  <a:ea typeface="+mn-ea"/>
                  <a:cs typeface="+mn-ea"/>
                  <a:sym typeface="+mn-lt"/>
                </a:rPr>
                <a:t>%</a:t>
              </a:r>
              <a:endParaRPr lang="en-US" altLang="zh-CN" sz="900" b="1" dirty="0">
                <a:solidFill>
                  <a:schemeClr val="bg1"/>
                </a:solidFill>
                <a:latin typeface="+mn-lt"/>
                <a:ea typeface="+mn-ea"/>
                <a:cs typeface="+mn-ea"/>
                <a:sym typeface="+mn-lt"/>
              </a:endParaRPr>
            </a:p>
          </p:txBody>
        </p:sp>
      </p:grpSp>
      <p:pic>
        <p:nvPicPr>
          <p:cNvPr id="85" name="table"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PicPr>
            <a:picLocks noGrp="1"/>
          </p:cNvPicPr>
          <p:nvPr/>
        </p:nvPicPr>
        <p:blipFill>
          <a:blip r:embed="rId4"/>
          <a:stretch>
            <a:fillRect/>
          </a:stretch>
        </p:blipFill>
        <p:spPr>
          <a:xfrm>
            <a:off x="3779912" y="2658325"/>
            <a:ext cx="4321436" cy="1858725"/>
          </a:xfrm>
          <a:prstGeom prst="rect">
            <a:avLst/>
          </a:prstGeom>
        </p:spPr>
      </p:pic>
      <p:sp>
        <p:nvSpPr>
          <p:cNvPr id="86" name="矩形 8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21102" y="1869866"/>
            <a:ext cx="4038331" cy="62933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输入您的详细计划说明输入您的详细计划说明输入您的详细计划说明输入您的详细计划说明</a:t>
            </a:r>
          </a:p>
          <a:p>
            <a:pPr defTabSz="914400">
              <a:lnSpc>
                <a:spcPct val="120000"/>
              </a:lnSpc>
              <a:defRPr/>
            </a:pPr>
            <a:endParaRPr lang="zh-CN" altLang="en-US" sz="1000" dirty="0">
              <a:gradFill>
                <a:gsLst>
                  <a:gs pos="50000">
                    <a:srgbClr val="F4DEBE"/>
                  </a:gs>
                  <a:gs pos="0">
                    <a:srgbClr val="D9A96A"/>
                  </a:gs>
                  <a:gs pos="100000">
                    <a:srgbClr val="F5E3C9"/>
                  </a:gs>
                </a:gsLst>
                <a:lin ang="5400000" scaled="1"/>
              </a:gradFill>
              <a:cs typeface="+mn-ea"/>
              <a:sym typeface="+mn-lt"/>
            </a:endParaRPr>
          </a:p>
        </p:txBody>
      </p:sp>
      <p:sp>
        <p:nvSpPr>
          <p:cNvPr id="87" name="矩形 8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691542" y="1347614"/>
            <a:ext cx="4840898" cy="564898"/>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pPr>
            <a:r>
              <a:rPr lang="zh-CN" altLang="en-US" sz="2800" dirty="0">
                <a:gradFill>
                  <a:gsLst>
                    <a:gs pos="50000">
                      <a:srgbClr val="F4DEBE"/>
                    </a:gs>
                    <a:gs pos="0">
                      <a:srgbClr val="D9A96A"/>
                    </a:gs>
                    <a:gs pos="100000">
                      <a:srgbClr val="F5E3C9"/>
                    </a:gs>
                  </a:gsLst>
                  <a:lin ang="5400000" scaled="1"/>
                </a:gradFill>
                <a:cs typeface="+mn-ea"/>
                <a:sym typeface="+mn-lt"/>
              </a:rPr>
              <a:t>融资</a:t>
            </a:r>
            <a:r>
              <a:rPr lang="en-US" altLang="zh-CN" sz="2800" dirty="0">
                <a:gradFill>
                  <a:gsLst>
                    <a:gs pos="50000">
                      <a:srgbClr val="F4DEBE"/>
                    </a:gs>
                    <a:gs pos="0">
                      <a:srgbClr val="D9A96A"/>
                    </a:gs>
                    <a:gs pos="100000">
                      <a:srgbClr val="F5E3C9"/>
                    </a:gs>
                  </a:gsLst>
                  <a:lin ang="5400000" scaled="1"/>
                </a:gradFill>
                <a:cs typeface="+mn-ea"/>
                <a:sym typeface="+mn-lt"/>
              </a:rPr>
              <a:t>1000</a:t>
            </a:r>
            <a:r>
              <a:rPr lang="zh-CN" altLang="en-US" sz="2800" dirty="0">
                <a:gradFill>
                  <a:gsLst>
                    <a:gs pos="50000">
                      <a:srgbClr val="F4DEBE"/>
                    </a:gs>
                    <a:gs pos="0">
                      <a:srgbClr val="D9A96A"/>
                    </a:gs>
                    <a:gs pos="100000">
                      <a:srgbClr val="F5E3C9"/>
                    </a:gs>
                  </a:gsLst>
                  <a:lin ang="5400000" scaled="1"/>
                </a:gradFill>
                <a:cs typeface="+mn-ea"/>
                <a:sym typeface="+mn-lt"/>
              </a:rPr>
              <a:t>万，出让</a:t>
            </a:r>
            <a:r>
              <a:rPr lang="en-US" altLang="zh-CN" sz="2800" dirty="0">
                <a:gradFill>
                  <a:gsLst>
                    <a:gs pos="50000">
                      <a:srgbClr val="F4DEBE"/>
                    </a:gs>
                    <a:gs pos="0">
                      <a:srgbClr val="D9A96A"/>
                    </a:gs>
                    <a:gs pos="100000">
                      <a:srgbClr val="F5E3C9"/>
                    </a:gs>
                  </a:gsLst>
                  <a:lin ang="5400000" scaled="1"/>
                </a:gradFill>
                <a:cs typeface="+mn-ea"/>
                <a:sym typeface="+mn-lt"/>
              </a:rPr>
              <a:t>20%</a:t>
            </a:r>
            <a:r>
              <a:rPr lang="zh-CN" altLang="en-US" sz="2800" dirty="0">
                <a:gradFill>
                  <a:gsLst>
                    <a:gs pos="50000">
                      <a:srgbClr val="F4DEBE"/>
                    </a:gs>
                    <a:gs pos="0">
                      <a:srgbClr val="D9A96A"/>
                    </a:gs>
                    <a:gs pos="100000">
                      <a:srgbClr val="F5E3C9"/>
                    </a:gs>
                  </a:gsLst>
                  <a:lin ang="5400000" scaled="1"/>
                </a:gradFill>
                <a:cs typeface="+mn-ea"/>
                <a:sym typeface="+mn-lt"/>
              </a:rPr>
              <a:t>股权</a:t>
            </a:r>
          </a:p>
        </p:txBody>
      </p:sp>
    </p:spTree>
    <p:extLst>
      <p:ext uri="{BB962C8B-B14F-4D97-AF65-F5344CB8AC3E}">
        <p14:creationId xmlns:p14="http://schemas.microsoft.com/office/powerpoint/2010/main" val="339359712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2" fill="hold" nodeType="withEffect">
                                  <p:stCondLst>
                                    <p:cond delay="30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1+#ppt_w/2"/>
                                          </p:val>
                                        </p:tav>
                                        <p:tav tm="100000">
                                          <p:val>
                                            <p:strVal val="#ppt_x"/>
                                          </p:val>
                                        </p:tav>
                                      </p:tavLst>
                                    </p:anim>
                                    <p:anim calcmode="lin" valueType="num">
                                      <p:cBhvr additive="base">
                                        <p:cTn id="13" dur="500" fill="hold"/>
                                        <p:tgtEl>
                                          <p:spTgt spid="8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70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1300"/>
                                  </p:stCondLst>
                                  <p:childTnLst>
                                    <p:set>
                                      <p:cBhvr>
                                        <p:cTn id="19" dur="1" fill="hold">
                                          <p:stCondLst>
                                            <p:cond delay="0"/>
                                          </p:stCondLst>
                                        </p:cTn>
                                        <p:tgtEl>
                                          <p:spTgt spid="87"/>
                                        </p:tgtEl>
                                        <p:attrNameLst>
                                          <p:attrName>style.visibility</p:attrName>
                                        </p:attrNameLst>
                                      </p:cBhvr>
                                      <p:to>
                                        <p:strVal val="visible"/>
                                      </p:to>
                                    </p:set>
                                    <p:anim calcmode="lin" valueType="num">
                                      <p:cBhvr additive="base">
                                        <p:cTn id="20" dur="500" fill="hold"/>
                                        <p:tgtEl>
                                          <p:spTgt spid="87"/>
                                        </p:tgtEl>
                                        <p:attrNameLst>
                                          <p:attrName>ppt_x</p:attrName>
                                        </p:attrNameLst>
                                      </p:cBhvr>
                                      <p:tavLst>
                                        <p:tav tm="0">
                                          <p:val>
                                            <p:strVal val="1+#ppt_w/2"/>
                                          </p:val>
                                        </p:tav>
                                        <p:tav tm="100000">
                                          <p:val>
                                            <p:strVal val="#ppt_x"/>
                                          </p:val>
                                        </p:tav>
                                      </p:tavLst>
                                    </p:anim>
                                    <p:anim calcmode="lin" valueType="num">
                                      <p:cBhvr additive="base">
                                        <p:cTn id="21"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财务预测</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498337" y="1347614"/>
            <a:ext cx="4147716" cy="2973278"/>
            <a:chOff x="498337" y="1347614"/>
            <a:chExt cx="4147716" cy="2973278"/>
          </a:xfrm>
        </p:grpSpPr>
        <p:graphicFrame>
          <p:nvGraphicFramePr>
            <p:cNvPr id="24" name="Chart 1"/>
            <p:cNvGraphicFramePr/>
            <p:nvPr>
              <p:extLst>
                <p:ext uri="{D42A27DB-BD31-4B8C-83A1-F6EECF244321}">
                  <p14:modId xmlns:p14="http://schemas.microsoft.com/office/powerpoint/2010/main" val="857893418"/>
                </p:ext>
              </p:extLst>
            </p:nvPr>
          </p:nvGraphicFramePr>
          <p:xfrm>
            <a:off x="498337" y="1347614"/>
            <a:ext cx="4147716" cy="2412777"/>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Group 4"/>
            <p:cNvGrpSpPr/>
            <p:nvPr/>
          </p:nvGrpSpPr>
          <p:grpSpPr>
            <a:xfrm>
              <a:off x="1301006" y="4026062"/>
              <a:ext cx="731260" cy="294824"/>
              <a:chOff x="8335317" y="3564894"/>
              <a:chExt cx="1066775" cy="430096"/>
            </a:xfrm>
          </p:grpSpPr>
          <p:sp>
            <p:nvSpPr>
              <p:cNvPr id="32" name="TextBox 13"/>
              <p:cNvSpPr txBox="1"/>
              <p:nvPr/>
            </p:nvSpPr>
            <p:spPr>
              <a:xfrm>
                <a:off x="8335317" y="3564894"/>
                <a:ext cx="942879" cy="4300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类型一</a:t>
                </a:r>
                <a:endParaRPr lang="en-US" sz="1200" dirty="0">
                  <a:gradFill>
                    <a:gsLst>
                      <a:gs pos="50000">
                        <a:srgbClr val="F4DEBE"/>
                      </a:gs>
                      <a:gs pos="0">
                        <a:srgbClr val="D9A96A"/>
                      </a:gs>
                      <a:gs pos="100000">
                        <a:srgbClr val="F5E3C9"/>
                      </a:gs>
                    </a:gsLst>
                    <a:lin ang="5400000" scaled="1"/>
                  </a:gradFill>
                  <a:cs typeface="+mn-ea"/>
                  <a:sym typeface="+mn-lt"/>
                </a:endParaRPr>
              </a:p>
            </p:txBody>
          </p:sp>
          <p:sp>
            <p:nvSpPr>
              <p:cNvPr id="33" name="Flowchart: Data 15"/>
              <p:cNvSpPr/>
              <p:nvPr/>
            </p:nvSpPr>
            <p:spPr>
              <a:xfrm>
                <a:off x="9059207" y="3655842"/>
                <a:ext cx="342885" cy="95103"/>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grpSp>
        <p:grpSp>
          <p:nvGrpSpPr>
            <p:cNvPr id="26" name="Group 5"/>
            <p:cNvGrpSpPr/>
            <p:nvPr/>
          </p:nvGrpSpPr>
          <p:grpSpPr>
            <a:xfrm>
              <a:off x="2874296" y="4026068"/>
              <a:ext cx="681115" cy="294824"/>
              <a:chOff x="8408469" y="3891336"/>
              <a:chExt cx="993623" cy="430095"/>
            </a:xfrm>
          </p:grpSpPr>
          <p:sp>
            <p:nvSpPr>
              <p:cNvPr id="30" name="Flowchart: Data 8"/>
              <p:cNvSpPr/>
              <p:nvPr/>
            </p:nvSpPr>
            <p:spPr>
              <a:xfrm>
                <a:off x="9059207" y="3983385"/>
                <a:ext cx="342885" cy="95103"/>
              </a:xfrm>
              <a:prstGeom prst="rect">
                <a:avLst/>
              </a:prstGeom>
              <a:gradFill>
                <a:gsLst>
                  <a:gs pos="50000">
                    <a:srgbClr val="F4DEBE"/>
                  </a:gs>
                  <a:gs pos="0">
                    <a:srgbClr val="D9A96A"/>
                  </a:gs>
                  <a:gs pos="100000">
                    <a:srgbClr val="F5E3C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a:gradFill>
                    <a:gsLst>
                      <a:gs pos="50000">
                        <a:srgbClr val="F4DEBE"/>
                      </a:gs>
                      <a:gs pos="0">
                        <a:srgbClr val="D9A96A"/>
                      </a:gs>
                      <a:gs pos="100000">
                        <a:srgbClr val="F5E3C9"/>
                      </a:gs>
                    </a:gsLst>
                    <a:lin ang="5400000" scaled="1"/>
                  </a:gradFill>
                  <a:cs typeface="+mn-ea"/>
                  <a:sym typeface="+mn-lt"/>
                </a:endParaRPr>
              </a:p>
            </p:txBody>
          </p:sp>
          <p:sp>
            <p:nvSpPr>
              <p:cNvPr id="31" name="TextBox 7"/>
              <p:cNvSpPr txBox="1"/>
              <p:nvPr/>
            </p:nvSpPr>
            <p:spPr>
              <a:xfrm>
                <a:off x="8408469" y="3891336"/>
                <a:ext cx="942879" cy="430095"/>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gradFill>
                      <a:gsLst>
                        <a:gs pos="50000">
                          <a:srgbClr val="F4DEBE"/>
                        </a:gs>
                        <a:gs pos="0">
                          <a:srgbClr val="D9A96A"/>
                        </a:gs>
                        <a:gs pos="100000">
                          <a:srgbClr val="F5E3C9"/>
                        </a:gs>
                      </a:gsLst>
                      <a:lin ang="5400000" scaled="1"/>
                    </a:gradFill>
                    <a:cs typeface="+mn-ea"/>
                    <a:sym typeface="+mn-lt"/>
                  </a:rPr>
                  <a:t>类型二</a:t>
                </a:r>
                <a:endParaRPr lang="en-US" sz="1200" dirty="0">
                  <a:gradFill>
                    <a:gsLst>
                      <a:gs pos="50000">
                        <a:srgbClr val="F4DEBE"/>
                      </a:gs>
                      <a:gs pos="0">
                        <a:srgbClr val="D9A96A"/>
                      </a:gs>
                      <a:gs pos="100000">
                        <a:srgbClr val="F5E3C9"/>
                      </a:gs>
                    </a:gsLst>
                    <a:lin ang="5400000" scaled="1"/>
                  </a:gradFill>
                  <a:cs typeface="+mn-ea"/>
                  <a:sym typeface="+mn-lt"/>
                </a:endParaRPr>
              </a:p>
            </p:txBody>
          </p:sp>
        </p:grpSp>
      </p:grpSp>
      <p:grpSp>
        <p:nvGrpSpPr>
          <p:cNvPr id="3" name="组合 2"/>
          <p:cNvGrpSpPr/>
          <p:nvPr/>
        </p:nvGrpSpPr>
        <p:grpSpPr>
          <a:xfrm>
            <a:off x="4878072" y="1464152"/>
            <a:ext cx="3603681" cy="2770665"/>
            <a:chOff x="4878072" y="1464152"/>
            <a:chExt cx="3603681" cy="2770665"/>
          </a:xfrm>
        </p:grpSpPr>
        <p:sp>
          <p:nvSpPr>
            <p:cNvPr id="28" name="Text Placeholder 7"/>
            <p:cNvSpPr txBox="1"/>
            <p:nvPr/>
          </p:nvSpPr>
          <p:spPr>
            <a:xfrm>
              <a:off x="4878072" y="1464152"/>
              <a:ext cx="3150312" cy="531534"/>
            </a:xfrm>
            <a:prstGeom prst="rect">
              <a:avLst/>
            </a:prstGeom>
          </p:spPr>
          <p:txBody>
            <a:bodyPr vert="horz" lIns="0" tIns="103884" rIns="0" bIns="103884"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1400" b="1" kern="1200">
                  <a:solidFill>
                    <a:schemeClr val="accent1"/>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2000" b="0" dirty="0">
                  <a:gradFill>
                    <a:gsLst>
                      <a:gs pos="50000">
                        <a:srgbClr val="F4DEBE"/>
                      </a:gs>
                      <a:gs pos="0">
                        <a:srgbClr val="D9A96A"/>
                      </a:gs>
                      <a:gs pos="100000">
                        <a:srgbClr val="F5E3C9"/>
                      </a:gs>
                    </a:gsLst>
                    <a:lin ang="5400000" scaled="1"/>
                  </a:gradFill>
                  <a:latin typeface="+mn-lt"/>
                  <a:cs typeface="+mn-ea"/>
                  <a:sym typeface="+mn-lt"/>
                </a:rPr>
                <a:t>点击添加标题</a:t>
              </a:r>
              <a:endParaRPr lang="es-ES_tradnl" sz="2000" b="0" dirty="0">
                <a:gradFill>
                  <a:gsLst>
                    <a:gs pos="50000">
                      <a:srgbClr val="F4DEBE"/>
                    </a:gs>
                    <a:gs pos="0">
                      <a:srgbClr val="D9A96A"/>
                    </a:gs>
                    <a:gs pos="100000">
                      <a:srgbClr val="F5E3C9"/>
                    </a:gs>
                  </a:gsLst>
                  <a:lin ang="5400000" scaled="1"/>
                </a:gradFill>
                <a:latin typeface="+mn-lt"/>
                <a:cs typeface="+mn-ea"/>
                <a:sym typeface="+mn-lt"/>
              </a:endParaRPr>
            </a:p>
          </p:txBody>
        </p:sp>
        <p:sp>
          <p:nvSpPr>
            <p:cNvPr id="29" name="Text Placeholder 2"/>
            <p:cNvSpPr txBox="1"/>
            <p:nvPr/>
          </p:nvSpPr>
          <p:spPr>
            <a:xfrm>
              <a:off x="4878072" y="2139702"/>
              <a:ext cx="3603681" cy="2095115"/>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20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言短意赅的说明该项内容。点击输入简要文字内容。点击输入简要文字内容，文字内容概括精炼，不用多余的文字修饰，言短意赅的说明该项内容。</a:t>
              </a:r>
              <a:endParaRPr lang="en-US" altLang="zh-CN" sz="1000" dirty="0">
                <a:gradFill>
                  <a:gsLst>
                    <a:gs pos="50000">
                      <a:srgbClr val="F4DEBE"/>
                    </a:gs>
                    <a:gs pos="0">
                      <a:srgbClr val="D9A96A"/>
                    </a:gs>
                    <a:gs pos="100000">
                      <a:srgbClr val="F5E3C9"/>
                    </a:gs>
                  </a:gsLst>
                  <a:lin ang="5400000" scaled="1"/>
                </a:gradFill>
                <a:latin typeface="+mn-lt"/>
                <a:cs typeface="+mn-ea"/>
                <a:sym typeface="+mn-lt"/>
              </a:endParaRPr>
            </a:p>
            <a:p>
              <a:endParaRPr lang="en-US" sz="1050" dirty="0">
                <a:gradFill>
                  <a:gsLst>
                    <a:gs pos="50000">
                      <a:srgbClr val="F4DEBE"/>
                    </a:gs>
                    <a:gs pos="0">
                      <a:srgbClr val="D9A96A"/>
                    </a:gs>
                    <a:gs pos="100000">
                      <a:srgbClr val="F5E3C9"/>
                    </a:gs>
                  </a:gsLst>
                  <a:lin ang="5400000" scaled="1"/>
                </a:gradFill>
                <a:latin typeface="+mn-lt"/>
                <a:cs typeface="+mn-ea"/>
                <a:sym typeface="+mn-lt"/>
              </a:endParaRPr>
            </a:p>
            <a:p>
              <a:r>
                <a:rPr lang="zh-CN" altLang="en-US" sz="1000" dirty="0">
                  <a:gradFill>
                    <a:gsLst>
                      <a:gs pos="50000">
                        <a:srgbClr val="F4DEBE"/>
                      </a:gs>
                      <a:gs pos="0">
                        <a:srgbClr val="D9A96A"/>
                      </a:gs>
                      <a:gs pos="100000">
                        <a:srgbClr val="F5E3C9"/>
                      </a:gs>
                    </a:gsLst>
                    <a:lin ang="5400000" scaled="1"/>
                  </a:gradFill>
                  <a:latin typeface="+mn-lt"/>
                  <a:cs typeface="+mn-ea"/>
                  <a:sym typeface="+mn-lt"/>
                </a:rPr>
                <a:t>点击输入简要文字内容，文字内容概括精炼，不用多余的文字修饰，言短意赅的说明该项内容。点击输入简要文字内容，文字内容概括精炼，不用多余的文字修饰</a:t>
              </a:r>
              <a:endParaRPr lang="en-US" sz="1000" dirty="0">
                <a:gradFill>
                  <a:gsLst>
                    <a:gs pos="50000">
                      <a:srgbClr val="F4DEBE"/>
                    </a:gs>
                    <a:gs pos="0">
                      <a:srgbClr val="D9A96A"/>
                    </a:gs>
                    <a:gs pos="100000">
                      <a:srgbClr val="F5E3C9"/>
                    </a:gs>
                  </a:gsLst>
                  <a:lin ang="5400000" scaled="1"/>
                </a:gradFill>
                <a:latin typeface="+mn-lt"/>
                <a:cs typeface="+mn-ea"/>
                <a:sym typeface="+mn-lt"/>
              </a:endParaRPr>
            </a:p>
          </p:txBody>
        </p:sp>
      </p:grpSp>
    </p:spTree>
    <p:extLst>
      <p:ext uri="{BB962C8B-B14F-4D97-AF65-F5344CB8AC3E}">
        <p14:creationId xmlns:p14="http://schemas.microsoft.com/office/powerpoint/2010/main" val="35489963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1400"/>
                                        <p:tgtEl>
                                          <p:spTgt spid="2"/>
                                        </p:tgtEl>
                                      </p:cBhvr>
                                    </p:animEffect>
                                  </p:childTnLst>
                                </p:cTn>
                              </p:par>
                              <p:par>
                                <p:cTn id="8" presetID="2" presetClass="entr" presetSubtype="2" fill="hold" nodeType="withEffect">
                                  <p:stCondLst>
                                    <p:cond delay="14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1+#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a:grpSpLocks noChangeAspect="1"/>
          </p:cNvGrpSpPr>
          <p:nvPr/>
        </p:nvGrpSpPr>
        <p:grpSpPr>
          <a:xfrm>
            <a:off x="330509" y="296654"/>
            <a:ext cx="561600" cy="561600"/>
            <a:chOff x="7264554" y="1705076"/>
            <a:chExt cx="855498" cy="855498"/>
          </a:xfrm>
        </p:grpSpPr>
        <p:sp>
          <p:nvSpPr>
            <p:cNvPr id="35" name="圆角矩形 34"/>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38" name="组合 37"/>
            <p:cNvGrpSpPr>
              <a:grpSpLocks noChangeAspect="1"/>
            </p:cNvGrpSpPr>
            <p:nvPr/>
          </p:nvGrpSpPr>
          <p:grpSpPr>
            <a:xfrm>
              <a:off x="7406786" y="1867067"/>
              <a:ext cx="555777" cy="536716"/>
              <a:chOff x="7493000" y="1820863"/>
              <a:chExt cx="233363" cy="225425"/>
            </a:xfrm>
            <a:noFill/>
          </p:grpSpPr>
          <p:sp>
            <p:nvSpPr>
              <p:cNvPr id="39"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0"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1"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2"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3"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44"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45"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融资需求</a:t>
            </a:r>
          </a:p>
        </p:txBody>
      </p:sp>
      <p:sp>
        <p:nvSpPr>
          <p:cNvPr id="46"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sp>
        <p:nvSpPr>
          <p:cNvPr id="75" name="任意多边形 18"/>
          <p:cNvSpPr>
            <a:spLocks noChangeArrowheads="1"/>
          </p:cNvSpPr>
          <p:nvPr/>
        </p:nvSpPr>
        <p:spPr bwMode="auto">
          <a:xfrm rot="1877475">
            <a:off x="3717133" y="1128851"/>
            <a:ext cx="1595438" cy="1594247"/>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6" name="文本框 19"/>
          <p:cNvSpPr>
            <a:spLocks noChangeArrowheads="1"/>
          </p:cNvSpPr>
          <p:nvPr/>
        </p:nvSpPr>
        <p:spPr bwMode="auto">
          <a:xfrm>
            <a:off x="3940794" y="1633712"/>
            <a:ext cx="1075706" cy="622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33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7" name="任意多边形 12"/>
          <p:cNvSpPr>
            <a:spLocks noChangeArrowheads="1"/>
          </p:cNvSpPr>
          <p:nvPr/>
        </p:nvSpPr>
        <p:spPr bwMode="auto">
          <a:xfrm rot="2083007">
            <a:off x="4972054" y="2177654"/>
            <a:ext cx="1171575" cy="117038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78" name="文本框 20"/>
          <p:cNvSpPr>
            <a:spLocks noChangeArrowheads="1"/>
          </p:cNvSpPr>
          <p:nvPr/>
        </p:nvSpPr>
        <p:spPr bwMode="auto">
          <a:xfrm>
            <a:off x="5067168" y="2520555"/>
            <a:ext cx="969909" cy="53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308" tIns="34284" rIns="68308" bIns="34284">
            <a:spAutoFit/>
          </a:bodyPr>
          <a:lstStyle/>
          <a:p>
            <a:pPr algn="ctr" defTabSz="681990">
              <a:lnSpc>
                <a:spcPct val="120000"/>
              </a:lnSpc>
            </a:pPr>
            <a:r>
              <a:rPr lang="en-US" altLang="zh-CN" sz="28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79" name="任意多边形 15"/>
          <p:cNvSpPr>
            <a:spLocks noChangeArrowheads="1"/>
          </p:cNvSpPr>
          <p:nvPr/>
        </p:nvSpPr>
        <p:spPr bwMode="auto">
          <a:xfrm rot="2535249">
            <a:off x="3802857" y="2958705"/>
            <a:ext cx="1607344" cy="1607344"/>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gradFill>
            <a:gsLst>
              <a:gs pos="47700">
                <a:schemeClr val="accent2"/>
              </a:gs>
              <a:gs pos="0">
                <a:schemeClr val="accent1"/>
              </a:gs>
              <a:gs pos="100000">
                <a:schemeClr val="accent3"/>
              </a:gs>
            </a:gsLst>
            <a:lin ang="5400000" scaled="0"/>
          </a:gradFill>
          <a:ln w="9525">
            <a:no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zh-CN" sz="1015">
              <a:gradFill>
                <a:gsLst>
                  <a:gs pos="47700">
                    <a:srgbClr val="F4DEBE"/>
                  </a:gs>
                  <a:gs pos="0">
                    <a:srgbClr val="D9A96A"/>
                  </a:gs>
                  <a:gs pos="100000">
                    <a:srgbClr val="F5E3C9"/>
                  </a:gs>
                </a:gsLst>
                <a:lin ang="5400000" scaled="0"/>
              </a:gradFill>
              <a:cs typeface="+mn-ea"/>
              <a:sym typeface="+mn-lt"/>
            </a:endParaRPr>
          </a:p>
        </p:txBody>
      </p:sp>
      <p:sp>
        <p:nvSpPr>
          <p:cNvPr id="80" name="文本框 21"/>
          <p:cNvSpPr>
            <a:spLocks noChangeArrowheads="1"/>
          </p:cNvSpPr>
          <p:nvPr/>
        </p:nvSpPr>
        <p:spPr bwMode="auto">
          <a:xfrm>
            <a:off x="3918334" y="3501851"/>
            <a:ext cx="1316483" cy="60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308" tIns="34284" rIns="68308" bIns="34284">
            <a:spAutoFit/>
          </a:bodyPr>
          <a:lstStyle/>
          <a:p>
            <a:pPr algn="ctr" defTabSz="681990">
              <a:lnSpc>
                <a:spcPct val="120000"/>
              </a:lnSpc>
            </a:pPr>
            <a:r>
              <a:rPr lang="en-US" altLang="zh-CN" sz="3200" dirty="0">
                <a:gradFill>
                  <a:gsLst>
                    <a:gs pos="50000">
                      <a:schemeClr val="accent2"/>
                    </a:gs>
                    <a:gs pos="0">
                      <a:schemeClr val="accent1"/>
                    </a:gs>
                    <a:gs pos="100000">
                      <a:schemeClr val="accent3"/>
                    </a:gs>
                  </a:gsLst>
                  <a:lin ang="5400000" scaled="1"/>
                </a:gradFill>
                <a:cs typeface="+mn-ea"/>
                <a:sym typeface="+mn-lt"/>
              </a:rPr>
              <a:t>200</a:t>
            </a:r>
            <a:r>
              <a:rPr lang="zh-CN" altLang="en-US" dirty="0">
                <a:gradFill>
                  <a:gsLst>
                    <a:gs pos="50000">
                      <a:schemeClr val="accent2"/>
                    </a:gs>
                    <a:gs pos="0">
                      <a:schemeClr val="accent1"/>
                    </a:gs>
                    <a:gs pos="100000">
                      <a:schemeClr val="accent3"/>
                    </a:gs>
                  </a:gsLst>
                  <a:lin ang="5400000" scaled="1"/>
                </a:gradFill>
                <a:cs typeface="+mn-ea"/>
                <a:sym typeface="+mn-lt"/>
              </a:rPr>
              <a:t>万</a:t>
            </a:r>
          </a:p>
        </p:txBody>
      </p:sp>
      <p:sp>
        <p:nvSpPr>
          <p:cNvPr id="81" name="Rectangle 164"/>
          <p:cNvSpPr/>
          <p:nvPr/>
        </p:nvSpPr>
        <p:spPr>
          <a:xfrm>
            <a:off x="6274748" y="2246558"/>
            <a:ext cx="2619118" cy="659668"/>
          </a:xfrm>
          <a:prstGeom prst="rect">
            <a:avLst/>
          </a:prstGeom>
        </p:spPr>
        <p:txBody>
          <a:bodyPr wrap="square">
            <a:spAutoFit/>
          </a:bodyPr>
          <a:lstStyle/>
          <a:p>
            <a:pP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2" name="Rectangle 164"/>
          <p:cNvSpPr/>
          <p:nvPr/>
        </p:nvSpPr>
        <p:spPr>
          <a:xfrm>
            <a:off x="955087" y="1491295"/>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
        <p:nvSpPr>
          <p:cNvPr id="83" name="Rectangle 164"/>
          <p:cNvSpPr/>
          <p:nvPr/>
        </p:nvSpPr>
        <p:spPr>
          <a:xfrm>
            <a:off x="912258" y="3501852"/>
            <a:ext cx="2619118" cy="659668"/>
          </a:xfrm>
          <a:prstGeom prst="rect">
            <a:avLst/>
          </a:prstGeom>
        </p:spPr>
        <p:txBody>
          <a:bodyPr wrap="square">
            <a:spAutoFit/>
          </a:bodyPr>
          <a:lstStyle/>
          <a:p>
            <a:pPr algn="r">
              <a:lnSpc>
                <a:spcPct val="120000"/>
              </a:lnSpc>
            </a:pPr>
            <a:r>
              <a:rPr lang="zh-CN" altLang="en-US" sz="1350" dirty="0">
                <a:gradFill>
                  <a:gsLst>
                    <a:gs pos="50000">
                      <a:schemeClr val="accent2"/>
                    </a:gs>
                    <a:gs pos="0">
                      <a:schemeClr val="accent1"/>
                    </a:gs>
                    <a:gs pos="100000">
                      <a:schemeClr val="accent3"/>
                    </a:gs>
                  </a:gsLst>
                  <a:lin ang="5400000" scaled="1"/>
                </a:gradFill>
                <a:cs typeface="+mn-ea"/>
                <a:sym typeface="+mn-lt"/>
              </a:rPr>
              <a:t>点击添加标题</a:t>
            </a:r>
            <a:endParaRPr lang="en-US" sz="1350" dirty="0">
              <a:gradFill>
                <a:gsLst>
                  <a:gs pos="50000">
                    <a:schemeClr val="accent2"/>
                  </a:gs>
                  <a:gs pos="0">
                    <a:schemeClr val="accent1"/>
                  </a:gs>
                  <a:gs pos="100000">
                    <a:schemeClr val="accent3"/>
                  </a:gs>
                </a:gsLst>
                <a:lin ang="5400000" scaled="1"/>
              </a:gradFill>
              <a:cs typeface="+mn-ea"/>
              <a:sym typeface="+mn-lt"/>
            </a:endParaRPr>
          </a:p>
          <a:p>
            <a:pPr algn="r">
              <a:lnSpc>
                <a:spcPct val="120000"/>
              </a:lnSpc>
            </a:pPr>
            <a:r>
              <a:rPr lang="zh-CN" altLang="en-US" sz="900" dirty="0">
                <a:gradFill>
                  <a:gsLst>
                    <a:gs pos="50000">
                      <a:schemeClr val="accent2"/>
                    </a:gs>
                    <a:gs pos="0">
                      <a:schemeClr val="accent1"/>
                    </a:gs>
                    <a:gs pos="100000">
                      <a:schemeClr val="accent3"/>
                    </a:gs>
                  </a:gsLst>
                  <a:lin ang="5400000" scaled="1"/>
                </a:gradFill>
                <a:cs typeface="+mn-ea"/>
                <a:sym typeface="+mn-lt"/>
              </a:rPr>
              <a:t>此处添加详细文本描述，建议与标题相关并符合整体语言风格，语言描述尽量简洁生动</a:t>
            </a:r>
            <a:endParaRPr lang="en-US" sz="1050" dirty="0">
              <a:gradFill>
                <a:gsLst>
                  <a:gs pos="50000">
                    <a:schemeClr val="accent2"/>
                  </a:gs>
                  <a:gs pos="0">
                    <a:schemeClr val="accent1"/>
                  </a:gs>
                  <a:gs pos="100000">
                    <a:schemeClr val="accent3"/>
                  </a:gs>
                </a:gsLst>
                <a:lin ang="5400000" scaled="1"/>
              </a:gradFill>
              <a:cs typeface="+mn-ea"/>
              <a:sym typeface="+mn-lt"/>
            </a:endParaRPr>
          </a:p>
        </p:txBody>
      </p:sp>
    </p:spTree>
    <p:extLst>
      <p:ext uri="{BB962C8B-B14F-4D97-AF65-F5344CB8AC3E}">
        <p14:creationId xmlns:p14="http://schemas.microsoft.com/office/powerpoint/2010/main" val="28067847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500" fill="hold"/>
                                        <p:tgtEl>
                                          <p:spTgt spid="76"/>
                                        </p:tgtEl>
                                        <p:attrNameLst>
                                          <p:attrName>ppt_w</p:attrName>
                                        </p:attrNameLst>
                                      </p:cBhvr>
                                      <p:tavLst>
                                        <p:tav tm="0">
                                          <p:val>
                                            <p:fltVal val="0"/>
                                          </p:val>
                                        </p:tav>
                                        <p:tav tm="100000">
                                          <p:val>
                                            <p:strVal val="#ppt_w"/>
                                          </p:val>
                                        </p:tav>
                                      </p:tavLst>
                                    </p:anim>
                                    <p:anim calcmode="lin" valueType="num">
                                      <p:cBhvr>
                                        <p:cTn id="13" dur="500" fill="hold"/>
                                        <p:tgtEl>
                                          <p:spTgt spid="76"/>
                                        </p:tgtEl>
                                        <p:attrNameLst>
                                          <p:attrName>ppt_h</p:attrName>
                                        </p:attrNameLst>
                                      </p:cBhvr>
                                      <p:tavLst>
                                        <p:tav tm="0">
                                          <p:val>
                                            <p:fltVal val="0"/>
                                          </p:val>
                                        </p:tav>
                                        <p:tav tm="100000">
                                          <p:val>
                                            <p:strVal val="#ppt_h"/>
                                          </p:val>
                                        </p:tav>
                                      </p:tavLst>
                                    </p:anim>
                                    <p:animEffect transition="in" filter="fade">
                                      <p:cBhvr>
                                        <p:cTn id="14" dur="500"/>
                                        <p:tgtEl>
                                          <p:spTgt spid="7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fill="hold"/>
                                        <p:tgtEl>
                                          <p:spTgt spid="77"/>
                                        </p:tgtEl>
                                        <p:attrNameLst>
                                          <p:attrName>ppt_w</p:attrName>
                                        </p:attrNameLst>
                                      </p:cBhvr>
                                      <p:tavLst>
                                        <p:tav tm="0">
                                          <p:val>
                                            <p:fltVal val="0"/>
                                          </p:val>
                                        </p:tav>
                                        <p:tav tm="100000">
                                          <p:val>
                                            <p:strVal val="#ppt_w"/>
                                          </p:val>
                                        </p:tav>
                                      </p:tavLst>
                                    </p:anim>
                                    <p:anim calcmode="lin" valueType="num">
                                      <p:cBhvr>
                                        <p:cTn id="18" dur="500" fill="hold"/>
                                        <p:tgtEl>
                                          <p:spTgt spid="77"/>
                                        </p:tgtEl>
                                        <p:attrNameLst>
                                          <p:attrName>ppt_h</p:attrName>
                                        </p:attrNameLst>
                                      </p:cBhvr>
                                      <p:tavLst>
                                        <p:tav tm="0">
                                          <p:val>
                                            <p:fltVal val="0"/>
                                          </p:val>
                                        </p:tav>
                                        <p:tav tm="100000">
                                          <p:val>
                                            <p:strVal val="#ppt_h"/>
                                          </p:val>
                                        </p:tav>
                                      </p:tavLst>
                                    </p:anim>
                                    <p:animEffect transition="in" filter="fade">
                                      <p:cBhvr>
                                        <p:cTn id="19" dur="500"/>
                                        <p:tgtEl>
                                          <p:spTgt spid="7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ppt_w</p:attrName>
                                        </p:attrNameLst>
                                      </p:cBhvr>
                                      <p:tavLst>
                                        <p:tav tm="0">
                                          <p:val>
                                            <p:fltVal val="0"/>
                                          </p:val>
                                        </p:tav>
                                        <p:tav tm="100000">
                                          <p:val>
                                            <p:strVal val="#ppt_w"/>
                                          </p:val>
                                        </p:tav>
                                      </p:tavLst>
                                    </p:anim>
                                    <p:anim calcmode="lin" valueType="num">
                                      <p:cBhvr>
                                        <p:cTn id="23" dur="500" fill="hold"/>
                                        <p:tgtEl>
                                          <p:spTgt spid="78"/>
                                        </p:tgtEl>
                                        <p:attrNameLst>
                                          <p:attrName>ppt_h</p:attrName>
                                        </p:attrNameLst>
                                      </p:cBhvr>
                                      <p:tavLst>
                                        <p:tav tm="0">
                                          <p:val>
                                            <p:fltVal val="0"/>
                                          </p:val>
                                        </p:tav>
                                        <p:tav tm="100000">
                                          <p:val>
                                            <p:strVal val="#ppt_h"/>
                                          </p:val>
                                        </p:tav>
                                      </p:tavLst>
                                    </p:anim>
                                    <p:animEffect transition="in" filter="fade">
                                      <p:cBhvr>
                                        <p:cTn id="24" dur="500"/>
                                        <p:tgtEl>
                                          <p:spTgt spid="7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p:cTn id="32" dur="500" fill="hold"/>
                                        <p:tgtEl>
                                          <p:spTgt spid="80"/>
                                        </p:tgtEl>
                                        <p:attrNameLst>
                                          <p:attrName>ppt_w</p:attrName>
                                        </p:attrNameLst>
                                      </p:cBhvr>
                                      <p:tavLst>
                                        <p:tav tm="0">
                                          <p:val>
                                            <p:fltVal val="0"/>
                                          </p:val>
                                        </p:tav>
                                        <p:tav tm="100000">
                                          <p:val>
                                            <p:strVal val="#ppt_w"/>
                                          </p:val>
                                        </p:tav>
                                      </p:tavLst>
                                    </p:anim>
                                    <p:anim calcmode="lin" valueType="num">
                                      <p:cBhvr>
                                        <p:cTn id="33" dur="500" fill="hold"/>
                                        <p:tgtEl>
                                          <p:spTgt spid="80"/>
                                        </p:tgtEl>
                                        <p:attrNameLst>
                                          <p:attrName>ppt_h</p:attrName>
                                        </p:attrNameLst>
                                      </p:cBhvr>
                                      <p:tavLst>
                                        <p:tav tm="0">
                                          <p:val>
                                            <p:fltVal val="0"/>
                                          </p:val>
                                        </p:tav>
                                        <p:tav tm="100000">
                                          <p:val>
                                            <p:strVal val="#ppt_h"/>
                                          </p:val>
                                        </p:tav>
                                      </p:tavLst>
                                    </p:anim>
                                    <p:animEffect transition="in" filter="fade">
                                      <p:cBhvr>
                                        <p:cTn id="34" dur="500"/>
                                        <p:tgtEl>
                                          <p:spTgt spid="80"/>
                                        </p:tgtEl>
                                      </p:cBhvr>
                                    </p:animEffect>
                                  </p:childTnLst>
                                </p:cTn>
                              </p:par>
                              <p:par>
                                <p:cTn id="35" presetID="2" presetClass="entr" presetSubtype="8" fill="hold" grpId="0" nodeType="withEffect">
                                  <p:stCondLst>
                                    <p:cond delay="50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0-#ppt_w/2"/>
                                          </p:val>
                                        </p:tav>
                                        <p:tav tm="100000">
                                          <p:val>
                                            <p:strVal val="#ppt_x"/>
                                          </p:val>
                                        </p:tav>
                                      </p:tavLst>
                                    </p:anim>
                                    <p:anim calcmode="lin" valueType="num">
                                      <p:cBhvr additive="base">
                                        <p:cTn id="38" dur="500" fill="hold"/>
                                        <p:tgtEl>
                                          <p:spTgt spid="8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500"/>
                                  </p:stCondLst>
                                  <p:childTnLst>
                                    <p:set>
                                      <p:cBhvr>
                                        <p:cTn id="40" dur="1" fill="hold">
                                          <p:stCondLst>
                                            <p:cond delay="0"/>
                                          </p:stCondLst>
                                        </p:cTn>
                                        <p:tgtEl>
                                          <p:spTgt spid="83"/>
                                        </p:tgtEl>
                                        <p:attrNameLst>
                                          <p:attrName>style.visibility</p:attrName>
                                        </p:attrNameLst>
                                      </p:cBhvr>
                                      <p:to>
                                        <p:strVal val="visible"/>
                                      </p:to>
                                    </p:set>
                                    <p:anim calcmode="lin" valueType="num">
                                      <p:cBhvr additive="base">
                                        <p:cTn id="41" dur="500" fill="hold"/>
                                        <p:tgtEl>
                                          <p:spTgt spid="83"/>
                                        </p:tgtEl>
                                        <p:attrNameLst>
                                          <p:attrName>ppt_x</p:attrName>
                                        </p:attrNameLst>
                                      </p:cBhvr>
                                      <p:tavLst>
                                        <p:tav tm="0">
                                          <p:val>
                                            <p:strVal val="0-#ppt_w/2"/>
                                          </p:val>
                                        </p:tav>
                                        <p:tav tm="100000">
                                          <p:val>
                                            <p:strVal val="#ppt_x"/>
                                          </p:val>
                                        </p:tav>
                                      </p:tavLst>
                                    </p:anim>
                                    <p:anim calcmode="lin" valueType="num">
                                      <p:cBhvr additive="base">
                                        <p:cTn id="42" dur="500" fill="hold"/>
                                        <p:tgtEl>
                                          <p:spTgt spid="8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90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1+#ppt_w/2"/>
                                          </p:val>
                                        </p:tav>
                                        <p:tav tm="100000">
                                          <p:val>
                                            <p:strVal val="#ppt_x"/>
                                          </p:val>
                                        </p:tav>
                                      </p:tavLst>
                                    </p:anim>
                                    <p:anim calcmode="lin" valueType="num">
                                      <p:cBhvr additive="base">
                                        <p:cTn id="4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noChangeAspect="1"/>
          </p:cNvGrpSpPr>
          <p:nvPr/>
        </p:nvGrpSpPr>
        <p:grpSpPr>
          <a:xfrm>
            <a:off x="330509" y="296654"/>
            <a:ext cx="561600" cy="561600"/>
            <a:chOff x="7264554" y="1705076"/>
            <a:chExt cx="855498" cy="855498"/>
          </a:xfrm>
        </p:grpSpPr>
        <p:sp>
          <p:nvSpPr>
            <p:cNvPr id="18" name="圆角矩形 17"/>
            <p:cNvSpPr/>
            <p:nvPr/>
          </p:nvSpPr>
          <p:spPr>
            <a:xfrm>
              <a:off x="7264554" y="1705076"/>
              <a:ext cx="855498" cy="855498"/>
            </a:xfrm>
            <a:prstGeom prst="roundRect">
              <a:avLst/>
            </a:prstGeom>
            <a:noFill/>
            <a:ln w="9525">
              <a:gradFill>
                <a:gsLst>
                  <a:gs pos="50000">
                    <a:schemeClr val="accent2"/>
                  </a:gs>
                  <a:gs pos="0">
                    <a:schemeClr val="accent1"/>
                  </a:gs>
                  <a:gs pos="100000">
                    <a:schemeClr val="accent3"/>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cs typeface="+mn-ea"/>
                <a:sym typeface="+mn-lt"/>
              </a:endParaRPr>
            </a:p>
          </p:txBody>
        </p:sp>
        <p:grpSp>
          <p:nvGrpSpPr>
            <p:cNvPr id="19" name="组合 18"/>
            <p:cNvGrpSpPr>
              <a:grpSpLocks noChangeAspect="1"/>
            </p:cNvGrpSpPr>
            <p:nvPr/>
          </p:nvGrpSpPr>
          <p:grpSpPr>
            <a:xfrm>
              <a:off x="7406786" y="1867067"/>
              <a:ext cx="555777" cy="536716"/>
              <a:chOff x="7493000" y="1820863"/>
              <a:chExt cx="233363" cy="225425"/>
            </a:xfrm>
            <a:noFill/>
          </p:grpSpPr>
          <p:sp>
            <p:nvSpPr>
              <p:cNvPr id="20" name="Freeform 315"/>
              <p:cNvSpPr/>
              <p:nvPr/>
            </p:nvSpPr>
            <p:spPr bwMode="auto">
              <a:xfrm>
                <a:off x="7624763" y="1947863"/>
                <a:ext cx="93663" cy="98425"/>
              </a:xfrm>
              <a:custGeom>
                <a:avLst/>
                <a:gdLst>
                  <a:gd name="T0" fmla="*/ 25 w 25"/>
                  <a:gd name="T1" fmla="*/ 3 h 26"/>
                  <a:gd name="T2" fmla="*/ 20 w 25"/>
                  <a:gd name="T3" fmla="*/ 6 h 26"/>
                  <a:gd name="T4" fmla="*/ 7 w 25"/>
                  <a:gd name="T5" fmla="*/ 6 h 26"/>
                  <a:gd name="T6" fmla="*/ 7 w 25"/>
                  <a:gd name="T7" fmla="*/ 0 h 26"/>
                  <a:gd name="T8" fmla="*/ 0 w 25"/>
                  <a:gd name="T9" fmla="*/ 13 h 26"/>
                  <a:gd name="T10" fmla="*/ 7 w 25"/>
                  <a:gd name="T11" fmla="*/ 26 h 26"/>
                  <a:gd name="T12" fmla="*/ 7 w 25"/>
                  <a:gd name="T13" fmla="*/ 19 h 26"/>
                  <a:gd name="T14" fmla="*/ 14 w 25"/>
                  <a:gd name="T15" fmla="*/ 19 h 26"/>
                  <a:gd name="T16" fmla="*/ 25 w 25"/>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25" y="3"/>
                    </a:moveTo>
                    <a:cubicBezTo>
                      <a:pt x="25" y="3"/>
                      <a:pt x="22" y="6"/>
                      <a:pt x="20" y="6"/>
                    </a:cubicBezTo>
                    <a:cubicBezTo>
                      <a:pt x="18" y="6"/>
                      <a:pt x="7" y="6"/>
                      <a:pt x="7" y="6"/>
                    </a:cubicBezTo>
                    <a:cubicBezTo>
                      <a:pt x="7" y="0"/>
                      <a:pt x="7" y="0"/>
                      <a:pt x="7" y="0"/>
                    </a:cubicBezTo>
                    <a:cubicBezTo>
                      <a:pt x="0" y="13"/>
                      <a:pt x="0" y="13"/>
                      <a:pt x="0" y="13"/>
                    </a:cubicBezTo>
                    <a:cubicBezTo>
                      <a:pt x="7" y="26"/>
                      <a:pt x="7" y="26"/>
                      <a:pt x="7" y="26"/>
                    </a:cubicBezTo>
                    <a:cubicBezTo>
                      <a:pt x="7" y="19"/>
                      <a:pt x="7" y="19"/>
                      <a:pt x="7" y="19"/>
                    </a:cubicBezTo>
                    <a:cubicBezTo>
                      <a:pt x="14" y="19"/>
                      <a:pt x="14" y="19"/>
                      <a:pt x="14" y="19"/>
                    </a:cubicBezTo>
                    <a:cubicBezTo>
                      <a:pt x="14" y="19"/>
                      <a:pt x="19" y="21"/>
                      <a:pt x="25" y="3"/>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1" name="Freeform 316"/>
              <p:cNvSpPr/>
              <p:nvPr/>
            </p:nvSpPr>
            <p:spPr bwMode="auto">
              <a:xfrm>
                <a:off x="7651750" y="1884363"/>
                <a:ext cx="74613" cy="87313"/>
              </a:xfrm>
              <a:custGeom>
                <a:avLst/>
                <a:gdLst>
                  <a:gd name="T0" fmla="*/ 0 w 20"/>
                  <a:gd name="T1" fmla="*/ 6 h 23"/>
                  <a:gd name="T2" fmla="*/ 11 w 20"/>
                  <a:gd name="T3" fmla="*/ 0 h 23"/>
                  <a:gd name="T4" fmla="*/ 18 w 20"/>
                  <a:gd name="T5" fmla="*/ 12 h 23"/>
                  <a:gd name="T6" fmla="*/ 16 w 20"/>
                  <a:gd name="T7" fmla="*/ 20 h 23"/>
                  <a:gd name="T8" fmla="*/ 7 w 20"/>
                  <a:gd name="T9" fmla="*/ 18 h 23"/>
                  <a:gd name="T10" fmla="*/ 0 w 20"/>
                  <a:gd name="T11" fmla="*/ 6 h 23"/>
                </a:gdLst>
                <a:ahLst/>
                <a:cxnLst>
                  <a:cxn ang="0">
                    <a:pos x="T0" y="T1"/>
                  </a:cxn>
                  <a:cxn ang="0">
                    <a:pos x="T2" y="T3"/>
                  </a:cxn>
                  <a:cxn ang="0">
                    <a:pos x="T4" y="T5"/>
                  </a:cxn>
                  <a:cxn ang="0">
                    <a:pos x="T6" y="T7"/>
                  </a:cxn>
                  <a:cxn ang="0">
                    <a:pos x="T8" y="T9"/>
                  </a:cxn>
                  <a:cxn ang="0">
                    <a:pos x="T10" y="T11"/>
                  </a:cxn>
                </a:cxnLst>
                <a:rect l="0" t="0" r="r" b="b"/>
                <a:pathLst>
                  <a:path w="20" h="23">
                    <a:moveTo>
                      <a:pt x="0" y="6"/>
                    </a:moveTo>
                    <a:cubicBezTo>
                      <a:pt x="11" y="0"/>
                      <a:pt x="11" y="0"/>
                      <a:pt x="11" y="0"/>
                    </a:cubicBezTo>
                    <a:cubicBezTo>
                      <a:pt x="18" y="12"/>
                      <a:pt x="18" y="12"/>
                      <a:pt x="18" y="12"/>
                    </a:cubicBezTo>
                    <a:cubicBezTo>
                      <a:pt x="18" y="12"/>
                      <a:pt x="20" y="17"/>
                      <a:pt x="16" y="20"/>
                    </a:cubicBezTo>
                    <a:cubicBezTo>
                      <a:pt x="11" y="23"/>
                      <a:pt x="7" y="18"/>
                      <a:pt x="7" y="18"/>
                    </a:cubicBezTo>
                    <a:lnTo>
                      <a:pt x="0" y="6"/>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2" name="Freeform 317"/>
              <p:cNvSpPr/>
              <p:nvPr/>
            </p:nvSpPr>
            <p:spPr bwMode="auto">
              <a:xfrm>
                <a:off x="7493000" y="1906588"/>
                <a:ext cx="95250" cy="101600"/>
              </a:xfrm>
              <a:custGeom>
                <a:avLst/>
                <a:gdLst>
                  <a:gd name="T0" fmla="*/ 13 w 25"/>
                  <a:gd name="T1" fmla="*/ 27 h 27"/>
                  <a:gd name="T2" fmla="*/ 12 w 25"/>
                  <a:gd name="T3" fmla="*/ 21 h 27"/>
                  <a:gd name="T4" fmla="*/ 19 w 25"/>
                  <a:gd name="T5" fmla="*/ 10 h 27"/>
                  <a:gd name="T6" fmla="*/ 25 w 25"/>
                  <a:gd name="T7" fmla="*/ 13 h 27"/>
                  <a:gd name="T8" fmla="*/ 17 w 25"/>
                  <a:gd name="T9" fmla="*/ 1 h 27"/>
                  <a:gd name="T10" fmla="*/ 2 w 25"/>
                  <a:gd name="T11" fmla="*/ 0 h 27"/>
                  <a:gd name="T12" fmla="*/ 8 w 25"/>
                  <a:gd name="T13" fmla="*/ 3 h 27"/>
                  <a:gd name="T14" fmla="*/ 5 w 25"/>
                  <a:gd name="T15" fmla="*/ 9 h 27"/>
                  <a:gd name="T16" fmla="*/ 13 w 25"/>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7">
                    <a:moveTo>
                      <a:pt x="13" y="27"/>
                    </a:moveTo>
                    <a:cubicBezTo>
                      <a:pt x="13" y="27"/>
                      <a:pt x="11" y="23"/>
                      <a:pt x="12" y="21"/>
                    </a:cubicBezTo>
                    <a:cubicBezTo>
                      <a:pt x="13" y="19"/>
                      <a:pt x="19" y="10"/>
                      <a:pt x="19" y="10"/>
                    </a:cubicBezTo>
                    <a:cubicBezTo>
                      <a:pt x="25" y="13"/>
                      <a:pt x="25" y="13"/>
                      <a:pt x="25" y="13"/>
                    </a:cubicBezTo>
                    <a:cubicBezTo>
                      <a:pt x="17" y="1"/>
                      <a:pt x="17" y="1"/>
                      <a:pt x="17" y="1"/>
                    </a:cubicBezTo>
                    <a:cubicBezTo>
                      <a:pt x="2" y="0"/>
                      <a:pt x="2" y="0"/>
                      <a:pt x="2" y="0"/>
                    </a:cubicBezTo>
                    <a:cubicBezTo>
                      <a:pt x="8" y="3"/>
                      <a:pt x="8" y="3"/>
                      <a:pt x="8" y="3"/>
                    </a:cubicBezTo>
                    <a:cubicBezTo>
                      <a:pt x="5" y="9"/>
                      <a:pt x="5" y="9"/>
                      <a:pt x="5" y="9"/>
                    </a:cubicBezTo>
                    <a:cubicBezTo>
                      <a:pt x="5" y="9"/>
                      <a:pt x="0" y="13"/>
                      <a:pt x="13" y="27"/>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3" name="Freeform 318"/>
              <p:cNvSpPr/>
              <p:nvPr/>
            </p:nvSpPr>
            <p:spPr bwMode="auto">
              <a:xfrm>
                <a:off x="7546975" y="1978025"/>
                <a:ext cx="74613" cy="46038"/>
              </a:xfrm>
              <a:custGeom>
                <a:avLst/>
                <a:gdLst>
                  <a:gd name="T0" fmla="*/ 20 w 20"/>
                  <a:gd name="T1" fmla="*/ 0 h 12"/>
                  <a:gd name="T2" fmla="*/ 20 w 20"/>
                  <a:gd name="T3" fmla="*/ 12 h 12"/>
                  <a:gd name="T4" fmla="*/ 7 w 20"/>
                  <a:gd name="T5" fmla="*/ 12 h 12"/>
                  <a:gd name="T6" fmla="*/ 1 w 20"/>
                  <a:gd name="T7" fmla="*/ 6 h 12"/>
                  <a:gd name="T8" fmla="*/ 7 w 20"/>
                  <a:gd name="T9" fmla="*/ 0 h 12"/>
                  <a:gd name="T10" fmla="*/ 20 w 20"/>
                  <a:gd name="T11" fmla="*/ 0 h 12"/>
                </a:gdLst>
                <a:ahLst/>
                <a:cxnLst>
                  <a:cxn ang="0">
                    <a:pos x="T0" y="T1"/>
                  </a:cxn>
                  <a:cxn ang="0">
                    <a:pos x="T2" y="T3"/>
                  </a:cxn>
                  <a:cxn ang="0">
                    <a:pos x="T4" y="T5"/>
                  </a:cxn>
                  <a:cxn ang="0">
                    <a:pos x="T6" y="T7"/>
                  </a:cxn>
                  <a:cxn ang="0">
                    <a:pos x="T8" y="T9"/>
                  </a:cxn>
                  <a:cxn ang="0">
                    <a:pos x="T10" y="T11"/>
                  </a:cxn>
                </a:cxnLst>
                <a:rect l="0" t="0" r="r" b="b"/>
                <a:pathLst>
                  <a:path w="20" h="12">
                    <a:moveTo>
                      <a:pt x="20" y="0"/>
                    </a:moveTo>
                    <a:cubicBezTo>
                      <a:pt x="20" y="12"/>
                      <a:pt x="20" y="12"/>
                      <a:pt x="20" y="12"/>
                    </a:cubicBezTo>
                    <a:cubicBezTo>
                      <a:pt x="7" y="12"/>
                      <a:pt x="7" y="12"/>
                      <a:pt x="7" y="12"/>
                    </a:cubicBezTo>
                    <a:cubicBezTo>
                      <a:pt x="7" y="12"/>
                      <a:pt x="1" y="12"/>
                      <a:pt x="1" y="6"/>
                    </a:cubicBezTo>
                    <a:cubicBezTo>
                      <a:pt x="0" y="1"/>
                      <a:pt x="7" y="0"/>
                      <a:pt x="7" y="0"/>
                    </a:cubicBezTo>
                    <a:lnTo>
                      <a:pt x="20" y="0"/>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4" name="Freeform 319"/>
              <p:cNvSpPr/>
              <p:nvPr/>
            </p:nvSpPr>
            <p:spPr bwMode="auto">
              <a:xfrm>
                <a:off x="7588250" y="1820863"/>
                <a:ext cx="107950" cy="74613"/>
              </a:xfrm>
              <a:custGeom>
                <a:avLst/>
                <a:gdLst>
                  <a:gd name="T0" fmla="*/ 0 w 29"/>
                  <a:gd name="T1" fmla="*/ 2 h 20"/>
                  <a:gd name="T2" fmla="*/ 6 w 29"/>
                  <a:gd name="T3" fmla="*/ 5 h 20"/>
                  <a:gd name="T4" fmla="*/ 12 w 29"/>
                  <a:gd name="T5" fmla="*/ 17 h 20"/>
                  <a:gd name="T6" fmla="*/ 7 w 29"/>
                  <a:gd name="T7" fmla="*/ 20 h 20"/>
                  <a:gd name="T8" fmla="*/ 21 w 29"/>
                  <a:gd name="T9" fmla="*/ 19 h 20"/>
                  <a:gd name="T10" fmla="*/ 29 w 29"/>
                  <a:gd name="T11" fmla="*/ 7 h 20"/>
                  <a:gd name="T12" fmla="*/ 23 w 29"/>
                  <a:gd name="T13" fmla="*/ 11 h 20"/>
                  <a:gd name="T14" fmla="*/ 20 w 29"/>
                  <a:gd name="T15" fmla="*/ 5 h 20"/>
                  <a:gd name="T16" fmla="*/ 0 w 29"/>
                  <a:gd name="T1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0">
                    <a:moveTo>
                      <a:pt x="0" y="2"/>
                    </a:moveTo>
                    <a:cubicBezTo>
                      <a:pt x="0" y="2"/>
                      <a:pt x="5" y="4"/>
                      <a:pt x="6" y="5"/>
                    </a:cubicBezTo>
                    <a:cubicBezTo>
                      <a:pt x="7" y="7"/>
                      <a:pt x="12" y="17"/>
                      <a:pt x="12" y="17"/>
                    </a:cubicBezTo>
                    <a:cubicBezTo>
                      <a:pt x="7" y="20"/>
                      <a:pt x="7" y="20"/>
                      <a:pt x="7" y="20"/>
                    </a:cubicBezTo>
                    <a:cubicBezTo>
                      <a:pt x="21" y="19"/>
                      <a:pt x="21" y="19"/>
                      <a:pt x="21" y="19"/>
                    </a:cubicBezTo>
                    <a:cubicBezTo>
                      <a:pt x="29" y="7"/>
                      <a:pt x="29" y="7"/>
                      <a:pt x="29" y="7"/>
                    </a:cubicBezTo>
                    <a:cubicBezTo>
                      <a:pt x="23" y="11"/>
                      <a:pt x="23" y="11"/>
                      <a:pt x="23" y="11"/>
                    </a:cubicBezTo>
                    <a:cubicBezTo>
                      <a:pt x="20" y="5"/>
                      <a:pt x="20" y="5"/>
                      <a:pt x="20" y="5"/>
                    </a:cubicBezTo>
                    <a:cubicBezTo>
                      <a:pt x="20" y="5"/>
                      <a:pt x="19" y="0"/>
                      <a:pt x="0" y="2"/>
                    </a:cubicBez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sp>
            <p:nvSpPr>
              <p:cNvPr id="28" name="Freeform 320"/>
              <p:cNvSpPr/>
              <p:nvPr/>
            </p:nvSpPr>
            <p:spPr bwMode="auto">
              <a:xfrm>
                <a:off x="7535863" y="1828800"/>
                <a:ext cx="74613" cy="85725"/>
              </a:xfrm>
              <a:custGeom>
                <a:avLst/>
                <a:gdLst>
                  <a:gd name="T0" fmla="*/ 11 w 20"/>
                  <a:gd name="T1" fmla="*/ 23 h 23"/>
                  <a:gd name="T2" fmla="*/ 0 w 20"/>
                  <a:gd name="T3" fmla="*/ 16 h 23"/>
                  <a:gd name="T4" fmla="*/ 7 w 20"/>
                  <a:gd name="T5" fmla="*/ 5 h 23"/>
                  <a:gd name="T6" fmla="*/ 15 w 20"/>
                  <a:gd name="T7" fmla="*/ 3 h 23"/>
                  <a:gd name="T8" fmla="*/ 18 w 20"/>
                  <a:gd name="T9" fmla="*/ 11 h 23"/>
                  <a:gd name="T10" fmla="*/ 11 w 20"/>
                  <a:gd name="T11" fmla="*/ 23 h 23"/>
                </a:gdLst>
                <a:ahLst/>
                <a:cxnLst>
                  <a:cxn ang="0">
                    <a:pos x="T0" y="T1"/>
                  </a:cxn>
                  <a:cxn ang="0">
                    <a:pos x="T2" y="T3"/>
                  </a:cxn>
                  <a:cxn ang="0">
                    <a:pos x="T4" y="T5"/>
                  </a:cxn>
                  <a:cxn ang="0">
                    <a:pos x="T6" y="T7"/>
                  </a:cxn>
                  <a:cxn ang="0">
                    <a:pos x="T8" y="T9"/>
                  </a:cxn>
                  <a:cxn ang="0">
                    <a:pos x="T10" y="T11"/>
                  </a:cxn>
                </a:cxnLst>
                <a:rect l="0" t="0" r="r" b="b"/>
                <a:pathLst>
                  <a:path w="20" h="23">
                    <a:moveTo>
                      <a:pt x="11" y="23"/>
                    </a:moveTo>
                    <a:cubicBezTo>
                      <a:pt x="0" y="16"/>
                      <a:pt x="0" y="16"/>
                      <a:pt x="0" y="16"/>
                    </a:cubicBezTo>
                    <a:cubicBezTo>
                      <a:pt x="7" y="5"/>
                      <a:pt x="7" y="5"/>
                      <a:pt x="7" y="5"/>
                    </a:cubicBezTo>
                    <a:cubicBezTo>
                      <a:pt x="7" y="5"/>
                      <a:pt x="10" y="0"/>
                      <a:pt x="15" y="3"/>
                    </a:cubicBezTo>
                    <a:cubicBezTo>
                      <a:pt x="20" y="5"/>
                      <a:pt x="18" y="11"/>
                      <a:pt x="18" y="11"/>
                    </a:cubicBezTo>
                    <a:lnTo>
                      <a:pt x="11" y="23"/>
                    </a:lnTo>
                    <a:close/>
                  </a:path>
                </a:pathLst>
              </a:custGeom>
              <a:gradFill>
                <a:gsLst>
                  <a:gs pos="47700">
                    <a:schemeClr val="accent2"/>
                  </a:gs>
                  <a:gs pos="0">
                    <a:schemeClr val="accent1"/>
                  </a:gs>
                  <a:gs pos="100000">
                    <a:schemeClr val="accent3"/>
                  </a:gs>
                </a:gsLst>
                <a:lin ang="5400000" scaled="0"/>
              </a:gradFill>
              <a:ln w="9525">
                <a:solidFill>
                  <a:schemeClr val="accent1"/>
                </a:solidFill>
              </a:ln>
              <a:effectLst>
                <a:outerShdw blurRad="508000" dist="596900" dir="3600000" sx="89000" sy="89000" algn="tl" rotWithShape="0">
                  <a:schemeClr val="bg1">
                    <a:lumMod val="50000"/>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1435" tIns="25718" rIns="51435" bIns="25718" numCol="1" spcCol="0" rtlCol="0" fromWordArt="0" anchor="ctr" anchorCtr="0" forceAA="0" compatLnSpc="1">
                <a:noAutofit/>
              </a:bodyPr>
              <a:lstStyle/>
              <a:p>
                <a:pPr algn="ctr">
                  <a:lnSpc>
                    <a:spcPct val="120000"/>
                  </a:lnSpc>
                </a:pPr>
                <a:endParaRPr lang="zh-CN" altLang="en-US" sz="1015" dirty="0">
                  <a:gradFill>
                    <a:gsLst>
                      <a:gs pos="47700">
                        <a:srgbClr val="F4DEBE"/>
                      </a:gs>
                      <a:gs pos="0">
                        <a:srgbClr val="D9A96A"/>
                      </a:gs>
                      <a:gs pos="100000">
                        <a:srgbClr val="F5E3C9"/>
                      </a:gs>
                    </a:gsLst>
                    <a:lin ang="5400000" scaled="0"/>
                  </a:gradFill>
                  <a:cs typeface="+mn-ea"/>
                  <a:sym typeface="+mn-lt"/>
                </a:endParaRPr>
              </a:p>
            </p:txBody>
          </p:sp>
        </p:grpSp>
      </p:grpSp>
      <p:sp>
        <p:nvSpPr>
          <p:cNvPr id="31" name="文本框 48"/>
          <p:cNvSpPr txBox="1">
            <a:spLocks noChangeArrowheads="1"/>
          </p:cNvSpPr>
          <p:nvPr/>
        </p:nvSpPr>
        <p:spPr bwMode="auto">
          <a:xfrm>
            <a:off x="1043608" y="267494"/>
            <a:ext cx="2160240" cy="49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Lao UI" panose="020B0502040204020203" pitchFamily="34" charset="0"/>
                <a:ea typeface="微软雅黑" panose="020B0503020204020204" pitchFamily="34" charset="-122"/>
              </a:defRPr>
            </a:lvl1pPr>
            <a:lvl2pPr marL="742950" indent="-285750">
              <a:defRPr sz="1300">
                <a:solidFill>
                  <a:schemeClr val="tx1"/>
                </a:solidFill>
                <a:latin typeface="Lao UI" panose="020B0502040204020203" pitchFamily="34" charset="0"/>
                <a:ea typeface="微软雅黑" panose="020B0503020204020204" pitchFamily="34" charset="-122"/>
              </a:defRPr>
            </a:lvl2pPr>
            <a:lvl3pPr marL="1143000" indent="-228600">
              <a:defRPr sz="1300">
                <a:solidFill>
                  <a:schemeClr val="tx1"/>
                </a:solidFill>
                <a:latin typeface="Lao UI" panose="020B0502040204020203" pitchFamily="34" charset="0"/>
                <a:ea typeface="微软雅黑" panose="020B0503020204020204" pitchFamily="34" charset="-122"/>
              </a:defRPr>
            </a:lvl3pPr>
            <a:lvl4pPr marL="1600200" indent="-228600">
              <a:defRPr sz="1300">
                <a:solidFill>
                  <a:schemeClr val="tx1"/>
                </a:solidFill>
                <a:latin typeface="Lao UI" panose="020B0502040204020203" pitchFamily="34" charset="0"/>
                <a:ea typeface="微软雅黑" panose="020B0503020204020204" pitchFamily="34" charset="-122"/>
              </a:defRPr>
            </a:lvl4pPr>
            <a:lvl5pPr marL="2057400" indent="-228600">
              <a:defRPr sz="1300">
                <a:solidFill>
                  <a:schemeClr val="tx1"/>
                </a:solidFill>
                <a:latin typeface="Lao UI" panose="020B0502040204020203"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Lao UI" panose="020B0502040204020203" pitchFamily="34" charset="0"/>
                <a:ea typeface="微软雅黑" panose="020B0503020204020204" pitchFamily="34" charset="-122"/>
              </a:defRPr>
            </a:lvl9pPr>
          </a:lstStyle>
          <a:p>
            <a:pPr>
              <a:lnSpc>
                <a:spcPct val="120000"/>
              </a:lnSpc>
              <a:defRPr/>
            </a:pPr>
            <a:r>
              <a:rPr lang="zh-CN" altLang="en-US" sz="2400" dirty="0">
                <a:gradFill>
                  <a:gsLst>
                    <a:gs pos="50000">
                      <a:schemeClr val="accent2"/>
                    </a:gs>
                    <a:gs pos="0">
                      <a:schemeClr val="accent1"/>
                    </a:gs>
                    <a:gs pos="100000">
                      <a:schemeClr val="accent3"/>
                    </a:gs>
                  </a:gsLst>
                  <a:lin ang="5400000" scaled="1"/>
                </a:gradFill>
                <a:latin typeface="+mn-lt"/>
                <a:ea typeface="+mn-ea"/>
                <a:cs typeface="+mn-ea"/>
                <a:sym typeface="+mn-lt"/>
              </a:rPr>
              <a:t>资金用途</a:t>
            </a:r>
          </a:p>
        </p:txBody>
      </p:sp>
      <p:sp>
        <p:nvSpPr>
          <p:cNvPr id="32" name="Content Placeholder 2"/>
          <p:cNvSpPr txBox="1"/>
          <p:nvPr/>
        </p:nvSpPr>
        <p:spPr>
          <a:xfrm>
            <a:off x="1050649" y="631206"/>
            <a:ext cx="1730071" cy="255587"/>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1087755">
              <a:lnSpc>
                <a:spcPct val="120000"/>
              </a:lnSpc>
              <a:spcBef>
                <a:spcPts val="0"/>
              </a:spcBef>
              <a:buNone/>
              <a:defRPr/>
            </a:pPr>
            <a:r>
              <a:rPr lang="zh-CN" altLang="en-US" sz="1000" dirty="0">
                <a:gradFill>
                  <a:gsLst>
                    <a:gs pos="50000">
                      <a:schemeClr val="accent2"/>
                    </a:gs>
                    <a:gs pos="0">
                      <a:schemeClr val="accent1"/>
                    </a:gs>
                    <a:gs pos="100000">
                      <a:schemeClr val="accent3"/>
                    </a:gs>
                  </a:gsLst>
                  <a:lin ang="5400000" scaled="1"/>
                </a:gradFill>
                <a:cs typeface="+mn-ea"/>
                <a:sym typeface="+mn-lt"/>
              </a:rPr>
              <a:t>此处添加文本详细介绍内容</a:t>
            </a:r>
            <a:endParaRPr lang="en-US" altLang="zh-CN" sz="1000" dirty="0">
              <a:gradFill>
                <a:gsLst>
                  <a:gs pos="50000">
                    <a:schemeClr val="accent2"/>
                  </a:gs>
                  <a:gs pos="0">
                    <a:schemeClr val="accent1"/>
                  </a:gs>
                  <a:gs pos="100000">
                    <a:schemeClr val="accent3"/>
                  </a:gs>
                </a:gsLst>
                <a:lin ang="5400000" scaled="1"/>
              </a:gradFill>
              <a:cs typeface="+mn-ea"/>
              <a:sym typeface="+mn-lt"/>
            </a:endParaRPr>
          </a:p>
        </p:txBody>
      </p:sp>
      <p:grpSp>
        <p:nvGrpSpPr>
          <p:cNvPr id="2" name="组合 1"/>
          <p:cNvGrpSpPr/>
          <p:nvPr/>
        </p:nvGrpSpPr>
        <p:grpSpPr>
          <a:xfrm>
            <a:off x="572795" y="1280295"/>
            <a:ext cx="7792404" cy="3323336"/>
            <a:chOff x="572795" y="1280295"/>
            <a:chExt cx="7792404" cy="3323336"/>
          </a:xfrm>
        </p:grpSpPr>
        <p:grpSp>
          <p:nvGrpSpPr>
            <p:cNvPr id="29" name="组合 28"/>
            <p:cNvGrpSpPr/>
            <p:nvPr/>
          </p:nvGrpSpPr>
          <p:grpSpPr>
            <a:xfrm>
              <a:off x="6914932" y="3240062"/>
              <a:ext cx="468576" cy="472513"/>
              <a:chOff x="5715953" y="4268070"/>
              <a:chExt cx="566738" cy="571500"/>
            </a:xfrm>
            <a:solidFill>
              <a:schemeClr val="accent1"/>
            </a:solidFill>
          </p:grpSpPr>
          <p:sp>
            <p:nvSpPr>
              <p:cNvPr id="30" name="Freeform 13"/>
              <p:cNvSpPr>
                <a:spLocks noEditPoints="1"/>
              </p:cNvSpPr>
              <p:nvPr/>
            </p:nvSpPr>
            <p:spPr bwMode="auto">
              <a:xfrm>
                <a:off x="5715953" y="4325220"/>
                <a:ext cx="511175" cy="514350"/>
              </a:xfrm>
              <a:custGeom>
                <a:avLst/>
                <a:gdLst>
                  <a:gd name="T0" fmla="*/ 129 w 259"/>
                  <a:gd name="T1" fmla="*/ 260 h 260"/>
                  <a:gd name="T2" fmla="*/ 259 w 259"/>
                  <a:gd name="T3" fmla="*/ 130 h 260"/>
                  <a:gd name="T4" fmla="*/ 243 w 259"/>
                  <a:gd name="T5" fmla="*/ 69 h 260"/>
                  <a:gd name="T6" fmla="*/ 240 w 259"/>
                  <a:gd name="T7" fmla="*/ 69 h 260"/>
                  <a:gd name="T8" fmla="*/ 238 w 259"/>
                  <a:gd name="T9" fmla="*/ 69 h 260"/>
                  <a:gd name="T10" fmla="*/ 222 w 259"/>
                  <a:gd name="T11" fmla="*/ 68 h 260"/>
                  <a:gd name="T12" fmla="*/ 210 w 259"/>
                  <a:gd name="T13" fmla="*/ 80 h 260"/>
                  <a:gd name="T14" fmla="*/ 224 w 259"/>
                  <a:gd name="T15" fmla="*/ 130 h 260"/>
                  <a:gd name="T16" fmla="*/ 129 w 259"/>
                  <a:gd name="T17" fmla="*/ 225 h 260"/>
                  <a:gd name="T18" fmla="*/ 34 w 259"/>
                  <a:gd name="T19" fmla="*/ 130 h 260"/>
                  <a:gd name="T20" fmla="*/ 129 w 259"/>
                  <a:gd name="T21" fmla="*/ 35 h 260"/>
                  <a:gd name="T22" fmla="*/ 179 w 259"/>
                  <a:gd name="T23" fmla="*/ 49 h 260"/>
                  <a:gd name="T24" fmla="*/ 190 w 259"/>
                  <a:gd name="T25" fmla="*/ 38 h 260"/>
                  <a:gd name="T26" fmla="*/ 189 w 259"/>
                  <a:gd name="T27" fmla="*/ 19 h 260"/>
                  <a:gd name="T28" fmla="*/ 189 w 259"/>
                  <a:gd name="T29" fmla="*/ 15 h 260"/>
                  <a:gd name="T30" fmla="*/ 129 w 259"/>
                  <a:gd name="T31" fmla="*/ 0 h 260"/>
                  <a:gd name="T32" fmla="*/ 0 w 259"/>
                  <a:gd name="T33" fmla="*/ 130 h 260"/>
                  <a:gd name="T34" fmla="*/ 129 w 259"/>
                  <a:gd name="T35" fmla="*/ 260 h 260"/>
                  <a:gd name="T36" fmla="*/ 129 w 259"/>
                  <a:gd name="T37" fmla="*/ 260 h 260"/>
                  <a:gd name="T38" fmla="*/ 129 w 259"/>
                  <a:gd name="T39"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9" h="260">
                    <a:moveTo>
                      <a:pt x="129" y="260"/>
                    </a:moveTo>
                    <a:cubicBezTo>
                      <a:pt x="201" y="260"/>
                      <a:pt x="259" y="202"/>
                      <a:pt x="259" y="130"/>
                    </a:cubicBezTo>
                    <a:cubicBezTo>
                      <a:pt x="259" y="108"/>
                      <a:pt x="253" y="87"/>
                      <a:pt x="243" y="69"/>
                    </a:cubicBezTo>
                    <a:cubicBezTo>
                      <a:pt x="242" y="69"/>
                      <a:pt x="241" y="69"/>
                      <a:pt x="240" y="69"/>
                    </a:cubicBezTo>
                    <a:cubicBezTo>
                      <a:pt x="240" y="69"/>
                      <a:pt x="239" y="69"/>
                      <a:pt x="238" y="69"/>
                    </a:cubicBezTo>
                    <a:cubicBezTo>
                      <a:pt x="222" y="68"/>
                      <a:pt x="222" y="68"/>
                      <a:pt x="222" y="68"/>
                    </a:cubicBezTo>
                    <a:cubicBezTo>
                      <a:pt x="210" y="80"/>
                      <a:pt x="210" y="80"/>
                      <a:pt x="210" y="80"/>
                    </a:cubicBezTo>
                    <a:cubicBezTo>
                      <a:pt x="219" y="94"/>
                      <a:pt x="224" y="112"/>
                      <a:pt x="224" y="130"/>
                    </a:cubicBezTo>
                    <a:cubicBezTo>
                      <a:pt x="224" y="183"/>
                      <a:pt x="182" y="225"/>
                      <a:pt x="129" y="225"/>
                    </a:cubicBezTo>
                    <a:cubicBezTo>
                      <a:pt x="77" y="225"/>
                      <a:pt x="34" y="183"/>
                      <a:pt x="34" y="130"/>
                    </a:cubicBezTo>
                    <a:cubicBezTo>
                      <a:pt x="34" y="77"/>
                      <a:pt x="76" y="35"/>
                      <a:pt x="129" y="35"/>
                    </a:cubicBezTo>
                    <a:cubicBezTo>
                      <a:pt x="147" y="35"/>
                      <a:pt x="165" y="40"/>
                      <a:pt x="179" y="49"/>
                    </a:cubicBezTo>
                    <a:cubicBezTo>
                      <a:pt x="190" y="38"/>
                      <a:pt x="190" y="38"/>
                      <a:pt x="190" y="38"/>
                    </a:cubicBezTo>
                    <a:cubicBezTo>
                      <a:pt x="189" y="19"/>
                      <a:pt x="189" y="19"/>
                      <a:pt x="189" y="19"/>
                    </a:cubicBezTo>
                    <a:cubicBezTo>
                      <a:pt x="188" y="18"/>
                      <a:pt x="188" y="16"/>
                      <a:pt x="189" y="15"/>
                    </a:cubicBezTo>
                    <a:cubicBezTo>
                      <a:pt x="171" y="6"/>
                      <a:pt x="151" y="0"/>
                      <a:pt x="129" y="0"/>
                    </a:cubicBezTo>
                    <a:cubicBezTo>
                      <a:pt x="58" y="0"/>
                      <a:pt x="0" y="58"/>
                      <a:pt x="0" y="130"/>
                    </a:cubicBezTo>
                    <a:cubicBezTo>
                      <a:pt x="0" y="202"/>
                      <a:pt x="58" y="260"/>
                      <a:pt x="129" y="260"/>
                    </a:cubicBezTo>
                    <a:close/>
                    <a:moveTo>
                      <a:pt x="129" y="260"/>
                    </a:moveTo>
                    <a:cubicBezTo>
                      <a:pt x="129" y="260"/>
                      <a:pt x="129" y="260"/>
                      <a:pt x="129" y="26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3" name="Freeform 14"/>
              <p:cNvSpPr>
                <a:spLocks noEditPoints="1"/>
              </p:cNvSpPr>
              <p:nvPr/>
            </p:nvSpPr>
            <p:spPr bwMode="auto">
              <a:xfrm>
                <a:off x="5844540" y="4455395"/>
                <a:ext cx="252413" cy="254000"/>
              </a:xfrm>
              <a:custGeom>
                <a:avLst/>
                <a:gdLst>
                  <a:gd name="T0" fmla="*/ 64 w 128"/>
                  <a:gd name="T1" fmla="*/ 31 h 128"/>
                  <a:gd name="T2" fmla="*/ 67 w 128"/>
                  <a:gd name="T3" fmla="*/ 31 h 128"/>
                  <a:gd name="T4" fmla="*/ 91 w 128"/>
                  <a:gd name="T5" fmla="*/ 7 h 128"/>
                  <a:gd name="T6" fmla="*/ 91 w 128"/>
                  <a:gd name="T7" fmla="*/ 6 h 128"/>
                  <a:gd name="T8" fmla="*/ 64 w 128"/>
                  <a:gd name="T9" fmla="*/ 0 h 128"/>
                  <a:gd name="T10" fmla="*/ 0 w 128"/>
                  <a:gd name="T11" fmla="*/ 64 h 128"/>
                  <a:gd name="T12" fmla="*/ 64 w 128"/>
                  <a:gd name="T13" fmla="*/ 128 h 128"/>
                  <a:gd name="T14" fmla="*/ 128 w 128"/>
                  <a:gd name="T15" fmla="*/ 64 h 128"/>
                  <a:gd name="T16" fmla="*/ 122 w 128"/>
                  <a:gd name="T17" fmla="*/ 37 h 128"/>
                  <a:gd name="T18" fmla="*/ 121 w 128"/>
                  <a:gd name="T19" fmla="*/ 38 h 128"/>
                  <a:gd name="T20" fmla="*/ 97 w 128"/>
                  <a:gd name="T21" fmla="*/ 61 h 128"/>
                  <a:gd name="T22" fmla="*/ 98 w 128"/>
                  <a:gd name="T23" fmla="*/ 64 h 128"/>
                  <a:gd name="T24" fmla="*/ 64 w 128"/>
                  <a:gd name="T25" fmla="*/ 98 h 128"/>
                  <a:gd name="T26" fmla="*/ 31 w 128"/>
                  <a:gd name="T27" fmla="*/ 64 h 128"/>
                  <a:gd name="T28" fmla="*/ 64 w 128"/>
                  <a:gd name="T29" fmla="*/ 31 h 128"/>
                  <a:gd name="T30" fmla="*/ 64 w 128"/>
                  <a:gd name="T31" fmla="*/ 31 h 128"/>
                  <a:gd name="T32" fmla="*/ 64 w 128"/>
                  <a:gd name="T33" fmla="*/ 3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8" h="128">
                    <a:moveTo>
                      <a:pt x="64" y="31"/>
                    </a:moveTo>
                    <a:cubicBezTo>
                      <a:pt x="65" y="31"/>
                      <a:pt x="66" y="31"/>
                      <a:pt x="67" y="31"/>
                    </a:cubicBezTo>
                    <a:cubicBezTo>
                      <a:pt x="91" y="7"/>
                      <a:pt x="91" y="7"/>
                      <a:pt x="91" y="7"/>
                    </a:cubicBezTo>
                    <a:cubicBezTo>
                      <a:pt x="91" y="6"/>
                      <a:pt x="91" y="6"/>
                      <a:pt x="91" y="6"/>
                    </a:cubicBezTo>
                    <a:cubicBezTo>
                      <a:pt x="83" y="2"/>
                      <a:pt x="74" y="0"/>
                      <a:pt x="64" y="0"/>
                    </a:cubicBezTo>
                    <a:cubicBezTo>
                      <a:pt x="29" y="0"/>
                      <a:pt x="0" y="29"/>
                      <a:pt x="0" y="64"/>
                    </a:cubicBezTo>
                    <a:cubicBezTo>
                      <a:pt x="0" y="99"/>
                      <a:pt x="29" y="128"/>
                      <a:pt x="64" y="128"/>
                    </a:cubicBezTo>
                    <a:cubicBezTo>
                      <a:pt x="99" y="128"/>
                      <a:pt x="128" y="99"/>
                      <a:pt x="128" y="64"/>
                    </a:cubicBezTo>
                    <a:cubicBezTo>
                      <a:pt x="128" y="54"/>
                      <a:pt x="126" y="45"/>
                      <a:pt x="122" y="37"/>
                    </a:cubicBezTo>
                    <a:cubicBezTo>
                      <a:pt x="121" y="38"/>
                      <a:pt x="121" y="38"/>
                      <a:pt x="121" y="38"/>
                    </a:cubicBezTo>
                    <a:cubicBezTo>
                      <a:pt x="97" y="61"/>
                      <a:pt x="97" y="61"/>
                      <a:pt x="97" y="61"/>
                    </a:cubicBezTo>
                    <a:cubicBezTo>
                      <a:pt x="97" y="62"/>
                      <a:pt x="98" y="63"/>
                      <a:pt x="98" y="64"/>
                    </a:cubicBezTo>
                    <a:cubicBezTo>
                      <a:pt x="98" y="83"/>
                      <a:pt x="83" y="98"/>
                      <a:pt x="64" y="98"/>
                    </a:cubicBezTo>
                    <a:cubicBezTo>
                      <a:pt x="46" y="98"/>
                      <a:pt x="31" y="83"/>
                      <a:pt x="31" y="64"/>
                    </a:cubicBezTo>
                    <a:cubicBezTo>
                      <a:pt x="31" y="46"/>
                      <a:pt x="46" y="31"/>
                      <a:pt x="64" y="31"/>
                    </a:cubicBezTo>
                    <a:close/>
                    <a:moveTo>
                      <a:pt x="64" y="31"/>
                    </a:moveTo>
                    <a:cubicBezTo>
                      <a:pt x="64" y="31"/>
                      <a:pt x="64" y="31"/>
                      <a:pt x="64"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4" name="Freeform 15"/>
              <p:cNvSpPr>
                <a:spLocks noEditPoints="1"/>
              </p:cNvSpPr>
              <p:nvPr/>
            </p:nvSpPr>
            <p:spPr bwMode="auto">
              <a:xfrm>
                <a:off x="5969953" y="4268070"/>
                <a:ext cx="312738" cy="312738"/>
              </a:xfrm>
              <a:custGeom>
                <a:avLst/>
                <a:gdLst>
                  <a:gd name="T0" fmla="*/ 134 w 158"/>
                  <a:gd name="T1" fmla="*/ 43 h 158"/>
                  <a:gd name="T2" fmla="*/ 141 w 158"/>
                  <a:gd name="T3" fmla="*/ 36 h 158"/>
                  <a:gd name="T4" fmla="*/ 141 w 158"/>
                  <a:gd name="T5" fmla="*/ 23 h 158"/>
                  <a:gd name="T6" fmla="*/ 136 w 158"/>
                  <a:gd name="T7" fmla="*/ 18 h 158"/>
                  <a:gd name="T8" fmla="*/ 130 w 158"/>
                  <a:gd name="T9" fmla="*/ 15 h 158"/>
                  <a:gd name="T10" fmla="*/ 123 w 158"/>
                  <a:gd name="T11" fmla="*/ 18 h 158"/>
                  <a:gd name="T12" fmla="*/ 115 w 158"/>
                  <a:gd name="T13" fmla="*/ 27 h 158"/>
                  <a:gd name="T14" fmla="*/ 113 w 158"/>
                  <a:gd name="T15" fmla="*/ 3 h 158"/>
                  <a:gd name="T16" fmla="*/ 110 w 158"/>
                  <a:gd name="T17" fmla="*/ 0 h 158"/>
                  <a:gd name="T18" fmla="*/ 108 w 158"/>
                  <a:gd name="T19" fmla="*/ 1 h 158"/>
                  <a:gd name="T20" fmla="*/ 73 w 158"/>
                  <a:gd name="T21" fmla="*/ 36 h 158"/>
                  <a:gd name="T22" fmla="*/ 69 w 158"/>
                  <a:gd name="T23" fmla="*/ 48 h 158"/>
                  <a:gd name="T24" fmla="*/ 69 w 158"/>
                  <a:gd name="T25" fmla="*/ 49 h 158"/>
                  <a:gd name="T26" fmla="*/ 70 w 158"/>
                  <a:gd name="T27" fmla="*/ 71 h 158"/>
                  <a:gd name="T28" fmla="*/ 58 w 158"/>
                  <a:gd name="T29" fmla="*/ 83 h 158"/>
                  <a:gd name="T30" fmla="*/ 35 w 158"/>
                  <a:gd name="T31" fmla="*/ 106 h 158"/>
                  <a:gd name="T32" fmla="*/ 35 w 158"/>
                  <a:gd name="T33" fmla="*/ 106 h 158"/>
                  <a:gd name="T34" fmla="*/ 13 w 158"/>
                  <a:gd name="T35" fmla="*/ 128 h 158"/>
                  <a:gd name="T36" fmla="*/ 3 w 158"/>
                  <a:gd name="T37" fmla="*/ 138 h 158"/>
                  <a:gd name="T38" fmla="*/ 1 w 158"/>
                  <a:gd name="T39" fmla="*/ 143 h 158"/>
                  <a:gd name="T40" fmla="*/ 0 w 158"/>
                  <a:gd name="T41" fmla="*/ 150 h 158"/>
                  <a:gd name="T42" fmla="*/ 8 w 158"/>
                  <a:gd name="T43" fmla="*/ 158 h 158"/>
                  <a:gd name="T44" fmla="*/ 8 w 158"/>
                  <a:gd name="T45" fmla="*/ 158 h 158"/>
                  <a:gd name="T46" fmla="*/ 16 w 158"/>
                  <a:gd name="T47" fmla="*/ 158 h 158"/>
                  <a:gd name="T48" fmla="*/ 21 w 158"/>
                  <a:gd name="T49" fmla="*/ 156 h 158"/>
                  <a:gd name="T50" fmla="*/ 89 w 158"/>
                  <a:gd name="T51" fmla="*/ 88 h 158"/>
                  <a:gd name="T52" fmla="*/ 109 w 158"/>
                  <a:gd name="T53" fmla="*/ 89 h 158"/>
                  <a:gd name="T54" fmla="*/ 110 w 158"/>
                  <a:gd name="T55" fmla="*/ 89 h 158"/>
                  <a:gd name="T56" fmla="*/ 111 w 158"/>
                  <a:gd name="T57" fmla="*/ 89 h 158"/>
                  <a:gd name="T58" fmla="*/ 122 w 158"/>
                  <a:gd name="T59" fmla="*/ 85 h 158"/>
                  <a:gd name="T60" fmla="*/ 157 w 158"/>
                  <a:gd name="T61" fmla="*/ 50 h 158"/>
                  <a:gd name="T62" fmla="*/ 155 w 158"/>
                  <a:gd name="T63" fmla="*/ 45 h 158"/>
                  <a:gd name="T64" fmla="*/ 134 w 158"/>
                  <a:gd name="T65" fmla="*/ 43 h 158"/>
                  <a:gd name="T66" fmla="*/ 134 w 158"/>
                  <a:gd name="T67" fmla="*/ 43 h 158"/>
                  <a:gd name="T68" fmla="*/ 134 w 158"/>
                  <a:gd name="T69" fmla="*/ 4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8" h="158">
                    <a:moveTo>
                      <a:pt x="134" y="43"/>
                    </a:moveTo>
                    <a:cubicBezTo>
                      <a:pt x="141" y="36"/>
                      <a:pt x="141" y="36"/>
                      <a:pt x="141" y="36"/>
                    </a:cubicBezTo>
                    <a:cubicBezTo>
                      <a:pt x="145" y="32"/>
                      <a:pt x="145" y="27"/>
                      <a:pt x="141" y="23"/>
                    </a:cubicBezTo>
                    <a:cubicBezTo>
                      <a:pt x="136" y="18"/>
                      <a:pt x="136" y="18"/>
                      <a:pt x="136" y="18"/>
                    </a:cubicBezTo>
                    <a:cubicBezTo>
                      <a:pt x="134" y="16"/>
                      <a:pt x="132" y="15"/>
                      <a:pt x="130" y="15"/>
                    </a:cubicBezTo>
                    <a:cubicBezTo>
                      <a:pt x="127" y="15"/>
                      <a:pt x="125" y="16"/>
                      <a:pt x="123" y="18"/>
                    </a:cubicBezTo>
                    <a:cubicBezTo>
                      <a:pt x="115" y="27"/>
                      <a:pt x="115" y="27"/>
                      <a:pt x="115" y="27"/>
                    </a:cubicBezTo>
                    <a:cubicBezTo>
                      <a:pt x="113" y="3"/>
                      <a:pt x="113" y="3"/>
                      <a:pt x="113" y="3"/>
                    </a:cubicBezTo>
                    <a:cubicBezTo>
                      <a:pt x="113" y="1"/>
                      <a:pt x="111" y="0"/>
                      <a:pt x="110" y="0"/>
                    </a:cubicBezTo>
                    <a:cubicBezTo>
                      <a:pt x="109" y="0"/>
                      <a:pt x="108" y="1"/>
                      <a:pt x="108" y="1"/>
                    </a:cubicBezTo>
                    <a:cubicBezTo>
                      <a:pt x="73" y="36"/>
                      <a:pt x="73" y="36"/>
                      <a:pt x="73" y="36"/>
                    </a:cubicBezTo>
                    <a:cubicBezTo>
                      <a:pt x="70" y="39"/>
                      <a:pt x="68" y="43"/>
                      <a:pt x="69" y="48"/>
                    </a:cubicBezTo>
                    <a:cubicBezTo>
                      <a:pt x="69" y="49"/>
                      <a:pt x="69" y="49"/>
                      <a:pt x="69" y="49"/>
                    </a:cubicBezTo>
                    <a:cubicBezTo>
                      <a:pt x="70" y="71"/>
                      <a:pt x="70" y="71"/>
                      <a:pt x="70" y="71"/>
                    </a:cubicBezTo>
                    <a:cubicBezTo>
                      <a:pt x="58" y="83"/>
                      <a:pt x="58" y="83"/>
                      <a:pt x="58" y="83"/>
                    </a:cubicBezTo>
                    <a:cubicBezTo>
                      <a:pt x="35" y="106"/>
                      <a:pt x="35" y="106"/>
                      <a:pt x="35" y="106"/>
                    </a:cubicBezTo>
                    <a:cubicBezTo>
                      <a:pt x="35" y="106"/>
                      <a:pt x="35" y="106"/>
                      <a:pt x="35" y="106"/>
                    </a:cubicBezTo>
                    <a:cubicBezTo>
                      <a:pt x="13" y="128"/>
                      <a:pt x="13" y="128"/>
                      <a:pt x="13" y="128"/>
                    </a:cubicBezTo>
                    <a:cubicBezTo>
                      <a:pt x="3" y="138"/>
                      <a:pt x="3" y="138"/>
                      <a:pt x="3" y="138"/>
                    </a:cubicBezTo>
                    <a:cubicBezTo>
                      <a:pt x="2" y="139"/>
                      <a:pt x="1" y="141"/>
                      <a:pt x="1" y="143"/>
                    </a:cubicBezTo>
                    <a:cubicBezTo>
                      <a:pt x="0" y="150"/>
                      <a:pt x="0" y="150"/>
                      <a:pt x="0" y="150"/>
                    </a:cubicBezTo>
                    <a:cubicBezTo>
                      <a:pt x="0" y="155"/>
                      <a:pt x="4" y="158"/>
                      <a:pt x="8" y="158"/>
                    </a:cubicBezTo>
                    <a:cubicBezTo>
                      <a:pt x="8" y="158"/>
                      <a:pt x="8" y="158"/>
                      <a:pt x="8" y="158"/>
                    </a:cubicBezTo>
                    <a:cubicBezTo>
                      <a:pt x="16" y="158"/>
                      <a:pt x="16" y="158"/>
                      <a:pt x="16" y="158"/>
                    </a:cubicBezTo>
                    <a:cubicBezTo>
                      <a:pt x="18" y="158"/>
                      <a:pt x="20" y="157"/>
                      <a:pt x="21" y="156"/>
                    </a:cubicBezTo>
                    <a:cubicBezTo>
                      <a:pt x="89" y="88"/>
                      <a:pt x="89" y="88"/>
                      <a:pt x="89" y="88"/>
                    </a:cubicBezTo>
                    <a:cubicBezTo>
                      <a:pt x="109" y="89"/>
                      <a:pt x="109" y="89"/>
                      <a:pt x="109" y="89"/>
                    </a:cubicBezTo>
                    <a:cubicBezTo>
                      <a:pt x="110" y="89"/>
                      <a:pt x="110" y="89"/>
                      <a:pt x="110" y="89"/>
                    </a:cubicBezTo>
                    <a:cubicBezTo>
                      <a:pt x="110" y="89"/>
                      <a:pt x="111" y="89"/>
                      <a:pt x="111" y="89"/>
                    </a:cubicBezTo>
                    <a:cubicBezTo>
                      <a:pt x="115" y="89"/>
                      <a:pt x="119" y="88"/>
                      <a:pt x="122" y="85"/>
                    </a:cubicBezTo>
                    <a:cubicBezTo>
                      <a:pt x="157" y="50"/>
                      <a:pt x="157" y="50"/>
                      <a:pt x="157" y="50"/>
                    </a:cubicBezTo>
                    <a:cubicBezTo>
                      <a:pt x="158" y="48"/>
                      <a:pt x="157" y="45"/>
                      <a:pt x="155" y="45"/>
                    </a:cubicBezTo>
                    <a:lnTo>
                      <a:pt x="134" y="43"/>
                    </a:lnTo>
                    <a:close/>
                    <a:moveTo>
                      <a:pt x="134" y="43"/>
                    </a:moveTo>
                    <a:cubicBezTo>
                      <a:pt x="134" y="43"/>
                      <a:pt x="134" y="43"/>
                      <a:pt x="134"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grpSp>
        <p:sp>
          <p:nvSpPr>
            <p:cNvPr id="35" name="Freeform 20"/>
            <p:cNvSpPr/>
            <p:nvPr/>
          </p:nvSpPr>
          <p:spPr bwMode="auto">
            <a:xfrm>
              <a:off x="4365826" y="3645670"/>
              <a:ext cx="488950" cy="619125"/>
            </a:xfrm>
            <a:custGeom>
              <a:avLst/>
              <a:gdLst>
                <a:gd name="T0" fmla="*/ 148 w 248"/>
                <a:gd name="T1" fmla="*/ 313 h 313"/>
                <a:gd name="T2" fmla="*/ 100 w 248"/>
                <a:gd name="T3" fmla="*/ 313 h 313"/>
                <a:gd name="T4" fmla="*/ 0 w 248"/>
                <a:gd name="T5" fmla="*/ 213 h 313"/>
                <a:gd name="T6" fmla="*/ 0 w 248"/>
                <a:gd name="T7" fmla="*/ 100 h 313"/>
                <a:gd name="T8" fmla="*/ 100 w 248"/>
                <a:gd name="T9" fmla="*/ 0 h 313"/>
                <a:gd name="T10" fmla="*/ 148 w 248"/>
                <a:gd name="T11" fmla="*/ 0 h 313"/>
                <a:gd name="T12" fmla="*/ 248 w 248"/>
                <a:gd name="T13" fmla="*/ 100 h 313"/>
                <a:gd name="T14" fmla="*/ 248 w 248"/>
                <a:gd name="T15" fmla="*/ 213 h 313"/>
                <a:gd name="T16" fmla="*/ 148 w 248"/>
                <a:gd name="T17" fmla="*/ 31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8" h="313">
                  <a:moveTo>
                    <a:pt x="148" y="313"/>
                  </a:moveTo>
                  <a:cubicBezTo>
                    <a:pt x="100" y="313"/>
                    <a:pt x="100" y="313"/>
                    <a:pt x="100" y="313"/>
                  </a:cubicBezTo>
                  <a:cubicBezTo>
                    <a:pt x="45" y="313"/>
                    <a:pt x="0" y="268"/>
                    <a:pt x="0" y="213"/>
                  </a:cubicBezTo>
                  <a:cubicBezTo>
                    <a:pt x="0" y="100"/>
                    <a:pt x="0" y="100"/>
                    <a:pt x="0" y="100"/>
                  </a:cubicBezTo>
                  <a:cubicBezTo>
                    <a:pt x="0" y="45"/>
                    <a:pt x="45" y="0"/>
                    <a:pt x="100" y="0"/>
                  </a:cubicBezTo>
                  <a:cubicBezTo>
                    <a:pt x="148" y="0"/>
                    <a:pt x="148" y="0"/>
                    <a:pt x="148" y="0"/>
                  </a:cubicBezTo>
                  <a:cubicBezTo>
                    <a:pt x="203" y="0"/>
                    <a:pt x="248" y="45"/>
                    <a:pt x="248" y="100"/>
                  </a:cubicBezTo>
                  <a:cubicBezTo>
                    <a:pt x="248" y="213"/>
                    <a:pt x="248" y="213"/>
                    <a:pt x="248" y="213"/>
                  </a:cubicBezTo>
                  <a:cubicBezTo>
                    <a:pt x="248" y="268"/>
                    <a:pt x="203" y="313"/>
                    <a:pt x="148" y="313"/>
                  </a:cubicBezTo>
                  <a:close/>
                </a:path>
              </a:pathLst>
            </a:custGeom>
            <a:solidFill>
              <a:srgbClr val="9B9A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6" name="Freeform 21"/>
            <p:cNvSpPr/>
            <p:nvPr/>
          </p:nvSpPr>
          <p:spPr bwMode="auto">
            <a:xfrm>
              <a:off x="4297563" y="3637732"/>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7" name="Freeform 22"/>
            <p:cNvSpPr/>
            <p:nvPr/>
          </p:nvSpPr>
          <p:spPr bwMode="auto">
            <a:xfrm>
              <a:off x="4297563" y="3842520"/>
              <a:ext cx="625475" cy="147638"/>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1"/>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1"/>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8" name="Freeform 23"/>
            <p:cNvSpPr/>
            <p:nvPr/>
          </p:nvSpPr>
          <p:spPr bwMode="auto">
            <a:xfrm>
              <a:off x="4297563" y="4039370"/>
              <a:ext cx="625475" cy="149225"/>
            </a:xfrm>
            <a:custGeom>
              <a:avLst/>
              <a:gdLst>
                <a:gd name="T0" fmla="*/ 284 w 316"/>
                <a:gd name="T1" fmla="*/ 75 h 75"/>
                <a:gd name="T2" fmla="*/ 32 w 316"/>
                <a:gd name="T3" fmla="*/ 75 h 75"/>
                <a:gd name="T4" fmla="*/ 0 w 316"/>
                <a:gd name="T5" fmla="*/ 43 h 75"/>
                <a:gd name="T6" fmla="*/ 0 w 316"/>
                <a:gd name="T7" fmla="*/ 32 h 75"/>
                <a:gd name="T8" fmla="*/ 32 w 316"/>
                <a:gd name="T9" fmla="*/ 0 h 75"/>
                <a:gd name="T10" fmla="*/ 284 w 316"/>
                <a:gd name="T11" fmla="*/ 0 h 75"/>
                <a:gd name="T12" fmla="*/ 316 w 316"/>
                <a:gd name="T13" fmla="*/ 32 h 75"/>
                <a:gd name="T14" fmla="*/ 316 w 316"/>
                <a:gd name="T15" fmla="*/ 43 h 75"/>
                <a:gd name="T16" fmla="*/ 284 w 316"/>
                <a:gd name="T1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5">
                  <a:moveTo>
                    <a:pt x="284" y="75"/>
                  </a:moveTo>
                  <a:cubicBezTo>
                    <a:pt x="32" y="75"/>
                    <a:pt x="32" y="75"/>
                    <a:pt x="32" y="75"/>
                  </a:cubicBezTo>
                  <a:cubicBezTo>
                    <a:pt x="15" y="75"/>
                    <a:pt x="0" y="60"/>
                    <a:pt x="0" y="43"/>
                  </a:cubicBezTo>
                  <a:cubicBezTo>
                    <a:pt x="0" y="32"/>
                    <a:pt x="0" y="32"/>
                    <a:pt x="0" y="32"/>
                  </a:cubicBezTo>
                  <a:cubicBezTo>
                    <a:pt x="0" y="15"/>
                    <a:pt x="15" y="0"/>
                    <a:pt x="32" y="0"/>
                  </a:cubicBezTo>
                  <a:cubicBezTo>
                    <a:pt x="284" y="0"/>
                    <a:pt x="284" y="0"/>
                    <a:pt x="284" y="0"/>
                  </a:cubicBezTo>
                  <a:cubicBezTo>
                    <a:pt x="301" y="0"/>
                    <a:pt x="316" y="15"/>
                    <a:pt x="316" y="32"/>
                  </a:cubicBezTo>
                  <a:cubicBezTo>
                    <a:pt x="316" y="43"/>
                    <a:pt x="316" y="43"/>
                    <a:pt x="316" y="43"/>
                  </a:cubicBezTo>
                  <a:cubicBezTo>
                    <a:pt x="316" y="60"/>
                    <a:pt x="301" y="75"/>
                    <a:pt x="284" y="75"/>
                  </a:cubicBezTo>
                  <a:close/>
                </a:path>
              </a:pathLst>
            </a:custGeom>
            <a:solidFill>
              <a:srgbClr val="CD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39" name="Freeform 24"/>
            <p:cNvSpPr/>
            <p:nvPr/>
          </p:nvSpPr>
          <p:spPr bwMode="auto">
            <a:xfrm>
              <a:off x="4553151" y="4264795"/>
              <a:ext cx="114300" cy="23813"/>
            </a:xfrm>
            <a:custGeom>
              <a:avLst/>
              <a:gdLst>
                <a:gd name="T0" fmla="*/ 0 w 58"/>
                <a:gd name="T1" fmla="*/ 0 h 12"/>
                <a:gd name="T2" fmla="*/ 29 w 58"/>
                <a:gd name="T3" fmla="*/ 12 h 12"/>
                <a:gd name="T4" fmla="*/ 58 w 58"/>
                <a:gd name="T5" fmla="*/ 0 h 12"/>
                <a:gd name="T6" fmla="*/ 0 w 58"/>
                <a:gd name="T7" fmla="*/ 0 h 12"/>
              </a:gdLst>
              <a:ahLst/>
              <a:cxnLst>
                <a:cxn ang="0">
                  <a:pos x="T0" y="T1"/>
                </a:cxn>
                <a:cxn ang="0">
                  <a:pos x="T2" y="T3"/>
                </a:cxn>
                <a:cxn ang="0">
                  <a:pos x="T4" y="T5"/>
                </a:cxn>
                <a:cxn ang="0">
                  <a:pos x="T6" y="T7"/>
                </a:cxn>
              </a:cxnLst>
              <a:rect l="0" t="0" r="r" b="b"/>
              <a:pathLst>
                <a:path w="58" h="12">
                  <a:moveTo>
                    <a:pt x="0" y="0"/>
                  </a:moveTo>
                  <a:cubicBezTo>
                    <a:pt x="4" y="7"/>
                    <a:pt x="15" y="12"/>
                    <a:pt x="29" y="12"/>
                  </a:cubicBezTo>
                  <a:cubicBezTo>
                    <a:pt x="43" y="12"/>
                    <a:pt x="54" y="7"/>
                    <a:pt x="58" y="0"/>
                  </a:cubicBezTo>
                  <a:lnTo>
                    <a:pt x="0" y="0"/>
                  </a:lnTo>
                  <a:close/>
                </a:path>
              </a:pathLst>
            </a:custGeom>
            <a:solidFill>
              <a:srgbClr val="1A5A6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0" name="Freeform 25"/>
            <p:cNvSpPr/>
            <p:nvPr/>
          </p:nvSpPr>
          <p:spPr bwMode="auto">
            <a:xfrm>
              <a:off x="3841951" y="1708920"/>
              <a:ext cx="1536700" cy="733425"/>
            </a:xfrm>
            <a:custGeom>
              <a:avLst/>
              <a:gdLst>
                <a:gd name="T0" fmla="*/ 778 w 778"/>
                <a:gd name="T1" fmla="*/ 371 h 371"/>
                <a:gd name="T2" fmla="*/ 389 w 778"/>
                <a:gd name="T3" fmla="*/ 0 h 371"/>
                <a:gd name="T4" fmla="*/ 0 w 778"/>
                <a:gd name="T5" fmla="*/ 371 h 371"/>
                <a:gd name="T6" fmla="*/ 778 w 778"/>
                <a:gd name="T7" fmla="*/ 371 h 371"/>
              </a:gdLst>
              <a:ahLst/>
              <a:cxnLst>
                <a:cxn ang="0">
                  <a:pos x="T0" y="T1"/>
                </a:cxn>
                <a:cxn ang="0">
                  <a:pos x="T2" y="T3"/>
                </a:cxn>
                <a:cxn ang="0">
                  <a:pos x="T4" y="T5"/>
                </a:cxn>
                <a:cxn ang="0">
                  <a:pos x="T6" y="T7"/>
                </a:cxn>
              </a:cxnLst>
              <a:rect l="0" t="0" r="r" b="b"/>
              <a:pathLst>
                <a:path w="778" h="371">
                  <a:moveTo>
                    <a:pt x="778" y="371"/>
                  </a:moveTo>
                  <a:cubicBezTo>
                    <a:pt x="769" y="164"/>
                    <a:pt x="598" y="0"/>
                    <a:pt x="389" y="0"/>
                  </a:cubicBezTo>
                  <a:cubicBezTo>
                    <a:pt x="180" y="0"/>
                    <a:pt x="9" y="164"/>
                    <a:pt x="0" y="371"/>
                  </a:cubicBezTo>
                  <a:lnTo>
                    <a:pt x="778" y="371"/>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1" name="Freeform 26"/>
            <p:cNvSpPr/>
            <p:nvPr/>
          </p:nvSpPr>
          <p:spPr bwMode="auto">
            <a:xfrm>
              <a:off x="4230888" y="3272607"/>
              <a:ext cx="758825" cy="365125"/>
            </a:xfrm>
            <a:custGeom>
              <a:avLst/>
              <a:gdLst>
                <a:gd name="T0" fmla="*/ 0 w 384"/>
                <a:gd name="T1" fmla="*/ 0 h 185"/>
                <a:gd name="T2" fmla="*/ 81 w 384"/>
                <a:gd name="T3" fmla="*/ 185 h 185"/>
                <a:gd name="T4" fmla="*/ 173 w 384"/>
                <a:gd name="T5" fmla="*/ 185 h 185"/>
                <a:gd name="T6" fmla="*/ 192 w 384"/>
                <a:gd name="T7" fmla="*/ 185 h 185"/>
                <a:gd name="T8" fmla="*/ 211 w 384"/>
                <a:gd name="T9" fmla="*/ 185 h 185"/>
                <a:gd name="T10" fmla="*/ 303 w 384"/>
                <a:gd name="T11" fmla="*/ 185 h 185"/>
                <a:gd name="T12" fmla="*/ 384 w 384"/>
                <a:gd name="T13" fmla="*/ 0 h 185"/>
                <a:gd name="T14" fmla="*/ 0 w 384"/>
                <a:gd name="T15" fmla="*/ 0 h 1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185">
                  <a:moveTo>
                    <a:pt x="0" y="0"/>
                  </a:moveTo>
                  <a:cubicBezTo>
                    <a:pt x="40" y="63"/>
                    <a:pt x="77" y="135"/>
                    <a:pt x="81" y="185"/>
                  </a:cubicBezTo>
                  <a:cubicBezTo>
                    <a:pt x="173" y="185"/>
                    <a:pt x="173" y="185"/>
                    <a:pt x="173" y="185"/>
                  </a:cubicBezTo>
                  <a:cubicBezTo>
                    <a:pt x="192" y="185"/>
                    <a:pt x="192" y="185"/>
                    <a:pt x="192" y="185"/>
                  </a:cubicBezTo>
                  <a:cubicBezTo>
                    <a:pt x="211" y="185"/>
                    <a:pt x="211" y="185"/>
                    <a:pt x="211" y="185"/>
                  </a:cubicBezTo>
                  <a:cubicBezTo>
                    <a:pt x="303" y="185"/>
                    <a:pt x="303" y="185"/>
                    <a:pt x="303" y="185"/>
                  </a:cubicBezTo>
                  <a:cubicBezTo>
                    <a:pt x="307" y="135"/>
                    <a:pt x="344" y="63"/>
                    <a:pt x="384" y="0"/>
                  </a:cubicBezTo>
                  <a:lnTo>
                    <a:pt x="0" y="0"/>
                  </a:ln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2" name="Freeform 27"/>
            <p:cNvSpPr/>
            <p:nvPr/>
          </p:nvSpPr>
          <p:spPr bwMode="auto">
            <a:xfrm>
              <a:off x="4383288" y="1280295"/>
              <a:ext cx="100013" cy="342900"/>
            </a:xfrm>
            <a:custGeom>
              <a:avLst/>
              <a:gdLst>
                <a:gd name="T0" fmla="*/ 41 w 51"/>
                <a:gd name="T1" fmla="*/ 173 h 174"/>
                <a:gd name="T2" fmla="*/ 41 w 51"/>
                <a:gd name="T3" fmla="*/ 173 h 174"/>
                <a:gd name="T4" fmla="*/ 28 w 51"/>
                <a:gd name="T5" fmla="*/ 164 h 174"/>
                <a:gd name="T6" fmla="*/ 1 w 51"/>
                <a:gd name="T7" fmla="*/ 14 h 174"/>
                <a:gd name="T8" fmla="*/ 11 w 51"/>
                <a:gd name="T9" fmla="*/ 1 h 174"/>
                <a:gd name="T10" fmla="*/ 11 w 51"/>
                <a:gd name="T11" fmla="*/ 1 h 174"/>
                <a:gd name="T12" fmla="*/ 24 w 51"/>
                <a:gd name="T13" fmla="*/ 10 h 174"/>
                <a:gd name="T14" fmla="*/ 50 w 51"/>
                <a:gd name="T15" fmla="*/ 160 h 174"/>
                <a:gd name="T16" fmla="*/ 4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41" y="173"/>
                  </a:moveTo>
                  <a:cubicBezTo>
                    <a:pt x="41" y="173"/>
                    <a:pt x="41" y="173"/>
                    <a:pt x="41" y="173"/>
                  </a:cubicBezTo>
                  <a:cubicBezTo>
                    <a:pt x="35" y="174"/>
                    <a:pt x="29" y="170"/>
                    <a:pt x="28" y="164"/>
                  </a:cubicBezTo>
                  <a:cubicBezTo>
                    <a:pt x="1" y="14"/>
                    <a:pt x="1" y="14"/>
                    <a:pt x="1" y="14"/>
                  </a:cubicBezTo>
                  <a:cubicBezTo>
                    <a:pt x="0" y="8"/>
                    <a:pt x="4" y="2"/>
                    <a:pt x="11" y="1"/>
                  </a:cubicBezTo>
                  <a:cubicBezTo>
                    <a:pt x="11" y="1"/>
                    <a:pt x="11" y="1"/>
                    <a:pt x="11" y="1"/>
                  </a:cubicBezTo>
                  <a:cubicBezTo>
                    <a:pt x="17" y="0"/>
                    <a:pt x="23" y="4"/>
                    <a:pt x="24" y="10"/>
                  </a:cubicBezTo>
                  <a:cubicBezTo>
                    <a:pt x="50" y="160"/>
                    <a:pt x="50" y="160"/>
                    <a:pt x="50" y="160"/>
                  </a:cubicBezTo>
                  <a:cubicBezTo>
                    <a:pt x="51" y="166"/>
                    <a:pt x="47" y="172"/>
                    <a:pt x="4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3" name="Freeform 28"/>
            <p:cNvSpPr/>
            <p:nvPr/>
          </p:nvSpPr>
          <p:spPr bwMode="auto">
            <a:xfrm>
              <a:off x="4000701" y="1415232"/>
              <a:ext cx="201613" cy="312738"/>
            </a:xfrm>
            <a:custGeom>
              <a:avLst/>
              <a:gdLst>
                <a:gd name="T0" fmla="*/ 95 w 102"/>
                <a:gd name="T1" fmla="*/ 154 h 158"/>
                <a:gd name="T2" fmla="*/ 95 w 102"/>
                <a:gd name="T3" fmla="*/ 154 h 158"/>
                <a:gd name="T4" fmla="*/ 79 w 102"/>
                <a:gd name="T5" fmla="*/ 150 h 158"/>
                <a:gd name="T6" fmla="*/ 3 w 102"/>
                <a:gd name="T7" fmla="*/ 19 h 158"/>
                <a:gd name="T8" fmla="*/ 8 w 102"/>
                <a:gd name="T9" fmla="*/ 3 h 158"/>
                <a:gd name="T10" fmla="*/ 8 w 102"/>
                <a:gd name="T11" fmla="*/ 3 h 158"/>
                <a:gd name="T12" fmla="*/ 23 w 102"/>
                <a:gd name="T13" fmla="*/ 8 h 158"/>
                <a:gd name="T14" fmla="*/ 99 w 102"/>
                <a:gd name="T15" fmla="*/ 139 h 158"/>
                <a:gd name="T16" fmla="*/ 95 w 102"/>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158">
                  <a:moveTo>
                    <a:pt x="95" y="154"/>
                  </a:moveTo>
                  <a:cubicBezTo>
                    <a:pt x="95" y="154"/>
                    <a:pt x="95" y="154"/>
                    <a:pt x="95" y="154"/>
                  </a:cubicBezTo>
                  <a:cubicBezTo>
                    <a:pt x="89" y="158"/>
                    <a:pt x="82" y="156"/>
                    <a:pt x="79" y="150"/>
                  </a:cubicBezTo>
                  <a:cubicBezTo>
                    <a:pt x="3" y="19"/>
                    <a:pt x="3" y="19"/>
                    <a:pt x="3" y="19"/>
                  </a:cubicBezTo>
                  <a:cubicBezTo>
                    <a:pt x="0" y="14"/>
                    <a:pt x="2" y="7"/>
                    <a:pt x="8" y="3"/>
                  </a:cubicBezTo>
                  <a:cubicBezTo>
                    <a:pt x="8" y="3"/>
                    <a:pt x="8" y="3"/>
                    <a:pt x="8" y="3"/>
                  </a:cubicBezTo>
                  <a:cubicBezTo>
                    <a:pt x="13" y="0"/>
                    <a:pt x="20" y="2"/>
                    <a:pt x="23" y="8"/>
                  </a:cubicBezTo>
                  <a:cubicBezTo>
                    <a:pt x="99" y="139"/>
                    <a:pt x="99" y="139"/>
                    <a:pt x="99" y="139"/>
                  </a:cubicBezTo>
                  <a:cubicBezTo>
                    <a:pt x="102" y="144"/>
                    <a:pt x="100" y="151"/>
                    <a:pt x="95"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4" name="Freeform 29"/>
            <p:cNvSpPr/>
            <p:nvPr/>
          </p:nvSpPr>
          <p:spPr bwMode="auto">
            <a:xfrm>
              <a:off x="4734126" y="1280295"/>
              <a:ext cx="101600" cy="342900"/>
            </a:xfrm>
            <a:custGeom>
              <a:avLst/>
              <a:gdLst>
                <a:gd name="T0" fmla="*/ 11 w 51"/>
                <a:gd name="T1" fmla="*/ 173 h 174"/>
                <a:gd name="T2" fmla="*/ 11 w 51"/>
                <a:gd name="T3" fmla="*/ 173 h 174"/>
                <a:gd name="T4" fmla="*/ 2 w 51"/>
                <a:gd name="T5" fmla="*/ 160 h 174"/>
                <a:gd name="T6" fmla="*/ 28 w 51"/>
                <a:gd name="T7" fmla="*/ 10 h 174"/>
                <a:gd name="T8" fmla="*/ 41 w 51"/>
                <a:gd name="T9" fmla="*/ 1 h 174"/>
                <a:gd name="T10" fmla="*/ 41 w 51"/>
                <a:gd name="T11" fmla="*/ 1 h 174"/>
                <a:gd name="T12" fmla="*/ 50 w 51"/>
                <a:gd name="T13" fmla="*/ 14 h 174"/>
                <a:gd name="T14" fmla="*/ 24 w 51"/>
                <a:gd name="T15" fmla="*/ 164 h 174"/>
                <a:gd name="T16" fmla="*/ 11 w 51"/>
                <a:gd name="T17"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4">
                  <a:moveTo>
                    <a:pt x="11" y="173"/>
                  </a:moveTo>
                  <a:cubicBezTo>
                    <a:pt x="11" y="173"/>
                    <a:pt x="11" y="173"/>
                    <a:pt x="11" y="173"/>
                  </a:cubicBezTo>
                  <a:cubicBezTo>
                    <a:pt x="5" y="172"/>
                    <a:pt x="0" y="166"/>
                    <a:pt x="2" y="160"/>
                  </a:cubicBezTo>
                  <a:cubicBezTo>
                    <a:pt x="28" y="10"/>
                    <a:pt x="28" y="10"/>
                    <a:pt x="28" y="10"/>
                  </a:cubicBezTo>
                  <a:cubicBezTo>
                    <a:pt x="29" y="4"/>
                    <a:pt x="35" y="0"/>
                    <a:pt x="41" y="1"/>
                  </a:cubicBezTo>
                  <a:cubicBezTo>
                    <a:pt x="41" y="1"/>
                    <a:pt x="41" y="1"/>
                    <a:pt x="41" y="1"/>
                  </a:cubicBezTo>
                  <a:cubicBezTo>
                    <a:pt x="47" y="2"/>
                    <a:pt x="51" y="8"/>
                    <a:pt x="50" y="14"/>
                  </a:cubicBezTo>
                  <a:cubicBezTo>
                    <a:pt x="24" y="164"/>
                    <a:pt x="24" y="164"/>
                    <a:pt x="24" y="164"/>
                  </a:cubicBezTo>
                  <a:cubicBezTo>
                    <a:pt x="23" y="170"/>
                    <a:pt x="17" y="174"/>
                    <a:pt x="11" y="173"/>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5" name="Freeform 30"/>
            <p:cNvSpPr/>
            <p:nvPr/>
          </p:nvSpPr>
          <p:spPr bwMode="auto">
            <a:xfrm>
              <a:off x="5016701" y="1415232"/>
              <a:ext cx="200025" cy="312738"/>
            </a:xfrm>
            <a:custGeom>
              <a:avLst/>
              <a:gdLst>
                <a:gd name="T0" fmla="*/ 7 w 101"/>
                <a:gd name="T1" fmla="*/ 154 h 158"/>
                <a:gd name="T2" fmla="*/ 7 w 101"/>
                <a:gd name="T3" fmla="*/ 154 h 158"/>
                <a:gd name="T4" fmla="*/ 3 w 101"/>
                <a:gd name="T5" fmla="*/ 139 h 158"/>
                <a:gd name="T6" fmla="*/ 78 w 101"/>
                <a:gd name="T7" fmla="*/ 8 h 158"/>
                <a:gd name="T8" fmla="*/ 94 w 101"/>
                <a:gd name="T9" fmla="*/ 3 h 158"/>
                <a:gd name="T10" fmla="*/ 94 w 101"/>
                <a:gd name="T11" fmla="*/ 3 h 158"/>
                <a:gd name="T12" fmla="*/ 98 w 101"/>
                <a:gd name="T13" fmla="*/ 19 h 158"/>
                <a:gd name="T14" fmla="*/ 23 w 101"/>
                <a:gd name="T15" fmla="*/ 150 h 158"/>
                <a:gd name="T16" fmla="*/ 7 w 101"/>
                <a:gd name="T17" fmla="*/ 15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58">
                  <a:moveTo>
                    <a:pt x="7" y="154"/>
                  </a:moveTo>
                  <a:cubicBezTo>
                    <a:pt x="7" y="154"/>
                    <a:pt x="7" y="154"/>
                    <a:pt x="7" y="154"/>
                  </a:cubicBezTo>
                  <a:cubicBezTo>
                    <a:pt x="1" y="151"/>
                    <a:pt x="0" y="144"/>
                    <a:pt x="3" y="139"/>
                  </a:cubicBezTo>
                  <a:cubicBezTo>
                    <a:pt x="78" y="8"/>
                    <a:pt x="78" y="8"/>
                    <a:pt x="78" y="8"/>
                  </a:cubicBezTo>
                  <a:cubicBezTo>
                    <a:pt x="82" y="2"/>
                    <a:pt x="89" y="0"/>
                    <a:pt x="94" y="3"/>
                  </a:cubicBezTo>
                  <a:cubicBezTo>
                    <a:pt x="94" y="3"/>
                    <a:pt x="94" y="3"/>
                    <a:pt x="94" y="3"/>
                  </a:cubicBezTo>
                  <a:cubicBezTo>
                    <a:pt x="100" y="7"/>
                    <a:pt x="101" y="14"/>
                    <a:pt x="98" y="19"/>
                  </a:cubicBezTo>
                  <a:cubicBezTo>
                    <a:pt x="23" y="150"/>
                    <a:pt x="23" y="150"/>
                    <a:pt x="23" y="150"/>
                  </a:cubicBezTo>
                  <a:cubicBezTo>
                    <a:pt x="19" y="156"/>
                    <a:pt x="12" y="158"/>
                    <a:pt x="7" y="154"/>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6" name="Freeform 31"/>
            <p:cNvSpPr/>
            <p:nvPr/>
          </p:nvSpPr>
          <p:spPr bwMode="auto">
            <a:xfrm>
              <a:off x="5246888" y="1677170"/>
              <a:ext cx="280988" cy="242888"/>
            </a:xfrm>
            <a:custGeom>
              <a:avLst/>
              <a:gdLst>
                <a:gd name="T0" fmla="*/ 4 w 142"/>
                <a:gd name="T1" fmla="*/ 118 h 123"/>
                <a:gd name="T2" fmla="*/ 4 w 142"/>
                <a:gd name="T3" fmla="*/ 118 h 123"/>
                <a:gd name="T4" fmla="*/ 6 w 142"/>
                <a:gd name="T5" fmla="*/ 101 h 123"/>
                <a:gd name="T6" fmla="*/ 122 w 142"/>
                <a:gd name="T7" fmla="*/ 4 h 123"/>
                <a:gd name="T8" fmla="*/ 138 w 142"/>
                <a:gd name="T9" fmla="*/ 6 h 123"/>
                <a:gd name="T10" fmla="*/ 138 w 142"/>
                <a:gd name="T11" fmla="*/ 6 h 123"/>
                <a:gd name="T12" fmla="*/ 136 w 142"/>
                <a:gd name="T13" fmla="*/ 22 h 123"/>
                <a:gd name="T14" fmla="*/ 20 w 142"/>
                <a:gd name="T15" fmla="*/ 119 h 123"/>
                <a:gd name="T16" fmla="*/ 4 w 142"/>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23">
                  <a:moveTo>
                    <a:pt x="4" y="118"/>
                  </a:moveTo>
                  <a:cubicBezTo>
                    <a:pt x="4" y="118"/>
                    <a:pt x="4" y="118"/>
                    <a:pt x="4" y="118"/>
                  </a:cubicBezTo>
                  <a:cubicBezTo>
                    <a:pt x="0" y="113"/>
                    <a:pt x="1" y="106"/>
                    <a:pt x="6" y="101"/>
                  </a:cubicBezTo>
                  <a:cubicBezTo>
                    <a:pt x="122" y="4"/>
                    <a:pt x="122" y="4"/>
                    <a:pt x="122" y="4"/>
                  </a:cubicBezTo>
                  <a:cubicBezTo>
                    <a:pt x="127" y="0"/>
                    <a:pt x="134" y="1"/>
                    <a:pt x="138" y="6"/>
                  </a:cubicBezTo>
                  <a:cubicBezTo>
                    <a:pt x="138" y="6"/>
                    <a:pt x="138" y="6"/>
                    <a:pt x="138" y="6"/>
                  </a:cubicBezTo>
                  <a:cubicBezTo>
                    <a:pt x="142" y="10"/>
                    <a:pt x="141" y="18"/>
                    <a:pt x="136" y="22"/>
                  </a:cubicBezTo>
                  <a:cubicBezTo>
                    <a:pt x="20" y="119"/>
                    <a:pt x="20" y="119"/>
                    <a:pt x="20" y="119"/>
                  </a:cubicBezTo>
                  <a:cubicBezTo>
                    <a:pt x="16" y="123"/>
                    <a:pt x="8" y="122"/>
                    <a:pt x="4"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7" name="Freeform 32"/>
            <p:cNvSpPr/>
            <p:nvPr/>
          </p:nvSpPr>
          <p:spPr bwMode="auto">
            <a:xfrm>
              <a:off x="3692726" y="1677170"/>
              <a:ext cx="279400" cy="242888"/>
            </a:xfrm>
            <a:custGeom>
              <a:avLst/>
              <a:gdLst>
                <a:gd name="T0" fmla="*/ 137 w 141"/>
                <a:gd name="T1" fmla="*/ 118 h 123"/>
                <a:gd name="T2" fmla="*/ 137 w 141"/>
                <a:gd name="T3" fmla="*/ 118 h 123"/>
                <a:gd name="T4" fmla="*/ 121 w 141"/>
                <a:gd name="T5" fmla="*/ 119 h 123"/>
                <a:gd name="T6" fmla="*/ 5 w 141"/>
                <a:gd name="T7" fmla="*/ 22 h 123"/>
                <a:gd name="T8" fmla="*/ 4 w 141"/>
                <a:gd name="T9" fmla="*/ 6 h 123"/>
                <a:gd name="T10" fmla="*/ 4 w 141"/>
                <a:gd name="T11" fmla="*/ 6 h 123"/>
                <a:gd name="T12" fmla="*/ 20 w 141"/>
                <a:gd name="T13" fmla="*/ 4 h 123"/>
                <a:gd name="T14" fmla="*/ 136 w 141"/>
                <a:gd name="T15" fmla="*/ 101 h 123"/>
                <a:gd name="T16" fmla="*/ 137 w 141"/>
                <a:gd name="T17" fmla="*/ 118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123">
                  <a:moveTo>
                    <a:pt x="137" y="118"/>
                  </a:moveTo>
                  <a:cubicBezTo>
                    <a:pt x="137" y="118"/>
                    <a:pt x="137" y="118"/>
                    <a:pt x="137" y="118"/>
                  </a:cubicBezTo>
                  <a:cubicBezTo>
                    <a:pt x="133" y="122"/>
                    <a:pt x="126" y="123"/>
                    <a:pt x="121" y="119"/>
                  </a:cubicBezTo>
                  <a:cubicBezTo>
                    <a:pt x="5" y="22"/>
                    <a:pt x="5" y="22"/>
                    <a:pt x="5" y="22"/>
                  </a:cubicBezTo>
                  <a:cubicBezTo>
                    <a:pt x="0" y="18"/>
                    <a:pt x="0" y="10"/>
                    <a:pt x="4" y="6"/>
                  </a:cubicBezTo>
                  <a:cubicBezTo>
                    <a:pt x="4" y="6"/>
                    <a:pt x="4" y="6"/>
                    <a:pt x="4" y="6"/>
                  </a:cubicBezTo>
                  <a:cubicBezTo>
                    <a:pt x="8" y="1"/>
                    <a:pt x="15" y="0"/>
                    <a:pt x="20" y="4"/>
                  </a:cubicBezTo>
                  <a:cubicBezTo>
                    <a:pt x="136" y="101"/>
                    <a:pt x="136" y="101"/>
                    <a:pt x="136" y="101"/>
                  </a:cubicBezTo>
                  <a:cubicBezTo>
                    <a:pt x="141" y="106"/>
                    <a:pt x="141" y="113"/>
                    <a:pt x="137" y="118"/>
                  </a:cubicBezTo>
                  <a:close/>
                </a:path>
              </a:pathLst>
            </a:custGeom>
            <a:solidFill>
              <a:schemeClr val="accent1"/>
            </a:solidFill>
            <a:ln>
              <a:noFill/>
            </a:ln>
          </p:spPr>
          <p:txBody>
            <a:bodyPr vert="horz" wrap="square" lIns="91440" tIns="45720" rIns="91440" bIns="45720" numCol="1" anchor="t" anchorCtr="0" compatLnSpc="1"/>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nSpc>
                  <a:spcPct val="120000"/>
                </a:lnSpc>
              </a:pPr>
              <a:endParaRPr lang="zh-CN" altLang="en-US">
                <a:cs typeface="+mn-ea"/>
                <a:sym typeface="+mn-lt"/>
              </a:endParaRPr>
            </a:p>
          </p:txBody>
        </p:sp>
        <p:sp>
          <p:nvSpPr>
            <p:cNvPr id="48" name="TextBox 1"/>
            <p:cNvSpPr txBox="1"/>
            <p:nvPr/>
          </p:nvSpPr>
          <p:spPr>
            <a:xfrm>
              <a:off x="3831338" y="2524909"/>
              <a:ext cx="1557927" cy="656077"/>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INVESTMENT </a:t>
              </a:r>
              <a:endParaRPr lang="en-US" sz="1600" dirty="0">
                <a:gradFill>
                  <a:gsLst>
                    <a:gs pos="47700">
                      <a:srgbClr val="F4DEBE"/>
                    </a:gs>
                    <a:gs pos="0">
                      <a:srgbClr val="D9A96A"/>
                    </a:gs>
                    <a:gs pos="100000">
                      <a:srgbClr val="F5E3C9"/>
                    </a:gs>
                  </a:gsLst>
                  <a:lin ang="5400000" scaled="0"/>
                </a:gradFill>
                <a:cs typeface="+mn-ea"/>
                <a:sym typeface="+mn-lt"/>
              </a:endParaRPr>
            </a:p>
            <a:p>
              <a:pPr algn="ctr" defTabSz="914400">
                <a:lnSpc>
                  <a:spcPct val="120000"/>
                </a:lnSpc>
              </a:pPr>
              <a:r>
                <a:rPr lang="vi-VN" sz="1600" dirty="0">
                  <a:gradFill>
                    <a:gsLst>
                      <a:gs pos="47700">
                        <a:srgbClr val="F4DEBE"/>
                      </a:gs>
                      <a:gs pos="0">
                        <a:srgbClr val="D9A96A"/>
                      </a:gs>
                      <a:gs pos="100000">
                        <a:srgbClr val="F5E3C9"/>
                      </a:gs>
                    </a:gsLst>
                    <a:lin ang="5400000" scaled="0"/>
                  </a:gradFill>
                  <a:cs typeface="+mn-ea"/>
                  <a:sym typeface="+mn-lt"/>
                </a:rPr>
                <a:t>DEMAND</a:t>
              </a:r>
            </a:p>
          </p:txBody>
        </p:sp>
        <p:sp>
          <p:nvSpPr>
            <p:cNvPr id="49" name="矩形 48"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21932" y="3946272"/>
              <a:ext cx="1504606" cy="657359"/>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0" name="矩形 49"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6860593" y="1875367"/>
              <a:ext cx="1504606" cy="445763"/>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914400">
                <a:lnSpc>
                  <a:spcPct val="120000"/>
                </a:lnSpc>
                <a:defRPr/>
              </a:pPr>
              <a:r>
                <a:rPr lang="zh-CN" altLang="en-US" sz="100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00" kern="0" dirty="0">
                <a:solidFill>
                  <a:schemeClr val="bg1"/>
                </a:solidFill>
                <a:cs typeface="+mn-ea"/>
                <a:sym typeface="+mn-lt"/>
              </a:endParaRPr>
            </a:p>
          </p:txBody>
        </p:sp>
        <p:sp>
          <p:nvSpPr>
            <p:cNvPr id="51" name="TextBox 1"/>
            <p:cNvSpPr txBox="1"/>
            <p:nvPr/>
          </p:nvSpPr>
          <p:spPr>
            <a:xfrm>
              <a:off x="6802428" y="3716215"/>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品牌推广</a:t>
              </a:r>
              <a:endParaRPr lang="vi-VN" sz="1400" b="1">
                <a:solidFill>
                  <a:schemeClr val="accent1"/>
                </a:solidFill>
                <a:cs typeface="+mn-ea"/>
                <a:sym typeface="+mn-lt"/>
              </a:endParaRPr>
            </a:p>
          </p:txBody>
        </p:sp>
        <p:sp>
          <p:nvSpPr>
            <p:cNvPr id="52" name="TextBox 1"/>
            <p:cNvSpPr txBox="1"/>
            <p:nvPr/>
          </p:nvSpPr>
          <p:spPr>
            <a:xfrm>
              <a:off x="6855116"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lnSpc>
                  <a:spcPct val="120000"/>
                </a:lnSpc>
              </a:pPr>
              <a:r>
                <a:rPr lang="zh-CN" altLang="en-US" sz="1400" b="1">
                  <a:solidFill>
                    <a:schemeClr val="accent1"/>
                  </a:solidFill>
                  <a:cs typeface="+mn-ea"/>
                  <a:sym typeface="+mn-lt"/>
                </a:rPr>
                <a:t>技术支持</a:t>
              </a:r>
              <a:endParaRPr lang="vi-VN" sz="1400" b="1">
                <a:solidFill>
                  <a:schemeClr val="accent1"/>
                </a:solidFill>
                <a:cs typeface="+mn-ea"/>
                <a:sym typeface="+mn-lt"/>
              </a:endParaRPr>
            </a:p>
          </p:txBody>
        </p:sp>
        <p:cxnSp>
          <p:nvCxnSpPr>
            <p:cNvPr id="53" name="直接连接符 52"/>
            <p:cNvCxnSpPr/>
            <p:nvPr/>
          </p:nvCxnSpPr>
          <p:spPr>
            <a:xfrm>
              <a:off x="6914932" y="4031270"/>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54280" y="1920058"/>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矩形 54"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1875367"/>
              <a:ext cx="1715375"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6" name="TextBox 1"/>
            <p:cNvSpPr txBox="1"/>
            <p:nvPr/>
          </p:nvSpPr>
          <p:spPr>
            <a:xfrm>
              <a:off x="1385359" y="1630428"/>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人才培养</a:t>
              </a:r>
              <a:endParaRPr lang="vi-VN" sz="1400" b="1">
                <a:solidFill>
                  <a:schemeClr val="accent1"/>
                </a:solidFill>
                <a:cs typeface="+mn-ea"/>
                <a:sym typeface="+mn-lt"/>
              </a:endParaRPr>
            </a:p>
          </p:txBody>
        </p:sp>
        <p:cxnSp>
          <p:nvCxnSpPr>
            <p:cNvPr id="57" name="直接连接符 56"/>
            <p:cNvCxnSpPr/>
            <p:nvPr/>
          </p:nvCxnSpPr>
          <p:spPr>
            <a:xfrm>
              <a:off x="1811095" y="1941884"/>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矩形 57" descr="e7d195523061f1c09e9d68d7cf438b91ef959ecb14fc25d26BBA7F7DBC18E55DFF4014AF651F0BF2569D4B6C1DA7F1A4683A481403BD872FC687266AD13265C1DE7C373772FD8728ABDD69ADD03BFF5BE2862BC891DBB79ECA362327F2C95365924B9F5E2A2F64222065020C403C1D5AD12B4F1C921A48ABDBCAC331A52B9AFA367683FCECB3CC67A9A729E9597F40E6"/>
            <p:cNvSpPr/>
            <p:nvPr/>
          </p:nvSpPr>
          <p:spPr>
            <a:xfrm>
              <a:off x="572795" y="3959322"/>
              <a:ext cx="1710612" cy="463460"/>
            </a:xfrm>
            <a:prstGeom prst="rect">
              <a:avLst/>
            </a:prstGeom>
          </p:spPr>
          <p:txBody>
            <a:bodyPr wrap="square">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defTabSz="914400">
                <a:lnSpc>
                  <a:spcPct val="120000"/>
                </a:lnSpc>
                <a:defRPr/>
              </a:pPr>
              <a:r>
                <a:rPr lang="zh-CN" altLang="en-US" sz="1050" dirty="0">
                  <a:gradFill>
                    <a:gsLst>
                      <a:gs pos="50000">
                        <a:srgbClr val="F4DEBE"/>
                      </a:gs>
                      <a:gs pos="0">
                        <a:srgbClr val="D9A96A"/>
                      </a:gs>
                      <a:gs pos="100000">
                        <a:srgbClr val="F5E3C9"/>
                      </a:gs>
                    </a:gsLst>
                    <a:lin ang="5400000" scaled="1"/>
                  </a:gradFill>
                  <a:cs typeface="+mn-ea"/>
                  <a:sym typeface="+mn-lt"/>
                </a:rPr>
                <a:t>点击输入简要文字内容，文字内容概括精炼，</a:t>
              </a:r>
              <a:endParaRPr lang="en-US" altLang="zh-CN" sz="1050" kern="0" dirty="0">
                <a:solidFill>
                  <a:schemeClr val="bg1"/>
                </a:solidFill>
                <a:cs typeface="+mn-ea"/>
                <a:sym typeface="+mn-lt"/>
              </a:endParaRPr>
            </a:p>
          </p:txBody>
        </p:sp>
        <p:sp>
          <p:nvSpPr>
            <p:cNvPr id="59" name="TextBox 1"/>
            <p:cNvSpPr txBox="1"/>
            <p:nvPr/>
          </p:nvSpPr>
          <p:spPr>
            <a:xfrm>
              <a:off x="1380596" y="3714383"/>
              <a:ext cx="902811" cy="328551"/>
            </a:xfrm>
            <a:prstGeom prst="rect">
              <a:avLst/>
            </a:prstGeom>
            <a:noFill/>
          </p:spPr>
          <p:txBody>
            <a:bodyPr wrap="non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r">
                <a:lnSpc>
                  <a:spcPct val="120000"/>
                </a:lnSpc>
              </a:pPr>
              <a:r>
                <a:rPr lang="zh-CN" altLang="en-US" sz="1400" b="1">
                  <a:solidFill>
                    <a:schemeClr val="accent1"/>
                  </a:solidFill>
                  <a:cs typeface="+mn-ea"/>
                  <a:sym typeface="+mn-lt"/>
                </a:rPr>
                <a:t>物资购买</a:t>
              </a:r>
              <a:endParaRPr lang="vi-VN" sz="1400" b="1">
                <a:solidFill>
                  <a:schemeClr val="accent1"/>
                </a:solidFill>
                <a:cs typeface="+mn-ea"/>
                <a:sym typeface="+mn-lt"/>
              </a:endParaRPr>
            </a:p>
          </p:txBody>
        </p:sp>
        <p:cxnSp>
          <p:nvCxnSpPr>
            <p:cNvPr id="60" name="直接连接符 59"/>
            <p:cNvCxnSpPr/>
            <p:nvPr/>
          </p:nvCxnSpPr>
          <p:spPr>
            <a:xfrm>
              <a:off x="1806332" y="4025839"/>
              <a:ext cx="36150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任意多边形 60"/>
            <p:cNvSpPr/>
            <p:nvPr/>
          </p:nvSpPr>
          <p:spPr>
            <a:xfrm>
              <a:off x="2335885" y="1763779"/>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2" name="任意多边形 61"/>
            <p:cNvSpPr/>
            <p:nvPr/>
          </p:nvSpPr>
          <p:spPr>
            <a:xfrm flipV="1">
              <a:off x="2283407" y="3786957"/>
              <a:ext cx="1811382" cy="310249"/>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11382"/>
                <a:gd name="connsiteY0-2" fmla="*/ 0 h 278674"/>
                <a:gd name="connsiteX1-3" fmla="*/ 0 w 1811382"/>
                <a:gd name="connsiteY1-4" fmla="*/ 278674 h 278674"/>
                <a:gd name="connsiteX2-5" fmla="*/ 1811382 w 1811382"/>
                <a:gd name="connsiteY2-6" fmla="*/ 261257 h 278674"/>
              </a:gdLst>
              <a:ahLst/>
              <a:cxnLst>
                <a:cxn ang="0">
                  <a:pos x="connsiteX0-1" y="connsiteY0-2"/>
                </a:cxn>
                <a:cxn ang="0">
                  <a:pos x="connsiteX1-3" y="connsiteY1-4"/>
                </a:cxn>
                <a:cxn ang="0">
                  <a:pos x="connsiteX2-5" y="connsiteY2-6"/>
                </a:cxn>
              </a:cxnLst>
              <a:rect l="l" t="t" r="r" b="b"/>
              <a:pathLst>
                <a:path w="1811382" h="278674">
                  <a:moveTo>
                    <a:pt x="0" y="0"/>
                  </a:moveTo>
                  <a:lnTo>
                    <a:pt x="0" y="278674"/>
                  </a:lnTo>
                  <a:lnTo>
                    <a:pt x="1811382" y="261257"/>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3" name="任意多边形 62"/>
            <p:cNvSpPr/>
            <p:nvPr/>
          </p:nvSpPr>
          <p:spPr>
            <a:xfrm flipH="1">
              <a:off x="5505288" y="1766056"/>
              <a:ext cx="1349828" cy="278674"/>
            </a:xfrm>
            <a:custGeom>
              <a:avLst/>
              <a:gdLst>
                <a:gd name="connsiteX0" fmla="*/ 0 w 1349828"/>
                <a:gd name="connsiteY0" fmla="*/ 0 h 278674"/>
                <a:gd name="connsiteX1" fmla="*/ 0 w 1349828"/>
                <a:gd name="connsiteY1" fmla="*/ 278674 h 278674"/>
                <a:gd name="connsiteX2" fmla="*/ 1349828 w 1349828"/>
                <a:gd name="connsiteY2" fmla="*/ 278674 h 278674"/>
              </a:gdLst>
              <a:ahLst/>
              <a:cxnLst>
                <a:cxn ang="0">
                  <a:pos x="connsiteX0" y="connsiteY0"/>
                </a:cxn>
                <a:cxn ang="0">
                  <a:pos x="connsiteX1" y="connsiteY1"/>
                </a:cxn>
                <a:cxn ang="0">
                  <a:pos x="connsiteX2" y="connsiteY2"/>
                </a:cxn>
              </a:cxnLst>
              <a:rect l="l" t="t" r="r" b="b"/>
              <a:pathLst>
                <a:path w="1349828" h="278674">
                  <a:moveTo>
                    <a:pt x="0" y="0"/>
                  </a:moveTo>
                  <a:lnTo>
                    <a:pt x="0" y="278674"/>
                  </a:lnTo>
                  <a:lnTo>
                    <a:pt x="1349828" y="278674"/>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4" name="任意多边形 63"/>
            <p:cNvSpPr/>
            <p:nvPr/>
          </p:nvSpPr>
          <p:spPr>
            <a:xfrm flipH="1" flipV="1">
              <a:off x="4999964" y="3812099"/>
              <a:ext cx="1802674" cy="287383"/>
            </a:xfrm>
            <a:custGeom>
              <a:avLst/>
              <a:gdLst>
                <a:gd name="connsiteX0" fmla="*/ 0 w 1349828"/>
                <a:gd name="connsiteY0" fmla="*/ 0 h 278674"/>
                <a:gd name="connsiteX1" fmla="*/ 0 w 1349828"/>
                <a:gd name="connsiteY1" fmla="*/ 278674 h 278674"/>
                <a:gd name="connsiteX2" fmla="*/ 1349828 w 1349828"/>
                <a:gd name="connsiteY2" fmla="*/ 278674 h 278674"/>
                <a:gd name="connsiteX0-1" fmla="*/ 0 w 1802674"/>
                <a:gd name="connsiteY0-2" fmla="*/ 0 h 287383"/>
                <a:gd name="connsiteX1-3" fmla="*/ 0 w 1802674"/>
                <a:gd name="connsiteY1-4" fmla="*/ 278674 h 287383"/>
                <a:gd name="connsiteX2-5" fmla="*/ 1802674 w 1802674"/>
                <a:gd name="connsiteY2-6" fmla="*/ 287383 h 287383"/>
              </a:gdLst>
              <a:ahLst/>
              <a:cxnLst>
                <a:cxn ang="0">
                  <a:pos x="connsiteX0-1" y="connsiteY0-2"/>
                </a:cxn>
                <a:cxn ang="0">
                  <a:pos x="connsiteX1-3" y="connsiteY1-4"/>
                </a:cxn>
                <a:cxn ang="0">
                  <a:pos x="connsiteX2-5" y="connsiteY2-6"/>
                </a:cxn>
              </a:cxnLst>
              <a:rect l="l" t="t" r="r" b="b"/>
              <a:pathLst>
                <a:path w="1802674" h="287383">
                  <a:moveTo>
                    <a:pt x="0" y="0"/>
                  </a:moveTo>
                  <a:lnTo>
                    <a:pt x="0" y="278674"/>
                  </a:lnTo>
                  <a:lnTo>
                    <a:pt x="1802674" y="287383"/>
                  </a:lnTo>
                </a:path>
              </a:pathLst>
            </a:custGeom>
            <a:noFill/>
            <a:ln w="19050">
              <a:solidFill>
                <a:schemeClr val="accent1"/>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685800" rtl="0" eaLnBrk="1" latinLnBrk="0" hangingPunct="1">
                <a:defRPr sz="1350" kern="1200">
                  <a:solidFill>
                    <a:schemeClr val="lt1"/>
                  </a:solidFill>
                  <a:latin typeface="+mn-lt"/>
                  <a:ea typeface="+mn-ea"/>
                  <a:cs typeface="+mn-cs"/>
                </a:defRPr>
              </a:lvl1pPr>
              <a:lvl2pPr marL="342900" algn="l" defTabSz="685800" rtl="0" eaLnBrk="1" latinLnBrk="0" hangingPunct="1">
                <a:defRPr sz="1350" kern="1200">
                  <a:solidFill>
                    <a:schemeClr val="lt1"/>
                  </a:solidFill>
                  <a:latin typeface="+mn-lt"/>
                  <a:ea typeface="+mn-ea"/>
                  <a:cs typeface="+mn-cs"/>
                </a:defRPr>
              </a:lvl2pPr>
              <a:lvl3pPr marL="685800" algn="l" defTabSz="685800" rtl="0" eaLnBrk="1" latinLnBrk="0" hangingPunct="1">
                <a:defRPr sz="1350" kern="1200">
                  <a:solidFill>
                    <a:schemeClr val="lt1"/>
                  </a:solidFill>
                  <a:latin typeface="+mn-lt"/>
                  <a:ea typeface="+mn-ea"/>
                  <a:cs typeface="+mn-cs"/>
                </a:defRPr>
              </a:lvl3pPr>
              <a:lvl4pPr marL="1028700" algn="l" defTabSz="685800" rtl="0" eaLnBrk="1" latinLnBrk="0" hangingPunct="1">
                <a:defRPr sz="1350" kern="1200">
                  <a:solidFill>
                    <a:schemeClr val="lt1"/>
                  </a:solidFill>
                  <a:latin typeface="+mn-lt"/>
                  <a:ea typeface="+mn-ea"/>
                  <a:cs typeface="+mn-cs"/>
                </a:defRPr>
              </a:lvl4pPr>
              <a:lvl5pPr marL="1371600" algn="l" defTabSz="685800" rtl="0" eaLnBrk="1" latinLnBrk="0" hangingPunct="1">
                <a:defRPr sz="1350" kern="1200">
                  <a:solidFill>
                    <a:schemeClr val="lt1"/>
                  </a:solidFill>
                  <a:latin typeface="+mn-lt"/>
                  <a:ea typeface="+mn-ea"/>
                  <a:cs typeface="+mn-cs"/>
                </a:defRPr>
              </a:lvl5pPr>
              <a:lvl6pPr marL="1714500" algn="l" defTabSz="685800" rtl="0" eaLnBrk="1" latinLnBrk="0" hangingPunct="1">
                <a:defRPr sz="1350" kern="1200">
                  <a:solidFill>
                    <a:schemeClr val="lt1"/>
                  </a:solidFill>
                  <a:latin typeface="+mn-lt"/>
                  <a:ea typeface="+mn-ea"/>
                  <a:cs typeface="+mn-cs"/>
                </a:defRPr>
              </a:lvl6pPr>
              <a:lvl7pPr marL="2057400" algn="l" defTabSz="685800" rtl="0" eaLnBrk="1" latinLnBrk="0" hangingPunct="1">
                <a:defRPr sz="1350" kern="1200">
                  <a:solidFill>
                    <a:schemeClr val="lt1"/>
                  </a:solidFill>
                  <a:latin typeface="+mn-lt"/>
                  <a:ea typeface="+mn-ea"/>
                  <a:cs typeface="+mn-cs"/>
                </a:defRPr>
              </a:lvl7pPr>
              <a:lvl8pPr marL="2400300" algn="l" defTabSz="685800" rtl="0" eaLnBrk="1" latinLnBrk="0" hangingPunct="1">
                <a:defRPr sz="1350" kern="1200">
                  <a:solidFill>
                    <a:schemeClr val="lt1"/>
                  </a:solidFill>
                  <a:latin typeface="+mn-lt"/>
                  <a:ea typeface="+mn-ea"/>
                  <a:cs typeface="+mn-cs"/>
                </a:defRPr>
              </a:lvl8pPr>
              <a:lvl9pPr marL="2743200" algn="l" defTabSz="685800" rtl="0" eaLnBrk="1" latinLnBrk="0" hangingPunct="1">
                <a:defRPr sz="1350" kern="1200">
                  <a:solidFill>
                    <a:schemeClr val="lt1"/>
                  </a:solidFill>
                  <a:latin typeface="+mn-lt"/>
                  <a:ea typeface="+mn-ea"/>
                  <a:cs typeface="+mn-cs"/>
                </a:defRPr>
              </a:lvl9pPr>
            </a:lstStyle>
            <a:p>
              <a:pPr algn="ctr">
                <a:lnSpc>
                  <a:spcPct val="120000"/>
                </a:lnSpc>
              </a:pPr>
              <a:endParaRPr lang="zh-CN" altLang="en-US">
                <a:cs typeface="+mn-ea"/>
                <a:sym typeface="+mn-lt"/>
              </a:endParaRPr>
            </a:p>
          </p:txBody>
        </p:sp>
        <p:sp>
          <p:nvSpPr>
            <p:cNvPr id="65" name="AutoShape 28"/>
            <p:cNvSpPr/>
            <p:nvPr/>
          </p:nvSpPr>
          <p:spPr bwMode="auto">
            <a:xfrm>
              <a:off x="1875394" y="3352180"/>
              <a:ext cx="360362"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nvGrpSpPr>
            <p:cNvPr id="66" name="Group 112"/>
            <p:cNvGrpSpPr/>
            <p:nvPr/>
          </p:nvGrpSpPr>
          <p:grpSpPr>
            <a:xfrm>
              <a:off x="6936141" y="1299435"/>
              <a:ext cx="359778" cy="337063"/>
              <a:chOff x="5368132" y="3540125"/>
              <a:chExt cx="465138" cy="435769"/>
            </a:xfrm>
            <a:solidFill>
              <a:srgbClr val="DAB96E"/>
            </a:solidFill>
          </p:grpSpPr>
          <p:sp>
            <p:nvSpPr>
              <p:cNvPr id="6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sp>
            <p:nvSpPr>
              <p:cNvPr id="6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
          <p:nvSpPr>
            <p:cNvPr id="69" name="AutoShape 130"/>
            <p:cNvSpPr/>
            <p:nvPr/>
          </p:nvSpPr>
          <p:spPr bwMode="auto">
            <a:xfrm>
              <a:off x="1843850" y="1280295"/>
              <a:ext cx="360363" cy="358775"/>
            </a:xfrm>
            <a:custGeom>
              <a:avLst/>
              <a:gdLst>
                <a:gd name="T0" fmla="+- 0 10799 113"/>
                <a:gd name="T1" fmla="*/ T0 w 21373"/>
                <a:gd name="T2" fmla="*/ 10800 h 21600"/>
                <a:gd name="T3" fmla="+- 0 10799 113"/>
                <a:gd name="T4" fmla="*/ T3 w 21373"/>
                <a:gd name="T5" fmla="*/ 10800 h 21600"/>
                <a:gd name="T6" fmla="+- 0 10799 113"/>
                <a:gd name="T7" fmla="*/ T6 w 21373"/>
                <a:gd name="T8" fmla="*/ 10800 h 21600"/>
                <a:gd name="T9" fmla="+- 0 10799 113"/>
                <a:gd name="T10" fmla="*/ T9 w 21373"/>
                <a:gd name="T11" fmla="*/ 10800 h 21600"/>
              </a:gdLst>
              <a:ahLst/>
              <a:cxnLst>
                <a:cxn ang="0">
                  <a:pos x="T1" y="T2"/>
                </a:cxn>
                <a:cxn ang="0">
                  <a:pos x="T4" y="T5"/>
                </a:cxn>
                <a:cxn ang="0">
                  <a:pos x="T7" y="T8"/>
                </a:cxn>
                <a:cxn ang="0">
                  <a:pos x="T10" y="T11"/>
                </a:cxn>
              </a:cxnLst>
              <a:rect l="0" t="0" r="r" b="b"/>
              <a:pathLst>
                <a:path w="21373" h="21600">
                  <a:moveTo>
                    <a:pt x="1336" y="20249"/>
                  </a:moveTo>
                  <a:cubicBezTo>
                    <a:pt x="1428" y="20188"/>
                    <a:pt x="3691" y="18688"/>
                    <a:pt x="7070" y="17950"/>
                  </a:cubicBezTo>
                  <a:lnTo>
                    <a:pt x="8729" y="17587"/>
                  </a:lnTo>
                  <a:cubicBezTo>
                    <a:pt x="9321" y="17980"/>
                    <a:pt x="9972" y="18225"/>
                    <a:pt x="10686" y="18225"/>
                  </a:cubicBezTo>
                  <a:cubicBezTo>
                    <a:pt x="11401" y="18225"/>
                    <a:pt x="12052" y="17980"/>
                    <a:pt x="12644" y="17587"/>
                  </a:cubicBezTo>
                  <a:lnTo>
                    <a:pt x="14303" y="17950"/>
                  </a:lnTo>
                  <a:cubicBezTo>
                    <a:pt x="17656" y="18682"/>
                    <a:pt x="19911" y="20165"/>
                    <a:pt x="20037" y="20249"/>
                  </a:cubicBezTo>
                  <a:cubicBezTo>
                    <a:pt x="20037" y="20249"/>
                    <a:pt x="1336" y="20249"/>
                    <a:pt x="1336" y="20249"/>
                  </a:cubicBezTo>
                  <a:close/>
                  <a:moveTo>
                    <a:pt x="13537" y="15793"/>
                  </a:moveTo>
                  <a:lnTo>
                    <a:pt x="13317" y="16073"/>
                  </a:lnTo>
                  <a:cubicBezTo>
                    <a:pt x="11725" y="17923"/>
                    <a:pt x="9648" y="17923"/>
                    <a:pt x="8056" y="16073"/>
                  </a:cubicBezTo>
                  <a:lnTo>
                    <a:pt x="7836" y="15793"/>
                  </a:lnTo>
                  <a:cubicBezTo>
                    <a:pt x="5977" y="13411"/>
                    <a:pt x="5053" y="10261"/>
                    <a:pt x="5451" y="7255"/>
                  </a:cubicBezTo>
                  <a:cubicBezTo>
                    <a:pt x="5815" y="4367"/>
                    <a:pt x="7453" y="1350"/>
                    <a:pt x="10686" y="1350"/>
                  </a:cubicBezTo>
                  <a:cubicBezTo>
                    <a:pt x="13920" y="1350"/>
                    <a:pt x="15558" y="4367"/>
                    <a:pt x="15922" y="7255"/>
                  </a:cubicBezTo>
                  <a:cubicBezTo>
                    <a:pt x="16318" y="10262"/>
                    <a:pt x="15398" y="13411"/>
                    <a:pt x="13537" y="15793"/>
                  </a:cubicBezTo>
                  <a:moveTo>
                    <a:pt x="20778" y="19126"/>
                  </a:moveTo>
                  <a:cubicBezTo>
                    <a:pt x="20644" y="19037"/>
                    <a:pt x="18209" y="17422"/>
                    <a:pt x="14585" y="16630"/>
                  </a:cubicBezTo>
                  <a:cubicBezTo>
                    <a:pt x="15914" y="14927"/>
                    <a:pt x="16767" y="12639"/>
                    <a:pt x="17130" y="11115"/>
                  </a:cubicBezTo>
                  <a:cubicBezTo>
                    <a:pt x="17633" y="9004"/>
                    <a:pt x="17438" y="4873"/>
                    <a:pt x="15431" y="2299"/>
                  </a:cubicBezTo>
                  <a:cubicBezTo>
                    <a:pt x="14259" y="795"/>
                    <a:pt x="12618" y="0"/>
                    <a:pt x="10686" y="0"/>
                  </a:cubicBezTo>
                  <a:cubicBezTo>
                    <a:pt x="8755" y="0"/>
                    <a:pt x="7114" y="795"/>
                    <a:pt x="5942" y="2299"/>
                  </a:cubicBezTo>
                  <a:cubicBezTo>
                    <a:pt x="3935" y="4873"/>
                    <a:pt x="3740" y="9004"/>
                    <a:pt x="4243" y="11115"/>
                  </a:cubicBezTo>
                  <a:cubicBezTo>
                    <a:pt x="4606" y="12639"/>
                    <a:pt x="5459" y="14927"/>
                    <a:pt x="6788" y="16630"/>
                  </a:cubicBezTo>
                  <a:cubicBezTo>
                    <a:pt x="3164" y="17422"/>
                    <a:pt x="729" y="19037"/>
                    <a:pt x="595" y="19126"/>
                  </a:cubicBezTo>
                  <a:cubicBezTo>
                    <a:pt x="105" y="19457"/>
                    <a:pt x="-113" y="20071"/>
                    <a:pt x="57" y="20640"/>
                  </a:cubicBezTo>
                  <a:cubicBezTo>
                    <a:pt x="228" y="21210"/>
                    <a:pt x="747" y="21599"/>
                    <a:pt x="1336" y="21599"/>
                  </a:cubicBezTo>
                  <a:lnTo>
                    <a:pt x="20037" y="21599"/>
                  </a:lnTo>
                  <a:cubicBezTo>
                    <a:pt x="20626" y="21599"/>
                    <a:pt x="21145" y="21210"/>
                    <a:pt x="21316" y="20640"/>
                  </a:cubicBezTo>
                  <a:cubicBezTo>
                    <a:pt x="21487" y="20071"/>
                    <a:pt x="21268" y="19457"/>
                    <a:pt x="20778" y="19126"/>
                  </a:cubicBezTo>
                </a:path>
              </a:pathLst>
            </a:custGeom>
            <a:solidFill>
              <a:srgbClr val="DAB96E"/>
            </a:solidFill>
            <a:ln>
              <a:noFill/>
            </a:ln>
            <a:effectLst/>
          </p:spPr>
          <p:txBody>
            <a:bodyPr lIns="19050" tIns="19050" rIns="19050" bIns="19050" anchor="ct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defTabSz="228600">
                <a:lnSpc>
                  <a:spcPct val="120000"/>
                </a:lnSpc>
                <a:defRPr/>
              </a:pPr>
              <a:endParaRPr lang="en-US" sz="1500" kern="0">
                <a:solidFill>
                  <a:srgbClr val="FFFFFF"/>
                </a:solidFill>
                <a:effectLst>
                  <a:outerShdw blurRad="38100" dist="38100" dir="2700000" algn="tl">
                    <a:srgbClr val="000000"/>
                  </a:outerShdw>
                </a:effectLst>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1B1C27"/>
        </a:solidFill>
        <a:effectLst/>
      </p:bgPr>
    </p:bg>
    <p:spTree>
      <p:nvGrpSpPr>
        <p:cNvPr id="1" name=""/>
        <p:cNvGrpSpPr/>
        <p:nvPr/>
      </p:nvGrpSpPr>
      <p:grpSpPr>
        <a:xfrm>
          <a:off x="0" y="0"/>
          <a:ext cx="0" cy="0"/>
          <a:chOff x="0" y="0"/>
          <a:chExt cx="0" cy="0"/>
        </a:xfrm>
      </p:grpSpPr>
      <p:sp>
        <p:nvSpPr>
          <p:cNvPr id="3" name="矩形 2"/>
          <p:cNvSpPr/>
          <p:nvPr/>
        </p:nvSpPr>
        <p:spPr>
          <a:xfrm>
            <a:off x="3547238" y="1229805"/>
            <a:ext cx="1728192" cy="2638089"/>
          </a:xfrm>
          <a:prstGeom prst="rect">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5" name="文本框 54"/>
          <p:cNvSpPr txBox="1"/>
          <p:nvPr/>
        </p:nvSpPr>
        <p:spPr>
          <a:xfrm>
            <a:off x="1662122" y="2715023"/>
            <a:ext cx="5498425" cy="343877"/>
          </a:xfrm>
          <a:prstGeom prst="rect">
            <a:avLst/>
          </a:prstGeom>
          <a:solidFill>
            <a:srgbClr val="1B1C27"/>
          </a:solidFill>
        </p:spPr>
        <p:txBody>
          <a:bodyPr wrap="square" rtlCol="0">
            <a:spAutoFit/>
          </a:bodyPr>
          <a:lstStyle/>
          <a:p>
            <a:pPr algn="ctr">
              <a:lnSpc>
                <a:spcPct val="120000"/>
              </a:lnSpc>
            </a:pPr>
            <a:r>
              <a:rPr lang="en-US" altLang="zh-CN" sz="1500" dirty="0">
                <a:solidFill>
                  <a:schemeClr val="accent1"/>
                </a:solidFill>
                <a:cs typeface="+mn-ea"/>
                <a:sym typeface="+mn-lt"/>
              </a:rPr>
              <a:t>Black gold high-end Commercial finance business plan</a:t>
            </a:r>
            <a:endParaRPr lang="zh-CN" altLang="en-US" sz="1500" dirty="0">
              <a:solidFill>
                <a:schemeClr val="accent1"/>
              </a:solidFill>
              <a:cs typeface="+mn-ea"/>
              <a:sym typeface="+mn-lt"/>
            </a:endParaRPr>
          </a:p>
        </p:txBody>
      </p:sp>
      <p:sp>
        <p:nvSpPr>
          <p:cNvPr id="58" name="文本框 57"/>
          <p:cNvSpPr txBox="1"/>
          <p:nvPr/>
        </p:nvSpPr>
        <p:spPr>
          <a:xfrm>
            <a:off x="251521" y="160919"/>
            <a:ext cx="2064914" cy="396134"/>
          </a:xfrm>
          <a:prstGeom prst="rect">
            <a:avLst/>
          </a:prstGeom>
          <a:noFill/>
        </p:spPr>
        <p:txBody>
          <a:bodyPr wrap="square" rtlCol="0">
            <a:spAutoFit/>
          </a:bodyPr>
          <a:lstStyle/>
          <a:p>
            <a:pPr>
              <a:lnSpc>
                <a:spcPct val="120000"/>
              </a:lnSpc>
            </a:pPr>
            <a:r>
              <a:rPr lang="zh-CN" altLang="en-US" dirty="0">
                <a:gradFill>
                  <a:gsLst>
                    <a:gs pos="50000">
                      <a:schemeClr val="accent2"/>
                    </a:gs>
                    <a:gs pos="0">
                      <a:schemeClr val="accent1"/>
                    </a:gs>
                    <a:gs pos="100000">
                      <a:schemeClr val="accent3"/>
                    </a:gs>
                  </a:gsLst>
                  <a:lin ang="5400000" scaled="1"/>
                </a:gradFill>
                <a:cs typeface="+mn-ea"/>
                <a:sym typeface="+mn-lt"/>
              </a:rPr>
              <a:t>此处添加公司名称</a:t>
            </a:r>
          </a:p>
        </p:txBody>
      </p:sp>
      <p:sp>
        <p:nvSpPr>
          <p:cNvPr id="12" name="文本框 11"/>
          <p:cNvSpPr txBox="1"/>
          <p:nvPr/>
        </p:nvSpPr>
        <p:spPr>
          <a:xfrm>
            <a:off x="3707904" y="1203598"/>
            <a:ext cx="1800200" cy="771493"/>
          </a:xfrm>
          <a:prstGeom prst="rect">
            <a:avLst/>
          </a:prstGeom>
          <a:noFill/>
          <a:ln>
            <a:noFill/>
          </a:ln>
        </p:spPr>
        <p:txBody>
          <a:bodyPr wrap="square" rtlCol="0">
            <a:spAutoFit/>
          </a:bodyPr>
          <a:lstStyle/>
          <a:p>
            <a:pPr>
              <a:lnSpc>
                <a:spcPct val="120000"/>
              </a:lnSpc>
            </a:pPr>
            <a:r>
              <a:rPr lang="en-US" altLang="zh-CN" sz="4050" dirty="0" smtClean="0">
                <a:gradFill>
                  <a:gsLst>
                    <a:gs pos="50000">
                      <a:schemeClr val="accent2"/>
                    </a:gs>
                    <a:gs pos="0">
                      <a:schemeClr val="accent1"/>
                    </a:gs>
                    <a:gs pos="100000">
                      <a:schemeClr val="accent3"/>
                    </a:gs>
                  </a:gsLst>
                  <a:lin ang="5400000" scaled="1"/>
                </a:gradFill>
                <a:cs typeface="+mn-ea"/>
                <a:sym typeface="+mn-lt"/>
              </a:rPr>
              <a:t>2019</a:t>
            </a:r>
            <a:endParaRPr lang="zh-CN" altLang="en-US" sz="4050" dirty="0">
              <a:gradFill>
                <a:gsLst>
                  <a:gs pos="50000">
                    <a:schemeClr val="accent2"/>
                  </a:gs>
                  <a:gs pos="0">
                    <a:schemeClr val="accent1"/>
                  </a:gs>
                  <a:gs pos="100000">
                    <a:schemeClr val="accent3"/>
                  </a:gs>
                </a:gsLst>
                <a:lin ang="5400000" scaled="1"/>
              </a:gradFill>
              <a:cs typeface="+mn-ea"/>
              <a:sym typeface="+mn-lt"/>
            </a:endParaRPr>
          </a:p>
        </p:txBody>
      </p:sp>
      <p:cxnSp>
        <p:nvCxnSpPr>
          <p:cNvPr id="7" name="直接连接符 6"/>
          <p:cNvCxnSpPr/>
          <p:nvPr/>
        </p:nvCxnSpPr>
        <p:spPr>
          <a:xfrm flipV="1">
            <a:off x="2338387" y="3743366"/>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6067518" y="1045508"/>
            <a:ext cx="648072" cy="6480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635730" y="1369544"/>
            <a:ext cx="414345" cy="414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986459" y="3500242"/>
            <a:ext cx="396044" cy="396044"/>
          </a:xfrm>
          <a:prstGeom prst="line">
            <a:avLst/>
          </a:prstGeom>
        </p:spPr>
        <p:style>
          <a:lnRef idx="1">
            <a:schemeClr val="accent1"/>
          </a:lnRef>
          <a:fillRef idx="0">
            <a:schemeClr val="accent1"/>
          </a:fillRef>
          <a:effectRef idx="0">
            <a:schemeClr val="accent1"/>
          </a:effectRef>
          <a:fontRef idx="minor">
            <a:schemeClr val="tx1"/>
          </a:fontRef>
        </p:style>
      </p:cxnSp>
      <p:grpSp>
        <p:nvGrpSpPr>
          <p:cNvPr id="591" name="组合 590"/>
          <p:cNvGrpSpPr/>
          <p:nvPr/>
        </p:nvGrpSpPr>
        <p:grpSpPr>
          <a:xfrm>
            <a:off x="3515477" y="1202233"/>
            <a:ext cx="1799953" cy="2691018"/>
            <a:chOff x="3515477" y="1202233"/>
            <a:chExt cx="1799953" cy="2691018"/>
          </a:xfrm>
        </p:grpSpPr>
        <p:sp>
          <p:nvSpPr>
            <p:cNvPr id="587" name="椭圆 586"/>
            <p:cNvSpPr/>
            <p:nvPr/>
          </p:nvSpPr>
          <p:spPr>
            <a:xfrm>
              <a:off x="351547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8" name="椭圆 587"/>
            <p:cNvSpPr/>
            <p:nvPr/>
          </p:nvSpPr>
          <p:spPr>
            <a:xfrm>
              <a:off x="5242057" y="1202233"/>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89" name="椭圆 588"/>
            <p:cNvSpPr/>
            <p:nvPr/>
          </p:nvSpPr>
          <p:spPr>
            <a:xfrm>
              <a:off x="351547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sp>
          <p:nvSpPr>
            <p:cNvPr id="590" name="椭圆 589"/>
            <p:cNvSpPr/>
            <p:nvPr/>
          </p:nvSpPr>
          <p:spPr>
            <a:xfrm>
              <a:off x="5242057" y="3819878"/>
              <a:ext cx="73373" cy="73373"/>
            </a:xfrm>
            <a:prstGeom prst="ellipse">
              <a:avLst/>
            </a:prstGeom>
            <a:noFill/>
            <a:ln w="12700">
              <a:gradFill>
                <a:gsLst>
                  <a:gs pos="0">
                    <a:schemeClr val="accent1"/>
                  </a:gs>
                  <a:gs pos="50000">
                    <a:schemeClr val="accent2"/>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350">
                <a:cs typeface="+mn-ea"/>
                <a:sym typeface="+mn-lt"/>
              </a:endParaRPr>
            </a:p>
          </p:txBody>
        </p:sp>
      </p:grpSp>
      <p:sp>
        <p:nvSpPr>
          <p:cNvPr id="21" name="文本框 20"/>
          <p:cNvSpPr txBox="1"/>
          <p:nvPr/>
        </p:nvSpPr>
        <p:spPr>
          <a:xfrm>
            <a:off x="1891054" y="1967685"/>
            <a:ext cx="5040560" cy="775790"/>
          </a:xfrm>
          <a:prstGeom prst="rect">
            <a:avLst/>
          </a:prstGeom>
          <a:solidFill>
            <a:srgbClr val="1B1C27"/>
          </a:solidFill>
        </p:spPr>
        <p:txBody>
          <a:bodyPr wrap="square" rtlCol="0">
            <a:spAutoFit/>
          </a:bodyPr>
          <a:lstStyle/>
          <a:p>
            <a:pPr algn="ctr">
              <a:lnSpc>
                <a:spcPct val="120000"/>
              </a:lnSpc>
            </a:pPr>
            <a:r>
              <a:rPr lang="zh-CN" altLang="en-US" sz="4050" dirty="0" smtClean="0">
                <a:gradFill>
                  <a:gsLst>
                    <a:gs pos="50000">
                      <a:schemeClr val="accent2"/>
                    </a:gs>
                    <a:gs pos="0">
                      <a:schemeClr val="accent1"/>
                    </a:gs>
                    <a:gs pos="100000">
                      <a:schemeClr val="accent3"/>
                    </a:gs>
                  </a:gsLst>
                  <a:lin ang="5400000" scaled="1"/>
                </a:gradFill>
                <a:cs typeface="+mn-ea"/>
                <a:sym typeface="+mn-lt"/>
              </a:rPr>
              <a:t>感</a:t>
            </a:r>
            <a:r>
              <a:rPr lang="zh-CN" altLang="en-US" sz="4050" dirty="0">
                <a:gradFill>
                  <a:gsLst>
                    <a:gs pos="50000">
                      <a:schemeClr val="accent2"/>
                    </a:gs>
                    <a:gs pos="0">
                      <a:schemeClr val="accent1"/>
                    </a:gs>
                    <a:gs pos="100000">
                      <a:schemeClr val="accent3"/>
                    </a:gs>
                  </a:gsLst>
                  <a:lin ang="5400000" scaled="1"/>
                </a:gradFill>
                <a:cs typeface="+mn-ea"/>
                <a:sym typeface="+mn-lt"/>
              </a:rPr>
              <a:t>谢一路有你</a:t>
            </a:r>
          </a:p>
        </p:txBody>
      </p:sp>
    </p:spTree>
    <p:extLst>
      <p:ext uri="{BB962C8B-B14F-4D97-AF65-F5344CB8AC3E}">
        <p14:creationId xmlns:p14="http://schemas.microsoft.com/office/powerpoint/2010/main" val="32371118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91"/>
                                        </p:tgtEl>
                                        <p:attrNameLst>
                                          <p:attrName>style.visibility</p:attrName>
                                        </p:attrNameLst>
                                      </p:cBhvr>
                                      <p:to>
                                        <p:strVal val="visible"/>
                                      </p:to>
                                    </p:set>
                                    <p:anim calcmode="lin" valueType="num">
                                      <p:cBhvr>
                                        <p:cTn id="7" dur="400" fill="hold"/>
                                        <p:tgtEl>
                                          <p:spTgt spid="591"/>
                                        </p:tgtEl>
                                        <p:attrNameLst>
                                          <p:attrName>ppt_w</p:attrName>
                                        </p:attrNameLst>
                                      </p:cBhvr>
                                      <p:tavLst>
                                        <p:tav tm="0">
                                          <p:val>
                                            <p:fltVal val="0"/>
                                          </p:val>
                                        </p:tav>
                                        <p:tav tm="100000">
                                          <p:val>
                                            <p:strVal val="#ppt_w"/>
                                          </p:val>
                                        </p:tav>
                                      </p:tavLst>
                                    </p:anim>
                                    <p:anim calcmode="lin" valueType="num">
                                      <p:cBhvr>
                                        <p:cTn id="8" dur="400" fill="hold"/>
                                        <p:tgtEl>
                                          <p:spTgt spid="591"/>
                                        </p:tgtEl>
                                        <p:attrNameLst>
                                          <p:attrName>ppt_h</p:attrName>
                                        </p:attrNameLst>
                                      </p:cBhvr>
                                      <p:tavLst>
                                        <p:tav tm="0">
                                          <p:val>
                                            <p:fltVal val="0"/>
                                          </p:val>
                                        </p:tav>
                                        <p:tav tm="100000">
                                          <p:val>
                                            <p:strVal val="#ppt_h"/>
                                          </p:val>
                                        </p:tav>
                                      </p:tavLst>
                                    </p:anim>
                                    <p:animEffect transition="in" filter="fade">
                                      <p:cBhvr>
                                        <p:cTn id="9" dur="400"/>
                                        <p:tgtEl>
                                          <p:spTgt spid="591"/>
                                        </p:tgtEl>
                                      </p:cBhvr>
                                    </p:animEffect>
                                  </p:childTnLst>
                                </p:cTn>
                              </p:par>
                            </p:childTnLst>
                          </p:cTn>
                        </p:par>
                        <p:par>
                          <p:cTn id="10" fill="hold">
                            <p:stCondLst>
                              <p:cond delay="400"/>
                            </p:stCondLst>
                            <p:childTnLst>
                              <p:par>
                                <p:cTn id="11" presetID="8" presetClass="emph" presetSubtype="0" fill="hold" nodeType="afterEffect">
                                  <p:stCondLst>
                                    <p:cond delay="200"/>
                                  </p:stCondLst>
                                  <p:childTnLst>
                                    <p:animRot by="10800000">
                                      <p:cBhvr>
                                        <p:cTn id="12" dur="1000" fill="hold"/>
                                        <p:tgtEl>
                                          <p:spTgt spid="591"/>
                                        </p:tgtEl>
                                        <p:attrNameLst>
                                          <p:attrName>r</p:attrName>
                                        </p:attrNameLst>
                                      </p:cBhvr>
                                    </p:animRot>
                                  </p:childTnLst>
                                </p:cTn>
                              </p:par>
                            </p:childTnLst>
                          </p:cTn>
                        </p:par>
                        <p:par>
                          <p:cTn id="13" fill="hold">
                            <p:stCondLst>
                              <p:cond delay="1600"/>
                            </p:stCondLst>
                            <p:childTnLst>
                              <p:par>
                                <p:cTn id="14" presetID="21" presetClass="entr" presetSubtype="4"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4)">
                                      <p:cBhvr>
                                        <p:cTn id="16" dur="1400"/>
                                        <p:tgtEl>
                                          <p:spTgt spid="3"/>
                                        </p:tgtEl>
                                      </p:cBhvr>
                                    </p:animEffect>
                                  </p:childTnLst>
                                </p:cTn>
                              </p:par>
                              <p:par>
                                <p:cTn id="17" presetID="53" presetClass="exit" presetSubtype="32" fill="hold" nodeType="withEffect">
                                  <p:stCondLst>
                                    <p:cond delay="0"/>
                                  </p:stCondLst>
                                  <p:childTnLst>
                                    <p:anim calcmode="lin" valueType="num">
                                      <p:cBhvr>
                                        <p:cTn id="18" dur="500"/>
                                        <p:tgtEl>
                                          <p:spTgt spid="591"/>
                                        </p:tgtEl>
                                        <p:attrNameLst>
                                          <p:attrName>ppt_w</p:attrName>
                                        </p:attrNameLst>
                                      </p:cBhvr>
                                      <p:tavLst>
                                        <p:tav tm="0">
                                          <p:val>
                                            <p:strVal val="ppt_w"/>
                                          </p:val>
                                        </p:tav>
                                        <p:tav tm="100000">
                                          <p:val>
                                            <p:fltVal val="0"/>
                                          </p:val>
                                        </p:tav>
                                      </p:tavLst>
                                    </p:anim>
                                    <p:anim calcmode="lin" valueType="num">
                                      <p:cBhvr>
                                        <p:cTn id="19" dur="500"/>
                                        <p:tgtEl>
                                          <p:spTgt spid="591"/>
                                        </p:tgtEl>
                                        <p:attrNameLst>
                                          <p:attrName>ppt_h</p:attrName>
                                        </p:attrNameLst>
                                      </p:cBhvr>
                                      <p:tavLst>
                                        <p:tav tm="0">
                                          <p:val>
                                            <p:strVal val="ppt_h"/>
                                          </p:val>
                                        </p:tav>
                                        <p:tav tm="100000">
                                          <p:val>
                                            <p:fltVal val="0"/>
                                          </p:val>
                                        </p:tav>
                                      </p:tavLst>
                                    </p:anim>
                                    <p:animEffect transition="out" filter="fade">
                                      <p:cBhvr>
                                        <p:cTn id="20" dur="500"/>
                                        <p:tgtEl>
                                          <p:spTgt spid="591"/>
                                        </p:tgtEl>
                                      </p:cBhvr>
                                    </p:animEffect>
                                    <p:set>
                                      <p:cBhvr>
                                        <p:cTn id="21" dur="1" fill="hold">
                                          <p:stCondLst>
                                            <p:cond delay="499"/>
                                          </p:stCondLst>
                                        </p:cTn>
                                        <p:tgtEl>
                                          <p:spTgt spid="591"/>
                                        </p:tgtEl>
                                        <p:attrNameLst>
                                          <p:attrName>style.visibility</p:attrName>
                                        </p:attrNameLst>
                                      </p:cBhvr>
                                      <p:to>
                                        <p:strVal val="hidden"/>
                                      </p:to>
                                    </p:set>
                                  </p:childTnLst>
                                </p:cTn>
                              </p:par>
                              <p:par>
                                <p:cTn id="22" presetID="53" presetClass="entr" presetSubtype="528" fill="hold" nodeType="withEffect">
                                  <p:stCondLst>
                                    <p:cond delay="25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anim calcmode="lin" valueType="num">
                                      <p:cBhvr>
                                        <p:cTn id="27" dur="500" fill="hold"/>
                                        <p:tgtEl>
                                          <p:spTgt spid="7"/>
                                        </p:tgtEl>
                                        <p:attrNameLst>
                                          <p:attrName>ppt_x</p:attrName>
                                        </p:attrNameLst>
                                      </p:cBhvr>
                                      <p:tavLst>
                                        <p:tav tm="0">
                                          <p:val>
                                            <p:fltVal val="0.5"/>
                                          </p:val>
                                        </p:tav>
                                        <p:tav tm="100000">
                                          <p:val>
                                            <p:strVal val="#ppt_x"/>
                                          </p:val>
                                        </p:tav>
                                      </p:tavLst>
                                    </p:anim>
                                    <p:anim calcmode="lin" valueType="num">
                                      <p:cBhvr>
                                        <p:cTn id="28" dur="500" fill="hold"/>
                                        <p:tgtEl>
                                          <p:spTgt spid="7"/>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fltVal val="0.5"/>
                                          </p:val>
                                        </p:tav>
                                        <p:tav tm="100000">
                                          <p:val>
                                            <p:strVal val="#ppt_x"/>
                                          </p:val>
                                        </p:tav>
                                      </p:tavLst>
                                    </p:anim>
                                    <p:anim calcmode="lin" valueType="num">
                                      <p:cBhvr>
                                        <p:cTn id="35" dur="500" fill="hold"/>
                                        <p:tgtEl>
                                          <p:spTgt spid="18"/>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animEffect transition="in" filter="fade">
                                      <p:cBhvr>
                                        <p:cTn id="40" dur="500"/>
                                        <p:tgtEl>
                                          <p:spTgt spid="16"/>
                                        </p:tgtEl>
                                      </p:cBhvr>
                                    </p:animEffect>
                                    <p:anim calcmode="lin" valueType="num">
                                      <p:cBhvr>
                                        <p:cTn id="41" dur="500" fill="hold"/>
                                        <p:tgtEl>
                                          <p:spTgt spid="16"/>
                                        </p:tgtEl>
                                        <p:attrNameLst>
                                          <p:attrName>ppt_x</p:attrName>
                                        </p:attrNameLst>
                                      </p:cBhvr>
                                      <p:tavLst>
                                        <p:tav tm="0">
                                          <p:val>
                                            <p:fltVal val="0.5"/>
                                          </p:val>
                                        </p:tav>
                                        <p:tav tm="100000">
                                          <p:val>
                                            <p:strVal val="#ppt_x"/>
                                          </p:val>
                                        </p:tav>
                                      </p:tavLst>
                                    </p:anim>
                                    <p:anim calcmode="lin" valueType="num">
                                      <p:cBhvr>
                                        <p:cTn id="42" dur="500" fill="hold"/>
                                        <p:tgtEl>
                                          <p:spTgt spid="1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42" presetClass="entr" presetSubtype="0" fill="hold" grpId="0" nodeType="withEffect">
                                  <p:stCondLst>
                                    <p:cond delay="200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40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1000"/>
                                        <p:tgtEl>
                                          <p:spTgt spid="55"/>
                                        </p:tgtEl>
                                      </p:cBhvr>
                                    </p:animEffect>
                                    <p:anim calcmode="lin" valueType="num">
                                      <p:cBhvr>
                                        <p:cTn id="58" dur="1000" fill="hold"/>
                                        <p:tgtEl>
                                          <p:spTgt spid="55"/>
                                        </p:tgtEl>
                                        <p:attrNameLst>
                                          <p:attrName>ppt_x</p:attrName>
                                        </p:attrNameLst>
                                      </p:cBhvr>
                                      <p:tavLst>
                                        <p:tav tm="0">
                                          <p:val>
                                            <p:strVal val="#ppt_x"/>
                                          </p:val>
                                        </p:tav>
                                        <p:tav tm="100000">
                                          <p:val>
                                            <p:strVal val="#ppt_x"/>
                                          </p:val>
                                        </p:tav>
                                      </p:tavLst>
                                    </p:anim>
                                    <p:anim calcmode="lin" valueType="num">
                                      <p:cBhvr>
                                        <p:cTn id="59" dur="1000" fill="hold"/>
                                        <p:tgtEl>
                                          <p:spTgt spid="55"/>
                                        </p:tgtEl>
                                        <p:attrNameLst>
                                          <p:attrName>ppt_y</p:attrName>
                                        </p:attrNameLst>
                                      </p:cBhvr>
                                      <p:tavLst>
                                        <p:tav tm="0">
                                          <p:val>
                                            <p:strVal val="#ppt_y+.1"/>
                                          </p:val>
                                        </p:tav>
                                        <p:tav tm="100000">
                                          <p:val>
                                            <p:strVal val="#ppt_y"/>
                                          </p:val>
                                        </p:tav>
                                      </p:tavLst>
                                    </p:anim>
                                  </p:childTnLst>
                                </p:cTn>
                              </p:par>
                              <p:par>
                                <p:cTn id="60" presetID="2" presetClass="entr" presetSubtype="2" fill="hold" grpId="0" nodeType="withEffect">
                                  <p:stCondLst>
                                    <p:cond delay="460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fill="hold"/>
                                        <p:tgtEl>
                                          <p:spTgt spid="58"/>
                                        </p:tgtEl>
                                        <p:attrNameLst>
                                          <p:attrName>ppt_x</p:attrName>
                                        </p:attrNameLst>
                                      </p:cBhvr>
                                      <p:tavLst>
                                        <p:tav tm="0">
                                          <p:val>
                                            <p:strVal val="1+#ppt_w/2"/>
                                          </p:val>
                                        </p:tav>
                                        <p:tav tm="100000">
                                          <p:val>
                                            <p:strVal val="#ppt_x"/>
                                          </p:val>
                                        </p:tav>
                                      </p:tavLst>
                                    </p:anim>
                                    <p:anim calcmode="lin" valueType="num">
                                      <p:cBhvr additive="base">
                                        <p:cTn id="63"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5" grpId="0" animBg="1"/>
      <p:bldP spid="5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f91ba0a165ed3a7fddbb8a45d3fb8ee8c46b9"/>
  <p:tag name="ISPRING_PRESENTATION_TITLE" val="PowerPoint 演示文稿"/>
</p:tagLst>
</file>

<file path=ppt/theme/theme1.xml><?xml version="1.0" encoding="utf-8"?>
<a:theme xmlns:a="http://schemas.openxmlformats.org/drawingml/2006/main" name="Office 主题​​">
  <a:themeElements>
    <a:clrScheme name="金色渐变3色">
      <a:dk1>
        <a:sysClr val="windowText" lastClr="000000"/>
      </a:dk1>
      <a:lt1>
        <a:sysClr val="window" lastClr="FFFFFF"/>
      </a:lt1>
      <a:dk2>
        <a:srgbClr val="44546A"/>
      </a:dk2>
      <a:lt2>
        <a:srgbClr val="E7E6E6"/>
      </a:lt2>
      <a:accent1>
        <a:srgbClr val="D9A96A"/>
      </a:accent1>
      <a:accent2>
        <a:srgbClr val="F4DEBE"/>
      </a:accent2>
      <a:accent3>
        <a:srgbClr val="F5E3C9"/>
      </a:accent3>
      <a:accent4>
        <a:srgbClr val="FFC000"/>
      </a:accent4>
      <a:accent5>
        <a:srgbClr val="4472C4"/>
      </a:accent5>
      <a:accent6>
        <a:srgbClr val="70AD47"/>
      </a:accent6>
      <a:hlink>
        <a:srgbClr val="0563C1"/>
      </a:hlink>
      <a:folHlink>
        <a:srgbClr val="954F72"/>
      </a:folHlink>
    </a:clrScheme>
    <a:fontScheme name="cp4llouf">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画册级别2">
    <a:dk1>
      <a:sysClr val="windowText" lastClr="000000"/>
    </a:dk1>
    <a:lt1>
      <a:sysClr val="window" lastClr="FFFFFF"/>
    </a:lt1>
    <a:dk2>
      <a:srgbClr val="1D1610"/>
    </a:dk2>
    <a:lt2>
      <a:srgbClr val="E7E6E6"/>
    </a:lt2>
    <a:accent1>
      <a:srgbClr val="1D1610"/>
    </a:accent1>
    <a:accent2>
      <a:srgbClr val="613920"/>
    </a:accent2>
    <a:accent3>
      <a:srgbClr val="482A17"/>
    </a:accent3>
    <a:accent4>
      <a:srgbClr val="C51729"/>
    </a:accent4>
    <a:accent5>
      <a:srgbClr val="44546A"/>
    </a:accent5>
    <a:accent6>
      <a:srgbClr val="EBEBEB"/>
    </a:accent6>
    <a:hlink>
      <a:srgbClr val="C51729"/>
    </a:hlink>
    <a:folHlink>
      <a:srgbClr val="C51729"/>
    </a:folHlink>
  </a:clrScheme>
  <a:fontScheme name="常用4">
    <a:majorFont>
      <a:latin typeface="Arial"/>
      <a:ea typeface="微软雅黑"/>
      <a:cs typeface=""/>
    </a:majorFont>
    <a:minorFont>
      <a:latin typeface="Calibri Light"/>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283</TotalTime>
  <Words>3240</Words>
  <Application>Microsoft Office PowerPoint</Application>
  <PresentationFormat>全屏显示(16:9)</PresentationFormat>
  <Paragraphs>390</Paragraphs>
  <Slides>31</Slides>
  <Notes>31</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31</vt:i4>
      </vt:variant>
    </vt:vector>
  </HeadingPairs>
  <TitlesOfParts>
    <vt:vector size="36" baseType="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192</cp:revision>
  <dcterms:created xsi:type="dcterms:W3CDTF">2014-09-01T14:19:00Z</dcterms:created>
  <dcterms:modified xsi:type="dcterms:W3CDTF">2019-02-16T05:14:17Z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