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8"/>
  </p:notesMasterIdLst>
  <p:sldIdLst>
    <p:sldId id="2764" r:id="rId2"/>
    <p:sldId id="2765" r:id="rId3"/>
    <p:sldId id="2793" r:id="rId4"/>
    <p:sldId id="2773" r:id="rId5"/>
    <p:sldId id="2780" r:id="rId6"/>
    <p:sldId id="2790" r:id="rId7"/>
    <p:sldId id="2770" r:id="rId8"/>
    <p:sldId id="2771" r:id="rId9"/>
    <p:sldId id="2794" r:id="rId10"/>
    <p:sldId id="2788" r:id="rId11"/>
    <p:sldId id="2775" r:id="rId12"/>
    <p:sldId id="2792" r:id="rId13"/>
    <p:sldId id="2776" r:id="rId14"/>
    <p:sldId id="2777" r:id="rId15"/>
    <p:sldId id="2795" r:id="rId16"/>
    <p:sldId id="2789" r:id="rId17"/>
    <p:sldId id="2778" r:id="rId18"/>
    <p:sldId id="2779" r:id="rId19"/>
    <p:sldId id="2772" r:id="rId20"/>
    <p:sldId id="2781" r:id="rId21"/>
    <p:sldId id="2796" r:id="rId22"/>
    <p:sldId id="2774" r:id="rId23"/>
    <p:sldId id="2782" r:id="rId24"/>
    <p:sldId id="2791" r:id="rId25"/>
    <p:sldId id="2783" r:id="rId26"/>
    <p:sldId id="2797" r:id="rId27"/>
  </p:sldIdLst>
  <p:sldSz cx="12858750" cy="723265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000F"/>
    <a:srgbClr val="22000C"/>
    <a:srgbClr val="2D6A46"/>
    <a:srgbClr val="2A2A2A"/>
    <a:srgbClr val="4E9D71"/>
    <a:srgbClr val="61CB9E"/>
    <a:srgbClr val="D9D9D9"/>
    <a:srgbClr val="0237D8"/>
    <a:srgbClr val="662D91"/>
    <a:srgbClr val="FDC8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79" autoAdjust="0"/>
    <p:restoredTop sz="92986" autoAdjust="0"/>
  </p:normalViewPr>
  <p:slideViewPr>
    <p:cSldViewPr>
      <p:cViewPr varScale="1">
        <p:scale>
          <a:sx n="87" d="100"/>
          <a:sy n="87" d="100"/>
        </p:scale>
        <p:origin x="750" y="90"/>
      </p:cViewPr>
      <p:guideLst>
        <p:guide orient="horz" pos="373"/>
        <p:guide pos="4050"/>
        <p:guide pos="557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952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765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797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484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4064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9642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7201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1319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531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673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139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9029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7394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2600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8894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5872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4118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888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4193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0067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90001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4671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9234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D5D84C86-7404-497C-BCB5-4003B0F51D3E}" type="slidenum">
              <a:rPr lang="zh-CN" altLang="en-US" sz="1200"/>
              <a:pPr eaLnBrk="1" hangingPunct="1"/>
              <a:t>24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676706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801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464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08138" y="1184275"/>
            <a:ext cx="9644062" cy="25177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8138" y="3798888"/>
            <a:ext cx="9644062" cy="17462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855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918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727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7" r:id="rId2"/>
    <p:sldLayoutId id="214748402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328975" y="1888133"/>
            <a:ext cx="820080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cap="all" dirty="0">
                <a:solidFill>
                  <a:srgbClr val="1D000F"/>
                </a:solidFill>
                <a:cs typeface="Arial" panose="020B0604020202020204" pitchFamily="34" charset="0"/>
              </a:rPr>
              <a:t>房产经济现象</a:t>
            </a:r>
            <a:r>
              <a:rPr lang="en-US" altLang="zh-CN" sz="5400" b="1" cap="all" dirty="0" err="1">
                <a:solidFill>
                  <a:srgbClr val="1D000F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rgbClr val="1D000F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385077" y="2741125"/>
            <a:ext cx="40885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动态</a:t>
            </a:r>
            <a:r>
              <a:rPr lang="en-US" altLang="zh-CN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PPT/</a:t>
            </a:r>
            <a:r>
              <a:rPr lang="zh-CN" altLang="en-US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框架完整</a:t>
            </a:r>
            <a:r>
              <a:rPr lang="en-US" altLang="zh-CN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/</a:t>
            </a:r>
            <a:r>
              <a:rPr lang="zh-CN" altLang="en-US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精美大气</a:t>
            </a:r>
            <a:r>
              <a:rPr lang="en-US" altLang="zh-CN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/</a:t>
            </a:r>
            <a:r>
              <a:rPr lang="zh-CN" altLang="en-US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企业宣传</a:t>
            </a:r>
            <a:endParaRPr lang="zh-CN" altLang="en-US" sz="1400" cap="all" dirty="0">
              <a:solidFill>
                <a:srgbClr val="1D000F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881021" y="3174282"/>
            <a:ext cx="5096709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00" cap="all" dirty="0">
                <a:solidFill>
                  <a:srgbClr val="1D000F"/>
                </a:solidFill>
                <a:cs typeface="Arial" panose="020B0604020202020204" pitchFamily="34" charset="0"/>
              </a:rPr>
              <a:t>| is suitable for the reporting on activities report | bio | work summary report, etc. | | meeting</a:t>
            </a:r>
            <a:endParaRPr lang="zh-CN" altLang="en-US" sz="700" cap="all" dirty="0">
              <a:solidFill>
                <a:srgbClr val="1D000F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69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9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4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9" grpId="1"/>
      <p:bldP spid="10" grpId="0"/>
      <p:bldP spid="10" grpId="1"/>
      <p:bldP spid="13" grpId="0"/>
      <p:bldP spid="1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0" y="248"/>
            <a:ext cx="12858750" cy="72895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2700" y="248"/>
            <a:ext cx="4281835" cy="7289552"/>
          </a:xfrm>
          <a:prstGeom prst="rect">
            <a:avLst/>
          </a:pr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16496" y="2238604"/>
            <a:ext cx="3023442" cy="1564196"/>
            <a:chOff x="1819275" y="1143000"/>
            <a:chExt cx="2867025" cy="1483273"/>
          </a:xfrm>
        </p:grpSpPr>
        <p:sp>
          <p:nvSpPr>
            <p:cNvPr id="3" name="矩形 2"/>
            <p:cNvSpPr/>
            <p:nvPr/>
          </p:nvSpPr>
          <p:spPr>
            <a:xfrm>
              <a:off x="1819275" y="1143000"/>
              <a:ext cx="2590800" cy="126682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2095500" y="1359448"/>
              <a:ext cx="2590800" cy="126682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328" b="1" dirty="0">
                <a:solidFill>
                  <a:srgbClr val="4EB79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666975" y="3989353"/>
            <a:ext cx="29224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Kozuka Gothic Pro M" panose="020B0700000000000000" pitchFamily="34" charset="-128"/>
                <a:ea typeface="Kozuka Gothic Pro M" panose="020B0700000000000000" pitchFamily="34" charset="-128"/>
              </a:rPr>
              <a:t>CONTENTS</a:t>
            </a:r>
            <a:endParaRPr lang="zh-CN" altLang="en-US" sz="4000" dirty="0">
              <a:solidFill>
                <a:schemeClr val="bg1"/>
              </a:solidFill>
              <a:latin typeface="Kozuka Gothic Pro M" panose="020B0700000000000000" pitchFamily="34" charset="-128"/>
              <a:ea typeface="Kozuka Gothic Pro M" panose="020B0700000000000000" pitchFamily="34" charset="-128"/>
            </a:endParaRPr>
          </a:p>
        </p:txBody>
      </p:sp>
      <p:sp>
        <p:nvSpPr>
          <p:cNvPr id="23" name="剪去单角的矩形 22"/>
          <p:cNvSpPr/>
          <p:nvPr/>
        </p:nvSpPr>
        <p:spPr>
          <a:xfrm>
            <a:off x="6225906" y="2688938"/>
            <a:ext cx="4369425" cy="657403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" fmla="*/ 0 w 4772025"/>
              <a:gd name="connsiteY0" fmla="*/ 0 h 476250"/>
              <a:gd name="connsiteX1" fmla="*/ 4568823 w 4772025"/>
              <a:gd name="connsiteY1" fmla="*/ 0 h 476250"/>
              <a:gd name="connsiteX2" fmla="*/ 4772025 w 4772025"/>
              <a:gd name="connsiteY2" fmla="*/ 241302 h 476250"/>
              <a:gd name="connsiteX3" fmla="*/ 4648200 w 4772025"/>
              <a:gd name="connsiteY3" fmla="*/ 476250 h 476250"/>
              <a:gd name="connsiteX4" fmla="*/ 0 w 4772025"/>
              <a:gd name="connsiteY4" fmla="*/ 476250 h 476250"/>
              <a:gd name="connsiteX5" fmla="*/ 0 w 4772025"/>
              <a:gd name="connsiteY5" fmla="*/ 0 h 476250"/>
              <a:gd name="connsiteX0" fmla="*/ 0 w 4767262"/>
              <a:gd name="connsiteY0" fmla="*/ 0 h 476250"/>
              <a:gd name="connsiteX1" fmla="*/ 4568823 w 4767262"/>
              <a:gd name="connsiteY1" fmla="*/ 0 h 476250"/>
              <a:gd name="connsiteX2" fmla="*/ 4767262 w 4767262"/>
              <a:gd name="connsiteY2" fmla="*/ 207964 h 476250"/>
              <a:gd name="connsiteX3" fmla="*/ 4648200 w 4767262"/>
              <a:gd name="connsiteY3" fmla="*/ 476250 h 476250"/>
              <a:gd name="connsiteX4" fmla="*/ 0 w 4767262"/>
              <a:gd name="connsiteY4" fmla="*/ 476250 h 476250"/>
              <a:gd name="connsiteX5" fmla="*/ 0 w 4767262"/>
              <a:gd name="connsiteY5" fmla="*/ 0 h 476250"/>
              <a:gd name="connsiteX0" fmla="*/ 0 w 4872037"/>
              <a:gd name="connsiteY0" fmla="*/ 0 h 476250"/>
              <a:gd name="connsiteX1" fmla="*/ 4568823 w 4872037"/>
              <a:gd name="connsiteY1" fmla="*/ 0 h 476250"/>
              <a:gd name="connsiteX2" fmla="*/ 4872037 w 4872037"/>
              <a:gd name="connsiteY2" fmla="*/ 231777 h 476250"/>
              <a:gd name="connsiteX3" fmla="*/ 4648200 w 4872037"/>
              <a:gd name="connsiteY3" fmla="*/ 476250 h 476250"/>
              <a:gd name="connsiteX4" fmla="*/ 0 w 4872037"/>
              <a:gd name="connsiteY4" fmla="*/ 476250 h 476250"/>
              <a:gd name="connsiteX5" fmla="*/ 0 w 4872037"/>
              <a:gd name="connsiteY5" fmla="*/ 0 h 476250"/>
              <a:gd name="connsiteX0" fmla="*/ 0 w 4872037"/>
              <a:gd name="connsiteY0" fmla="*/ 0 h 481012"/>
              <a:gd name="connsiteX1" fmla="*/ 4568823 w 4872037"/>
              <a:gd name="connsiteY1" fmla="*/ 0 h 481012"/>
              <a:gd name="connsiteX2" fmla="*/ 4872037 w 4872037"/>
              <a:gd name="connsiteY2" fmla="*/ 231777 h 481012"/>
              <a:gd name="connsiteX3" fmla="*/ 4586288 w 4872037"/>
              <a:gd name="connsiteY3" fmla="*/ 481012 h 481012"/>
              <a:gd name="connsiteX4" fmla="*/ 0 w 4872037"/>
              <a:gd name="connsiteY4" fmla="*/ 476250 h 481012"/>
              <a:gd name="connsiteX5" fmla="*/ 0 w 4872037"/>
              <a:gd name="connsiteY5" fmla="*/ 0 h 481012"/>
              <a:gd name="connsiteX0" fmla="*/ 0 w 4872037"/>
              <a:gd name="connsiteY0" fmla="*/ 0 h 485775"/>
              <a:gd name="connsiteX1" fmla="*/ 4568823 w 4872037"/>
              <a:gd name="connsiteY1" fmla="*/ 0 h 485775"/>
              <a:gd name="connsiteX2" fmla="*/ 4872037 w 4872037"/>
              <a:gd name="connsiteY2" fmla="*/ 231777 h 485775"/>
              <a:gd name="connsiteX3" fmla="*/ 4581525 w 4872037"/>
              <a:gd name="connsiteY3" fmla="*/ 485775 h 485775"/>
              <a:gd name="connsiteX4" fmla="*/ 0 w 4872037"/>
              <a:gd name="connsiteY4" fmla="*/ 476250 h 485775"/>
              <a:gd name="connsiteX5" fmla="*/ 0 w 4872037"/>
              <a:gd name="connsiteY5" fmla="*/ 0 h 485775"/>
              <a:gd name="connsiteX0" fmla="*/ 0 w 4872037"/>
              <a:gd name="connsiteY0" fmla="*/ 0 h 490538"/>
              <a:gd name="connsiteX1" fmla="*/ 4568823 w 4872037"/>
              <a:gd name="connsiteY1" fmla="*/ 0 h 490538"/>
              <a:gd name="connsiteX2" fmla="*/ 4872037 w 4872037"/>
              <a:gd name="connsiteY2" fmla="*/ 231777 h 490538"/>
              <a:gd name="connsiteX3" fmla="*/ 4567237 w 4872037"/>
              <a:gd name="connsiteY3" fmla="*/ 490538 h 490538"/>
              <a:gd name="connsiteX4" fmla="*/ 0 w 4872037"/>
              <a:gd name="connsiteY4" fmla="*/ 476250 h 490538"/>
              <a:gd name="connsiteX5" fmla="*/ 0 w 4872037"/>
              <a:gd name="connsiteY5" fmla="*/ 0 h 490538"/>
              <a:gd name="connsiteX0" fmla="*/ 0 w 4876800"/>
              <a:gd name="connsiteY0" fmla="*/ 0 h 490538"/>
              <a:gd name="connsiteX1" fmla="*/ 4568823 w 4876800"/>
              <a:gd name="connsiteY1" fmla="*/ 0 h 490538"/>
              <a:gd name="connsiteX2" fmla="*/ 4876800 w 4876800"/>
              <a:gd name="connsiteY2" fmla="*/ 236540 h 490538"/>
              <a:gd name="connsiteX3" fmla="*/ 4567237 w 4876800"/>
              <a:gd name="connsiteY3" fmla="*/ 490538 h 490538"/>
              <a:gd name="connsiteX4" fmla="*/ 0 w 4876800"/>
              <a:gd name="connsiteY4" fmla="*/ 476250 h 490538"/>
              <a:gd name="connsiteX5" fmla="*/ 0 w 4876800"/>
              <a:gd name="connsiteY5" fmla="*/ 0 h 49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>
            <a:off x="5504345" y="2620030"/>
            <a:ext cx="922453" cy="795219"/>
          </a:xfrm>
          <a:prstGeom prst="hexagon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mpact" panose="020B0806030902050204" pitchFamily="34" charset="0"/>
              </a:rPr>
              <a:t>01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766954" y="2739637"/>
            <a:ext cx="2339102" cy="52322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</a:t>
            </a:r>
            <a:endParaRPr lang="zh-CN" altLang="en-US" sz="2800" dirty="0">
              <a:solidFill>
                <a:schemeClr val="bg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3" name="剪去单角的矩形 22"/>
          <p:cNvSpPr/>
          <p:nvPr/>
        </p:nvSpPr>
        <p:spPr>
          <a:xfrm>
            <a:off x="6225906" y="3767183"/>
            <a:ext cx="4369425" cy="657403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" fmla="*/ 0 w 4772025"/>
              <a:gd name="connsiteY0" fmla="*/ 0 h 476250"/>
              <a:gd name="connsiteX1" fmla="*/ 4568823 w 4772025"/>
              <a:gd name="connsiteY1" fmla="*/ 0 h 476250"/>
              <a:gd name="connsiteX2" fmla="*/ 4772025 w 4772025"/>
              <a:gd name="connsiteY2" fmla="*/ 241302 h 476250"/>
              <a:gd name="connsiteX3" fmla="*/ 4648200 w 4772025"/>
              <a:gd name="connsiteY3" fmla="*/ 476250 h 476250"/>
              <a:gd name="connsiteX4" fmla="*/ 0 w 4772025"/>
              <a:gd name="connsiteY4" fmla="*/ 476250 h 476250"/>
              <a:gd name="connsiteX5" fmla="*/ 0 w 4772025"/>
              <a:gd name="connsiteY5" fmla="*/ 0 h 476250"/>
              <a:gd name="connsiteX0" fmla="*/ 0 w 4767262"/>
              <a:gd name="connsiteY0" fmla="*/ 0 h 476250"/>
              <a:gd name="connsiteX1" fmla="*/ 4568823 w 4767262"/>
              <a:gd name="connsiteY1" fmla="*/ 0 h 476250"/>
              <a:gd name="connsiteX2" fmla="*/ 4767262 w 4767262"/>
              <a:gd name="connsiteY2" fmla="*/ 207964 h 476250"/>
              <a:gd name="connsiteX3" fmla="*/ 4648200 w 4767262"/>
              <a:gd name="connsiteY3" fmla="*/ 476250 h 476250"/>
              <a:gd name="connsiteX4" fmla="*/ 0 w 4767262"/>
              <a:gd name="connsiteY4" fmla="*/ 476250 h 476250"/>
              <a:gd name="connsiteX5" fmla="*/ 0 w 4767262"/>
              <a:gd name="connsiteY5" fmla="*/ 0 h 476250"/>
              <a:gd name="connsiteX0" fmla="*/ 0 w 4872037"/>
              <a:gd name="connsiteY0" fmla="*/ 0 h 476250"/>
              <a:gd name="connsiteX1" fmla="*/ 4568823 w 4872037"/>
              <a:gd name="connsiteY1" fmla="*/ 0 h 476250"/>
              <a:gd name="connsiteX2" fmla="*/ 4872037 w 4872037"/>
              <a:gd name="connsiteY2" fmla="*/ 231777 h 476250"/>
              <a:gd name="connsiteX3" fmla="*/ 4648200 w 4872037"/>
              <a:gd name="connsiteY3" fmla="*/ 476250 h 476250"/>
              <a:gd name="connsiteX4" fmla="*/ 0 w 4872037"/>
              <a:gd name="connsiteY4" fmla="*/ 476250 h 476250"/>
              <a:gd name="connsiteX5" fmla="*/ 0 w 4872037"/>
              <a:gd name="connsiteY5" fmla="*/ 0 h 476250"/>
              <a:gd name="connsiteX0" fmla="*/ 0 w 4872037"/>
              <a:gd name="connsiteY0" fmla="*/ 0 h 481012"/>
              <a:gd name="connsiteX1" fmla="*/ 4568823 w 4872037"/>
              <a:gd name="connsiteY1" fmla="*/ 0 h 481012"/>
              <a:gd name="connsiteX2" fmla="*/ 4872037 w 4872037"/>
              <a:gd name="connsiteY2" fmla="*/ 231777 h 481012"/>
              <a:gd name="connsiteX3" fmla="*/ 4586288 w 4872037"/>
              <a:gd name="connsiteY3" fmla="*/ 481012 h 481012"/>
              <a:gd name="connsiteX4" fmla="*/ 0 w 4872037"/>
              <a:gd name="connsiteY4" fmla="*/ 476250 h 481012"/>
              <a:gd name="connsiteX5" fmla="*/ 0 w 4872037"/>
              <a:gd name="connsiteY5" fmla="*/ 0 h 481012"/>
              <a:gd name="connsiteX0" fmla="*/ 0 w 4872037"/>
              <a:gd name="connsiteY0" fmla="*/ 0 h 485775"/>
              <a:gd name="connsiteX1" fmla="*/ 4568823 w 4872037"/>
              <a:gd name="connsiteY1" fmla="*/ 0 h 485775"/>
              <a:gd name="connsiteX2" fmla="*/ 4872037 w 4872037"/>
              <a:gd name="connsiteY2" fmla="*/ 231777 h 485775"/>
              <a:gd name="connsiteX3" fmla="*/ 4581525 w 4872037"/>
              <a:gd name="connsiteY3" fmla="*/ 485775 h 485775"/>
              <a:gd name="connsiteX4" fmla="*/ 0 w 4872037"/>
              <a:gd name="connsiteY4" fmla="*/ 476250 h 485775"/>
              <a:gd name="connsiteX5" fmla="*/ 0 w 4872037"/>
              <a:gd name="connsiteY5" fmla="*/ 0 h 485775"/>
              <a:gd name="connsiteX0" fmla="*/ 0 w 4872037"/>
              <a:gd name="connsiteY0" fmla="*/ 0 h 490538"/>
              <a:gd name="connsiteX1" fmla="*/ 4568823 w 4872037"/>
              <a:gd name="connsiteY1" fmla="*/ 0 h 490538"/>
              <a:gd name="connsiteX2" fmla="*/ 4872037 w 4872037"/>
              <a:gd name="connsiteY2" fmla="*/ 231777 h 490538"/>
              <a:gd name="connsiteX3" fmla="*/ 4567237 w 4872037"/>
              <a:gd name="connsiteY3" fmla="*/ 490538 h 490538"/>
              <a:gd name="connsiteX4" fmla="*/ 0 w 4872037"/>
              <a:gd name="connsiteY4" fmla="*/ 476250 h 490538"/>
              <a:gd name="connsiteX5" fmla="*/ 0 w 4872037"/>
              <a:gd name="connsiteY5" fmla="*/ 0 h 490538"/>
              <a:gd name="connsiteX0" fmla="*/ 0 w 4876800"/>
              <a:gd name="connsiteY0" fmla="*/ 0 h 490538"/>
              <a:gd name="connsiteX1" fmla="*/ 4568823 w 4876800"/>
              <a:gd name="connsiteY1" fmla="*/ 0 h 490538"/>
              <a:gd name="connsiteX2" fmla="*/ 4876800 w 4876800"/>
              <a:gd name="connsiteY2" fmla="*/ 236540 h 490538"/>
              <a:gd name="connsiteX3" fmla="*/ 4567237 w 4876800"/>
              <a:gd name="connsiteY3" fmla="*/ 490538 h 490538"/>
              <a:gd name="connsiteX4" fmla="*/ 0 w 4876800"/>
              <a:gd name="connsiteY4" fmla="*/ 476250 h 490538"/>
              <a:gd name="connsiteX5" fmla="*/ 0 w 4876800"/>
              <a:gd name="connsiteY5" fmla="*/ 0 h 49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六边形 53"/>
          <p:cNvSpPr/>
          <p:nvPr/>
        </p:nvSpPr>
        <p:spPr>
          <a:xfrm>
            <a:off x="5504345" y="3698275"/>
            <a:ext cx="922453" cy="795219"/>
          </a:xfrm>
          <a:prstGeom prst="hexagon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mpact" panose="020B0806030902050204" pitchFamily="34" charset="0"/>
              </a:rPr>
              <a:t>02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6766954" y="3817882"/>
            <a:ext cx="2339102" cy="52322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</a:t>
            </a:r>
            <a:endParaRPr lang="zh-CN" altLang="en-US" sz="2800" dirty="0">
              <a:solidFill>
                <a:schemeClr val="bg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6" name="剪去单角的矩形 22"/>
          <p:cNvSpPr/>
          <p:nvPr/>
        </p:nvSpPr>
        <p:spPr>
          <a:xfrm>
            <a:off x="6225906" y="4847303"/>
            <a:ext cx="4369425" cy="657403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" fmla="*/ 0 w 4772025"/>
              <a:gd name="connsiteY0" fmla="*/ 0 h 476250"/>
              <a:gd name="connsiteX1" fmla="*/ 4568823 w 4772025"/>
              <a:gd name="connsiteY1" fmla="*/ 0 h 476250"/>
              <a:gd name="connsiteX2" fmla="*/ 4772025 w 4772025"/>
              <a:gd name="connsiteY2" fmla="*/ 241302 h 476250"/>
              <a:gd name="connsiteX3" fmla="*/ 4648200 w 4772025"/>
              <a:gd name="connsiteY3" fmla="*/ 476250 h 476250"/>
              <a:gd name="connsiteX4" fmla="*/ 0 w 4772025"/>
              <a:gd name="connsiteY4" fmla="*/ 476250 h 476250"/>
              <a:gd name="connsiteX5" fmla="*/ 0 w 4772025"/>
              <a:gd name="connsiteY5" fmla="*/ 0 h 476250"/>
              <a:gd name="connsiteX0" fmla="*/ 0 w 4767262"/>
              <a:gd name="connsiteY0" fmla="*/ 0 h 476250"/>
              <a:gd name="connsiteX1" fmla="*/ 4568823 w 4767262"/>
              <a:gd name="connsiteY1" fmla="*/ 0 h 476250"/>
              <a:gd name="connsiteX2" fmla="*/ 4767262 w 4767262"/>
              <a:gd name="connsiteY2" fmla="*/ 207964 h 476250"/>
              <a:gd name="connsiteX3" fmla="*/ 4648200 w 4767262"/>
              <a:gd name="connsiteY3" fmla="*/ 476250 h 476250"/>
              <a:gd name="connsiteX4" fmla="*/ 0 w 4767262"/>
              <a:gd name="connsiteY4" fmla="*/ 476250 h 476250"/>
              <a:gd name="connsiteX5" fmla="*/ 0 w 4767262"/>
              <a:gd name="connsiteY5" fmla="*/ 0 h 476250"/>
              <a:gd name="connsiteX0" fmla="*/ 0 w 4872037"/>
              <a:gd name="connsiteY0" fmla="*/ 0 h 476250"/>
              <a:gd name="connsiteX1" fmla="*/ 4568823 w 4872037"/>
              <a:gd name="connsiteY1" fmla="*/ 0 h 476250"/>
              <a:gd name="connsiteX2" fmla="*/ 4872037 w 4872037"/>
              <a:gd name="connsiteY2" fmla="*/ 231777 h 476250"/>
              <a:gd name="connsiteX3" fmla="*/ 4648200 w 4872037"/>
              <a:gd name="connsiteY3" fmla="*/ 476250 h 476250"/>
              <a:gd name="connsiteX4" fmla="*/ 0 w 4872037"/>
              <a:gd name="connsiteY4" fmla="*/ 476250 h 476250"/>
              <a:gd name="connsiteX5" fmla="*/ 0 w 4872037"/>
              <a:gd name="connsiteY5" fmla="*/ 0 h 476250"/>
              <a:gd name="connsiteX0" fmla="*/ 0 w 4872037"/>
              <a:gd name="connsiteY0" fmla="*/ 0 h 481012"/>
              <a:gd name="connsiteX1" fmla="*/ 4568823 w 4872037"/>
              <a:gd name="connsiteY1" fmla="*/ 0 h 481012"/>
              <a:gd name="connsiteX2" fmla="*/ 4872037 w 4872037"/>
              <a:gd name="connsiteY2" fmla="*/ 231777 h 481012"/>
              <a:gd name="connsiteX3" fmla="*/ 4586288 w 4872037"/>
              <a:gd name="connsiteY3" fmla="*/ 481012 h 481012"/>
              <a:gd name="connsiteX4" fmla="*/ 0 w 4872037"/>
              <a:gd name="connsiteY4" fmla="*/ 476250 h 481012"/>
              <a:gd name="connsiteX5" fmla="*/ 0 w 4872037"/>
              <a:gd name="connsiteY5" fmla="*/ 0 h 481012"/>
              <a:gd name="connsiteX0" fmla="*/ 0 w 4872037"/>
              <a:gd name="connsiteY0" fmla="*/ 0 h 485775"/>
              <a:gd name="connsiteX1" fmla="*/ 4568823 w 4872037"/>
              <a:gd name="connsiteY1" fmla="*/ 0 h 485775"/>
              <a:gd name="connsiteX2" fmla="*/ 4872037 w 4872037"/>
              <a:gd name="connsiteY2" fmla="*/ 231777 h 485775"/>
              <a:gd name="connsiteX3" fmla="*/ 4581525 w 4872037"/>
              <a:gd name="connsiteY3" fmla="*/ 485775 h 485775"/>
              <a:gd name="connsiteX4" fmla="*/ 0 w 4872037"/>
              <a:gd name="connsiteY4" fmla="*/ 476250 h 485775"/>
              <a:gd name="connsiteX5" fmla="*/ 0 w 4872037"/>
              <a:gd name="connsiteY5" fmla="*/ 0 h 485775"/>
              <a:gd name="connsiteX0" fmla="*/ 0 w 4872037"/>
              <a:gd name="connsiteY0" fmla="*/ 0 h 490538"/>
              <a:gd name="connsiteX1" fmla="*/ 4568823 w 4872037"/>
              <a:gd name="connsiteY1" fmla="*/ 0 h 490538"/>
              <a:gd name="connsiteX2" fmla="*/ 4872037 w 4872037"/>
              <a:gd name="connsiteY2" fmla="*/ 231777 h 490538"/>
              <a:gd name="connsiteX3" fmla="*/ 4567237 w 4872037"/>
              <a:gd name="connsiteY3" fmla="*/ 490538 h 490538"/>
              <a:gd name="connsiteX4" fmla="*/ 0 w 4872037"/>
              <a:gd name="connsiteY4" fmla="*/ 476250 h 490538"/>
              <a:gd name="connsiteX5" fmla="*/ 0 w 4872037"/>
              <a:gd name="connsiteY5" fmla="*/ 0 h 490538"/>
              <a:gd name="connsiteX0" fmla="*/ 0 w 4876800"/>
              <a:gd name="connsiteY0" fmla="*/ 0 h 490538"/>
              <a:gd name="connsiteX1" fmla="*/ 4568823 w 4876800"/>
              <a:gd name="connsiteY1" fmla="*/ 0 h 490538"/>
              <a:gd name="connsiteX2" fmla="*/ 4876800 w 4876800"/>
              <a:gd name="connsiteY2" fmla="*/ 236540 h 490538"/>
              <a:gd name="connsiteX3" fmla="*/ 4567237 w 4876800"/>
              <a:gd name="connsiteY3" fmla="*/ 490538 h 490538"/>
              <a:gd name="connsiteX4" fmla="*/ 0 w 4876800"/>
              <a:gd name="connsiteY4" fmla="*/ 476250 h 490538"/>
              <a:gd name="connsiteX5" fmla="*/ 0 w 4876800"/>
              <a:gd name="connsiteY5" fmla="*/ 0 h 49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六边形 56"/>
          <p:cNvSpPr/>
          <p:nvPr/>
        </p:nvSpPr>
        <p:spPr>
          <a:xfrm>
            <a:off x="5504345" y="4778395"/>
            <a:ext cx="922453" cy="795219"/>
          </a:xfrm>
          <a:prstGeom prst="hexagon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mpact" panose="020B0806030902050204" pitchFamily="34" charset="0"/>
              </a:rPr>
              <a:t>03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766954" y="4898002"/>
            <a:ext cx="2339102" cy="52322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</a:t>
            </a:r>
            <a:endParaRPr lang="zh-CN" altLang="en-US" sz="2800" dirty="0">
              <a:solidFill>
                <a:schemeClr val="bg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9" name="剪去单角的矩形 22"/>
          <p:cNvSpPr/>
          <p:nvPr/>
        </p:nvSpPr>
        <p:spPr>
          <a:xfrm>
            <a:off x="6225906" y="5927423"/>
            <a:ext cx="4369425" cy="657403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" fmla="*/ 0 w 4772025"/>
              <a:gd name="connsiteY0" fmla="*/ 0 h 476250"/>
              <a:gd name="connsiteX1" fmla="*/ 4568823 w 4772025"/>
              <a:gd name="connsiteY1" fmla="*/ 0 h 476250"/>
              <a:gd name="connsiteX2" fmla="*/ 4772025 w 4772025"/>
              <a:gd name="connsiteY2" fmla="*/ 241302 h 476250"/>
              <a:gd name="connsiteX3" fmla="*/ 4648200 w 4772025"/>
              <a:gd name="connsiteY3" fmla="*/ 476250 h 476250"/>
              <a:gd name="connsiteX4" fmla="*/ 0 w 4772025"/>
              <a:gd name="connsiteY4" fmla="*/ 476250 h 476250"/>
              <a:gd name="connsiteX5" fmla="*/ 0 w 4772025"/>
              <a:gd name="connsiteY5" fmla="*/ 0 h 476250"/>
              <a:gd name="connsiteX0" fmla="*/ 0 w 4767262"/>
              <a:gd name="connsiteY0" fmla="*/ 0 h 476250"/>
              <a:gd name="connsiteX1" fmla="*/ 4568823 w 4767262"/>
              <a:gd name="connsiteY1" fmla="*/ 0 h 476250"/>
              <a:gd name="connsiteX2" fmla="*/ 4767262 w 4767262"/>
              <a:gd name="connsiteY2" fmla="*/ 207964 h 476250"/>
              <a:gd name="connsiteX3" fmla="*/ 4648200 w 4767262"/>
              <a:gd name="connsiteY3" fmla="*/ 476250 h 476250"/>
              <a:gd name="connsiteX4" fmla="*/ 0 w 4767262"/>
              <a:gd name="connsiteY4" fmla="*/ 476250 h 476250"/>
              <a:gd name="connsiteX5" fmla="*/ 0 w 4767262"/>
              <a:gd name="connsiteY5" fmla="*/ 0 h 476250"/>
              <a:gd name="connsiteX0" fmla="*/ 0 w 4872037"/>
              <a:gd name="connsiteY0" fmla="*/ 0 h 476250"/>
              <a:gd name="connsiteX1" fmla="*/ 4568823 w 4872037"/>
              <a:gd name="connsiteY1" fmla="*/ 0 h 476250"/>
              <a:gd name="connsiteX2" fmla="*/ 4872037 w 4872037"/>
              <a:gd name="connsiteY2" fmla="*/ 231777 h 476250"/>
              <a:gd name="connsiteX3" fmla="*/ 4648200 w 4872037"/>
              <a:gd name="connsiteY3" fmla="*/ 476250 h 476250"/>
              <a:gd name="connsiteX4" fmla="*/ 0 w 4872037"/>
              <a:gd name="connsiteY4" fmla="*/ 476250 h 476250"/>
              <a:gd name="connsiteX5" fmla="*/ 0 w 4872037"/>
              <a:gd name="connsiteY5" fmla="*/ 0 h 476250"/>
              <a:gd name="connsiteX0" fmla="*/ 0 w 4872037"/>
              <a:gd name="connsiteY0" fmla="*/ 0 h 481012"/>
              <a:gd name="connsiteX1" fmla="*/ 4568823 w 4872037"/>
              <a:gd name="connsiteY1" fmla="*/ 0 h 481012"/>
              <a:gd name="connsiteX2" fmla="*/ 4872037 w 4872037"/>
              <a:gd name="connsiteY2" fmla="*/ 231777 h 481012"/>
              <a:gd name="connsiteX3" fmla="*/ 4586288 w 4872037"/>
              <a:gd name="connsiteY3" fmla="*/ 481012 h 481012"/>
              <a:gd name="connsiteX4" fmla="*/ 0 w 4872037"/>
              <a:gd name="connsiteY4" fmla="*/ 476250 h 481012"/>
              <a:gd name="connsiteX5" fmla="*/ 0 w 4872037"/>
              <a:gd name="connsiteY5" fmla="*/ 0 h 481012"/>
              <a:gd name="connsiteX0" fmla="*/ 0 w 4872037"/>
              <a:gd name="connsiteY0" fmla="*/ 0 h 485775"/>
              <a:gd name="connsiteX1" fmla="*/ 4568823 w 4872037"/>
              <a:gd name="connsiteY1" fmla="*/ 0 h 485775"/>
              <a:gd name="connsiteX2" fmla="*/ 4872037 w 4872037"/>
              <a:gd name="connsiteY2" fmla="*/ 231777 h 485775"/>
              <a:gd name="connsiteX3" fmla="*/ 4581525 w 4872037"/>
              <a:gd name="connsiteY3" fmla="*/ 485775 h 485775"/>
              <a:gd name="connsiteX4" fmla="*/ 0 w 4872037"/>
              <a:gd name="connsiteY4" fmla="*/ 476250 h 485775"/>
              <a:gd name="connsiteX5" fmla="*/ 0 w 4872037"/>
              <a:gd name="connsiteY5" fmla="*/ 0 h 485775"/>
              <a:gd name="connsiteX0" fmla="*/ 0 w 4872037"/>
              <a:gd name="connsiteY0" fmla="*/ 0 h 490538"/>
              <a:gd name="connsiteX1" fmla="*/ 4568823 w 4872037"/>
              <a:gd name="connsiteY1" fmla="*/ 0 h 490538"/>
              <a:gd name="connsiteX2" fmla="*/ 4872037 w 4872037"/>
              <a:gd name="connsiteY2" fmla="*/ 231777 h 490538"/>
              <a:gd name="connsiteX3" fmla="*/ 4567237 w 4872037"/>
              <a:gd name="connsiteY3" fmla="*/ 490538 h 490538"/>
              <a:gd name="connsiteX4" fmla="*/ 0 w 4872037"/>
              <a:gd name="connsiteY4" fmla="*/ 476250 h 490538"/>
              <a:gd name="connsiteX5" fmla="*/ 0 w 4872037"/>
              <a:gd name="connsiteY5" fmla="*/ 0 h 490538"/>
              <a:gd name="connsiteX0" fmla="*/ 0 w 4876800"/>
              <a:gd name="connsiteY0" fmla="*/ 0 h 490538"/>
              <a:gd name="connsiteX1" fmla="*/ 4568823 w 4876800"/>
              <a:gd name="connsiteY1" fmla="*/ 0 h 490538"/>
              <a:gd name="connsiteX2" fmla="*/ 4876800 w 4876800"/>
              <a:gd name="connsiteY2" fmla="*/ 236540 h 490538"/>
              <a:gd name="connsiteX3" fmla="*/ 4567237 w 4876800"/>
              <a:gd name="connsiteY3" fmla="*/ 490538 h 490538"/>
              <a:gd name="connsiteX4" fmla="*/ 0 w 4876800"/>
              <a:gd name="connsiteY4" fmla="*/ 476250 h 490538"/>
              <a:gd name="connsiteX5" fmla="*/ 0 w 4876800"/>
              <a:gd name="connsiteY5" fmla="*/ 0 h 49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六边形 59"/>
          <p:cNvSpPr/>
          <p:nvPr/>
        </p:nvSpPr>
        <p:spPr>
          <a:xfrm>
            <a:off x="5504345" y="5858515"/>
            <a:ext cx="922453" cy="795219"/>
          </a:xfrm>
          <a:prstGeom prst="hexagon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mpact" panose="020B0806030902050204" pitchFamily="34" charset="0"/>
              </a:rPr>
              <a:t>04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766954" y="5978122"/>
            <a:ext cx="2339102" cy="52322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</a:t>
            </a:r>
            <a:endParaRPr lang="zh-CN" altLang="en-US" sz="2800" dirty="0">
              <a:solidFill>
                <a:schemeClr val="bg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143290" y="2468114"/>
            <a:ext cx="1969854" cy="1066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328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95510483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7" grpId="0" animBg="1"/>
      <p:bldP spid="19" grpId="0"/>
      <p:bldP spid="23" grpId="0" animBg="1"/>
      <p:bldP spid="21" grpId="0" animBg="1"/>
      <p:bldP spid="46" grpId="0"/>
      <p:bldP spid="53" grpId="0" animBg="1"/>
      <p:bldP spid="54" grpId="0" animBg="1"/>
      <p:bldP spid="55" grpId="0"/>
      <p:bldP spid="56" grpId="0" animBg="1"/>
      <p:bldP spid="57" grpId="0" animBg="1"/>
      <p:bldP spid="58" grpId="0"/>
      <p:bldP spid="59" grpId="0" animBg="1"/>
      <p:bldP spid="60" grpId="0" animBg="1"/>
      <p:bldP spid="61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矩形 21"/>
          <p:cNvSpPr>
            <a:spLocks noChangeArrowheads="1"/>
          </p:cNvSpPr>
          <p:nvPr/>
        </p:nvSpPr>
        <p:spPr bwMode="auto">
          <a:xfrm>
            <a:off x="352" y="1"/>
            <a:ext cx="12858398" cy="52905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6386" name="组合 40"/>
          <p:cNvGrpSpPr>
            <a:grpSpLocks/>
          </p:cNvGrpSpPr>
          <p:nvPr/>
        </p:nvGrpSpPr>
        <p:grpSpPr bwMode="auto">
          <a:xfrm>
            <a:off x="-143630" y="500594"/>
            <a:ext cx="13089087" cy="6100873"/>
            <a:chOff x="0" y="0"/>
            <a:chExt cx="12410868" cy="5784744"/>
          </a:xfrm>
          <a:solidFill>
            <a:srgbClr val="F8284B"/>
          </a:solidFill>
        </p:grpSpPr>
        <p:sp>
          <p:nvSpPr>
            <p:cNvPr id="16387" name="等腰三角形 33"/>
            <p:cNvSpPr>
              <a:spLocks noChangeArrowheads="1"/>
            </p:cNvSpPr>
            <p:nvPr/>
          </p:nvSpPr>
          <p:spPr bwMode="auto">
            <a:xfrm rot="1831200">
              <a:off x="11606019" y="731824"/>
              <a:ext cx="804849" cy="274633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8" name="等腰三角形 34"/>
            <p:cNvSpPr>
              <a:spLocks noChangeArrowheads="1"/>
            </p:cNvSpPr>
            <p:nvPr/>
          </p:nvSpPr>
          <p:spPr bwMode="auto">
            <a:xfrm rot="18237801">
              <a:off x="10656709" y="3382899"/>
              <a:ext cx="306381" cy="163510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9" name="等腰三角形 35"/>
            <p:cNvSpPr>
              <a:spLocks noChangeArrowheads="1"/>
            </p:cNvSpPr>
            <p:nvPr/>
          </p:nvSpPr>
          <p:spPr bwMode="auto">
            <a:xfrm rot="19833911">
              <a:off x="10036008" y="1762093"/>
              <a:ext cx="246059" cy="196846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1" name="等腰三角形 37"/>
            <p:cNvSpPr>
              <a:spLocks noChangeArrowheads="1"/>
            </p:cNvSpPr>
            <p:nvPr/>
          </p:nvSpPr>
          <p:spPr bwMode="auto">
            <a:xfrm rot="18848016">
              <a:off x="268282" y="5257703"/>
              <a:ext cx="785799" cy="268284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2" name="等腰三角形 38"/>
            <p:cNvSpPr>
              <a:spLocks noChangeArrowheads="1"/>
            </p:cNvSpPr>
            <p:nvPr/>
          </p:nvSpPr>
          <p:spPr bwMode="auto">
            <a:xfrm rot="10359249">
              <a:off x="2101815" y="2806649"/>
              <a:ext cx="339719" cy="446079"/>
            </a:xfrm>
            <a:prstGeom prst="triangle">
              <a:avLst>
                <a:gd name="adj" fmla="val 83981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3" name="等腰三角形 39"/>
            <p:cNvSpPr>
              <a:spLocks noChangeArrowheads="1"/>
            </p:cNvSpPr>
            <p:nvPr/>
          </p:nvSpPr>
          <p:spPr bwMode="auto">
            <a:xfrm rot="1831200">
              <a:off x="0" y="0"/>
              <a:ext cx="584190" cy="200021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6399" name="矩形 26"/>
          <p:cNvSpPr>
            <a:spLocks noChangeArrowheads="1"/>
          </p:cNvSpPr>
          <p:nvPr/>
        </p:nvSpPr>
        <p:spPr bwMode="auto">
          <a:xfrm>
            <a:off x="7763733" y="5499829"/>
            <a:ext cx="4756471" cy="48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US" sz="1266" dirty="0">
                <a:solidFill>
                  <a:srgbClr val="F8284B"/>
                </a:solidFill>
                <a:latin typeface="Arial" pitchFamily="34" charset="0"/>
                <a:cs typeface="Arial" pitchFamily="34" charset="0"/>
              </a:rPr>
              <a:t>Your life can be enhanced, and your happiness enriched, when you choose to change your perspective. </a:t>
            </a:r>
            <a:endParaRPr lang="zh-CN" altLang="en-US" sz="1266" dirty="0">
              <a:solidFill>
                <a:srgbClr val="F8284B"/>
              </a:solidFill>
            </a:endParaRPr>
          </a:p>
        </p:txBody>
      </p:sp>
      <p:grpSp>
        <p:nvGrpSpPr>
          <p:cNvPr id="16402" name="组合 5"/>
          <p:cNvGrpSpPr>
            <a:grpSpLocks/>
          </p:cNvGrpSpPr>
          <p:nvPr/>
        </p:nvGrpSpPr>
        <p:grpSpPr bwMode="auto">
          <a:xfrm>
            <a:off x="353" y="2546496"/>
            <a:ext cx="12858044" cy="1560377"/>
            <a:chOff x="0" y="0"/>
            <a:chExt cx="12192000" cy="1480457"/>
          </a:xfrm>
        </p:grpSpPr>
        <p:sp>
          <p:nvSpPr>
            <p:cNvPr id="16403" name="弧形 44"/>
            <p:cNvSpPr>
              <a:spLocks/>
            </p:cNvSpPr>
            <p:nvPr/>
          </p:nvSpPr>
          <p:spPr bwMode="auto">
            <a:xfrm>
              <a:off x="5356225" y="0"/>
              <a:ext cx="1479550" cy="1480457"/>
            </a:xfrm>
            <a:custGeom>
              <a:avLst/>
              <a:gdLst>
                <a:gd name="T0" fmla="*/ 0 w 1479550"/>
                <a:gd name="T1" fmla="*/ 740228 h 1480457"/>
                <a:gd name="T2" fmla="*/ 739775 w 1479550"/>
                <a:gd name="T3" fmla="*/ 0 h 1480457"/>
                <a:gd name="T4" fmla="*/ 1479550 w 1479550"/>
                <a:gd name="T5" fmla="*/ 740229 h 1480457"/>
                <a:gd name="T6" fmla="*/ 739775 w 1479550"/>
                <a:gd name="T7" fmla="*/ 740229 h 1480457"/>
                <a:gd name="T8" fmla="*/ 0 w 1479550"/>
                <a:gd name="T9" fmla="*/ 740228 h 1480457"/>
                <a:gd name="T10" fmla="*/ 0 w 1479550"/>
                <a:gd name="T11" fmla="*/ 740228 h 1480457"/>
                <a:gd name="T12" fmla="*/ 739775 w 1479550"/>
                <a:gd name="T13" fmla="*/ 0 h 1480457"/>
                <a:gd name="T14" fmla="*/ 1479550 w 1479550"/>
                <a:gd name="T15" fmla="*/ 740229 h 1480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80457" stroke="0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  <a:lnTo>
                    <a:pt x="739775" y="740229"/>
                  </a:lnTo>
                  <a:lnTo>
                    <a:pt x="0" y="740228"/>
                  </a:lnTo>
                  <a:close/>
                </a:path>
                <a:path w="1479550" h="1480457" fill="none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</a:path>
              </a:pathLst>
            </a:custGeom>
            <a:noFill/>
            <a:ln w="9525" cap="flat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16404" name="直接连接符 48"/>
            <p:cNvCxnSpPr>
              <a:cxnSpLocks noChangeShapeType="1"/>
            </p:cNvCxnSpPr>
            <p:nvPr/>
          </p:nvCxnSpPr>
          <p:spPr bwMode="auto">
            <a:xfrm>
              <a:off x="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5" name="直接连接符 49"/>
            <p:cNvCxnSpPr>
              <a:cxnSpLocks noChangeShapeType="1"/>
            </p:cNvCxnSpPr>
            <p:nvPr/>
          </p:nvCxnSpPr>
          <p:spPr bwMode="auto">
            <a:xfrm>
              <a:off x="683895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06" name="组合 74"/>
          <p:cNvGrpSpPr>
            <a:grpSpLocks/>
          </p:cNvGrpSpPr>
          <p:nvPr/>
        </p:nvGrpSpPr>
        <p:grpSpPr bwMode="auto">
          <a:xfrm>
            <a:off x="5774755" y="2662018"/>
            <a:ext cx="1315940" cy="1317615"/>
            <a:chOff x="0" y="0"/>
            <a:chExt cx="1248318" cy="1248318"/>
          </a:xfrm>
        </p:grpSpPr>
        <p:sp>
          <p:nvSpPr>
            <p:cNvPr id="1640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rgbClr val="F8284B">
                <a:alpha val="70000"/>
              </a:srgb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40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2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506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409" name="组合 4"/>
          <p:cNvGrpSpPr>
            <a:grpSpLocks/>
          </p:cNvGrpSpPr>
          <p:nvPr/>
        </p:nvGrpSpPr>
        <p:grpSpPr bwMode="auto">
          <a:xfrm>
            <a:off x="5249047" y="4054972"/>
            <a:ext cx="2384096" cy="931219"/>
            <a:chOff x="0" y="0"/>
            <a:chExt cx="2261776" cy="883286"/>
          </a:xfrm>
        </p:grpSpPr>
        <p:sp>
          <p:nvSpPr>
            <p:cNvPr id="1641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1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093587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 animBg="1"/>
      <p:bldP spid="163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4431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870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673110" y="3219475"/>
            <a:ext cx="9493054" cy="2458046"/>
            <a:chOff x="1388715" y="4882794"/>
            <a:chExt cx="21423457" cy="5547197"/>
          </a:xfrm>
        </p:grpSpPr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18862833" y="4882794"/>
              <a:ext cx="3949339" cy="5547197"/>
            </a:xfrm>
            <a:custGeom>
              <a:avLst/>
              <a:gdLst>
                <a:gd name="T0" fmla="*/ 648 w 648"/>
                <a:gd name="T1" fmla="*/ 1082 h 1082"/>
                <a:gd name="T2" fmla="*/ 0 w 648"/>
                <a:gd name="T3" fmla="*/ 1082 h 1082"/>
                <a:gd name="T4" fmla="*/ 140 w 648"/>
                <a:gd name="T5" fmla="*/ 919 h 1082"/>
                <a:gd name="T6" fmla="*/ 324 w 648"/>
                <a:gd name="T7" fmla="*/ 0 h 1082"/>
                <a:gd name="T8" fmla="*/ 508 w 648"/>
                <a:gd name="T9" fmla="*/ 919 h 1082"/>
                <a:gd name="T10" fmla="*/ 648 w 648"/>
                <a:gd name="T11" fmla="*/ 1082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8" h="1082">
                  <a:moveTo>
                    <a:pt x="648" y="1082"/>
                  </a:moveTo>
                  <a:cubicBezTo>
                    <a:pt x="0" y="1082"/>
                    <a:pt x="0" y="1082"/>
                    <a:pt x="0" y="1082"/>
                  </a:cubicBezTo>
                  <a:cubicBezTo>
                    <a:pt x="4" y="1082"/>
                    <a:pt x="98" y="1080"/>
                    <a:pt x="140" y="919"/>
                  </a:cubicBezTo>
                  <a:cubicBezTo>
                    <a:pt x="182" y="755"/>
                    <a:pt x="223" y="0"/>
                    <a:pt x="324" y="0"/>
                  </a:cubicBezTo>
                  <a:cubicBezTo>
                    <a:pt x="425" y="0"/>
                    <a:pt x="466" y="755"/>
                    <a:pt x="508" y="919"/>
                  </a:cubicBezTo>
                  <a:cubicBezTo>
                    <a:pt x="550" y="1080"/>
                    <a:pt x="644" y="1082"/>
                    <a:pt x="648" y="10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23288" tIns="111644" rIns="223288" bIns="11164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ko-KR" altLang="en-US" sz="695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1388715" y="10115192"/>
              <a:ext cx="3949339" cy="314795"/>
            </a:xfrm>
            <a:custGeom>
              <a:avLst/>
              <a:gdLst>
                <a:gd name="T0" fmla="*/ 648 w 648"/>
                <a:gd name="T1" fmla="*/ 1082 h 1082"/>
                <a:gd name="T2" fmla="*/ 0 w 648"/>
                <a:gd name="T3" fmla="*/ 1082 h 1082"/>
                <a:gd name="T4" fmla="*/ 140 w 648"/>
                <a:gd name="T5" fmla="*/ 919 h 1082"/>
                <a:gd name="T6" fmla="*/ 324 w 648"/>
                <a:gd name="T7" fmla="*/ 0 h 1082"/>
                <a:gd name="T8" fmla="*/ 508 w 648"/>
                <a:gd name="T9" fmla="*/ 919 h 1082"/>
                <a:gd name="T10" fmla="*/ 648 w 648"/>
                <a:gd name="T11" fmla="*/ 1082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8" h="1082">
                  <a:moveTo>
                    <a:pt x="648" y="1082"/>
                  </a:moveTo>
                  <a:cubicBezTo>
                    <a:pt x="0" y="1082"/>
                    <a:pt x="0" y="1082"/>
                    <a:pt x="0" y="1082"/>
                  </a:cubicBezTo>
                  <a:cubicBezTo>
                    <a:pt x="4" y="1082"/>
                    <a:pt x="98" y="1080"/>
                    <a:pt x="140" y="919"/>
                  </a:cubicBezTo>
                  <a:cubicBezTo>
                    <a:pt x="182" y="755"/>
                    <a:pt x="223" y="0"/>
                    <a:pt x="324" y="0"/>
                  </a:cubicBezTo>
                  <a:cubicBezTo>
                    <a:pt x="425" y="0"/>
                    <a:pt x="466" y="755"/>
                    <a:pt x="508" y="919"/>
                  </a:cubicBezTo>
                  <a:cubicBezTo>
                    <a:pt x="550" y="1080"/>
                    <a:pt x="644" y="1082"/>
                    <a:pt x="648" y="10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23288" tIns="111644" rIns="223288" bIns="11164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ko-KR" altLang="en-US" sz="695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330285" y="9861192"/>
              <a:ext cx="3949339" cy="568795"/>
            </a:xfrm>
            <a:custGeom>
              <a:avLst/>
              <a:gdLst>
                <a:gd name="T0" fmla="*/ 648 w 648"/>
                <a:gd name="T1" fmla="*/ 1082 h 1082"/>
                <a:gd name="T2" fmla="*/ 0 w 648"/>
                <a:gd name="T3" fmla="*/ 1082 h 1082"/>
                <a:gd name="T4" fmla="*/ 140 w 648"/>
                <a:gd name="T5" fmla="*/ 919 h 1082"/>
                <a:gd name="T6" fmla="*/ 324 w 648"/>
                <a:gd name="T7" fmla="*/ 0 h 1082"/>
                <a:gd name="T8" fmla="*/ 508 w 648"/>
                <a:gd name="T9" fmla="*/ 919 h 1082"/>
                <a:gd name="T10" fmla="*/ 648 w 648"/>
                <a:gd name="T11" fmla="*/ 1082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8" h="1082">
                  <a:moveTo>
                    <a:pt x="648" y="1082"/>
                  </a:moveTo>
                  <a:cubicBezTo>
                    <a:pt x="0" y="1082"/>
                    <a:pt x="0" y="1082"/>
                    <a:pt x="0" y="1082"/>
                  </a:cubicBezTo>
                  <a:cubicBezTo>
                    <a:pt x="4" y="1082"/>
                    <a:pt x="98" y="1080"/>
                    <a:pt x="140" y="919"/>
                  </a:cubicBezTo>
                  <a:cubicBezTo>
                    <a:pt x="182" y="755"/>
                    <a:pt x="223" y="0"/>
                    <a:pt x="324" y="0"/>
                  </a:cubicBezTo>
                  <a:cubicBezTo>
                    <a:pt x="425" y="0"/>
                    <a:pt x="466" y="755"/>
                    <a:pt x="508" y="919"/>
                  </a:cubicBezTo>
                  <a:cubicBezTo>
                    <a:pt x="550" y="1080"/>
                    <a:pt x="644" y="1082"/>
                    <a:pt x="648" y="10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23288" tIns="111644" rIns="223288" bIns="11164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ko-KR" altLang="en-US" sz="695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5271853" y="9573326"/>
              <a:ext cx="3949339" cy="856661"/>
            </a:xfrm>
            <a:custGeom>
              <a:avLst/>
              <a:gdLst>
                <a:gd name="T0" fmla="*/ 648 w 648"/>
                <a:gd name="T1" fmla="*/ 1082 h 1082"/>
                <a:gd name="T2" fmla="*/ 0 w 648"/>
                <a:gd name="T3" fmla="*/ 1082 h 1082"/>
                <a:gd name="T4" fmla="*/ 140 w 648"/>
                <a:gd name="T5" fmla="*/ 919 h 1082"/>
                <a:gd name="T6" fmla="*/ 324 w 648"/>
                <a:gd name="T7" fmla="*/ 0 h 1082"/>
                <a:gd name="T8" fmla="*/ 508 w 648"/>
                <a:gd name="T9" fmla="*/ 919 h 1082"/>
                <a:gd name="T10" fmla="*/ 648 w 648"/>
                <a:gd name="T11" fmla="*/ 1082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8" h="1082">
                  <a:moveTo>
                    <a:pt x="648" y="1082"/>
                  </a:moveTo>
                  <a:cubicBezTo>
                    <a:pt x="0" y="1082"/>
                    <a:pt x="0" y="1082"/>
                    <a:pt x="0" y="1082"/>
                  </a:cubicBezTo>
                  <a:cubicBezTo>
                    <a:pt x="4" y="1082"/>
                    <a:pt x="98" y="1080"/>
                    <a:pt x="140" y="919"/>
                  </a:cubicBezTo>
                  <a:cubicBezTo>
                    <a:pt x="182" y="755"/>
                    <a:pt x="223" y="0"/>
                    <a:pt x="324" y="0"/>
                  </a:cubicBezTo>
                  <a:cubicBezTo>
                    <a:pt x="425" y="0"/>
                    <a:pt x="466" y="755"/>
                    <a:pt x="508" y="919"/>
                  </a:cubicBezTo>
                  <a:cubicBezTo>
                    <a:pt x="550" y="1080"/>
                    <a:pt x="644" y="1082"/>
                    <a:pt x="648" y="10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223288" tIns="111644" rIns="223288" bIns="11164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ko-KR" altLang="en-US" sz="695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213423" y="9082258"/>
              <a:ext cx="3949339" cy="1347731"/>
            </a:xfrm>
            <a:custGeom>
              <a:avLst/>
              <a:gdLst>
                <a:gd name="T0" fmla="*/ 648 w 648"/>
                <a:gd name="T1" fmla="*/ 1082 h 1082"/>
                <a:gd name="T2" fmla="*/ 0 w 648"/>
                <a:gd name="T3" fmla="*/ 1082 h 1082"/>
                <a:gd name="T4" fmla="*/ 140 w 648"/>
                <a:gd name="T5" fmla="*/ 919 h 1082"/>
                <a:gd name="T6" fmla="*/ 324 w 648"/>
                <a:gd name="T7" fmla="*/ 0 h 1082"/>
                <a:gd name="T8" fmla="*/ 508 w 648"/>
                <a:gd name="T9" fmla="*/ 919 h 1082"/>
                <a:gd name="T10" fmla="*/ 648 w 648"/>
                <a:gd name="T11" fmla="*/ 1082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8" h="1082">
                  <a:moveTo>
                    <a:pt x="648" y="1082"/>
                  </a:moveTo>
                  <a:cubicBezTo>
                    <a:pt x="0" y="1082"/>
                    <a:pt x="0" y="1082"/>
                    <a:pt x="0" y="1082"/>
                  </a:cubicBezTo>
                  <a:cubicBezTo>
                    <a:pt x="4" y="1082"/>
                    <a:pt x="98" y="1080"/>
                    <a:pt x="140" y="919"/>
                  </a:cubicBezTo>
                  <a:cubicBezTo>
                    <a:pt x="182" y="755"/>
                    <a:pt x="223" y="0"/>
                    <a:pt x="324" y="0"/>
                  </a:cubicBezTo>
                  <a:cubicBezTo>
                    <a:pt x="425" y="0"/>
                    <a:pt x="466" y="755"/>
                    <a:pt x="508" y="919"/>
                  </a:cubicBezTo>
                  <a:cubicBezTo>
                    <a:pt x="550" y="1080"/>
                    <a:pt x="644" y="1082"/>
                    <a:pt x="648" y="10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23288" tIns="111644" rIns="223288" bIns="11164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ko-KR" altLang="en-US" sz="695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9154992" y="8540391"/>
              <a:ext cx="3949339" cy="1889597"/>
            </a:xfrm>
            <a:custGeom>
              <a:avLst/>
              <a:gdLst>
                <a:gd name="T0" fmla="*/ 648 w 648"/>
                <a:gd name="T1" fmla="*/ 1082 h 1082"/>
                <a:gd name="T2" fmla="*/ 0 w 648"/>
                <a:gd name="T3" fmla="*/ 1082 h 1082"/>
                <a:gd name="T4" fmla="*/ 140 w 648"/>
                <a:gd name="T5" fmla="*/ 919 h 1082"/>
                <a:gd name="T6" fmla="*/ 324 w 648"/>
                <a:gd name="T7" fmla="*/ 0 h 1082"/>
                <a:gd name="T8" fmla="*/ 508 w 648"/>
                <a:gd name="T9" fmla="*/ 919 h 1082"/>
                <a:gd name="T10" fmla="*/ 648 w 648"/>
                <a:gd name="T11" fmla="*/ 1082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8" h="1082">
                  <a:moveTo>
                    <a:pt x="648" y="1082"/>
                  </a:moveTo>
                  <a:cubicBezTo>
                    <a:pt x="0" y="1082"/>
                    <a:pt x="0" y="1082"/>
                    <a:pt x="0" y="1082"/>
                  </a:cubicBezTo>
                  <a:cubicBezTo>
                    <a:pt x="4" y="1082"/>
                    <a:pt x="98" y="1080"/>
                    <a:pt x="140" y="919"/>
                  </a:cubicBezTo>
                  <a:cubicBezTo>
                    <a:pt x="182" y="755"/>
                    <a:pt x="223" y="0"/>
                    <a:pt x="324" y="0"/>
                  </a:cubicBezTo>
                  <a:cubicBezTo>
                    <a:pt x="425" y="0"/>
                    <a:pt x="466" y="755"/>
                    <a:pt x="508" y="919"/>
                  </a:cubicBezTo>
                  <a:cubicBezTo>
                    <a:pt x="550" y="1080"/>
                    <a:pt x="644" y="1082"/>
                    <a:pt x="648" y="108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223288" tIns="111644" rIns="223288" bIns="11164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ko-KR" altLang="en-US" sz="695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11096560" y="7975835"/>
              <a:ext cx="3949339" cy="2454155"/>
            </a:xfrm>
            <a:custGeom>
              <a:avLst/>
              <a:gdLst>
                <a:gd name="T0" fmla="*/ 648 w 648"/>
                <a:gd name="T1" fmla="*/ 1082 h 1082"/>
                <a:gd name="T2" fmla="*/ 0 w 648"/>
                <a:gd name="T3" fmla="*/ 1082 h 1082"/>
                <a:gd name="T4" fmla="*/ 140 w 648"/>
                <a:gd name="T5" fmla="*/ 919 h 1082"/>
                <a:gd name="T6" fmla="*/ 324 w 648"/>
                <a:gd name="T7" fmla="*/ 0 h 1082"/>
                <a:gd name="T8" fmla="*/ 508 w 648"/>
                <a:gd name="T9" fmla="*/ 919 h 1082"/>
                <a:gd name="T10" fmla="*/ 648 w 648"/>
                <a:gd name="T11" fmla="*/ 1082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8" h="1082">
                  <a:moveTo>
                    <a:pt x="648" y="1082"/>
                  </a:moveTo>
                  <a:cubicBezTo>
                    <a:pt x="0" y="1082"/>
                    <a:pt x="0" y="1082"/>
                    <a:pt x="0" y="1082"/>
                  </a:cubicBezTo>
                  <a:cubicBezTo>
                    <a:pt x="4" y="1082"/>
                    <a:pt x="98" y="1080"/>
                    <a:pt x="140" y="919"/>
                  </a:cubicBezTo>
                  <a:cubicBezTo>
                    <a:pt x="182" y="755"/>
                    <a:pt x="223" y="0"/>
                    <a:pt x="324" y="0"/>
                  </a:cubicBezTo>
                  <a:cubicBezTo>
                    <a:pt x="425" y="0"/>
                    <a:pt x="466" y="755"/>
                    <a:pt x="508" y="919"/>
                  </a:cubicBezTo>
                  <a:cubicBezTo>
                    <a:pt x="550" y="1080"/>
                    <a:pt x="644" y="1082"/>
                    <a:pt x="648" y="108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223288" tIns="111644" rIns="223288" bIns="11164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ko-KR" altLang="en-US" sz="695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3038130" y="7490529"/>
              <a:ext cx="3949339" cy="2939461"/>
            </a:xfrm>
            <a:custGeom>
              <a:avLst/>
              <a:gdLst>
                <a:gd name="T0" fmla="*/ 648 w 648"/>
                <a:gd name="T1" fmla="*/ 1082 h 1082"/>
                <a:gd name="T2" fmla="*/ 0 w 648"/>
                <a:gd name="T3" fmla="*/ 1082 h 1082"/>
                <a:gd name="T4" fmla="*/ 140 w 648"/>
                <a:gd name="T5" fmla="*/ 919 h 1082"/>
                <a:gd name="T6" fmla="*/ 324 w 648"/>
                <a:gd name="T7" fmla="*/ 0 h 1082"/>
                <a:gd name="T8" fmla="*/ 508 w 648"/>
                <a:gd name="T9" fmla="*/ 919 h 1082"/>
                <a:gd name="T10" fmla="*/ 648 w 648"/>
                <a:gd name="T11" fmla="*/ 1082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8" h="1082">
                  <a:moveTo>
                    <a:pt x="648" y="1082"/>
                  </a:moveTo>
                  <a:cubicBezTo>
                    <a:pt x="0" y="1082"/>
                    <a:pt x="0" y="1082"/>
                    <a:pt x="0" y="1082"/>
                  </a:cubicBezTo>
                  <a:cubicBezTo>
                    <a:pt x="4" y="1082"/>
                    <a:pt x="98" y="1080"/>
                    <a:pt x="140" y="919"/>
                  </a:cubicBezTo>
                  <a:cubicBezTo>
                    <a:pt x="182" y="755"/>
                    <a:pt x="223" y="0"/>
                    <a:pt x="324" y="0"/>
                  </a:cubicBezTo>
                  <a:cubicBezTo>
                    <a:pt x="425" y="0"/>
                    <a:pt x="466" y="755"/>
                    <a:pt x="508" y="919"/>
                  </a:cubicBezTo>
                  <a:cubicBezTo>
                    <a:pt x="550" y="1080"/>
                    <a:pt x="644" y="1082"/>
                    <a:pt x="648" y="10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23288" tIns="111644" rIns="223288" bIns="11164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ko-KR" altLang="en-US" sz="695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14979700" y="6880929"/>
              <a:ext cx="3949339" cy="3549061"/>
            </a:xfrm>
            <a:custGeom>
              <a:avLst/>
              <a:gdLst>
                <a:gd name="T0" fmla="*/ 648 w 648"/>
                <a:gd name="T1" fmla="*/ 1082 h 1082"/>
                <a:gd name="T2" fmla="*/ 0 w 648"/>
                <a:gd name="T3" fmla="*/ 1082 h 1082"/>
                <a:gd name="T4" fmla="*/ 140 w 648"/>
                <a:gd name="T5" fmla="*/ 919 h 1082"/>
                <a:gd name="T6" fmla="*/ 324 w 648"/>
                <a:gd name="T7" fmla="*/ 0 h 1082"/>
                <a:gd name="T8" fmla="*/ 508 w 648"/>
                <a:gd name="T9" fmla="*/ 919 h 1082"/>
                <a:gd name="T10" fmla="*/ 648 w 648"/>
                <a:gd name="T11" fmla="*/ 1082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8" h="1082">
                  <a:moveTo>
                    <a:pt x="648" y="1082"/>
                  </a:moveTo>
                  <a:cubicBezTo>
                    <a:pt x="0" y="1082"/>
                    <a:pt x="0" y="1082"/>
                    <a:pt x="0" y="1082"/>
                  </a:cubicBezTo>
                  <a:cubicBezTo>
                    <a:pt x="4" y="1082"/>
                    <a:pt x="98" y="1080"/>
                    <a:pt x="140" y="919"/>
                  </a:cubicBezTo>
                  <a:cubicBezTo>
                    <a:pt x="182" y="755"/>
                    <a:pt x="223" y="0"/>
                    <a:pt x="324" y="0"/>
                  </a:cubicBezTo>
                  <a:cubicBezTo>
                    <a:pt x="425" y="0"/>
                    <a:pt x="466" y="755"/>
                    <a:pt x="508" y="919"/>
                  </a:cubicBezTo>
                  <a:cubicBezTo>
                    <a:pt x="550" y="1080"/>
                    <a:pt x="644" y="1082"/>
                    <a:pt x="648" y="10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23288" tIns="111644" rIns="223288" bIns="11164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ko-KR" altLang="en-US" sz="695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16921268" y="6254394"/>
              <a:ext cx="3949339" cy="4175597"/>
            </a:xfrm>
            <a:custGeom>
              <a:avLst/>
              <a:gdLst>
                <a:gd name="T0" fmla="*/ 648 w 648"/>
                <a:gd name="T1" fmla="*/ 1082 h 1082"/>
                <a:gd name="T2" fmla="*/ 0 w 648"/>
                <a:gd name="T3" fmla="*/ 1082 h 1082"/>
                <a:gd name="T4" fmla="*/ 140 w 648"/>
                <a:gd name="T5" fmla="*/ 919 h 1082"/>
                <a:gd name="T6" fmla="*/ 324 w 648"/>
                <a:gd name="T7" fmla="*/ 0 h 1082"/>
                <a:gd name="T8" fmla="*/ 508 w 648"/>
                <a:gd name="T9" fmla="*/ 919 h 1082"/>
                <a:gd name="T10" fmla="*/ 648 w 648"/>
                <a:gd name="T11" fmla="*/ 1082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8" h="1082">
                  <a:moveTo>
                    <a:pt x="648" y="1082"/>
                  </a:moveTo>
                  <a:cubicBezTo>
                    <a:pt x="0" y="1082"/>
                    <a:pt x="0" y="1082"/>
                    <a:pt x="0" y="1082"/>
                  </a:cubicBezTo>
                  <a:cubicBezTo>
                    <a:pt x="4" y="1082"/>
                    <a:pt x="98" y="1080"/>
                    <a:pt x="140" y="919"/>
                  </a:cubicBezTo>
                  <a:cubicBezTo>
                    <a:pt x="182" y="755"/>
                    <a:pt x="223" y="0"/>
                    <a:pt x="324" y="0"/>
                  </a:cubicBezTo>
                  <a:cubicBezTo>
                    <a:pt x="425" y="0"/>
                    <a:pt x="466" y="755"/>
                    <a:pt x="508" y="919"/>
                  </a:cubicBezTo>
                  <a:cubicBezTo>
                    <a:pt x="550" y="1080"/>
                    <a:pt x="644" y="1082"/>
                    <a:pt x="648" y="10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223288" tIns="111644" rIns="223288" bIns="11164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ko-KR" altLang="en-US" sz="695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2253094" y="5790072"/>
            <a:ext cx="384208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091953" y="5790072"/>
            <a:ext cx="39754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937480" y="5789414"/>
            <a:ext cx="39754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782718" y="5789414"/>
            <a:ext cx="39754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640368" y="5789414"/>
            <a:ext cx="39754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498018" y="5786861"/>
            <a:ext cx="39754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355669" y="5786861"/>
            <a:ext cx="39754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180892" y="5786861"/>
            <a:ext cx="39754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126836" y="5786861"/>
            <a:ext cx="39754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2019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292089" y="5786861"/>
            <a:ext cx="39754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2020</a:t>
            </a:r>
          </a:p>
        </p:txBody>
      </p:sp>
      <p:cxnSp>
        <p:nvCxnSpPr>
          <p:cNvPr id="46" name="Straight Connector 45"/>
          <p:cNvCxnSpPr/>
          <p:nvPr/>
        </p:nvCxnSpPr>
        <p:spPr>
          <a:xfrm>
            <a:off x="1871798" y="6128757"/>
            <a:ext cx="92585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1773297" y="2702603"/>
            <a:ext cx="400994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点击添加相关标题文字点击添加相关标题文字请替换文字内容，点击添加相关标题文字，修改文字内容，也可以直接复制你的内容到此。，点击添加相关标题文字，修改文字内容，也可以直接复制你的内容到此。点击添加相关标题文字点击添加相关标题文字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1817157" y="3774706"/>
            <a:ext cx="428477" cy="42847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spc="-13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1" name="Oval 50"/>
          <p:cNvSpPr/>
          <p:nvPr/>
        </p:nvSpPr>
        <p:spPr>
          <a:xfrm>
            <a:off x="4297356" y="3774706"/>
            <a:ext cx="428477" cy="42847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spc="-13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309183" y="3921832"/>
            <a:ext cx="846640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773298" y="4289300"/>
            <a:ext cx="1555885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，点击添加相关标题文字，修改文字内容，也可以直接复制你的内容到此。点击添加相关标题文字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850878" y="3921832"/>
            <a:ext cx="846640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4227353" y="4289299"/>
            <a:ext cx="1555885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请替换文字内容，点击添加相关标题文字，修改文字内容，也可以直接复制你的内容到此。点击添加相关标题文字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79990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7" grpId="0"/>
      <p:bldP spid="50" grpId="0" animBg="1"/>
      <p:bldP spid="51" grpId="0" animBg="1"/>
      <p:bldP spid="56" grpId="0"/>
      <p:bldP spid="57" grpId="0"/>
      <p:bldP spid="58" grpId="0"/>
      <p:bldP spid="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7009" y="1279108"/>
            <a:ext cx="5258739" cy="577272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883287" y="4466671"/>
            <a:ext cx="3149742" cy="25851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9290567" y="4466671"/>
            <a:ext cx="3149742" cy="25851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561" name="组合 38"/>
          <p:cNvGrpSpPr>
            <a:grpSpLocks/>
          </p:cNvGrpSpPr>
          <p:nvPr/>
        </p:nvGrpSpPr>
        <p:grpSpPr bwMode="auto">
          <a:xfrm>
            <a:off x="5908692" y="2886363"/>
            <a:ext cx="992815" cy="992816"/>
            <a:chOff x="0" y="0"/>
            <a:chExt cx="941070" cy="941070"/>
          </a:xfrm>
          <a:solidFill>
            <a:schemeClr val="accent1"/>
          </a:solidFill>
        </p:grpSpPr>
        <p:sp>
          <p:nvSpPr>
            <p:cNvPr id="23562" name="圆角矩形 4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3563" name="Freeform 10"/>
            <p:cNvSpPr>
              <a:spLocks noEditPoints="1"/>
            </p:cNvSpPr>
            <p:nvPr/>
          </p:nvSpPr>
          <p:spPr bwMode="auto">
            <a:xfrm>
              <a:off x="174430" y="206113"/>
              <a:ext cx="628568" cy="528844"/>
            </a:xfrm>
            <a:custGeom>
              <a:avLst/>
              <a:gdLst>
                <a:gd name="T0" fmla="*/ 1050 w 1051"/>
                <a:gd name="T1" fmla="*/ 533 h 884"/>
                <a:gd name="T2" fmla="*/ 1048 w 1051"/>
                <a:gd name="T3" fmla="*/ 520 h 884"/>
                <a:gd name="T4" fmla="*/ 1046 w 1051"/>
                <a:gd name="T5" fmla="*/ 505 h 884"/>
                <a:gd name="T6" fmla="*/ 1042 w 1051"/>
                <a:gd name="T7" fmla="*/ 489 h 884"/>
                <a:gd name="T8" fmla="*/ 1040 w 1051"/>
                <a:gd name="T9" fmla="*/ 479 h 884"/>
                <a:gd name="T10" fmla="*/ 1034 w 1051"/>
                <a:gd name="T11" fmla="*/ 460 h 884"/>
                <a:gd name="T12" fmla="*/ 1034 w 1051"/>
                <a:gd name="T13" fmla="*/ 459 h 884"/>
                <a:gd name="T14" fmla="*/ 894 w 1051"/>
                <a:gd name="T15" fmla="*/ 287 h 884"/>
                <a:gd name="T16" fmla="*/ 889 w 1051"/>
                <a:gd name="T17" fmla="*/ 284 h 884"/>
                <a:gd name="T18" fmla="*/ 873 w 1051"/>
                <a:gd name="T19" fmla="*/ 275 h 884"/>
                <a:gd name="T20" fmla="*/ 863 w 1051"/>
                <a:gd name="T21" fmla="*/ 271 h 884"/>
                <a:gd name="T22" fmla="*/ 848 w 1051"/>
                <a:gd name="T23" fmla="*/ 264 h 884"/>
                <a:gd name="T24" fmla="*/ 837 w 1051"/>
                <a:gd name="T25" fmla="*/ 260 h 884"/>
                <a:gd name="T26" fmla="*/ 821 w 1051"/>
                <a:gd name="T27" fmla="*/ 255 h 884"/>
                <a:gd name="T28" fmla="*/ 819 w 1051"/>
                <a:gd name="T29" fmla="*/ 254 h 884"/>
                <a:gd name="T30" fmla="*/ 511 w 1051"/>
                <a:gd name="T31" fmla="*/ 0 h 884"/>
                <a:gd name="T32" fmla="*/ 196 w 1051"/>
                <a:gd name="T33" fmla="*/ 315 h 884"/>
                <a:gd name="T34" fmla="*/ 197 w 1051"/>
                <a:gd name="T35" fmla="*/ 330 h 884"/>
                <a:gd name="T36" fmla="*/ 0 w 1051"/>
                <a:gd name="T37" fmla="*/ 600 h 884"/>
                <a:gd name="T38" fmla="*/ 283 w 1051"/>
                <a:gd name="T39" fmla="*/ 884 h 884"/>
                <a:gd name="T40" fmla="*/ 730 w 1051"/>
                <a:gd name="T41" fmla="*/ 884 h 884"/>
                <a:gd name="T42" fmla="*/ 1051 w 1051"/>
                <a:gd name="T43" fmla="*/ 562 h 884"/>
                <a:gd name="T44" fmla="*/ 1050 w 1051"/>
                <a:gd name="T45" fmla="*/ 533 h 884"/>
                <a:gd name="T46" fmla="*/ 730 w 1051"/>
                <a:gd name="T47" fmla="*/ 825 h 884"/>
                <a:gd name="T48" fmla="*/ 283 w 1051"/>
                <a:gd name="T49" fmla="*/ 825 h 884"/>
                <a:gd name="T50" fmla="*/ 59 w 1051"/>
                <a:gd name="T51" fmla="*/ 600 h 884"/>
                <a:gd name="T52" fmla="*/ 205 w 1051"/>
                <a:gd name="T53" fmla="*/ 389 h 884"/>
                <a:gd name="T54" fmla="*/ 265 w 1051"/>
                <a:gd name="T55" fmla="*/ 512 h 884"/>
                <a:gd name="T56" fmla="*/ 288 w 1051"/>
                <a:gd name="T57" fmla="*/ 523 h 884"/>
                <a:gd name="T58" fmla="*/ 307 w 1051"/>
                <a:gd name="T59" fmla="*/ 516 h 884"/>
                <a:gd name="T60" fmla="*/ 311 w 1051"/>
                <a:gd name="T61" fmla="*/ 475 h 884"/>
                <a:gd name="T62" fmla="*/ 257 w 1051"/>
                <a:gd name="T63" fmla="*/ 348 h 884"/>
                <a:gd name="T64" fmla="*/ 257 w 1051"/>
                <a:gd name="T65" fmla="*/ 348 h 884"/>
                <a:gd name="T66" fmla="*/ 255 w 1051"/>
                <a:gd name="T67" fmla="*/ 331 h 884"/>
                <a:gd name="T68" fmla="*/ 255 w 1051"/>
                <a:gd name="T69" fmla="*/ 315 h 884"/>
                <a:gd name="T70" fmla="*/ 511 w 1051"/>
                <a:gd name="T71" fmla="*/ 59 h 884"/>
                <a:gd name="T72" fmla="*/ 756 w 1051"/>
                <a:gd name="T73" fmla="*/ 243 h 884"/>
                <a:gd name="T74" fmla="*/ 730 w 1051"/>
                <a:gd name="T75" fmla="*/ 241 h 884"/>
                <a:gd name="T76" fmla="*/ 532 w 1051"/>
                <a:gd name="T77" fmla="*/ 310 h 884"/>
                <a:gd name="T78" fmla="*/ 527 w 1051"/>
                <a:gd name="T79" fmla="*/ 351 h 884"/>
                <a:gd name="T80" fmla="*/ 568 w 1051"/>
                <a:gd name="T81" fmla="*/ 356 h 884"/>
                <a:gd name="T82" fmla="*/ 730 w 1051"/>
                <a:gd name="T83" fmla="*/ 300 h 884"/>
                <a:gd name="T84" fmla="*/ 792 w 1051"/>
                <a:gd name="T85" fmla="*/ 307 h 884"/>
                <a:gd name="T86" fmla="*/ 846 w 1051"/>
                <a:gd name="T87" fmla="*/ 327 h 884"/>
                <a:gd name="T88" fmla="*/ 851 w 1051"/>
                <a:gd name="T89" fmla="*/ 330 h 884"/>
                <a:gd name="T90" fmla="*/ 866 w 1051"/>
                <a:gd name="T91" fmla="*/ 338 h 884"/>
                <a:gd name="T92" fmla="*/ 871 w 1051"/>
                <a:gd name="T93" fmla="*/ 341 h 884"/>
                <a:gd name="T94" fmla="*/ 886 w 1051"/>
                <a:gd name="T95" fmla="*/ 352 h 884"/>
                <a:gd name="T96" fmla="*/ 888 w 1051"/>
                <a:gd name="T97" fmla="*/ 353 h 884"/>
                <a:gd name="T98" fmla="*/ 977 w 1051"/>
                <a:gd name="T99" fmla="*/ 473 h 884"/>
                <a:gd name="T100" fmla="*/ 978 w 1051"/>
                <a:gd name="T101" fmla="*/ 476 h 884"/>
                <a:gd name="T102" fmla="*/ 983 w 1051"/>
                <a:gd name="T103" fmla="*/ 493 h 884"/>
                <a:gd name="T104" fmla="*/ 985 w 1051"/>
                <a:gd name="T105" fmla="*/ 500 h 884"/>
                <a:gd name="T106" fmla="*/ 988 w 1051"/>
                <a:gd name="T107" fmla="*/ 515 h 884"/>
                <a:gd name="T108" fmla="*/ 990 w 1051"/>
                <a:gd name="T109" fmla="*/ 527 h 884"/>
                <a:gd name="T110" fmla="*/ 991 w 1051"/>
                <a:gd name="T111" fmla="*/ 538 h 884"/>
                <a:gd name="T112" fmla="*/ 993 w 1051"/>
                <a:gd name="T113" fmla="*/ 562 h 884"/>
                <a:gd name="T114" fmla="*/ 730 w 1051"/>
                <a:gd name="T115" fmla="*/ 825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1" h="884">
                  <a:moveTo>
                    <a:pt x="1050" y="533"/>
                  </a:moveTo>
                  <a:cubicBezTo>
                    <a:pt x="1049" y="529"/>
                    <a:pt x="1049" y="525"/>
                    <a:pt x="1048" y="520"/>
                  </a:cubicBezTo>
                  <a:cubicBezTo>
                    <a:pt x="1048" y="515"/>
                    <a:pt x="1047" y="510"/>
                    <a:pt x="1046" y="505"/>
                  </a:cubicBezTo>
                  <a:cubicBezTo>
                    <a:pt x="1045" y="500"/>
                    <a:pt x="1044" y="494"/>
                    <a:pt x="1042" y="489"/>
                  </a:cubicBezTo>
                  <a:cubicBezTo>
                    <a:pt x="1042" y="485"/>
                    <a:pt x="1041" y="482"/>
                    <a:pt x="1040" y="479"/>
                  </a:cubicBezTo>
                  <a:cubicBezTo>
                    <a:pt x="1038" y="473"/>
                    <a:pt x="1036" y="466"/>
                    <a:pt x="1034" y="460"/>
                  </a:cubicBezTo>
                  <a:cubicBezTo>
                    <a:pt x="1034" y="459"/>
                    <a:pt x="1034" y="459"/>
                    <a:pt x="1034" y="459"/>
                  </a:cubicBezTo>
                  <a:cubicBezTo>
                    <a:pt x="1009" y="386"/>
                    <a:pt x="959" y="326"/>
                    <a:pt x="894" y="287"/>
                  </a:cubicBezTo>
                  <a:cubicBezTo>
                    <a:pt x="893" y="286"/>
                    <a:pt x="891" y="285"/>
                    <a:pt x="889" y="284"/>
                  </a:cubicBezTo>
                  <a:cubicBezTo>
                    <a:pt x="884" y="281"/>
                    <a:pt x="878" y="278"/>
                    <a:pt x="873" y="275"/>
                  </a:cubicBezTo>
                  <a:cubicBezTo>
                    <a:pt x="870" y="274"/>
                    <a:pt x="867" y="272"/>
                    <a:pt x="863" y="271"/>
                  </a:cubicBezTo>
                  <a:cubicBezTo>
                    <a:pt x="858" y="268"/>
                    <a:pt x="853" y="266"/>
                    <a:pt x="848" y="264"/>
                  </a:cubicBezTo>
                  <a:cubicBezTo>
                    <a:pt x="844" y="262"/>
                    <a:pt x="840" y="261"/>
                    <a:pt x="837" y="260"/>
                  </a:cubicBezTo>
                  <a:cubicBezTo>
                    <a:pt x="831" y="258"/>
                    <a:pt x="826" y="256"/>
                    <a:pt x="821" y="255"/>
                  </a:cubicBezTo>
                  <a:cubicBezTo>
                    <a:pt x="820" y="254"/>
                    <a:pt x="819" y="254"/>
                    <a:pt x="819" y="254"/>
                  </a:cubicBezTo>
                  <a:cubicBezTo>
                    <a:pt x="790" y="108"/>
                    <a:pt x="661" y="0"/>
                    <a:pt x="511" y="0"/>
                  </a:cubicBezTo>
                  <a:cubicBezTo>
                    <a:pt x="337" y="0"/>
                    <a:pt x="196" y="141"/>
                    <a:pt x="196" y="315"/>
                  </a:cubicBezTo>
                  <a:cubicBezTo>
                    <a:pt x="196" y="320"/>
                    <a:pt x="196" y="325"/>
                    <a:pt x="197" y="330"/>
                  </a:cubicBezTo>
                  <a:cubicBezTo>
                    <a:pt x="81" y="367"/>
                    <a:pt x="0" y="477"/>
                    <a:pt x="0" y="600"/>
                  </a:cubicBezTo>
                  <a:cubicBezTo>
                    <a:pt x="0" y="756"/>
                    <a:pt x="127" y="884"/>
                    <a:pt x="283" y="884"/>
                  </a:cubicBezTo>
                  <a:cubicBezTo>
                    <a:pt x="730" y="884"/>
                    <a:pt x="730" y="884"/>
                    <a:pt x="730" y="884"/>
                  </a:cubicBezTo>
                  <a:cubicBezTo>
                    <a:pt x="907" y="884"/>
                    <a:pt x="1051" y="739"/>
                    <a:pt x="1051" y="562"/>
                  </a:cubicBezTo>
                  <a:cubicBezTo>
                    <a:pt x="1051" y="552"/>
                    <a:pt x="1051" y="543"/>
                    <a:pt x="1050" y="533"/>
                  </a:cubicBezTo>
                  <a:close/>
                  <a:moveTo>
                    <a:pt x="730" y="825"/>
                  </a:moveTo>
                  <a:cubicBezTo>
                    <a:pt x="283" y="825"/>
                    <a:pt x="283" y="825"/>
                    <a:pt x="283" y="825"/>
                  </a:cubicBezTo>
                  <a:cubicBezTo>
                    <a:pt x="159" y="825"/>
                    <a:pt x="59" y="724"/>
                    <a:pt x="59" y="600"/>
                  </a:cubicBezTo>
                  <a:cubicBezTo>
                    <a:pt x="59" y="506"/>
                    <a:pt x="119" y="421"/>
                    <a:pt x="205" y="389"/>
                  </a:cubicBezTo>
                  <a:cubicBezTo>
                    <a:pt x="216" y="434"/>
                    <a:pt x="236" y="476"/>
                    <a:pt x="265" y="512"/>
                  </a:cubicBezTo>
                  <a:cubicBezTo>
                    <a:pt x="271" y="519"/>
                    <a:pt x="280" y="523"/>
                    <a:pt x="288" y="523"/>
                  </a:cubicBezTo>
                  <a:cubicBezTo>
                    <a:pt x="295" y="523"/>
                    <a:pt x="301" y="520"/>
                    <a:pt x="307" y="516"/>
                  </a:cubicBezTo>
                  <a:cubicBezTo>
                    <a:pt x="319" y="506"/>
                    <a:pt x="321" y="487"/>
                    <a:pt x="311" y="475"/>
                  </a:cubicBezTo>
                  <a:cubicBezTo>
                    <a:pt x="281" y="438"/>
                    <a:pt x="263" y="395"/>
                    <a:pt x="257" y="348"/>
                  </a:cubicBezTo>
                  <a:cubicBezTo>
                    <a:pt x="257" y="348"/>
                    <a:pt x="257" y="348"/>
                    <a:pt x="257" y="348"/>
                  </a:cubicBezTo>
                  <a:cubicBezTo>
                    <a:pt x="256" y="342"/>
                    <a:pt x="256" y="336"/>
                    <a:pt x="255" y="331"/>
                  </a:cubicBezTo>
                  <a:cubicBezTo>
                    <a:pt x="255" y="326"/>
                    <a:pt x="255" y="320"/>
                    <a:pt x="255" y="315"/>
                  </a:cubicBezTo>
                  <a:cubicBezTo>
                    <a:pt x="255" y="174"/>
                    <a:pt x="369" y="59"/>
                    <a:pt x="511" y="59"/>
                  </a:cubicBezTo>
                  <a:cubicBezTo>
                    <a:pt x="625" y="59"/>
                    <a:pt x="724" y="136"/>
                    <a:pt x="756" y="243"/>
                  </a:cubicBezTo>
                  <a:cubicBezTo>
                    <a:pt x="747" y="242"/>
                    <a:pt x="739" y="241"/>
                    <a:pt x="730" y="241"/>
                  </a:cubicBezTo>
                  <a:cubicBezTo>
                    <a:pt x="657" y="241"/>
                    <a:pt x="589" y="265"/>
                    <a:pt x="532" y="310"/>
                  </a:cubicBezTo>
                  <a:cubicBezTo>
                    <a:pt x="519" y="320"/>
                    <a:pt x="517" y="338"/>
                    <a:pt x="527" y="351"/>
                  </a:cubicBezTo>
                  <a:cubicBezTo>
                    <a:pt x="537" y="364"/>
                    <a:pt x="555" y="366"/>
                    <a:pt x="568" y="356"/>
                  </a:cubicBezTo>
                  <a:cubicBezTo>
                    <a:pt x="615" y="319"/>
                    <a:pt x="671" y="300"/>
                    <a:pt x="730" y="300"/>
                  </a:cubicBezTo>
                  <a:cubicBezTo>
                    <a:pt x="751" y="300"/>
                    <a:pt x="772" y="303"/>
                    <a:pt x="792" y="307"/>
                  </a:cubicBezTo>
                  <a:cubicBezTo>
                    <a:pt x="811" y="312"/>
                    <a:pt x="829" y="319"/>
                    <a:pt x="846" y="327"/>
                  </a:cubicBezTo>
                  <a:cubicBezTo>
                    <a:pt x="848" y="328"/>
                    <a:pt x="849" y="329"/>
                    <a:pt x="851" y="330"/>
                  </a:cubicBezTo>
                  <a:cubicBezTo>
                    <a:pt x="856" y="332"/>
                    <a:pt x="861" y="335"/>
                    <a:pt x="866" y="338"/>
                  </a:cubicBezTo>
                  <a:cubicBezTo>
                    <a:pt x="868" y="339"/>
                    <a:pt x="869" y="340"/>
                    <a:pt x="871" y="341"/>
                  </a:cubicBezTo>
                  <a:cubicBezTo>
                    <a:pt x="876" y="344"/>
                    <a:pt x="881" y="348"/>
                    <a:pt x="886" y="352"/>
                  </a:cubicBezTo>
                  <a:cubicBezTo>
                    <a:pt x="887" y="352"/>
                    <a:pt x="888" y="353"/>
                    <a:pt x="888" y="353"/>
                  </a:cubicBezTo>
                  <a:cubicBezTo>
                    <a:pt x="928" y="384"/>
                    <a:pt x="959" y="425"/>
                    <a:pt x="977" y="473"/>
                  </a:cubicBezTo>
                  <a:cubicBezTo>
                    <a:pt x="977" y="474"/>
                    <a:pt x="977" y="475"/>
                    <a:pt x="978" y="476"/>
                  </a:cubicBezTo>
                  <a:cubicBezTo>
                    <a:pt x="980" y="481"/>
                    <a:pt x="981" y="487"/>
                    <a:pt x="983" y="493"/>
                  </a:cubicBezTo>
                  <a:cubicBezTo>
                    <a:pt x="984" y="495"/>
                    <a:pt x="984" y="498"/>
                    <a:pt x="985" y="500"/>
                  </a:cubicBezTo>
                  <a:cubicBezTo>
                    <a:pt x="986" y="505"/>
                    <a:pt x="987" y="510"/>
                    <a:pt x="988" y="515"/>
                  </a:cubicBezTo>
                  <a:cubicBezTo>
                    <a:pt x="989" y="519"/>
                    <a:pt x="989" y="523"/>
                    <a:pt x="990" y="527"/>
                  </a:cubicBezTo>
                  <a:cubicBezTo>
                    <a:pt x="990" y="530"/>
                    <a:pt x="991" y="534"/>
                    <a:pt x="991" y="538"/>
                  </a:cubicBezTo>
                  <a:cubicBezTo>
                    <a:pt x="992" y="546"/>
                    <a:pt x="993" y="554"/>
                    <a:pt x="993" y="562"/>
                  </a:cubicBezTo>
                  <a:cubicBezTo>
                    <a:pt x="993" y="707"/>
                    <a:pt x="875" y="825"/>
                    <a:pt x="730" y="8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23564" name="组合 40"/>
          <p:cNvGrpSpPr>
            <a:grpSpLocks/>
          </p:cNvGrpSpPr>
          <p:nvPr/>
        </p:nvGrpSpPr>
        <p:grpSpPr bwMode="auto">
          <a:xfrm>
            <a:off x="8990938" y="2886363"/>
            <a:ext cx="992816" cy="992816"/>
            <a:chOff x="0" y="0"/>
            <a:chExt cx="941070" cy="941070"/>
          </a:xfrm>
          <a:solidFill>
            <a:schemeClr val="accent3"/>
          </a:solidFill>
        </p:grpSpPr>
        <p:sp>
          <p:nvSpPr>
            <p:cNvPr id="2356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3566" name="Freeform 11"/>
            <p:cNvSpPr>
              <a:spLocks noEditPoints="1"/>
            </p:cNvSpPr>
            <p:nvPr/>
          </p:nvSpPr>
          <p:spPr bwMode="auto">
            <a:xfrm>
              <a:off x="162294" y="129606"/>
              <a:ext cx="616481" cy="664833"/>
            </a:xfrm>
            <a:custGeom>
              <a:avLst/>
              <a:gdLst>
                <a:gd name="T0" fmla="*/ 1027 w 1031"/>
                <a:gd name="T1" fmla="*/ 227 h 1107"/>
                <a:gd name="T2" fmla="*/ 1023 w 1031"/>
                <a:gd name="T3" fmla="*/ 205 h 1107"/>
                <a:gd name="T4" fmla="*/ 655 w 1031"/>
                <a:gd name="T5" fmla="*/ 7 h 1107"/>
                <a:gd name="T6" fmla="*/ 376 w 1031"/>
                <a:gd name="T7" fmla="*/ 7 h 1107"/>
                <a:gd name="T8" fmla="*/ 8 w 1031"/>
                <a:gd name="T9" fmla="*/ 205 h 1107"/>
                <a:gd name="T10" fmla="*/ 3 w 1031"/>
                <a:gd name="T11" fmla="*/ 227 h 1107"/>
                <a:gd name="T12" fmla="*/ 3 w 1031"/>
                <a:gd name="T13" fmla="*/ 592 h 1107"/>
                <a:gd name="T14" fmla="*/ 8 w 1031"/>
                <a:gd name="T15" fmla="*/ 614 h 1107"/>
                <a:gd name="T16" fmla="*/ 137 w 1031"/>
                <a:gd name="T17" fmla="*/ 876 h 1107"/>
                <a:gd name="T18" fmla="*/ 501 w 1031"/>
                <a:gd name="T19" fmla="*/ 1103 h 1107"/>
                <a:gd name="T20" fmla="*/ 530 w 1031"/>
                <a:gd name="T21" fmla="*/ 1103 h 1107"/>
                <a:gd name="T22" fmla="*/ 894 w 1031"/>
                <a:gd name="T23" fmla="*/ 876 h 1107"/>
                <a:gd name="T24" fmla="*/ 1023 w 1031"/>
                <a:gd name="T25" fmla="*/ 614 h 1107"/>
                <a:gd name="T26" fmla="*/ 1027 w 1031"/>
                <a:gd name="T27" fmla="*/ 592 h 1107"/>
                <a:gd name="T28" fmla="*/ 515 w 1031"/>
                <a:gd name="T29" fmla="*/ 594 h 1107"/>
                <a:gd name="T30" fmla="*/ 515 w 1031"/>
                <a:gd name="T31" fmla="*/ 225 h 1107"/>
                <a:gd name="T32" fmla="*/ 515 w 1031"/>
                <a:gd name="T33" fmla="*/ 594 h 1107"/>
                <a:gd name="T34" fmla="*/ 993 w 1031"/>
                <a:gd name="T35" fmla="*/ 222 h 1107"/>
                <a:gd name="T36" fmla="*/ 537 w 1031"/>
                <a:gd name="T37" fmla="*/ 204 h 1107"/>
                <a:gd name="T38" fmla="*/ 360 w 1031"/>
                <a:gd name="T39" fmla="*/ 35 h 1107"/>
                <a:gd name="T40" fmla="*/ 170 w 1031"/>
                <a:gd name="T41" fmla="*/ 390 h 1107"/>
                <a:gd name="T42" fmla="*/ 360 w 1031"/>
                <a:gd name="T43" fmla="*/ 35 h 1107"/>
                <a:gd name="T44" fmla="*/ 493 w 1031"/>
                <a:gd name="T45" fmla="*/ 615 h 1107"/>
                <a:gd name="T46" fmla="*/ 37 w 1031"/>
                <a:gd name="T47" fmla="*/ 597 h 1107"/>
                <a:gd name="T48" fmla="*/ 835 w 1031"/>
                <a:gd name="T49" fmla="*/ 859 h 1107"/>
                <a:gd name="T50" fmla="*/ 196 w 1031"/>
                <a:gd name="T51" fmla="*/ 859 h 1107"/>
                <a:gd name="T52" fmla="*/ 349 w 1031"/>
                <a:gd name="T53" fmla="*/ 828 h 1107"/>
                <a:gd name="T54" fmla="*/ 515 w 1031"/>
                <a:gd name="T55" fmla="*/ 658 h 1107"/>
                <a:gd name="T56" fmla="*/ 681 w 1031"/>
                <a:gd name="T57" fmla="*/ 828 h 1107"/>
                <a:gd name="T58" fmla="*/ 835 w 1031"/>
                <a:gd name="T59" fmla="*/ 859 h 1107"/>
                <a:gd name="T60" fmla="*/ 537 w 1031"/>
                <a:gd name="T61" fmla="*/ 615 h 1107"/>
                <a:gd name="T62" fmla="*/ 993 w 1031"/>
                <a:gd name="T63" fmla="*/ 597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23567" name="组合 39"/>
          <p:cNvGrpSpPr>
            <a:grpSpLocks/>
          </p:cNvGrpSpPr>
          <p:nvPr/>
        </p:nvGrpSpPr>
        <p:grpSpPr bwMode="auto">
          <a:xfrm>
            <a:off x="7448979" y="2886363"/>
            <a:ext cx="992815" cy="992816"/>
            <a:chOff x="0" y="0"/>
            <a:chExt cx="941070" cy="941070"/>
          </a:xfrm>
          <a:solidFill>
            <a:schemeClr val="accent2"/>
          </a:solidFill>
        </p:grpSpPr>
        <p:sp>
          <p:nvSpPr>
            <p:cNvPr id="2356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pic>
          <p:nvPicPr>
            <p:cNvPr id="23569" name="组合 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30" y="152602"/>
              <a:ext cx="645958" cy="621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70" name="组合 41"/>
          <p:cNvGrpSpPr>
            <a:grpSpLocks/>
          </p:cNvGrpSpPr>
          <p:nvPr/>
        </p:nvGrpSpPr>
        <p:grpSpPr bwMode="auto">
          <a:xfrm>
            <a:off x="10531225" y="2886363"/>
            <a:ext cx="992816" cy="992816"/>
            <a:chOff x="0" y="0"/>
            <a:chExt cx="941070" cy="941070"/>
          </a:xfrm>
          <a:solidFill>
            <a:schemeClr val="accent4"/>
          </a:solidFill>
        </p:grpSpPr>
        <p:sp>
          <p:nvSpPr>
            <p:cNvPr id="23571" name="圆角矩形 20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pic>
          <p:nvPicPr>
            <p:cNvPr id="23572" name="组合 30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61" y="207448"/>
              <a:ext cx="560643" cy="5545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74" name="矩形 36"/>
          <p:cNvSpPr>
            <a:spLocks noChangeArrowheads="1"/>
          </p:cNvSpPr>
          <p:nvPr/>
        </p:nvSpPr>
        <p:spPr bwMode="auto">
          <a:xfrm>
            <a:off x="5869346" y="1406349"/>
            <a:ext cx="596062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1715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35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4780192" y="2351314"/>
            <a:ext cx="3298368" cy="4118306"/>
            <a:chOff x="4731074" y="3558159"/>
            <a:chExt cx="2569838" cy="3208672"/>
          </a:xfrm>
        </p:grpSpPr>
        <p:grpSp>
          <p:nvGrpSpPr>
            <p:cNvPr id="28" name="组合 72"/>
            <p:cNvGrpSpPr/>
            <p:nvPr/>
          </p:nvGrpSpPr>
          <p:grpSpPr>
            <a:xfrm>
              <a:off x="6096000" y="4175841"/>
              <a:ext cx="1204912" cy="2428808"/>
              <a:chOff x="4281488" y="2009843"/>
              <a:chExt cx="1204912" cy="2428808"/>
            </a:xfrm>
          </p:grpSpPr>
          <p:sp>
            <p:nvSpPr>
              <p:cNvPr id="29" name="Freeform 59"/>
              <p:cNvSpPr>
                <a:spLocks/>
              </p:cNvSpPr>
              <p:nvPr/>
            </p:nvSpPr>
            <p:spPr bwMode="auto">
              <a:xfrm>
                <a:off x="4728043" y="2583169"/>
                <a:ext cx="378730" cy="448633"/>
              </a:xfrm>
              <a:custGeom>
                <a:avLst/>
                <a:gdLst>
                  <a:gd name="T0" fmla="*/ 102 w 154"/>
                  <a:gd name="T1" fmla="*/ 109 h 182"/>
                  <a:gd name="T2" fmla="*/ 154 w 154"/>
                  <a:gd name="T3" fmla="*/ 46 h 182"/>
                  <a:gd name="T4" fmla="*/ 69 w 154"/>
                  <a:gd name="T5" fmla="*/ 0 h 182"/>
                  <a:gd name="T6" fmla="*/ 18 w 154"/>
                  <a:gd name="T7" fmla="*/ 63 h 182"/>
                  <a:gd name="T8" fmla="*/ 17 w 154"/>
                  <a:gd name="T9" fmla="*/ 131 h 182"/>
                  <a:gd name="T10" fmla="*/ 25 w 154"/>
                  <a:gd name="T11" fmla="*/ 136 h 182"/>
                  <a:gd name="T12" fmla="*/ 110 w 154"/>
                  <a:gd name="T13" fmla="*/ 182 h 182"/>
                  <a:gd name="T14" fmla="*/ 102 w 154"/>
                  <a:gd name="T15" fmla="*/ 177 h 182"/>
                  <a:gd name="T16" fmla="*/ 102 w 154"/>
                  <a:gd name="T17" fmla="*/ 109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182">
                    <a:moveTo>
                      <a:pt x="102" y="109"/>
                    </a:moveTo>
                    <a:cubicBezTo>
                      <a:pt x="154" y="46"/>
                      <a:pt x="154" y="46"/>
                      <a:pt x="154" y="4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0" y="84"/>
                      <a:pt x="0" y="114"/>
                      <a:pt x="17" y="131"/>
                    </a:cubicBezTo>
                    <a:cubicBezTo>
                      <a:pt x="20" y="133"/>
                      <a:pt x="22" y="135"/>
                      <a:pt x="25" y="136"/>
                    </a:cubicBezTo>
                    <a:cubicBezTo>
                      <a:pt x="110" y="182"/>
                      <a:pt x="110" y="182"/>
                      <a:pt x="110" y="182"/>
                    </a:cubicBezTo>
                    <a:cubicBezTo>
                      <a:pt x="107" y="181"/>
                      <a:pt x="105" y="179"/>
                      <a:pt x="102" y="177"/>
                    </a:cubicBezTo>
                    <a:cubicBezTo>
                      <a:pt x="85" y="160"/>
                      <a:pt x="85" y="130"/>
                      <a:pt x="102" y="109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54"/>
              <p:cNvSpPr>
                <a:spLocks/>
              </p:cNvSpPr>
              <p:nvPr/>
            </p:nvSpPr>
            <p:spPr bwMode="auto">
              <a:xfrm>
                <a:off x="4755829" y="2009843"/>
                <a:ext cx="387076" cy="450720"/>
              </a:xfrm>
              <a:custGeom>
                <a:avLst/>
                <a:gdLst>
                  <a:gd name="T0" fmla="*/ 102 w 157"/>
                  <a:gd name="T1" fmla="*/ 65 h 183"/>
                  <a:gd name="T2" fmla="*/ 133 w 157"/>
                  <a:gd name="T3" fmla="*/ 47 h 183"/>
                  <a:gd name="T4" fmla="*/ 157 w 157"/>
                  <a:gd name="T5" fmla="*/ 51 h 183"/>
                  <a:gd name="T6" fmla="*/ 72 w 157"/>
                  <a:gd name="T7" fmla="*/ 5 h 183"/>
                  <a:gd name="T8" fmla="*/ 49 w 157"/>
                  <a:gd name="T9" fmla="*/ 1 h 183"/>
                  <a:gd name="T10" fmla="*/ 17 w 157"/>
                  <a:gd name="T11" fmla="*/ 19 h 183"/>
                  <a:gd name="T12" fmla="*/ 17 w 157"/>
                  <a:gd name="T13" fmla="*/ 87 h 183"/>
                  <a:gd name="T14" fmla="*/ 70 w 157"/>
                  <a:gd name="T15" fmla="*/ 137 h 183"/>
                  <a:gd name="T16" fmla="*/ 155 w 157"/>
                  <a:gd name="T17" fmla="*/ 183 h 183"/>
                  <a:gd name="T18" fmla="*/ 102 w 157"/>
                  <a:gd name="T19" fmla="*/ 133 h 183"/>
                  <a:gd name="T20" fmla="*/ 102 w 157"/>
                  <a:gd name="T21" fmla="*/ 65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183">
                    <a:moveTo>
                      <a:pt x="102" y="65"/>
                    </a:moveTo>
                    <a:cubicBezTo>
                      <a:pt x="111" y="55"/>
                      <a:pt x="122" y="48"/>
                      <a:pt x="133" y="47"/>
                    </a:cubicBezTo>
                    <a:cubicBezTo>
                      <a:pt x="142" y="46"/>
                      <a:pt x="150" y="47"/>
                      <a:pt x="157" y="51"/>
                    </a:cubicBezTo>
                    <a:cubicBezTo>
                      <a:pt x="129" y="36"/>
                      <a:pt x="101" y="20"/>
                      <a:pt x="72" y="5"/>
                    </a:cubicBezTo>
                    <a:cubicBezTo>
                      <a:pt x="65" y="1"/>
                      <a:pt x="57" y="0"/>
                      <a:pt x="49" y="1"/>
                    </a:cubicBezTo>
                    <a:cubicBezTo>
                      <a:pt x="37" y="2"/>
                      <a:pt x="26" y="9"/>
                      <a:pt x="17" y="19"/>
                    </a:cubicBezTo>
                    <a:cubicBezTo>
                      <a:pt x="0" y="40"/>
                      <a:pt x="0" y="71"/>
                      <a:pt x="17" y="87"/>
                    </a:cubicBezTo>
                    <a:cubicBezTo>
                      <a:pt x="70" y="137"/>
                      <a:pt x="70" y="137"/>
                      <a:pt x="70" y="137"/>
                    </a:cubicBezTo>
                    <a:cubicBezTo>
                      <a:pt x="155" y="183"/>
                      <a:pt x="155" y="183"/>
                      <a:pt x="155" y="183"/>
                    </a:cubicBezTo>
                    <a:cubicBezTo>
                      <a:pt x="102" y="133"/>
                      <a:pt x="102" y="133"/>
                      <a:pt x="102" y="133"/>
                    </a:cubicBezTo>
                    <a:cubicBezTo>
                      <a:pt x="85" y="117"/>
                      <a:pt x="85" y="86"/>
                      <a:pt x="102" y="65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71"/>
              <p:cNvSpPr>
                <a:spLocks/>
              </p:cNvSpPr>
              <p:nvPr/>
            </p:nvSpPr>
            <p:spPr bwMode="auto">
              <a:xfrm>
                <a:off x="4475163" y="2103438"/>
                <a:ext cx="1011237" cy="2335213"/>
              </a:xfrm>
              <a:custGeom>
                <a:avLst/>
                <a:gdLst>
                  <a:gd name="T0" fmla="*/ 232 w 410"/>
                  <a:gd name="T1" fmla="*/ 1 h 948"/>
                  <a:gd name="T2" fmla="*/ 264 w 410"/>
                  <a:gd name="T3" fmla="*/ 11 h 948"/>
                  <a:gd name="T4" fmla="*/ 394 w 410"/>
                  <a:gd name="T5" fmla="*/ 134 h 948"/>
                  <a:gd name="T6" fmla="*/ 399 w 410"/>
                  <a:gd name="T7" fmla="*/ 139 h 948"/>
                  <a:gd name="T8" fmla="*/ 402 w 410"/>
                  <a:gd name="T9" fmla="*/ 188 h 948"/>
                  <a:gd name="T10" fmla="*/ 394 w 410"/>
                  <a:gd name="T11" fmla="*/ 201 h 948"/>
                  <a:gd name="T12" fmla="*/ 263 w 410"/>
                  <a:gd name="T13" fmla="*/ 361 h 948"/>
                  <a:gd name="T14" fmla="*/ 232 w 410"/>
                  <a:gd name="T15" fmla="*/ 380 h 948"/>
                  <a:gd name="T16" fmla="*/ 200 w 410"/>
                  <a:gd name="T17" fmla="*/ 370 h 948"/>
                  <a:gd name="T18" fmla="*/ 200 w 410"/>
                  <a:gd name="T19" fmla="*/ 302 h 948"/>
                  <a:gd name="T20" fmla="*/ 252 w 410"/>
                  <a:gd name="T21" fmla="*/ 240 h 948"/>
                  <a:gd name="T22" fmla="*/ 223 w 410"/>
                  <a:gd name="T23" fmla="*/ 244 h 948"/>
                  <a:gd name="T24" fmla="*/ 96 w 410"/>
                  <a:gd name="T25" fmla="*/ 398 h 948"/>
                  <a:gd name="T26" fmla="*/ 95 w 410"/>
                  <a:gd name="T27" fmla="*/ 887 h 948"/>
                  <a:gd name="T28" fmla="*/ 48 w 410"/>
                  <a:gd name="T29" fmla="*/ 945 h 948"/>
                  <a:gd name="T30" fmla="*/ 0 w 410"/>
                  <a:gd name="T31" fmla="*/ 900 h 948"/>
                  <a:gd name="T32" fmla="*/ 1 w 410"/>
                  <a:gd name="T33" fmla="*/ 411 h 948"/>
                  <a:gd name="T34" fmla="*/ 223 w 410"/>
                  <a:gd name="T35" fmla="*/ 141 h 948"/>
                  <a:gd name="T36" fmla="*/ 254 w 410"/>
                  <a:gd name="T37" fmla="*/ 137 h 948"/>
                  <a:gd name="T38" fmla="*/ 201 w 410"/>
                  <a:gd name="T39" fmla="*/ 87 h 948"/>
                  <a:gd name="T40" fmla="*/ 201 w 410"/>
                  <a:gd name="T41" fmla="*/ 20 h 948"/>
                  <a:gd name="T42" fmla="*/ 232 w 410"/>
                  <a:gd name="T43" fmla="*/ 1 h 9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0" h="948">
                    <a:moveTo>
                      <a:pt x="232" y="1"/>
                    </a:moveTo>
                    <a:cubicBezTo>
                      <a:pt x="244" y="0"/>
                      <a:pt x="255" y="3"/>
                      <a:pt x="264" y="11"/>
                    </a:cubicBezTo>
                    <a:cubicBezTo>
                      <a:pt x="394" y="134"/>
                      <a:pt x="394" y="134"/>
                      <a:pt x="394" y="134"/>
                    </a:cubicBezTo>
                    <a:cubicBezTo>
                      <a:pt x="396" y="135"/>
                      <a:pt x="398" y="137"/>
                      <a:pt x="399" y="139"/>
                    </a:cubicBezTo>
                    <a:cubicBezTo>
                      <a:pt x="409" y="154"/>
                      <a:pt x="410" y="172"/>
                      <a:pt x="402" y="188"/>
                    </a:cubicBezTo>
                    <a:cubicBezTo>
                      <a:pt x="400" y="193"/>
                      <a:pt x="398" y="198"/>
                      <a:pt x="394" y="201"/>
                    </a:cubicBezTo>
                    <a:cubicBezTo>
                      <a:pt x="263" y="361"/>
                      <a:pt x="263" y="361"/>
                      <a:pt x="263" y="361"/>
                    </a:cubicBezTo>
                    <a:cubicBezTo>
                      <a:pt x="254" y="372"/>
                      <a:pt x="243" y="378"/>
                      <a:pt x="232" y="380"/>
                    </a:cubicBezTo>
                    <a:cubicBezTo>
                      <a:pt x="220" y="381"/>
                      <a:pt x="209" y="378"/>
                      <a:pt x="200" y="370"/>
                    </a:cubicBezTo>
                    <a:cubicBezTo>
                      <a:pt x="183" y="354"/>
                      <a:pt x="183" y="323"/>
                      <a:pt x="200" y="302"/>
                    </a:cubicBezTo>
                    <a:cubicBezTo>
                      <a:pt x="252" y="240"/>
                      <a:pt x="252" y="240"/>
                      <a:pt x="252" y="240"/>
                    </a:cubicBezTo>
                    <a:cubicBezTo>
                      <a:pt x="223" y="244"/>
                      <a:pt x="223" y="244"/>
                      <a:pt x="223" y="244"/>
                    </a:cubicBezTo>
                    <a:cubicBezTo>
                      <a:pt x="153" y="254"/>
                      <a:pt x="96" y="323"/>
                      <a:pt x="96" y="398"/>
                    </a:cubicBezTo>
                    <a:cubicBezTo>
                      <a:pt x="95" y="887"/>
                      <a:pt x="95" y="887"/>
                      <a:pt x="95" y="887"/>
                    </a:cubicBezTo>
                    <a:cubicBezTo>
                      <a:pt x="95" y="915"/>
                      <a:pt x="74" y="941"/>
                      <a:pt x="48" y="945"/>
                    </a:cubicBezTo>
                    <a:cubicBezTo>
                      <a:pt x="22" y="948"/>
                      <a:pt x="0" y="929"/>
                      <a:pt x="0" y="900"/>
                    </a:cubicBezTo>
                    <a:cubicBezTo>
                      <a:pt x="1" y="411"/>
                      <a:pt x="1" y="411"/>
                      <a:pt x="1" y="411"/>
                    </a:cubicBezTo>
                    <a:cubicBezTo>
                      <a:pt x="2" y="279"/>
                      <a:pt x="101" y="159"/>
                      <a:pt x="223" y="141"/>
                    </a:cubicBezTo>
                    <a:cubicBezTo>
                      <a:pt x="254" y="137"/>
                      <a:pt x="254" y="137"/>
                      <a:pt x="254" y="137"/>
                    </a:cubicBezTo>
                    <a:cubicBezTo>
                      <a:pt x="201" y="87"/>
                      <a:pt x="201" y="87"/>
                      <a:pt x="201" y="87"/>
                    </a:cubicBezTo>
                    <a:cubicBezTo>
                      <a:pt x="184" y="71"/>
                      <a:pt x="184" y="41"/>
                      <a:pt x="201" y="20"/>
                    </a:cubicBezTo>
                    <a:cubicBezTo>
                      <a:pt x="210" y="9"/>
                      <a:pt x="221" y="3"/>
                      <a:pt x="23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75"/>
              <p:cNvSpPr>
                <a:spLocks/>
              </p:cNvSpPr>
              <p:nvPr/>
            </p:nvSpPr>
            <p:spPr bwMode="auto">
              <a:xfrm>
                <a:off x="4281488" y="2332038"/>
                <a:ext cx="831850" cy="2093912"/>
              </a:xfrm>
              <a:custGeom>
                <a:avLst/>
                <a:gdLst>
                  <a:gd name="T0" fmla="*/ 253 w 338"/>
                  <a:gd name="T1" fmla="*/ 0 h 849"/>
                  <a:gd name="T2" fmla="*/ 222 w 338"/>
                  <a:gd name="T3" fmla="*/ 4 h 849"/>
                  <a:gd name="T4" fmla="*/ 0 w 338"/>
                  <a:gd name="T5" fmla="*/ 273 h 849"/>
                  <a:gd name="T6" fmla="*/ 0 w 338"/>
                  <a:gd name="T7" fmla="*/ 763 h 849"/>
                  <a:gd name="T8" fmla="*/ 22 w 338"/>
                  <a:gd name="T9" fmla="*/ 803 h 849"/>
                  <a:gd name="T10" fmla="*/ 106 w 338"/>
                  <a:gd name="T11" fmla="*/ 849 h 849"/>
                  <a:gd name="T12" fmla="*/ 84 w 338"/>
                  <a:gd name="T13" fmla="*/ 809 h 849"/>
                  <a:gd name="T14" fmla="*/ 85 w 338"/>
                  <a:gd name="T15" fmla="*/ 320 h 849"/>
                  <a:gd name="T16" fmla="*/ 307 w 338"/>
                  <a:gd name="T17" fmla="*/ 50 h 849"/>
                  <a:gd name="T18" fmla="*/ 338 w 338"/>
                  <a:gd name="T19" fmla="*/ 46 h 849"/>
                  <a:gd name="T20" fmla="*/ 253 w 338"/>
                  <a:gd name="T21" fmla="*/ 0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8" h="849">
                    <a:moveTo>
                      <a:pt x="253" y="0"/>
                    </a:moveTo>
                    <a:cubicBezTo>
                      <a:pt x="222" y="4"/>
                      <a:pt x="222" y="4"/>
                      <a:pt x="222" y="4"/>
                    </a:cubicBezTo>
                    <a:cubicBezTo>
                      <a:pt x="100" y="21"/>
                      <a:pt x="1" y="142"/>
                      <a:pt x="0" y="273"/>
                    </a:cubicBezTo>
                    <a:cubicBezTo>
                      <a:pt x="0" y="763"/>
                      <a:pt x="0" y="763"/>
                      <a:pt x="0" y="763"/>
                    </a:cubicBezTo>
                    <a:cubicBezTo>
                      <a:pt x="0" y="781"/>
                      <a:pt x="8" y="796"/>
                      <a:pt x="22" y="803"/>
                    </a:cubicBezTo>
                    <a:cubicBezTo>
                      <a:pt x="106" y="849"/>
                      <a:pt x="106" y="849"/>
                      <a:pt x="106" y="849"/>
                    </a:cubicBezTo>
                    <a:cubicBezTo>
                      <a:pt x="93" y="842"/>
                      <a:pt x="84" y="827"/>
                      <a:pt x="84" y="809"/>
                    </a:cubicBezTo>
                    <a:cubicBezTo>
                      <a:pt x="85" y="320"/>
                      <a:pt x="85" y="320"/>
                      <a:pt x="85" y="320"/>
                    </a:cubicBezTo>
                    <a:cubicBezTo>
                      <a:pt x="86" y="188"/>
                      <a:pt x="185" y="67"/>
                      <a:pt x="307" y="50"/>
                    </a:cubicBezTo>
                    <a:cubicBezTo>
                      <a:pt x="338" y="46"/>
                      <a:pt x="338" y="46"/>
                      <a:pt x="338" y="46"/>
                    </a:cubicBezTo>
                    <a:lnTo>
                      <a:pt x="253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组合 207"/>
            <p:cNvGrpSpPr/>
            <p:nvPr/>
          </p:nvGrpSpPr>
          <p:grpSpPr>
            <a:xfrm>
              <a:off x="5472339" y="3558159"/>
              <a:ext cx="1084733" cy="3208672"/>
              <a:chOff x="4089129" y="1275606"/>
              <a:chExt cx="1084733" cy="3208672"/>
            </a:xfrm>
          </p:grpSpPr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4402839" y="1717360"/>
                <a:ext cx="263963" cy="2752310"/>
              </a:xfrm>
              <a:custGeom>
                <a:avLst/>
                <a:gdLst>
                  <a:gd name="T0" fmla="*/ 85 w 107"/>
                  <a:gd name="T1" fmla="*/ 1077 h 1117"/>
                  <a:gd name="T2" fmla="*/ 87 w 107"/>
                  <a:gd name="T3" fmla="*/ 46 h 1117"/>
                  <a:gd name="T4" fmla="*/ 2 w 107"/>
                  <a:gd name="T5" fmla="*/ 0 h 1117"/>
                  <a:gd name="T6" fmla="*/ 0 w 107"/>
                  <a:gd name="T7" fmla="*/ 1031 h 1117"/>
                  <a:gd name="T8" fmla="*/ 22 w 107"/>
                  <a:gd name="T9" fmla="*/ 1071 h 1117"/>
                  <a:gd name="T10" fmla="*/ 107 w 107"/>
                  <a:gd name="T11" fmla="*/ 1117 h 1117"/>
                  <a:gd name="T12" fmla="*/ 85 w 107"/>
                  <a:gd name="T13" fmla="*/ 107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7" h="1117">
                    <a:moveTo>
                      <a:pt x="85" y="1077"/>
                    </a:moveTo>
                    <a:cubicBezTo>
                      <a:pt x="87" y="46"/>
                      <a:pt x="87" y="46"/>
                      <a:pt x="87" y="4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1031"/>
                      <a:pt x="0" y="1031"/>
                      <a:pt x="0" y="1031"/>
                    </a:cubicBezTo>
                    <a:cubicBezTo>
                      <a:pt x="0" y="1049"/>
                      <a:pt x="9" y="1064"/>
                      <a:pt x="22" y="1071"/>
                    </a:cubicBezTo>
                    <a:cubicBezTo>
                      <a:pt x="107" y="1117"/>
                      <a:pt x="107" y="1117"/>
                      <a:pt x="107" y="1117"/>
                    </a:cubicBezTo>
                    <a:cubicBezTo>
                      <a:pt x="94" y="1110"/>
                      <a:pt x="85" y="1095"/>
                      <a:pt x="85" y="107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4290160" y="1381408"/>
                <a:ext cx="883702" cy="3102870"/>
              </a:xfrm>
              <a:custGeom>
                <a:avLst/>
                <a:gdLst>
                  <a:gd name="T0" fmla="*/ 180 w 359"/>
                  <a:gd name="T1" fmla="*/ 1 h 1259"/>
                  <a:gd name="T2" fmla="*/ 205 w 359"/>
                  <a:gd name="T3" fmla="*/ 5 h 1259"/>
                  <a:gd name="T4" fmla="*/ 212 w 359"/>
                  <a:gd name="T5" fmla="*/ 11 h 1259"/>
                  <a:gd name="T6" fmla="*/ 342 w 359"/>
                  <a:gd name="T7" fmla="*/ 134 h 1259"/>
                  <a:gd name="T8" fmla="*/ 342 w 359"/>
                  <a:gd name="T9" fmla="*/ 201 h 1259"/>
                  <a:gd name="T10" fmla="*/ 311 w 359"/>
                  <a:gd name="T11" fmla="*/ 220 h 1259"/>
                  <a:gd name="T12" fmla="*/ 279 w 359"/>
                  <a:gd name="T13" fmla="*/ 210 h 1259"/>
                  <a:gd name="T14" fmla="*/ 223 w 359"/>
                  <a:gd name="T15" fmla="*/ 157 h 1259"/>
                  <a:gd name="T16" fmla="*/ 221 w 359"/>
                  <a:gd name="T17" fmla="*/ 1198 h 1259"/>
                  <a:gd name="T18" fmla="*/ 173 w 359"/>
                  <a:gd name="T19" fmla="*/ 1256 h 1259"/>
                  <a:gd name="T20" fmla="*/ 126 w 359"/>
                  <a:gd name="T21" fmla="*/ 1211 h 1259"/>
                  <a:gd name="T22" fmla="*/ 128 w 359"/>
                  <a:gd name="T23" fmla="*/ 180 h 1259"/>
                  <a:gd name="T24" fmla="*/ 80 w 359"/>
                  <a:gd name="T25" fmla="*/ 238 h 1259"/>
                  <a:gd name="T26" fmla="*/ 49 w 359"/>
                  <a:gd name="T27" fmla="*/ 257 h 1259"/>
                  <a:gd name="T28" fmla="*/ 17 w 359"/>
                  <a:gd name="T29" fmla="*/ 247 h 1259"/>
                  <a:gd name="T30" fmla="*/ 18 w 359"/>
                  <a:gd name="T31" fmla="*/ 179 h 1259"/>
                  <a:gd name="T32" fmla="*/ 149 w 359"/>
                  <a:gd name="T33" fmla="*/ 19 h 1259"/>
                  <a:gd name="T34" fmla="*/ 160 w 359"/>
                  <a:gd name="T35" fmla="*/ 9 h 1259"/>
                  <a:gd name="T36" fmla="*/ 180 w 359"/>
                  <a:gd name="T37" fmla="*/ 1 h 1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9" h="1259">
                    <a:moveTo>
                      <a:pt x="180" y="1"/>
                    </a:moveTo>
                    <a:cubicBezTo>
                      <a:pt x="189" y="0"/>
                      <a:pt x="197" y="1"/>
                      <a:pt x="205" y="5"/>
                    </a:cubicBezTo>
                    <a:cubicBezTo>
                      <a:pt x="208" y="8"/>
                      <a:pt x="210" y="9"/>
                      <a:pt x="212" y="11"/>
                    </a:cubicBezTo>
                    <a:cubicBezTo>
                      <a:pt x="342" y="134"/>
                      <a:pt x="342" y="134"/>
                      <a:pt x="342" y="134"/>
                    </a:cubicBezTo>
                    <a:cubicBezTo>
                      <a:pt x="359" y="150"/>
                      <a:pt x="359" y="180"/>
                      <a:pt x="342" y="201"/>
                    </a:cubicBezTo>
                    <a:cubicBezTo>
                      <a:pt x="333" y="212"/>
                      <a:pt x="322" y="218"/>
                      <a:pt x="311" y="220"/>
                    </a:cubicBezTo>
                    <a:cubicBezTo>
                      <a:pt x="299" y="221"/>
                      <a:pt x="288" y="218"/>
                      <a:pt x="279" y="210"/>
                    </a:cubicBezTo>
                    <a:cubicBezTo>
                      <a:pt x="223" y="157"/>
                      <a:pt x="223" y="157"/>
                      <a:pt x="223" y="157"/>
                    </a:cubicBezTo>
                    <a:cubicBezTo>
                      <a:pt x="221" y="1198"/>
                      <a:pt x="221" y="1198"/>
                      <a:pt x="221" y="1198"/>
                    </a:cubicBezTo>
                    <a:cubicBezTo>
                      <a:pt x="221" y="1226"/>
                      <a:pt x="200" y="1252"/>
                      <a:pt x="173" y="1256"/>
                    </a:cubicBezTo>
                    <a:cubicBezTo>
                      <a:pt x="147" y="1259"/>
                      <a:pt x="126" y="1239"/>
                      <a:pt x="126" y="1211"/>
                    </a:cubicBezTo>
                    <a:cubicBezTo>
                      <a:pt x="128" y="180"/>
                      <a:pt x="128" y="180"/>
                      <a:pt x="128" y="180"/>
                    </a:cubicBezTo>
                    <a:cubicBezTo>
                      <a:pt x="80" y="238"/>
                      <a:pt x="80" y="238"/>
                      <a:pt x="80" y="238"/>
                    </a:cubicBezTo>
                    <a:cubicBezTo>
                      <a:pt x="72" y="249"/>
                      <a:pt x="60" y="255"/>
                      <a:pt x="49" y="257"/>
                    </a:cubicBezTo>
                    <a:cubicBezTo>
                      <a:pt x="37" y="258"/>
                      <a:pt x="26" y="255"/>
                      <a:pt x="17" y="247"/>
                    </a:cubicBezTo>
                    <a:cubicBezTo>
                      <a:pt x="0" y="231"/>
                      <a:pt x="0" y="200"/>
                      <a:pt x="18" y="179"/>
                    </a:cubicBezTo>
                    <a:cubicBezTo>
                      <a:pt x="149" y="19"/>
                      <a:pt x="149" y="19"/>
                      <a:pt x="149" y="19"/>
                    </a:cubicBezTo>
                    <a:cubicBezTo>
                      <a:pt x="152" y="15"/>
                      <a:pt x="156" y="12"/>
                      <a:pt x="160" y="9"/>
                    </a:cubicBezTo>
                    <a:cubicBezTo>
                      <a:pt x="166" y="5"/>
                      <a:pt x="173" y="2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2"/>
              <p:cNvSpPr>
                <a:spLocks/>
              </p:cNvSpPr>
              <p:nvPr/>
            </p:nvSpPr>
            <p:spPr bwMode="auto">
              <a:xfrm>
                <a:off x="4089129" y="1275606"/>
                <a:ext cx="712595" cy="734506"/>
              </a:xfrm>
              <a:custGeom>
                <a:avLst/>
                <a:gdLst>
                  <a:gd name="T0" fmla="*/ 204 w 289"/>
                  <a:gd name="T1" fmla="*/ 5 h 298"/>
                  <a:gd name="T2" fmla="*/ 180 w 289"/>
                  <a:gd name="T3" fmla="*/ 1 h 298"/>
                  <a:gd name="T4" fmla="*/ 160 w 289"/>
                  <a:gd name="T5" fmla="*/ 9 h 298"/>
                  <a:gd name="T6" fmla="*/ 149 w 289"/>
                  <a:gd name="T7" fmla="*/ 19 h 298"/>
                  <a:gd name="T8" fmla="*/ 18 w 289"/>
                  <a:gd name="T9" fmla="*/ 179 h 298"/>
                  <a:gd name="T10" fmla="*/ 18 w 289"/>
                  <a:gd name="T11" fmla="*/ 247 h 298"/>
                  <a:gd name="T12" fmla="*/ 25 w 289"/>
                  <a:gd name="T13" fmla="*/ 252 h 298"/>
                  <a:gd name="T14" fmla="*/ 106 w 289"/>
                  <a:gd name="T15" fmla="*/ 296 h 298"/>
                  <a:gd name="T16" fmla="*/ 110 w 289"/>
                  <a:gd name="T17" fmla="*/ 298 h 298"/>
                  <a:gd name="T18" fmla="*/ 102 w 289"/>
                  <a:gd name="T19" fmla="*/ 293 h 298"/>
                  <a:gd name="T20" fmla="*/ 103 w 289"/>
                  <a:gd name="T21" fmla="*/ 225 h 298"/>
                  <a:gd name="T22" fmla="*/ 234 w 289"/>
                  <a:gd name="T23" fmla="*/ 65 h 298"/>
                  <a:gd name="T24" fmla="*/ 245 w 289"/>
                  <a:gd name="T25" fmla="*/ 55 h 298"/>
                  <a:gd name="T26" fmla="*/ 265 w 289"/>
                  <a:gd name="T27" fmla="*/ 47 h 298"/>
                  <a:gd name="T28" fmla="*/ 289 w 289"/>
                  <a:gd name="T29" fmla="*/ 51 h 298"/>
                  <a:gd name="T30" fmla="*/ 204 w 289"/>
                  <a:gd name="T31" fmla="*/ 5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9" h="298">
                    <a:moveTo>
                      <a:pt x="204" y="5"/>
                    </a:moveTo>
                    <a:cubicBezTo>
                      <a:pt x="197" y="1"/>
                      <a:pt x="189" y="0"/>
                      <a:pt x="180" y="1"/>
                    </a:cubicBezTo>
                    <a:cubicBezTo>
                      <a:pt x="173" y="2"/>
                      <a:pt x="166" y="5"/>
                      <a:pt x="160" y="9"/>
                    </a:cubicBezTo>
                    <a:cubicBezTo>
                      <a:pt x="156" y="12"/>
                      <a:pt x="152" y="15"/>
                      <a:pt x="149" y="19"/>
                    </a:cubicBezTo>
                    <a:cubicBezTo>
                      <a:pt x="18" y="179"/>
                      <a:pt x="18" y="179"/>
                      <a:pt x="18" y="179"/>
                    </a:cubicBezTo>
                    <a:cubicBezTo>
                      <a:pt x="0" y="200"/>
                      <a:pt x="0" y="230"/>
                      <a:pt x="18" y="247"/>
                    </a:cubicBezTo>
                    <a:cubicBezTo>
                      <a:pt x="20" y="249"/>
                      <a:pt x="23" y="251"/>
                      <a:pt x="25" y="252"/>
                    </a:cubicBezTo>
                    <a:cubicBezTo>
                      <a:pt x="52" y="267"/>
                      <a:pt x="79" y="282"/>
                      <a:pt x="106" y="296"/>
                    </a:cubicBezTo>
                    <a:cubicBezTo>
                      <a:pt x="107" y="297"/>
                      <a:pt x="109" y="298"/>
                      <a:pt x="110" y="298"/>
                    </a:cubicBezTo>
                    <a:cubicBezTo>
                      <a:pt x="107" y="297"/>
                      <a:pt x="105" y="295"/>
                      <a:pt x="102" y="293"/>
                    </a:cubicBezTo>
                    <a:cubicBezTo>
                      <a:pt x="85" y="277"/>
                      <a:pt x="85" y="246"/>
                      <a:pt x="103" y="225"/>
                    </a:cubicBezTo>
                    <a:cubicBezTo>
                      <a:pt x="234" y="65"/>
                      <a:pt x="234" y="65"/>
                      <a:pt x="234" y="65"/>
                    </a:cubicBezTo>
                    <a:cubicBezTo>
                      <a:pt x="237" y="61"/>
                      <a:pt x="241" y="58"/>
                      <a:pt x="245" y="55"/>
                    </a:cubicBezTo>
                    <a:cubicBezTo>
                      <a:pt x="251" y="51"/>
                      <a:pt x="258" y="48"/>
                      <a:pt x="265" y="47"/>
                    </a:cubicBezTo>
                    <a:cubicBezTo>
                      <a:pt x="273" y="46"/>
                      <a:pt x="282" y="47"/>
                      <a:pt x="289" y="51"/>
                    </a:cubicBezTo>
                    <a:lnTo>
                      <a:pt x="204" y="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组合 208"/>
            <p:cNvGrpSpPr/>
            <p:nvPr/>
          </p:nvGrpSpPr>
          <p:grpSpPr>
            <a:xfrm>
              <a:off x="4731074" y="4973788"/>
              <a:ext cx="1185392" cy="1769046"/>
              <a:chOff x="3347864" y="2691235"/>
              <a:chExt cx="1185392" cy="1769046"/>
            </a:xfrm>
          </p:grpSpPr>
          <p:sp>
            <p:nvSpPr>
              <p:cNvPr id="38" name="Freeform 67"/>
              <p:cNvSpPr>
                <a:spLocks/>
              </p:cNvSpPr>
              <p:nvPr/>
            </p:nvSpPr>
            <p:spPr bwMode="auto">
              <a:xfrm>
                <a:off x="3732038" y="3029373"/>
                <a:ext cx="552450" cy="166687"/>
              </a:xfrm>
              <a:custGeom>
                <a:avLst/>
                <a:gdLst>
                  <a:gd name="T0" fmla="*/ 22 w 224"/>
                  <a:gd name="T1" fmla="*/ 0 h 67"/>
                  <a:gd name="T2" fmla="*/ 0 w 224"/>
                  <a:gd name="T3" fmla="*/ 3 h 67"/>
                  <a:gd name="T4" fmla="*/ 85 w 224"/>
                  <a:gd name="T5" fmla="*/ 49 h 67"/>
                  <a:gd name="T6" fmla="*/ 107 w 224"/>
                  <a:gd name="T7" fmla="*/ 46 h 67"/>
                  <a:gd name="T8" fmla="*/ 224 w 224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67">
                    <a:moveTo>
                      <a:pt x="22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50" y="40"/>
                      <a:pt x="190" y="48"/>
                      <a:pt x="224" y="67"/>
                    </a:cubicBezTo>
                  </a:path>
                </a:pathLst>
              </a:custGeom>
              <a:gradFill flip="none" rotWithShape="1">
                <a:gsLst>
                  <a:gs pos="37000">
                    <a:srgbClr val="FECE02"/>
                  </a:gs>
                  <a:gs pos="98000">
                    <a:srgbClr val="C73E01"/>
                  </a:gs>
                </a:gsLst>
                <a:lin ang="19800000" scaled="0"/>
                <a:tileRect/>
              </a:gra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3947947" y="3309811"/>
                <a:ext cx="404813" cy="1130972"/>
              </a:xfrm>
              <a:custGeom>
                <a:avLst/>
                <a:gdLst>
                  <a:gd name="T0" fmla="*/ 142 w 164"/>
                  <a:gd name="T1" fmla="*/ 419 h 459"/>
                  <a:gd name="T2" fmla="*/ 143 w 164"/>
                  <a:gd name="T3" fmla="*/ 153 h 459"/>
                  <a:gd name="T4" fmla="*/ 84 w 164"/>
                  <a:gd name="T5" fmla="*/ 46 h 459"/>
                  <a:gd name="T6" fmla="*/ 0 w 164"/>
                  <a:gd name="T7" fmla="*/ 0 h 459"/>
                  <a:gd name="T8" fmla="*/ 58 w 164"/>
                  <a:gd name="T9" fmla="*/ 107 h 459"/>
                  <a:gd name="T10" fmla="*/ 58 w 164"/>
                  <a:gd name="T11" fmla="*/ 373 h 459"/>
                  <a:gd name="T12" fmla="*/ 80 w 164"/>
                  <a:gd name="T13" fmla="*/ 413 h 459"/>
                  <a:gd name="T14" fmla="*/ 122 w 164"/>
                  <a:gd name="T15" fmla="*/ 436 h 459"/>
                  <a:gd name="T16" fmla="*/ 164 w 164"/>
                  <a:gd name="T17" fmla="*/ 459 h 459"/>
                  <a:gd name="T18" fmla="*/ 142 w 164"/>
                  <a:gd name="T19" fmla="*/ 41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4" h="459">
                    <a:moveTo>
                      <a:pt x="142" y="419"/>
                    </a:moveTo>
                    <a:cubicBezTo>
                      <a:pt x="143" y="153"/>
                      <a:pt x="143" y="153"/>
                      <a:pt x="143" y="153"/>
                    </a:cubicBezTo>
                    <a:cubicBezTo>
                      <a:pt x="143" y="104"/>
                      <a:pt x="120" y="65"/>
                      <a:pt x="84" y="46"/>
                    </a:cubicBezTo>
                    <a:cubicBezTo>
                      <a:pt x="56" y="31"/>
                      <a:pt x="28" y="15"/>
                      <a:pt x="0" y="0"/>
                    </a:cubicBezTo>
                    <a:cubicBezTo>
                      <a:pt x="35" y="19"/>
                      <a:pt x="58" y="58"/>
                      <a:pt x="58" y="107"/>
                    </a:cubicBezTo>
                    <a:cubicBezTo>
                      <a:pt x="58" y="373"/>
                      <a:pt x="58" y="373"/>
                      <a:pt x="58" y="373"/>
                    </a:cubicBezTo>
                    <a:cubicBezTo>
                      <a:pt x="58" y="391"/>
                      <a:pt x="66" y="406"/>
                      <a:pt x="80" y="413"/>
                    </a:cubicBezTo>
                    <a:cubicBezTo>
                      <a:pt x="94" y="421"/>
                      <a:pt x="108" y="428"/>
                      <a:pt x="122" y="436"/>
                    </a:cubicBezTo>
                    <a:cubicBezTo>
                      <a:pt x="136" y="444"/>
                      <a:pt x="150" y="452"/>
                      <a:pt x="164" y="459"/>
                    </a:cubicBezTo>
                    <a:cubicBezTo>
                      <a:pt x="151" y="452"/>
                      <a:pt x="142" y="437"/>
                      <a:pt x="142" y="419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3548351" y="2795123"/>
                <a:ext cx="984905" cy="1665158"/>
              </a:xfrm>
              <a:custGeom>
                <a:avLst/>
                <a:gdLst>
                  <a:gd name="T0" fmla="*/ 178 w 399"/>
                  <a:gd name="T1" fmla="*/ 2 h 676"/>
                  <a:gd name="T2" fmla="*/ 210 w 399"/>
                  <a:gd name="T3" fmla="*/ 12 h 676"/>
                  <a:gd name="T4" fmla="*/ 210 w 399"/>
                  <a:gd name="T5" fmla="*/ 79 h 676"/>
                  <a:gd name="T6" fmla="*/ 157 w 399"/>
                  <a:gd name="T7" fmla="*/ 144 h 676"/>
                  <a:gd name="T8" fmla="*/ 178 w 399"/>
                  <a:gd name="T9" fmla="*/ 141 h 676"/>
                  <a:gd name="T10" fmla="*/ 399 w 399"/>
                  <a:gd name="T11" fmla="*/ 348 h 676"/>
                  <a:gd name="T12" fmla="*/ 398 w 399"/>
                  <a:gd name="T13" fmla="*/ 615 h 676"/>
                  <a:gd name="T14" fmla="*/ 351 w 399"/>
                  <a:gd name="T15" fmla="*/ 673 h 676"/>
                  <a:gd name="T16" fmla="*/ 303 w 399"/>
                  <a:gd name="T17" fmla="*/ 628 h 676"/>
                  <a:gd name="T18" fmla="*/ 304 w 399"/>
                  <a:gd name="T19" fmla="*/ 362 h 676"/>
                  <a:gd name="T20" fmla="*/ 178 w 399"/>
                  <a:gd name="T21" fmla="*/ 243 h 676"/>
                  <a:gd name="T22" fmla="*/ 158 w 399"/>
                  <a:gd name="T23" fmla="*/ 246 h 676"/>
                  <a:gd name="T24" fmla="*/ 209 w 399"/>
                  <a:gd name="T25" fmla="*/ 294 h 676"/>
                  <a:gd name="T26" fmla="*/ 209 w 399"/>
                  <a:gd name="T27" fmla="*/ 362 h 676"/>
                  <a:gd name="T28" fmla="*/ 178 w 399"/>
                  <a:gd name="T29" fmla="*/ 381 h 676"/>
                  <a:gd name="T30" fmla="*/ 146 w 399"/>
                  <a:gd name="T31" fmla="*/ 371 h 676"/>
                  <a:gd name="T32" fmla="*/ 16 w 399"/>
                  <a:gd name="T33" fmla="*/ 248 h 676"/>
                  <a:gd name="T34" fmla="*/ 8 w 399"/>
                  <a:gd name="T35" fmla="*/ 238 h 676"/>
                  <a:gd name="T36" fmla="*/ 10 w 399"/>
                  <a:gd name="T37" fmla="*/ 189 h 676"/>
                  <a:gd name="T38" fmla="*/ 11 w 399"/>
                  <a:gd name="T39" fmla="*/ 187 h 676"/>
                  <a:gd name="T40" fmla="*/ 16 w 399"/>
                  <a:gd name="T41" fmla="*/ 180 h 676"/>
                  <a:gd name="T42" fmla="*/ 147 w 399"/>
                  <a:gd name="T43" fmla="*/ 21 h 676"/>
                  <a:gd name="T44" fmla="*/ 178 w 399"/>
                  <a:gd name="T45" fmla="*/ 2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9" h="676">
                    <a:moveTo>
                      <a:pt x="178" y="2"/>
                    </a:moveTo>
                    <a:cubicBezTo>
                      <a:pt x="190" y="0"/>
                      <a:pt x="201" y="4"/>
                      <a:pt x="210" y="12"/>
                    </a:cubicBezTo>
                    <a:cubicBezTo>
                      <a:pt x="227" y="28"/>
                      <a:pt x="227" y="58"/>
                      <a:pt x="210" y="79"/>
                    </a:cubicBezTo>
                    <a:cubicBezTo>
                      <a:pt x="157" y="144"/>
                      <a:pt x="157" y="144"/>
                      <a:pt x="157" y="144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300" y="124"/>
                      <a:pt x="399" y="217"/>
                      <a:pt x="399" y="348"/>
                    </a:cubicBezTo>
                    <a:cubicBezTo>
                      <a:pt x="398" y="615"/>
                      <a:pt x="398" y="615"/>
                      <a:pt x="398" y="615"/>
                    </a:cubicBezTo>
                    <a:cubicBezTo>
                      <a:pt x="398" y="643"/>
                      <a:pt x="377" y="669"/>
                      <a:pt x="351" y="673"/>
                    </a:cubicBezTo>
                    <a:cubicBezTo>
                      <a:pt x="325" y="676"/>
                      <a:pt x="303" y="656"/>
                      <a:pt x="303" y="628"/>
                    </a:cubicBezTo>
                    <a:cubicBezTo>
                      <a:pt x="304" y="362"/>
                      <a:pt x="304" y="362"/>
                      <a:pt x="304" y="362"/>
                    </a:cubicBezTo>
                    <a:cubicBezTo>
                      <a:pt x="304" y="287"/>
                      <a:pt x="248" y="234"/>
                      <a:pt x="178" y="243"/>
                    </a:cubicBezTo>
                    <a:cubicBezTo>
                      <a:pt x="158" y="246"/>
                      <a:pt x="158" y="246"/>
                      <a:pt x="158" y="246"/>
                    </a:cubicBezTo>
                    <a:cubicBezTo>
                      <a:pt x="209" y="294"/>
                      <a:pt x="209" y="294"/>
                      <a:pt x="209" y="294"/>
                    </a:cubicBezTo>
                    <a:cubicBezTo>
                      <a:pt x="227" y="311"/>
                      <a:pt x="226" y="341"/>
                      <a:pt x="209" y="362"/>
                    </a:cubicBezTo>
                    <a:cubicBezTo>
                      <a:pt x="200" y="373"/>
                      <a:pt x="189" y="379"/>
                      <a:pt x="178" y="381"/>
                    </a:cubicBezTo>
                    <a:cubicBezTo>
                      <a:pt x="166" y="382"/>
                      <a:pt x="155" y="379"/>
                      <a:pt x="146" y="371"/>
                    </a:cubicBezTo>
                    <a:cubicBezTo>
                      <a:pt x="16" y="248"/>
                      <a:pt x="16" y="248"/>
                      <a:pt x="16" y="248"/>
                    </a:cubicBezTo>
                    <a:cubicBezTo>
                      <a:pt x="12" y="245"/>
                      <a:pt x="10" y="241"/>
                      <a:pt x="8" y="238"/>
                    </a:cubicBezTo>
                    <a:cubicBezTo>
                      <a:pt x="0" y="223"/>
                      <a:pt x="1" y="204"/>
                      <a:pt x="10" y="189"/>
                    </a:cubicBezTo>
                    <a:cubicBezTo>
                      <a:pt x="10" y="188"/>
                      <a:pt x="11" y="187"/>
                      <a:pt x="11" y="187"/>
                    </a:cubicBezTo>
                    <a:cubicBezTo>
                      <a:pt x="13" y="184"/>
                      <a:pt x="14" y="182"/>
                      <a:pt x="16" y="180"/>
                    </a:cubicBezTo>
                    <a:cubicBezTo>
                      <a:pt x="147" y="21"/>
                      <a:pt x="147" y="21"/>
                      <a:pt x="147" y="21"/>
                    </a:cubicBezTo>
                    <a:cubicBezTo>
                      <a:pt x="156" y="10"/>
                      <a:pt x="167" y="4"/>
                      <a:pt x="178" y="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63"/>
              <p:cNvSpPr>
                <a:spLocks/>
              </p:cNvSpPr>
              <p:nvPr/>
            </p:nvSpPr>
            <p:spPr bwMode="auto">
              <a:xfrm>
                <a:off x="3347864" y="2691235"/>
                <a:ext cx="706438" cy="1038225"/>
              </a:xfrm>
              <a:custGeom>
                <a:avLst/>
                <a:gdLst>
                  <a:gd name="T0" fmla="*/ 202 w 287"/>
                  <a:gd name="T1" fmla="*/ 5 h 421"/>
                  <a:gd name="T2" fmla="*/ 179 w 287"/>
                  <a:gd name="T3" fmla="*/ 1 h 421"/>
                  <a:gd name="T4" fmla="*/ 147 w 287"/>
                  <a:gd name="T5" fmla="*/ 19 h 421"/>
                  <a:gd name="T6" fmla="*/ 16 w 287"/>
                  <a:gd name="T7" fmla="*/ 179 h 421"/>
                  <a:gd name="T8" fmla="*/ 11 w 287"/>
                  <a:gd name="T9" fmla="*/ 185 h 421"/>
                  <a:gd name="T10" fmla="*/ 10 w 287"/>
                  <a:gd name="T11" fmla="*/ 187 h 421"/>
                  <a:gd name="T12" fmla="*/ 8 w 287"/>
                  <a:gd name="T13" fmla="*/ 236 h 421"/>
                  <a:gd name="T14" fmla="*/ 16 w 287"/>
                  <a:gd name="T15" fmla="*/ 247 h 421"/>
                  <a:gd name="T16" fmla="*/ 146 w 287"/>
                  <a:gd name="T17" fmla="*/ 370 h 421"/>
                  <a:gd name="T18" fmla="*/ 154 w 287"/>
                  <a:gd name="T19" fmla="*/ 375 h 421"/>
                  <a:gd name="T20" fmla="*/ 235 w 287"/>
                  <a:gd name="T21" fmla="*/ 419 h 421"/>
                  <a:gd name="T22" fmla="*/ 239 w 287"/>
                  <a:gd name="T23" fmla="*/ 421 h 421"/>
                  <a:gd name="T24" fmla="*/ 231 w 287"/>
                  <a:gd name="T25" fmla="*/ 416 h 421"/>
                  <a:gd name="T26" fmla="*/ 101 w 287"/>
                  <a:gd name="T27" fmla="*/ 293 h 421"/>
                  <a:gd name="T28" fmla="*/ 93 w 287"/>
                  <a:gd name="T29" fmla="*/ 283 h 421"/>
                  <a:gd name="T30" fmla="*/ 95 w 287"/>
                  <a:gd name="T31" fmla="*/ 234 h 421"/>
                  <a:gd name="T32" fmla="*/ 96 w 287"/>
                  <a:gd name="T33" fmla="*/ 232 h 421"/>
                  <a:gd name="T34" fmla="*/ 101 w 287"/>
                  <a:gd name="T35" fmla="*/ 225 h 421"/>
                  <a:gd name="T36" fmla="*/ 232 w 287"/>
                  <a:gd name="T37" fmla="*/ 66 h 421"/>
                  <a:gd name="T38" fmla="*/ 263 w 287"/>
                  <a:gd name="T39" fmla="*/ 47 h 421"/>
                  <a:gd name="T40" fmla="*/ 287 w 287"/>
                  <a:gd name="T41" fmla="*/ 51 h 421"/>
                  <a:gd name="T42" fmla="*/ 202 w 287"/>
                  <a:gd name="T43" fmla="*/ 5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7" h="421">
                    <a:moveTo>
                      <a:pt x="202" y="5"/>
                    </a:moveTo>
                    <a:cubicBezTo>
                      <a:pt x="195" y="1"/>
                      <a:pt x="187" y="0"/>
                      <a:pt x="179" y="1"/>
                    </a:cubicBezTo>
                    <a:cubicBezTo>
                      <a:pt x="167" y="3"/>
                      <a:pt x="156" y="9"/>
                      <a:pt x="147" y="19"/>
                    </a:cubicBezTo>
                    <a:cubicBezTo>
                      <a:pt x="16" y="179"/>
                      <a:pt x="16" y="179"/>
                      <a:pt x="16" y="179"/>
                    </a:cubicBezTo>
                    <a:cubicBezTo>
                      <a:pt x="14" y="181"/>
                      <a:pt x="13" y="183"/>
                      <a:pt x="11" y="185"/>
                    </a:cubicBezTo>
                    <a:cubicBezTo>
                      <a:pt x="11" y="186"/>
                      <a:pt x="11" y="187"/>
                      <a:pt x="10" y="187"/>
                    </a:cubicBezTo>
                    <a:cubicBezTo>
                      <a:pt x="1" y="203"/>
                      <a:pt x="0" y="222"/>
                      <a:pt x="8" y="236"/>
                    </a:cubicBezTo>
                    <a:cubicBezTo>
                      <a:pt x="10" y="240"/>
                      <a:pt x="13" y="244"/>
                      <a:pt x="16" y="247"/>
                    </a:cubicBezTo>
                    <a:cubicBezTo>
                      <a:pt x="146" y="370"/>
                      <a:pt x="146" y="370"/>
                      <a:pt x="146" y="370"/>
                    </a:cubicBezTo>
                    <a:cubicBezTo>
                      <a:pt x="149" y="372"/>
                      <a:pt x="151" y="374"/>
                      <a:pt x="154" y="375"/>
                    </a:cubicBezTo>
                    <a:cubicBezTo>
                      <a:pt x="181" y="390"/>
                      <a:pt x="208" y="405"/>
                      <a:pt x="235" y="419"/>
                    </a:cubicBezTo>
                    <a:cubicBezTo>
                      <a:pt x="236" y="420"/>
                      <a:pt x="238" y="421"/>
                      <a:pt x="239" y="421"/>
                    </a:cubicBezTo>
                    <a:cubicBezTo>
                      <a:pt x="236" y="420"/>
                      <a:pt x="234" y="418"/>
                      <a:pt x="231" y="416"/>
                    </a:cubicBezTo>
                    <a:cubicBezTo>
                      <a:pt x="101" y="293"/>
                      <a:pt x="101" y="293"/>
                      <a:pt x="101" y="293"/>
                    </a:cubicBezTo>
                    <a:cubicBezTo>
                      <a:pt x="97" y="290"/>
                      <a:pt x="95" y="286"/>
                      <a:pt x="93" y="283"/>
                    </a:cubicBezTo>
                    <a:cubicBezTo>
                      <a:pt x="85" y="268"/>
                      <a:pt x="86" y="249"/>
                      <a:pt x="95" y="234"/>
                    </a:cubicBezTo>
                    <a:cubicBezTo>
                      <a:pt x="95" y="233"/>
                      <a:pt x="96" y="232"/>
                      <a:pt x="96" y="232"/>
                    </a:cubicBezTo>
                    <a:cubicBezTo>
                      <a:pt x="98" y="229"/>
                      <a:pt x="99" y="227"/>
                      <a:pt x="101" y="225"/>
                    </a:cubicBezTo>
                    <a:cubicBezTo>
                      <a:pt x="232" y="66"/>
                      <a:pt x="232" y="66"/>
                      <a:pt x="232" y="66"/>
                    </a:cubicBezTo>
                    <a:cubicBezTo>
                      <a:pt x="241" y="55"/>
                      <a:pt x="252" y="49"/>
                      <a:pt x="263" y="47"/>
                    </a:cubicBezTo>
                    <a:cubicBezTo>
                      <a:pt x="272" y="46"/>
                      <a:pt x="280" y="47"/>
                      <a:pt x="287" y="51"/>
                    </a:cubicBezTo>
                    <a:lnTo>
                      <a:pt x="202" y="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230728" y="3124667"/>
            <a:ext cx="2862461" cy="900381"/>
            <a:chOff x="8130600" y="2810798"/>
            <a:chExt cx="3856715" cy="853744"/>
          </a:xfrm>
        </p:grpSpPr>
        <p:sp>
          <p:nvSpPr>
            <p:cNvPr id="47" name="TextBox 46"/>
            <p:cNvSpPr txBox="1"/>
            <p:nvPr/>
          </p:nvSpPr>
          <p:spPr>
            <a:xfrm>
              <a:off x="8130600" y="2810798"/>
              <a:ext cx="1942086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8130600" y="3156750"/>
              <a:ext cx="3856715" cy="5077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756705" y="4111297"/>
            <a:ext cx="2880524" cy="900381"/>
            <a:chOff x="163141" y="3887744"/>
            <a:chExt cx="3881053" cy="853744"/>
          </a:xfrm>
        </p:grpSpPr>
        <p:sp>
          <p:nvSpPr>
            <p:cNvPr id="49" name="TextBox 48"/>
            <p:cNvSpPr txBox="1"/>
            <p:nvPr/>
          </p:nvSpPr>
          <p:spPr>
            <a:xfrm>
              <a:off x="163141" y="3887744"/>
              <a:ext cx="1942087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87479" y="4233696"/>
              <a:ext cx="3856715" cy="5077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851062" y="1835479"/>
            <a:ext cx="2862459" cy="900382"/>
            <a:chOff x="1251208" y="1633722"/>
            <a:chExt cx="3856715" cy="853741"/>
          </a:xfrm>
        </p:grpSpPr>
        <p:sp>
          <p:nvSpPr>
            <p:cNvPr id="52" name="TextBox 51"/>
            <p:cNvSpPr txBox="1"/>
            <p:nvPr/>
          </p:nvSpPr>
          <p:spPr>
            <a:xfrm>
              <a:off x="1251208" y="1633722"/>
              <a:ext cx="1942088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251208" y="1979673"/>
              <a:ext cx="3856715" cy="5077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92486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055608" y="1814007"/>
            <a:ext cx="1847651" cy="4723136"/>
            <a:chOff x="5220029" y="1486080"/>
            <a:chExt cx="1751943" cy="4478478"/>
          </a:xfrm>
        </p:grpSpPr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6096000" y="5047978"/>
              <a:ext cx="875972" cy="916580"/>
            </a:xfrm>
            <a:custGeom>
              <a:avLst/>
              <a:gdLst>
                <a:gd name="T0" fmla="*/ 453 w 453"/>
                <a:gd name="T1" fmla="*/ 0 h 474"/>
                <a:gd name="T2" fmla="*/ 0 w 453"/>
                <a:gd name="T3" fmla="*/ 197 h 474"/>
                <a:gd name="T4" fmla="*/ 0 w 453"/>
                <a:gd name="T5" fmla="*/ 474 h 474"/>
                <a:gd name="T6" fmla="*/ 453 w 453"/>
                <a:gd name="T7" fmla="*/ 277 h 474"/>
                <a:gd name="T8" fmla="*/ 453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453" y="0"/>
                  </a:moveTo>
                  <a:lnTo>
                    <a:pt x="0" y="197"/>
                  </a:lnTo>
                  <a:lnTo>
                    <a:pt x="0" y="474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5220029" y="504797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7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7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5220029" y="504797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7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7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5220029" y="4672837"/>
              <a:ext cx="1751943" cy="756081"/>
            </a:xfrm>
            <a:custGeom>
              <a:avLst/>
              <a:gdLst>
                <a:gd name="T0" fmla="*/ 453 w 906"/>
                <a:gd name="T1" fmla="*/ 0 h 391"/>
                <a:gd name="T2" fmla="*/ 0 w 906"/>
                <a:gd name="T3" fmla="*/ 194 h 391"/>
                <a:gd name="T4" fmla="*/ 453 w 906"/>
                <a:gd name="T5" fmla="*/ 391 h 391"/>
                <a:gd name="T6" fmla="*/ 906 w 906"/>
                <a:gd name="T7" fmla="*/ 194 h 391"/>
                <a:gd name="T8" fmla="*/ 453 w 906"/>
                <a:gd name="T9" fmla="*/ 0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91">
                  <a:moveTo>
                    <a:pt x="453" y="0"/>
                  </a:moveTo>
                  <a:lnTo>
                    <a:pt x="0" y="194"/>
                  </a:lnTo>
                  <a:lnTo>
                    <a:pt x="453" y="391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6096000" y="3986370"/>
              <a:ext cx="875972" cy="914646"/>
            </a:xfrm>
            <a:custGeom>
              <a:avLst/>
              <a:gdLst>
                <a:gd name="T0" fmla="*/ 453 w 453"/>
                <a:gd name="T1" fmla="*/ 0 h 473"/>
                <a:gd name="T2" fmla="*/ 0 w 453"/>
                <a:gd name="T3" fmla="*/ 194 h 473"/>
                <a:gd name="T4" fmla="*/ 0 w 453"/>
                <a:gd name="T5" fmla="*/ 473 h 473"/>
                <a:gd name="T6" fmla="*/ 453 w 453"/>
                <a:gd name="T7" fmla="*/ 277 h 473"/>
                <a:gd name="T8" fmla="*/ 453 w 45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3">
                  <a:moveTo>
                    <a:pt x="453" y="0"/>
                  </a:moveTo>
                  <a:lnTo>
                    <a:pt x="0" y="194"/>
                  </a:lnTo>
                  <a:lnTo>
                    <a:pt x="0" y="473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5220029" y="3986370"/>
              <a:ext cx="875972" cy="914646"/>
            </a:xfrm>
            <a:custGeom>
              <a:avLst/>
              <a:gdLst>
                <a:gd name="T0" fmla="*/ 0 w 453"/>
                <a:gd name="T1" fmla="*/ 0 h 473"/>
                <a:gd name="T2" fmla="*/ 453 w 453"/>
                <a:gd name="T3" fmla="*/ 194 h 473"/>
                <a:gd name="T4" fmla="*/ 453 w 453"/>
                <a:gd name="T5" fmla="*/ 473 h 473"/>
                <a:gd name="T6" fmla="*/ 0 w 453"/>
                <a:gd name="T7" fmla="*/ 277 h 473"/>
                <a:gd name="T8" fmla="*/ 0 w 45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3">
                  <a:moveTo>
                    <a:pt x="0" y="0"/>
                  </a:moveTo>
                  <a:lnTo>
                    <a:pt x="453" y="194"/>
                  </a:lnTo>
                  <a:lnTo>
                    <a:pt x="453" y="473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5220029" y="3611230"/>
              <a:ext cx="1751943" cy="750280"/>
            </a:xfrm>
            <a:custGeom>
              <a:avLst/>
              <a:gdLst>
                <a:gd name="T0" fmla="*/ 453 w 906"/>
                <a:gd name="T1" fmla="*/ 0 h 388"/>
                <a:gd name="T2" fmla="*/ 0 w 906"/>
                <a:gd name="T3" fmla="*/ 194 h 388"/>
                <a:gd name="T4" fmla="*/ 453 w 906"/>
                <a:gd name="T5" fmla="*/ 388 h 388"/>
                <a:gd name="T6" fmla="*/ 906 w 906"/>
                <a:gd name="T7" fmla="*/ 194 h 388"/>
                <a:gd name="T8" fmla="*/ 453 w 906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88">
                  <a:moveTo>
                    <a:pt x="453" y="0"/>
                  </a:moveTo>
                  <a:lnTo>
                    <a:pt x="0" y="194"/>
                  </a:lnTo>
                  <a:lnTo>
                    <a:pt x="453" y="388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6096000" y="2922828"/>
              <a:ext cx="875972" cy="916580"/>
            </a:xfrm>
            <a:custGeom>
              <a:avLst/>
              <a:gdLst>
                <a:gd name="T0" fmla="*/ 453 w 453"/>
                <a:gd name="T1" fmla="*/ 0 h 474"/>
                <a:gd name="T2" fmla="*/ 0 w 453"/>
                <a:gd name="T3" fmla="*/ 194 h 474"/>
                <a:gd name="T4" fmla="*/ 0 w 453"/>
                <a:gd name="T5" fmla="*/ 474 h 474"/>
                <a:gd name="T6" fmla="*/ 453 w 453"/>
                <a:gd name="T7" fmla="*/ 277 h 474"/>
                <a:gd name="T8" fmla="*/ 453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453" y="0"/>
                  </a:moveTo>
                  <a:lnTo>
                    <a:pt x="0" y="194"/>
                  </a:lnTo>
                  <a:lnTo>
                    <a:pt x="0" y="474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5220029" y="292282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5220029" y="292282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220029" y="2547688"/>
              <a:ext cx="1751943" cy="750280"/>
            </a:xfrm>
            <a:custGeom>
              <a:avLst/>
              <a:gdLst>
                <a:gd name="T0" fmla="*/ 453 w 906"/>
                <a:gd name="T1" fmla="*/ 0 h 388"/>
                <a:gd name="T2" fmla="*/ 0 w 906"/>
                <a:gd name="T3" fmla="*/ 194 h 388"/>
                <a:gd name="T4" fmla="*/ 453 w 906"/>
                <a:gd name="T5" fmla="*/ 388 h 388"/>
                <a:gd name="T6" fmla="*/ 906 w 906"/>
                <a:gd name="T7" fmla="*/ 194 h 388"/>
                <a:gd name="T8" fmla="*/ 453 w 906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88">
                  <a:moveTo>
                    <a:pt x="453" y="0"/>
                  </a:moveTo>
                  <a:lnTo>
                    <a:pt x="0" y="194"/>
                  </a:lnTo>
                  <a:lnTo>
                    <a:pt x="453" y="388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6096000" y="1861220"/>
              <a:ext cx="875972" cy="916580"/>
            </a:xfrm>
            <a:custGeom>
              <a:avLst/>
              <a:gdLst>
                <a:gd name="T0" fmla="*/ 453 w 453"/>
                <a:gd name="T1" fmla="*/ 0 h 474"/>
                <a:gd name="T2" fmla="*/ 0 w 453"/>
                <a:gd name="T3" fmla="*/ 194 h 474"/>
                <a:gd name="T4" fmla="*/ 0 w 453"/>
                <a:gd name="T5" fmla="*/ 474 h 474"/>
                <a:gd name="T6" fmla="*/ 453 w 453"/>
                <a:gd name="T7" fmla="*/ 277 h 474"/>
                <a:gd name="T8" fmla="*/ 453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453" y="0"/>
                  </a:moveTo>
                  <a:lnTo>
                    <a:pt x="0" y="194"/>
                  </a:lnTo>
                  <a:lnTo>
                    <a:pt x="0" y="474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altLang="zh-CN" sz="9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5220029" y="1861220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5220029" y="1861220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5220029" y="1486080"/>
              <a:ext cx="1751943" cy="750280"/>
            </a:xfrm>
            <a:custGeom>
              <a:avLst/>
              <a:gdLst>
                <a:gd name="T0" fmla="*/ 453 w 906"/>
                <a:gd name="T1" fmla="*/ 0 h 388"/>
                <a:gd name="T2" fmla="*/ 0 w 906"/>
                <a:gd name="T3" fmla="*/ 194 h 388"/>
                <a:gd name="T4" fmla="*/ 453 w 906"/>
                <a:gd name="T5" fmla="*/ 388 h 388"/>
                <a:gd name="T6" fmla="*/ 906 w 906"/>
                <a:gd name="T7" fmla="*/ 194 h 388"/>
                <a:gd name="T8" fmla="*/ 453 w 906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88">
                  <a:moveTo>
                    <a:pt x="453" y="0"/>
                  </a:moveTo>
                  <a:lnTo>
                    <a:pt x="0" y="194"/>
                  </a:lnTo>
                  <a:lnTo>
                    <a:pt x="453" y="388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41"/>
            <p:cNvSpPr>
              <a:spLocks noEditPoints="1"/>
            </p:cNvSpPr>
            <p:nvPr/>
          </p:nvSpPr>
          <p:spPr bwMode="auto">
            <a:xfrm>
              <a:off x="5440472" y="5281957"/>
              <a:ext cx="353869" cy="444754"/>
            </a:xfrm>
            <a:custGeom>
              <a:avLst/>
              <a:gdLst>
                <a:gd name="T0" fmla="*/ 25 w 77"/>
                <a:gd name="T1" fmla="*/ 80 h 97"/>
                <a:gd name="T2" fmla="*/ 9 w 77"/>
                <a:gd name="T3" fmla="*/ 46 h 97"/>
                <a:gd name="T4" fmla="*/ 25 w 77"/>
                <a:gd name="T5" fmla="*/ 26 h 97"/>
                <a:gd name="T6" fmla="*/ 41 w 77"/>
                <a:gd name="T7" fmla="*/ 60 h 97"/>
                <a:gd name="T8" fmla="*/ 22 w 77"/>
                <a:gd name="T9" fmla="*/ 9 h 97"/>
                <a:gd name="T10" fmla="*/ 20 w 77"/>
                <a:gd name="T11" fmla="*/ 17 h 97"/>
                <a:gd name="T12" fmla="*/ 11 w 77"/>
                <a:gd name="T13" fmla="*/ 12 h 97"/>
                <a:gd name="T14" fmla="*/ 8 w 77"/>
                <a:gd name="T15" fmla="*/ 26 h 97"/>
                <a:gd name="T16" fmla="*/ 0 w 77"/>
                <a:gd name="T17" fmla="*/ 36 h 97"/>
                <a:gd name="T18" fmla="*/ 5 w 77"/>
                <a:gd name="T19" fmla="*/ 51 h 97"/>
                <a:gd name="T20" fmla="*/ 5 w 77"/>
                <a:gd name="T21" fmla="*/ 70 h 97"/>
                <a:gd name="T22" fmla="*/ 13 w 77"/>
                <a:gd name="T23" fmla="*/ 77 h 97"/>
                <a:gd name="T24" fmla="*/ 21 w 77"/>
                <a:gd name="T25" fmla="*/ 94 h 97"/>
                <a:gd name="T26" fmla="*/ 29 w 77"/>
                <a:gd name="T27" fmla="*/ 89 h 97"/>
                <a:gd name="T28" fmla="*/ 36 w 77"/>
                <a:gd name="T29" fmla="*/ 87 h 97"/>
                <a:gd name="T30" fmla="*/ 45 w 77"/>
                <a:gd name="T31" fmla="*/ 88 h 97"/>
                <a:gd name="T32" fmla="*/ 45 w 77"/>
                <a:gd name="T33" fmla="*/ 69 h 97"/>
                <a:gd name="T34" fmla="*/ 50 w 77"/>
                <a:gd name="T35" fmla="*/ 58 h 97"/>
                <a:gd name="T36" fmla="*/ 42 w 77"/>
                <a:gd name="T37" fmla="*/ 41 h 97"/>
                <a:gd name="T38" fmla="*/ 40 w 77"/>
                <a:gd name="T39" fmla="*/ 25 h 97"/>
                <a:gd name="T40" fmla="*/ 30 w 77"/>
                <a:gd name="T41" fmla="*/ 21 h 97"/>
                <a:gd name="T42" fmla="*/ 22 w 77"/>
                <a:gd name="T43" fmla="*/ 9 h 97"/>
                <a:gd name="T44" fmla="*/ 60 w 77"/>
                <a:gd name="T45" fmla="*/ 48 h 97"/>
                <a:gd name="T46" fmla="*/ 49 w 77"/>
                <a:gd name="T47" fmla="*/ 25 h 97"/>
                <a:gd name="T48" fmla="*/ 60 w 77"/>
                <a:gd name="T49" fmla="*/ 12 h 97"/>
                <a:gd name="T50" fmla="*/ 70 w 77"/>
                <a:gd name="T51" fmla="*/ 35 h 97"/>
                <a:gd name="T52" fmla="*/ 58 w 77"/>
                <a:gd name="T53" fmla="*/ 0 h 97"/>
                <a:gd name="T54" fmla="*/ 57 w 77"/>
                <a:gd name="T55" fmla="*/ 5 h 97"/>
                <a:gd name="T56" fmla="*/ 50 w 77"/>
                <a:gd name="T57" fmla="*/ 2 h 97"/>
                <a:gd name="T58" fmla="*/ 48 w 77"/>
                <a:gd name="T59" fmla="*/ 11 h 97"/>
                <a:gd name="T60" fmla="*/ 43 w 77"/>
                <a:gd name="T61" fmla="*/ 18 h 97"/>
                <a:gd name="T62" fmla="*/ 46 w 77"/>
                <a:gd name="T63" fmla="*/ 28 h 97"/>
                <a:gd name="T64" fmla="*/ 46 w 77"/>
                <a:gd name="T65" fmla="*/ 41 h 97"/>
                <a:gd name="T66" fmla="*/ 52 w 77"/>
                <a:gd name="T67" fmla="*/ 46 h 97"/>
                <a:gd name="T68" fmla="*/ 57 w 77"/>
                <a:gd name="T69" fmla="*/ 57 h 97"/>
                <a:gd name="T70" fmla="*/ 62 w 77"/>
                <a:gd name="T71" fmla="*/ 55 h 97"/>
                <a:gd name="T72" fmla="*/ 67 w 77"/>
                <a:gd name="T73" fmla="*/ 53 h 97"/>
                <a:gd name="T74" fmla="*/ 73 w 77"/>
                <a:gd name="T75" fmla="*/ 53 h 97"/>
                <a:gd name="T76" fmla="*/ 73 w 77"/>
                <a:gd name="T77" fmla="*/ 41 h 97"/>
                <a:gd name="T78" fmla="*/ 77 w 77"/>
                <a:gd name="T79" fmla="*/ 33 h 97"/>
                <a:gd name="T80" fmla="*/ 72 w 77"/>
                <a:gd name="T81" fmla="*/ 22 h 97"/>
                <a:gd name="T82" fmla="*/ 70 w 77"/>
                <a:gd name="T83" fmla="*/ 11 h 97"/>
                <a:gd name="T84" fmla="*/ 63 w 77"/>
                <a:gd name="T85" fmla="*/ 8 h 97"/>
                <a:gd name="T86" fmla="*/ 58 w 77"/>
                <a:gd name="T8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7" h="97">
                  <a:moveTo>
                    <a:pt x="29" y="81"/>
                  </a:moveTo>
                  <a:cubicBezTo>
                    <a:pt x="28" y="81"/>
                    <a:pt x="26" y="81"/>
                    <a:pt x="25" y="80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6" y="76"/>
                    <a:pt x="9" y="61"/>
                    <a:pt x="9" y="46"/>
                  </a:cubicBezTo>
                  <a:cubicBezTo>
                    <a:pt x="10" y="34"/>
                    <a:pt x="15" y="26"/>
                    <a:pt x="22" y="26"/>
                  </a:cubicBezTo>
                  <a:cubicBezTo>
                    <a:pt x="23" y="26"/>
                    <a:pt x="24" y="26"/>
                    <a:pt x="25" y="26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34" y="30"/>
                    <a:pt x="41" y="46"/>
                    <a:pt x="41" y="60"/>
                  </a:cubicBezTo>
                  <a:cubicBezTo>
                    <a:pt x="41" y="73"/>
                    <a:pt x="36" y="81"/>
                    <a:pt x="29" y="81"/>
                  </a:cubicBezTo>
                  <a:moveTo>
                    <a:pt x="22" y="9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1" y="17"/>
                    <a:pt x="21" y="17"/>
                    <a:pt x="20" y="17"/>
                  </a:cubicBezTo>
                  <a:cubicBezTo>
                    <a:pt x="18" y="17"/>
                    <a:pt x="16" y="18"/>
                    <a:pt x="14" y="19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9"/>
                    <a:pt x="6" y="33"/>
                    <a:pt x="5" y="3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5" y="56"/>
                    <a:pt x="6" y="61"/>
                    <a:pt x="8" y="65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6" y="81"/>
                    <a:pt x="18" y="84"/>
                    <a:pt x="21" y="86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9" y="90"/>
                    <a:pt x="30" y="90"/>
                    <a:pt x="30" y="90"/>
                  </a:cubicBezTo>
                  <a:cubicBezTo>
                    <a:pt x="32" y="90"/>
                    <a:pt x="34" y="89"/>
                    <a:pt x="36" y="87"/>
                  </a:cubicBezTo>
                  <a:cubicBezTo>
                    <a:pt x="40" y="94"/>
                    <a:pt x="40" y="94"/>
                    <a:pt x="40" y="94"/>
                  </a:cubicBezTo>
                  <a:cubicBezTo>
                    <a:pt x="45" y="88"/>
                    <a:pt x="45" y="88"/>
                    <a:pt x="45" y="88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4" y="77"/>
                    <a:pt x="45" y="73"/>
                    <a:pt x="45" y="69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1"/>
                    <a:pt x="44" y="46"/>
                    <a:pt x="42" y="41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5" y="26"/>
                    <a:pt x="32" y="23"/>
                    <a:pt x="30" y="21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2" y="9"/>
                    <a:pt x="22" y="9"/>
                    <a:pt x="22" y="9"/>
                  </a:cubicBezTo>
                  <a:moveTo>
                    <a:pt x="62" y="49"/>
                  </a:moveTo>
                  <a:cubicBezTo>
                    <a:pt x="61" y="49"/>
                    <a:pt x="61" y="49"/>
                    <a:pt x="60" y="48"/>
                  </a:cubicBezTo>
                  <a:cubicBezTo>
                    <a:pt x="60" y="48"/>
                    <a:pt x="60" y="48"/>
                    <a:pt x="60" y="48"/>
                  </a:cubicBezTo>
                  <a:cubicBezTo>
                    <a:pt x="54" y="46"/>
                    <a:pt x="49" y="35"/>
                    <a:pt x="49" y="25"/>
                  </a:cubicBezTo>
                  <a:cubicBezTo>
                    <a:pt x="49" y="17"/>
                    <a:pt x="53" y="11"/>
                    <a:pt x="57" y="11"/>
                  </a:cubicBezTo>
                  <a:cubicBezTo>
                    <a:pt x="58" y="11"/>
                    <a:pt x="59" y="11"/>
                    <a:pt x="60" y="1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6" y="14"/>
                    <a:pt x="71" y="25"/>
                    <a:pt x="70" y="35"/>
                  </a:cubicBezTo>
                  <a:cubicBezTo>
                    <a:pt x="70" y="43"/>
                    <a:pt x="67" y="49"/>
                    <a:pt x="62" y="49"/>
                  </a:cubicBezTo>
                  <a:moveTo>
                    <a:pt x="58" y="0"/>
                  </a:moveTo>
                  <a:cubicBezTo>
                    <a:pt x="57" y="5"/>
                    <a:pt x="57" y="5"/>
                    <a:pt x="57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5" y="5"/>
                    <a:pt x="54" y="6"/>
                    <a:pt x="52" y="7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4"/>
                    <a:pt x="47" y="16"/>
                    <a:pt x="46" y="19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32"/>
                    <a:pt x="47" y="35"/>
                    <a:pt x="48" y="38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53" y="49"/>
                    <a:pt x="55" y="51"/>
                    <a:pt x="57" y="52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62" y="60"/>
                    <a:pt x="62" y="60"/>
                    <a:pt x="62" y="60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55"/>
                    <a:pt x="63" y="55"/>
                    <a:pt x="63" y="55"/>
                  </a:cubicBezTo>
                  <a:cubicBezTo>
                    <a:pt x="65" y="55"/>
                    <a:pt x="66" y="54"/>
                    <a:pt x="67" y="53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6"/>
                    <a:pt x="73" y="44"/>
                    <a:pt x="73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73" y="28"/>
                    <a:pt x="73" y="25"/>
                    <a:pt x="72" y="22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6" y="11"/>
                    <a:pt x="65" y="9"/>
                    <a:pt x="63" y="8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42"/>
            <p:cNvSpPr>
              <a:spLocks noEditPoints="1"/>
            </p:cNvSpPr>
            <p:nvPr/>
          </p:nvSpPr>
          <p:spPr bwMode="auto">
            <a:xfrm>
              <a:off x="5523622" y="3106531"/>
              <a:ext cx="261051" cy="535638"/>
            </a:xfrm>
            <a:custGeom>
              <a:avLst/>
              <a:gdLst>
                <a:gd name="T0" fmla="*/ 42 w 57"/>
                <a:gd name="T1" fmla="*/ 64 h 117"/>
                <a:gd name="T2" fmla="*/ 43 w 57"/>
                <a:gd name="T3" fmla="*/ 68 h 117"/>
                <a:gd name="T4" fmla="*/ 42 w 57"/>
                <a:gd name="T5" fmla="*/ 71 h 117"/>
                <a:gd name="T6" fmla="*/ 33 w 57"/>
                <a:gd name="T7" fmla="*/ 83 h 117"/>
                <a:gd name="T8" fmla="*/ 32 w 57"/>
                <a:gd name="T9" fmla="*/ 85 h 117"/>
                <a:gd name="T10" fmla="*/ 30 w 57"/>
                <a:gd name="T11" fmla="*/ 83 h 117"/>
                <a:gd name="T12" fmla="*/ 28 w 57"/>
                <a:gd name="T13" fmla="*/ 81 h 117"/>
                <a:gd name="T14" fmla="*/ 29 w 57"/>
                <a:gd name="T15" fmla="*/ 92 h 117"/>
                <a:gd name="T16" fmla="*/ 30 w 57"/>
                <a:gd name="T17" fmla="*/ 92 h 117"/>
                <a:gd name="T18" fmla="*/ 32 w 57"/>
                <a:gd name="T19" fmla="*/ 91 h 117"/>
                <a:gd name="T20" fmla="*/ 33 w 57"/>
                <a:gd name="T21" fmla="*/ 94 h 117"/>
                <a:gd name="T22" fmla="*/ 51 w 57"/>
                <a:gd name="T23" fmla="*/ 117 h 117"/>
                <a:gd name="T24" fmla="*/ 57 w 57"/>
                <a:gd name="T25" fmla="*/ 109 h 117"/>
                <a:gd name="T26" fmla="*/ 48 w 57"/>
                <a:gd name="T27" fmla="*/ 74 h 117"/>
                <a:gd name="T28" fmla="*/ 48 w 57"/>
                <a:gd name="T29" fmla="*/ 70 h 117"/>
                <a:gd name="T30" fmla="*/ 45 w 57"/>
                <a:gd name="T31" fmla="*/ 60 h 117"/>
                <a:gd name="T32" fmla="*/ 11 w 57"/>
                <a:gd name="T33" fmla="*/ 46 h 117"/>
                <a:gd name="T34" fmla="*/ 9 w 57"/>
                <a:gd name="T35" fmla="*/ 54 h 117"/>
                <a:gd name="T36" fmla="*/ 9 w 57"/>
                <a:gd name="T37" fmla="*/ 58 h 117"/>
                <a:gd name="T38" fmla="*/ 0 w 57"/>
                <a:gd name="T39" fmla="*/ 54 h 117"/>
                <a:gd name="T40" fmla="*/ 0 w 57"/>
                <a:gd name="T41" fmla="*/ 70 h 117"/>
                <a:gd name="T42" fmla="*/ 1 w 57"/>
                <a:gd name="T43" fmla="*/ 70 h 117"/>
                <a:gd name="T44" fmla="*/ 3 w 57"/>
                <a:gd name="T45" fmla="*/ 69 h 117"/>
                <a:gd name="T46" fmla="*/ 8 w 57"/>
                <a:gd name="T47" fmla="*/ 78 h 117"/>
                <a:gd name="T48" fmla="*/ 4 w 57"/>
                <a:gd name="T49" fmla="*/ 84 h 117"/>
                <a:gd name="T50" fmla="*/ 1 w 57"/>
                <a:gd name="T51" fmla="*/ 80 h 117"/>
                <a:gd name="T52" fmla="*/ 0 w 57"/>
                <a:gd name="T53" fmla="*/ 80 h 117"/>
                <a:gd name="T54" fmla="*/ 0 w 57"/>
                <a:gd name="T55" fmla="*/ 85 h 117"/>
                <a:gd name="T56" fmla="*/ 24 w 57"/>
                <a:gd name="T57" fmla="*/ 106 h 117"/>
                <a:gd name="T58" fmla="*/ 24 w 57"/>
                <a:gd name="T59" fmla="*/ 89 h 117"/>
                <a:gd name="T60" fmla="*/ 23 w 57"/>
                <a:gd name="T61" fmla="*/ 89 h 117"/>
                <a:gd name="T62" fmla="*/ 21 w 57"/>
                <a:gd name="T63" fmla="*/ 90 h 117"/>
                <a:gd name="T64" fmla="*/ 16 w 57"/>
                <a:gd name="T65" fmla="*/ 81 h 117"/>
                <a:gd name="T66" fmla="*/ 20 w 57"/>
                <a:gd name="T67" fmla="*/ 76 h 117"/>
                <a:gd name="T68" fmla="*/ 23 w 57"/>
                <a:gd name="T69" fmla="*/ 79 h 117"/>
                <a:gd name="T70" fmla="*/ 24 w 57"/>
                <a:gd name="T71" fmla="*/ 80 h 117"/>
                <a:gd name="T72" fmla="*/ 24 w 57"/>
                <a:gd name="T73" fmla="*/ 64 h 117"/>
                <a:gd name="T74" fmla="*/ 14 w 57"/>
                <a:gd name="T75" fmla="*/ 57 h 117"/>
                <a:gd name="T76" fmla="*/ 15 w 57"/>
                <a:gd name="T77" fmla="*/ 53 h 117"/>
                <a:gd name="T78" fmla="*/ 11 w 57"/>
                <a:gd name="T79" fmla="*/ 46 h 117"/>
                <a:gd name="T80" fmla="*/ 0 w 57"/>
                <a:gd name="T81" fmla="*/ 8 h 117"/>
                <a:gd name="T82" fmla="*/ 9 w 57"/>
                <a:gd name="T83" fmla="*/ 43 h 117"/>
                <a:gd name="T84" fmla="*/ 9 w 57"/>
                <a:gd name="T85" fmla="*/ 41 h 117"/>
                <a:gd name="T86" fmla="*/ 8 w 57"/>
                <a:gd name="T87" fmla="*/ 35 h 117"/>
                <a:gd name="T88" fmla="*/ 12 w 57"/>
                <a:gd name="T89" fmla="*/ 30 h 117"/>
                <a:gd name="T90" fmla="*/ 15 w 57"/>
                <a:gd name="T91" fmla="*/ 42 h 117"/>
                <a:gd name="T92" fmla="*/ 15 w 57"/>
                <a:gd name="T93" fmla="*/ 45 h 117"/>
                <a:gd name="T94" fmla="*/ 24 w 57"/>
                <a:gd name="T95" fmla="*/ 49 h 117"/>
                <a:gd name="T96" fmla="*/ 24 w 57"/>
                <a:gd name="T97" fmla="*/ 33 h 117"/>
                <a:gd name="T98" fmla="*/ 23 w 57"/>
                <a:gd name="T99" fmla="*/ 33 h 117"/>
                <a:gd name="T100" fmla="*/ 21 w 57"/>
                <a:gd name="T101" fmla="*/ 34 h 117"/>
                <a:gd name="T102" fmla="*/ 16 w 57"/>
                <a:gd name="T103" fmla="*/ 25 h 117"/>
                <a:gd name="T104" fmla="*/ 20 w 57"/>
                <a:gd name="T105" fmla="*/ 20 h 117"/>
                <a:gd name="T106" fmla="*/ 23 w 57"/>
                <a:gd name="T107" fmla="*/ 23 h 117"/>
                <a:gd name="T108" fmla="*/ 24 w 57"/>
                <a:gd name="T109" fmla="*/ 24 h 117"/>
                <a:gd name="T110" fmla="*/ 24 w 57"/>
                <a:gd name="T111" fmla="*/ 7 h 117"/>
                <a:gd name="T112" fmla="*/ 4 w 57"/>
                <a:gd name="T11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7" h="117">
                  <a:moveTo>
                    <a:pt x="44" y="59"/>
                  </a:moveTo>
                  <a:cubicBezTo>
                    <a:pt x="43" y="59"/>
                    <a:pt x="42" y="61"/>
                    <a:pt x="42" y="64"/>
                  </a:cubicBezTo>
                  <a:cubicBezTo>
                    <a:pt x="42" y="65"/>
                    <a:pt x="42" y="66"/>
                    <a:pt x="42" y="68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3" y="71"/>
                    <a:pt x="43" y="71"/>
                    <a:pt x="42" y="71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33" y="84"/>
                    <a:pt x="33" y="85"/>
                    <a:pt x="32" y="8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2" y="85"/>
                    <a:pt x="31" y="84"/>
                    <a:pt x="31" y="84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0" y="82"/>
                    <a:pt x="29" y="81"/>
                    <a:pt x="29" y="81"/>
                  </a:cubicBezTo>
                  <a:cubicBezTo>
                    <a:pt x="28" y="81"/>
                    <a:pt x="28" y="81"/>
                    <a:pt x="28" y="81"/>
                  </a:cubicBezTo>
                  <a:cubicBezTo>
                    <a:pt x="26" y="81"/>
                    <a:pt x="25" y="83"/>
                    <a:pt x="25" y="85"/>
                  </a:cubicBezTo>
                  <a:cubicBezTo>
                    <a:pt x="25" y="88"/>
                    <a:pt x="27" y="92"/>
                    <a:pt x="29" y="92"/>
                  </a:cubicBezTo>
                  <a:cubicBezTo>
                    <a:pt x="29" y="93"/>
                    <a:pt x="29" y="93"/>
                    <a:pt x="29" y="93"/>
                  </a:cubicBezTo>
                  <a:cubicBezTo>
                    <a:pt x="30" y="93"/>
                    <a:pt x="30" y="92"/>
                    <a:pt x="30" y="92"/>
                  </a:cubicBezTo>
                  <a:cubicBezTo>
                    <a:pt x="31" y="92"/>
                    <a:pt x="31" y="92"/>
                    <a:pt x="31" y="92"/>
                  </a:cubicBezTo>
                  <a:cubicBezTo>
                    <a:pt x="31" y="91"/>
                    <a:pt x="31" y="91"/>
                    <a:pt x="32" y="91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3" y="92"/>
                    <a:pt x="33" y="93"/>
                    <a:pt x="33" y="94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51" y="117"/>
                    <a:pt x="51" y="117"/>
                    <a:pt x="51" y="117"/>
                  </a:cubicBezTo>
                  <a:cubicBezTo>
                    <a:pt x="52" y="117"/>
                    <a:pt x="52" y="117"/>
                    <a:pt x="53" y="117"/>
                  </a:cubicBezTo>
                  <a:cubicBezTo>
                    <a:pt x="55" y="117"/>
                    <a:pt x="57" y="114"/>
                    <a:pt x="57" y="109"/>
                  </a:cubicBezTo>
                  <a:cubicBezTo>
                    <a:pt x="57" y="78"/>
                    <a:pt x="57" y="78"/>
                    <a:pt x="57" y="78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7" y="73"/>
                    <a:pt x="46" y="72"/>
                    <a:pt x="47" y="70"/>
                  </a:cubicBezTo>
                  <a:cubicBezTo>
                    <a:pt x="48" y="70"/>
                    <a:pt x="48" y="70"/>
                    <a:pt x="48" y="70"/>
                  </a:cubicBezTo>
                  <a:cubicBezTo>
                    <a:pt x="48" y="69"/>
                    <a:pt x="48" y="68"/>
                    <a:pt x="48" y="67"/>
                  </a:cubicBezTo>
                  <a:cubicBezTo>
                    <a:pt x="48" y="64"/>
                    <a:pt x="47" y="60"/>
                    <a:pt x="45" y="60"/>
                  </a:cubicBezTo>
                  <a:cubicBezTo>
                    <a:pt x="45" y="60"/>
                    <a:pt x="45" y="59"/>
                    <a:pt x="44" y="59"/>
                  </a:cubicBezTo>
                  <a:moveTo>
                    <a:pt x="11" y="46"/>
                  </a:moveTo>
                  <a:cubicBezTo>
                    <a:pt x="10" y="46"/>
                    <a:pt x="9" y="48"/>
                    <a:pt x="9" y="50"/>
                  </a:cubicBezTo>
                  <a:cubicBezTo>
                    <a:pt x="9" y="52"/>
                    <a:pt x="9" y="53"/>
                    <a:pt x="9" y="54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10" y="57"/>
                    <a:pt x="10" y="58"/>
                    <a:pt x="9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2" y="70"/>
                    <a:pt x="2" y="69"/>
                    <a:pt x="3" y="69"/>
                  </a:cubicBezTo>
                  <a:cubicBezTo>
                    <a:pt x="3" y="69"/>
                    <a:pt x="4" y="69"/>
                    <a:pt x="4" y="70"/>
                  </a:cubicBezTo>
                  <a:cubicBezTo>
                    <a:pt x="6" y="70"/>
                    <a:pt x="8" y="74"/>
                    <a:pt x="8" y="78"/>
                  </a:cubicBezTo>
                  <a:cubicBezTo>
                    <a:pt x="8" y="82"/>
                    <a:pt x="7" y="84"/>
                    <a:pt x="5" y="84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3" y="83"/>
                    <a:pt x="2" y="82"/>
                    <a:pt x="1" y="81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1"/>
                    <a:pt x="2" y="97"/>
                    <a:pt x="6" y="98"/>
                  </a:cubicBezTo>
                  <a:cubicBezTo>
                    <a:pt x="24" y="106"/>
                    <a:pt x="24" y="106"/>
                    <a:pt x="24" y="106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3" y="89"/>
                    <a:pt x="23" y="89"/>
                    <a:pt x="23" y="89"/>
                  </a:cubicBezTo>
                  <a:cubicBezTo>
                    <a:pt x="23" y="89"/>
                    <a:pt x="23" y="89"/>
                    <a:pt x="23" y="89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2" y="90"/>
                    <a:pt x="21" y="90"/>
                    <a:pt x="21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18" y="89"/>
                    <a:pt x="16" y="85"/>
                    <a:pt x="16" y="81"/>
                  </a:cubicBezTo>
                  <a:cubicBezTo>
                    <a:pt x="16" y="78"/>
                    <a:pt x="17" y="76"/>
                    <a:pt x="19" y="76"/>
                  </a:cubicBezTo>
                  <a:cubicBezTo>
                    <a:pt x="19" y="76"/>
                    <a:pt x="20" y="76"/>
                    <a:pt x="20" y="76"/>
                  </a:cubicBezTo>
                  <a:cubicBezTo>
                    <a:pt x="21" y="76"/>
                    <a:pt x="22" y="77"/>
                    <a:pt x="22" y="78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4" y="60"/>
                    <a:pt x="13" y="59"/>
                    <a:pt x="14" y="57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5" y="55"/>
                    <a:pt x="15" y="54"/>
                    <a:pt x="15" y="53"/>
                  </a:cubicBezTo>
                  <a:cubicBezTo>
                    <a:pt x="15" y="50"/>
                    <a:pt x="14" y="47"/>
                    <a:pt x="12" y="46"/>
                  </a:cubicBezTo>
                  <a:cubicBezTo>
                    <a:pt x="12" y="46"/>
                    <a:pt x="11" y="46"/>
                    <a:pt x="11" y="46"/>
                  </a:cubicBezTo>
                  <a:moveTo>
                    <a:pt x="4" y="0"/>
                  </a:moveTo>
                  <a:cubicBezTo>
                    <a:pt x="2" y="0"/>
                    <a:pt x="0" y="3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2"/>
                    <a:pt x="9" y="41"/>
                    <a:pt x="9" y="41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8" y="38"/>
                    <a:pt x="8" y="37"/>
                    <a:pt x="8" y="35"/>
                  </a:cubicBezTo>
                  <a:cubicBezTo>
                    <a:pt x="8" y="32"/>
                    <a:pt x="9" y="30"/>
                    <a:pt x="11" y="30"/>
                  </a:cubicBezTo>
                  <a:cubicBezTo>
                    <a:pt x="11" y="30"/>
                    <a:pt x="12" y="30"/>
                    <a:pt x="12" y="30"/>
                  </a:cubicBezTo>
                  <a:cubicBezTo>
                    <a:pt x="14" y="31"/>
                    <a:pt x="16" y="35"/>
                    <a:pt x="16" y="39"/>
                  </a:cubicBezTo>
                  <a:cubicBezTo>
                    <a:pt x="16" y="40"/>
                    <a:pt x="16" y="41"/>
                    <a:pt x="15" y="42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4"/>
                    <a:pt x="14" y="44"/>
                    <a:pt x="15" y="4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4"/>
                    <a:pt x="21" y="34"/>
                    <a:pt x="21" y="34"/>
                  </a:cubicBezTo>
                  <a:cubicBezTo>
                    <a:pt x="21" y="34"/>
                    <a:pt x="20" y="34"/>
                    <a:pt x="20" y="34"/>
                  </a:cubicBezTo>
                  <a:cubicBezTo>
                    <a:pt x="18" y="33"/>
                    <a:pt x="16" y="29"/>
                    <a:pt x="16" y="25"/>
                  </a:cubicBezTo>
                  <a:cubicBezTo>
                    <a:pt x="16" y="22"/>
                    <a:pt x="17" y="19"/>
                    <a:pt x="19" y="19"/>
                  </a:cubicBezTo>
                  <a:cubicBezTo>
                    <a:pt x="19" y="19"/>
                    <a:pt x="20" y="19"/>
                    <a:pt x="20" y="20"/>
                  </a:cubicBezTo>
                  <a:cubicBezTo>
                    <a:pt x="21" y="20"/>
                    <a:pt x="22" y="21"/>
                    <a:pt x="22" y="22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3"/>
                    <a:pt x="23" y="23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3"/>
            <p:cNvSpPr>
              <a:spLocks noEditPoints="1"/>
            </p:cNvSpPr>
            <p:nvPr/>
          </p:nvSpPr>
          <p:spPr bwMode="auto">
            <a:xfrm>
              <a:off x="5500417" y="4191343"/>
              <a:ext cx="320996" cy="485362"/>
            </a:xfrm>
            <a:custGeom>
              <a:avLst/>
              <a:gdLst>
                <a:gd name="T0" fmla="*/ 63 w 70"/>
                <a:gd name="T1" fmla="*/ 23 h 106"/>
                <a:gd name="T2" fmla="*/ 51 w 70"/>
                <a:gd name="T3" fmla="*/ 38 h 106"/>
                <a:gd name="T4" fmla="*/ 42 w 70"/>
                <a:gd name="T5" fmla="*/ 25 h 106"/>
                <a:gd name="T6" fmla="*/ 42 w 70"/>
                <a:gd name="T7" fmla="*/ 24 h 106"/>
                <a:gd name="T8" fmla="*/ 41 w 70"/>
                <a:gd name="T9" fmla="*/ 25 h 106"/>
                <a:gd name="T10" fmla="*/ 33 w 70"/>
                <a:gd name="T11" fmla="*/ 35 h 106"/>
                <a:gd name="T12" fmla="*/ 34 w 70"/>
                <a:gd name="T13" fmla="*/ 37 h 106"/>
                <a:gd name="T14" fmla="*/ 42 w 70"/>
                <a:gd name="T15" fmla="*/ 28 h 106"/>
                <a:gd name="T16" fmla="*/ 51 w 70"/>
                <a:gd name="T17" fmla="*/ 40 h 106"/>
                <a:gd name="T18" fmla="*/ 51 w 70"/>
                <a:gd name="T19" fmla="*/ 41 h 106"/>
                <a:gd name="T20" fmla="*/ 52 w 70"/>
                <a:gd name="T21" fmla="*/ 41 h 106"/>
                <a:gd name="T22" fmla="*/ 64 w 70"/>
                <a:gd name="T23" fmla="*/ 26 h 106"/>
                <a:gd name="T24" fmla="*/ 63 w 70"/>
                <a:gd name="T25" fmla="*/ 23 h 106"/>
                <a:gd name="T26" fmla="*/ 18 w 70"/>
                <a:gd name="T27" fmla="*/ 13 h 106"/>
                <a:gd name="T28" fmla="*/ 8 w 70"/>
                <a:gd name="T29" fmla="*/ 26 h 106"/>
                <a:gd name="T30" fmla="*/ 13 w 70"/>
                <a:gd name="T31" fmla="*/ 43 h 106"/>
                <a:gd name="T32" fmla="*/ 5 w 70"/>
                <a:gd name="T33" fmla="*/ 52 h 106"/>
                <a:gd name="T34" fmla="*/ 29 w 70"/>
                <a:gd name="T35" fmla="*/ 62 h 106"/>
                <a:gd name="T36" fmla="*/ 29 w 70"/>
                <a:gd name="T37" fmla="*/ 98 h 106"/>
                <a:gd name="T38" fmla="*/ 47 w 70"/>
                <a:gd name="T39" fmla="*/ 78 h 106"/>
                <a:gd name="T40" fmla="*/ 47 w 70"/>
                <a:gd name="T41" fmla="*/ 68 h 106"/>
                <a:gd name="T42" fmla="*/ 44 w 70"/>
                <a:gd name="T43" fmla="*/ 66 h 106"/>
                <a:gd name="T44" fmla="*/ 41 w 70"/>
                <a:gd name="T45" fmla="*/ 67 h 106"/>
                <a:gd name="T46" fmla="*/ 33 w 70"/>
                <a:gd name="T47" fmla="*/ 73 h 106"/>
                <a:gd name="T48" fmla="*/ 24 w 70"/>
                <a:gd name="T49" fmla="*/ 48 h 106"/>
                <a:gd name="T50" fmla="*/ 29 w 70"/>
                <a:gd name="T51" fmla="*/ 35 h 106"/>
                <a:gd name="T52" fmla="*/ 18 w 70"/>
                <a:gd name="T53" fmla="*/ 13 h 106"/>
                <a:gd name="T54" fmla="*/ 28 w 70"/>
                <a:gd name="T55" fmla="*/ 64 h 106"/>
                <a:gd name="T56" fmla="*/ 0 w 70"/>
                <a:gd name="T57" fmla="*/ 52 h 106"/>
                <a:gd name="T58" fmla="*/ 0 w 70"/>
                <a:gd name="T59" fmla="*/ 94 h 106"/>
                <a:gd name="T60" fmla="*/ 3 w 70"/>
                <a:gd name="T61" fmla="*/ 96 h 106"/>
                <a:gd name="T62" fmla="*/ 3 w 70"/>
                <a:gd name="T63" fmla="*/ 59 h 106"/>
                <a:gd name="T64" fmla="*/ 25 w 70"/>
                <a:gd name="T65" fmla="*/ 68 h 106"/>
                <a:gd name="T66" fmla="*/ 25 w 70"/>
                <a:gd name="T67" fmla="*/ 105 h 106"/>
                <a:gd name="T68" fmla="*/ 28 w 70"/>
                <a:gd name="T69" fmla="*/ 106 h 106"/>
                <a:gd name="T70" fmla="*/ 28 w 70"/>
                <a:gd name="T71" fmla="*/ 64 h 106"/>
                <a:gd name="T72" fmla="*/ 70 w 70"/>
                <a:gd name="T73" fmla="*/ 17 h 106"/>
                <a:gd name="T74" fmla="*/ 27 w 70"/>
                <a:gd name="T75" fmla="*/ 0 h 106"/>
                <a:gd name="T76" fmla="*/ 27 w 70"/>
                <a:gd name="T77" fmla="*/ 16 h 106"/>
                <a:gd name="T78" fmla="*/ 30 w 70"/>
                <a:gd name="T79" fmla="*/ 23 h 106"/>
                <a:gd name="T80" fmla="*/ 30 w 70"/>
                <a:gd name="T81" fmla="*/ 6 h 106"/>
                <a:gd name="T82" fmla="*/ 67 w 70"/>
                <a:gd name="T83" fmla="*/ 21 h 106"/>
                <a:gd name="T84" fmla="*/ 67 w 70"/>
                <a:gd name="T85" fmla="*/ 53 h 106"/>
                <a:gd name="T86" fmla="*/ 32 w 70"/>
                <a:gd name="T87" fmla="*/ 39 h 106"/>
                <a:gd name="T88" fmla="*/ 31 w 70"/>
                <a:gd name="T89" fmla="*/ 44 h 106"/>
                <a:gd name="T90" fmla="*/ 47 w 70"/>
                <a:gd name="T91" fmla="*/ 50 h 106"/>
                <a:gd name="T92" fmla="*/ 47 w 70"/>
                <a:gd name="T93" fmla="*/ 54 h 106"/>
                <a:gd name="T94" fmla="*/ 43 w 70"/>
                <a:gd name="T95" fmla="*/ 52 h 106"/>
                <a:gd name="T96" fmla="*/ 43 w 70"/>
                <a:gd name="T97" fmla="*/ 57 h 106"/>
                <a:gd name="T98" fmla="*/ 55 w 70"/>
                <a:gd name="T99" fmla="*/ 63 h 106"/>
                <a:gd name="T100" fmla="*/ 55 w 70"/>
                <a:gd name="T101" fmla="*/ 57 h 106"/>
                <a:gd name="T102" fmla="*/ 50 w 70"/>
                <a:gd name="T103" fmla="*/ 55 h 106"/>
                <a:gd name="T104" fmla="*/ 50 w 70"/>
                <a:gd name="T105" fmla="*/ 52 h 106"/>
                <a:gd name="T106" fmla="*/ 70 w 70"/>
                <a:gd name="T107" fmla="*/ 60 h 106"/>
                <a:gd name="T108" fmla="*/ 70 w 70"/>
                <a:gd name="T109" fmla="*/ 1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0" h="106">
                  <a:moveTo>
                    <a:pt x="63" y="23"/>
                  </a:moveTo>
                  <a:cubicBezTo>
                    <a:pt x="51" y="38"/>
                    <a:pt x="51" y="38"/>
                    <a:pt x="51" y="38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64" y="26"/>
                    <a:pt x="64" y="26"/>
                    <a:pt x="64" y="26"/>
                  </a:cubicBezTo>
                  <a:lnTo>
                    <a:pt x="63" y="23"/>
                  </a:lnTo>
                  <a:close/>
                  <a:moveTo>
                    <a:pt x="18" y="13"/>
                  </a:moveTo>
                  <a:cubicBezTo>
                    <a:pt x="13" y="10"/>
                    <a:pt x="8" y="16"/>
                    <a:pt x="8" y="26"/>
                  </a:cubicBezTo>
                  <a:cubicBezTo>
                    <a:pt x="8" y="33"/>
                    <a:pt x="10" y="39"/>
                    <a:pt x="13" y="43"/>
                  </a:cubicBezTo>
                  <a:cubicBezTo>
                    <a:pt x="10" y="45"/>
                    <a:pt x="7" y="48"/>
                    <a:pt x="5" y="52"/>
                  </a:cubicBezTo>
                  <a:cubicBezTo>
                    <a:pt x="29" y="62"/>
                    <a:pt x="29" y="62"/>
                    <a:pt x="29" y="62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47" y="78"/>
                    <a:pt x="47" y="78"/>
                    <a:pt x="47" y="78"/>
                  </a:cubicBezTo>
                  <a:cubicBezTo>
                    <a:pt x="49" y="76"/>
                    <a:pt x="48" y="72"/>
                    <a:pt x="47" y="68"/>
                  </a:cubicBezTo>
                  <a:cubicBezTo>
                    <a:pt x="46" y="67"/>
                    <a:pt x="45" y="66"/>
                    <a:pt x="44" y="66"/>
                  </a:cubicBezTo>
                  <a:cubicBezTo>
                    <a:pt x="43" y="65"/>
                    <a:pt x="42" y="65"/>
                    <a:pt x="41" y="67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2" y="65"/>
                    <a:pt x="29" y="56"/>
                    <a:pt x="24" y="48"/>
                  </a:cubicBezTo>
                  <a:cubicBezTo>
                    <a:pt x="27" y="46"/>
                    <a:pt x="29" y="41"/>
                    <a:pt x="29" y="35"/>
                  </a:cubicBezTo>
                  <a:cubicBezTo>
                    <a:pt x="29" y="25"/>
                    <a:pt x="24" y="15"/>
                    <a:pt x="18" y="13"/>
                  </a:cubicBezTo>
                  <a:close/>
                  <a:moveTo>
                    <a:pt x="28" y="64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5" y="105"/>
                    <a:pt x="25" y="105"/>
                    <a:pt x="25" y="105"/>
                  </a:cubicBezTo>
                  <a:cubicBezTo>
                    <a:pt x="28" y="106"/>
                    <a:pt x="28" y="106"/>
                    <a:pt x="28" y="106"/>
                  </a:cubicBezTo>
                  <a:lnTo>
                    <a:pt x="28" y="64"/>
                  </a:lnTo>
                  <a:close/>
                  <a:moveTo>
                    <a:pt x="70" y="17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8"/>
                    <a:pt x="29" y="21"/>
                    <a:pt x="30" y="2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40"/>
                    <a:pt x="31" y="42"/>
                    <a:pt x="31" y="44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70" y="60"/>
                    <a:pt x="70" y="60"/>
                    <a:pt x="70" y="60"/>
                  </a:cubicBezTo>
                  <a:lnTo>
                    <a:pt x="70" y="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 noEditPoints="1"/>
            </p:cNvSpPr>
            <p:nvPr/>
          </p:nvSpPr>
          <p:spPr bwMode="auto">
            <a:xfrm>
              <a:off x="5463677" y="2085531"/>
              <a:ext cx="421549" cy="471826"/>
            </a:xfrm>
            <a:custGeom>
              <a:avLst/>
              <a:gdLst>
                <a:gd name="T0" fmla="*/ 62 w 92"/>
                <a:gd name="T1" fmla="*/ 36 h 103"/>
                <a:gd name="T2" fmla="*/ 52 w 92"/>
                <a:gd name="T3" fmla="*/ 48 h 103"/>
                <a:gd name="T4" fmla="*/ 50 w 92"/>
                <a:gd name="T5" fmla="*/ 51 h 103"/>
                <a:gd name="T6" fmla="*/ 62 w 92"/>
                <a:gd name="T7" fmla="*/ 77 h 103"/>
                <a:gd name="T8" fmla="*/ 66 w 92"/>
                <a:gd name="T9" fmla="*/ 71 h 103"/>
                <a:gd name="T10" fmla="*/ 62 w 92"/>
                <a:gd name="T11" fmla="*/ 62 h 103"/>
                <a:gd name="T12" fmla="*/ 92 w 92"/>
                <a:gd name="T13" fmla="*/ 74 h 103"/>
                <a:gd name="T14" fmla="*/ 92 w 92"/>
                <a:gd name="T15" fmla="*/ 63 h 103"/>
                <a:gd name="T16" fmla="*/ 62 w 92"/>
                <a:gd name="T17" fmla="*/ 51 h 103"/>
                <a:gd name="T18" fmla="*/ 66 w 92"/>
                <a:gd name="T19" fmla="*/ 45 h 103"/>
                <a:gd name="T20" fmla="*/ 62 w 92"/>
                <a:gd name="T21" fmla="*/ 36 h 103"/>
                <a:gd name="T22" fmla="*/ 35 w 92"/>
                <a:gd name="T23" fmla="*/ 0 h 103"/>
                <a:gd name="T24" fmla="*/ 22 w 92"/>
                <a:gd name="T25" fmla="*/ 21 h 103"/>
                <a:gd name="T26" fmla="*/ 22 w 92"/>
                <a:gd name="T27" fmla="*/ 35 h 103"/>
                <a:gd name="T28" fmla="*/ 13 w 92"/>
                <a:gd name="T29" fmla="*/ 31 h 103"/>
                <a:gd name="T30" fmla="*/ 17 w 92"/>
                <a:gd name="T31" fmla="*/ 25 h 103"/>
                <a:gd name="T32" fmla="*/ 12 w 92"/>
                <a:gd name="T33" fmla="*/ 16 h 103"/>
                <a:gd name="T34" fmla="*/ 3 w 92"/>
                <a:gd name="T35" fmla="*/ 28 h 103"/>
                <a:gd name="T36" fmla="*/ 3 w 92"/>
                <a:gd name="T37" fmla="*/ 28 h 103"/>
                <a:gd name="T38" fmla="*/ 0 w 92"/>
                <a:gd name="T39" fmla="*/ 31 h 103"/>
                <a:gd name="T40" fmla="*/ 12 w 92"/>
                <a:gd name="T41" fmla="*/ 56 h 103"/>
                <a:gd name="T42" fmla="*/ 17 w 92"/>
                <a:gd name="T43" fmla="*/ 51 h 103"/>
                <a:gd name="T44" fmla="*/ 13 w 92"/>
                <a:gd name="T45" fmla="*/ 42 h 103"/>
                <a:gd name="T46" fmla="*/ 22 w 92"/>
                <a:gd name="T47" fmla="*/ 46 h 103"/>
                <a:gd name="T48" fmla="*/ 22 w 92"/>
                <a:gd name="T49" fmla="*/ 59 h 103"/>
                <a:gd name="T50" fmla="*/ 38 w 92"/>
                <a:gd name="T51" fmla="*/ 93 h 103"/>
                <a:gd name="T52" fmla="*/ 61 w 92"/>
                <a:gd name="T53" fmla="*/ 102 h 103"/>
                <a:gd name="T54" fmla="*/ 65 w 92"/>
                <a:gd name="T55" fmla="*/ 103 h 103"/>
                <a:gd name="T56" fmla="*/ 77 w 92"/>
                <a:gd name="T57" fmla="*/ 82 h 103"/>
                <a:gd name="T58" fmla="*/ 77 w 92"/>
                <a:gd name="T59" fmla="*/ 77 h 103"/>
                <a:gd name="T60" fmla="*/ 71 w 92"/>
                <a:gd name="T61" fmla="*/ 74 h 103"/>
                <a:gd name="T62" fmla="*/ 71 w 92"/>
                <a:gd name="T63" fmla="*/ 79 h 103"/>
                <a:gd name="T64" fmla="*/ 63 w 92"/>
                <a:gd name="T65" fmla="*/ 92 h 103"/>
                <a:gd name="T66" fmla="*/ 61 w 92"/>
                <a:gd name="T67" fmla="*/ 91 h 103"/>
                <a:gd name="T68" fmla="*/ 38 w 92"/>
                <a:gd name="T69" fmla="*/ 82 h 103"/>
                <a:gd name="T70" fmla="*/ 29 w 92"/>
                <a:gd name="T71" fmla="*/ 62 h 103"/>
                <a:gd name="T72" fmla="*/ 29 w 92"/>
                <a:gd name="T73" fmla="*/ 24 h 103"/>
                <a:gd name="T74" fmla="*/ 36 w 92"/>
                <a:gd name="T75" fmla="*/ 11 h 103"/>
                <a:gd name="T76" fmla="*/ 38 w 92"/>
                <a:gd name="T77" fmla="*/ 11 h 103"/>
                <a:gd name="T78" fmla="*/ 61 w 92"/>
                <a:gd name="T79" fmla="*/ 21 h 103"/>
                <a:gd name="T80" fmla="*/ 71 w 92"/>
                <a:gd name="T81" fmla="*/ 41 h 103"/>
                <a:gd name="T82" fmla="*/ 71 w 92"/>
                <a:gd name="T83" fmla="*/ 46 h 103"/>
                <a:gd name="T84" fmla="*/ 77 w 92"/>
                <a:gd name="T85" fmla="*/ 48 h 103"/>
                <a:gd name="T86" fmla="*/ 77 w 92"/>
                <a:gd name="T87" fmla="*/ 44 h 103"/>
                <a:gd name="T88" fmla="*/ 61 w 92"/>
                <a:gd name="T89" fmla="*/ 10 h 103"/>
                <a:gd name="T90" fmla="*/ 38 w 92"/>
                <a:gd name="T91" fmla="*/ 0 h 103"/>
                <a:gd name="T92" fmla="*/ 35 w 92"/>
                <a:gd name="T9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2" h="103">
                  <a:moveTo>
                    <a:pt x="62" y="36"/>
                  </a:moveTo>
                  <a:cubicBezTo>
                    <a:pt x="52" y="48"/>
                    <a:pt x="52" y="48"/>
                    <a:pt x="52" y="48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92" y="74"/>
                    <a:pt x="92" y="74"/>
                    <a:pt x="92" y="7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62" y="36"/>
                    <a:pt x="62" y="36"/>
                    <a:pt x="62" y="36"/>
                  </a:cubicBezTo>
                  <a:moveTo>
                    <a:pt x="35" y="0"/>
                  </a:moveTo>
                  <a:cubicBezTo>
                    <a:pt x="28" y="0"/>
                    <a:pt x="22" y="8"/>
                    <a:pt x="22" y="21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74"/>
                    <a:pt x="29" y="89"/>
                    <a:pt x="38" y="93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2" y="103"/>
                    <a:pt x="64" y="103"/>
                    <a:pt x="65" y="103"/>
                  </a:cubicBezTo>
                  <a:cubicBezTo>
                    <a:pt x="72" y="103"/>
                    <a:pt x="77" y="95"/>
                    <a:pt x="77" y="82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1" y="79"/>
                    <a:pt x="71" y="79"/>
                    <a:pt x="71" y="79"/>
                  </a:cubicBezTo>
                  <a:cubicBezTo>
                    <a:pt x="71" y="87"/>
                    <a:pt x="68" y="92"/>
                    <a:pt x="63" y="92"/>
                  </a:cubicBezTo>
                  <a:cubicBezTo>
                    <a:pt x="63" y="92"/>
                    <a:pt x="62" y="92"/>
                    <a:pt x="61" y="91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33" y="80"/>
                    <a:pt x="29" y="71"/>
                    <a:pt x="29" y="62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16"/>
                    <a:pt x="32" y="11"/>
                    <a:pt x="36" y="11"/>
                  </a:cubicBezTo>
                  <a:cubicBezTo>
                    <a:pt x="37" y="11"/>
                    <a:pt x="38" y="11"/>
                    <a:pt x="38" y="1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7" y="23"/>
                    <a:pt x="71" y="32"/>
                    <a:pt x="71" y="41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44"/>
                    <a:pt x="77" y="44"/>
                    <a:pt x="77" y="44"/>
                  </a:cubicBezTo>
                  <a:cubicBezTo>
                    <a:pt x="77" y="29"/>
                    <a:pt x="70" y="13"/>
                    <a:pt x="61" y="1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0"/>
                    <a:pt x="36" y="0"/>
                    <a:pt x="3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341299" y="3299054"/>
            <a:ext cx="2370053" cy="626676"/>
            <a:chOff x="8614471" y="2697999"/>
            <a:chExt cx="3234236" cy="594215"/>
          </a:xfrm>
        </p:grpSpPr>
        <p:sp>
          <p:nvSpPr>
            <p:cNvPr id="55" name="TextBox 54"/>
            <p:cNvSpPr txBox="1"/>
            <p:nvPr/>
          </p:nvSpPr>
          <p:spPr>
            <a:xfrm>
              <a:off x="9685298" y="2697999"/>
              <a:ext cx="2160853" cy="3115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8614471" y="2924503"/>
              <a:ext cx="3234236" cy="3677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2362189" y="4379842"/>
            <a:ext cx="2409749" cy="631001"/>
            <a:chOff x="8614471" y="2693897"/>
            <a:chExt cx="3288406" cy="598317"/>
          </a:xfrm>
        </p:grpSpPr>
        <p:sp>
          <p:nvSpPr>
            <p:cNvPr id="61" name="TextBox 60"/>
            <p:cNvSpPr txBox="1"/>
            <p:nvPr/>
          </p:nvSpPr>
          <p:spPr>
            <a:xfrm>
              <a:off x="9840758" y="2693897"/>
              <a:ext cx="2062119" cy="311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614471" y="2924503"/>
              <a:ext cx="3234234" cy="3677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2353384" y="5462715"/>
            <a:ext cx="2370053" cy="659575"/>
            <a:chOff x="8614471" y="2666803"/>
            <a:chExt cx="3234237" cy="625411"/>
          </a:xfrm>
        </p:grpSpPr>
        <p:sp>
          <p:nvSpPr>
            <p:cNvPr id="64" name="TextBox 63"/>
            <p:cNvSpPr txBox="1"/>
            <p:nvPr/>
          </p:nvSpPr>
          <p:spPr>
            <a:xfrm>
              <a:off x="9670626" y="2666803"/>
              <a:ext cx="2178082" cy="311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8614471" y="2924503"/>
              <a:ext cx="3234236" cy="3677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2339194" y="2207185"/>
            <a:ext cx="2370053" cy="633442"/>
            <a:chOff x="8614471" y="2691584"/>
            <a:chExt cx="3234235" cy="600628"/>
          </a:xfrm>
        </p:grpSpPr>
        <p:sp>
          <p:nvSpPr>
            <p:cNvPr id="67" name="TextBox 66"/>
            <p:cNvSpPr txBox="1"/>
            <p:nvPr/>
          </p:nvSpPr>
          <p:spPr>
            <a:xfrm>
              <a:off x="9774532" y="2691584"/>
              <a:ext cx="2062496" cy="311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8614471" y="2924503"/>
              <a:ext cx="3234235" cy="3677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7365479" y="22952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377989" y="2537363"/>
            <a:ext cx="1107996" cy="6960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36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365479" y="3202043"/>
            <a:ext cx="4320480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8474251" y="2665635"/>
            <a:ext cx="321170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7365849" y="4898954"/>
            <a:ext cx="4320110" cy="1409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3352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/>
      <p:bldP spid="71" grpId="0"/>
      <p:bldP spid="72" grpId="0"/>
      <p:bldP spid="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矩形 21"/>
          <p:cNvSpPr>
            <a:spLocks noChangeArrowheads="1"/>
          </p:cNvSpPr>
          <p:nvPr/>
        </p:nvSpPr>
        <p:spPr bwMode="auto">
          <a:xfrm>
            <a:off x="352" y="1"/>
            <a:ext cx="12858398" cy="52905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6386" name="组合 40"/>
          <p:cNvGrpSpPr>
            <a:grpSpLocks/>
          </p:cNvGrpSpPr>
          <p:nvPr/>
        </p:nvGrpSpPr>
        <p:grpSpPr bwMode="auto">
          <a:xfrm>
            <a:off x="-143630" y="500594"/>
            <a:ext cx="13089087" cy="6100873"/>
            <a:chOff x="0" y="0"/>
            <a:chExt cx="12410868" cy="5784744"/>
          </a:xfrm>
          <a:solidFill>
            <a:srgbClr val="F8284B"/>
          </a:solidFill>
        </p:grpSpPr>
        <p:sp>
          <p:nvSpPr>
            <p:cNvPr id="16387" name="等腰三角形 33"/>
            <p:cNvSpPr>
              <a:spLocks noChangeArrowheads="1"/>
            </p:cNvSpPr>
            <p:nvPr/>
          </p:nvSpPr>
          <p:spPr bwMode="auto">
            <a:xfrm rot="1831200">
              <a:off x="11606019" y="731824"/>
              <a:ext cx="804849" cy="274633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8" name="等腰三角形 34"/>
            <p:cNvSpPr>
              <a:spLocks noChangeArrowheads="1"/>
            </p:cNvSpPr>
            <p:nvPr/>
          </p:nvSpPr>
          <p:spPr bwMode="auto">
            <a:xfrm rot="18237801">
              <a:off x="10656709" y="3382899"/>
              <a:ext cx="306381" cy="163510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9" name="等腰三角形 35"/>
            <p:cNvSpPr>
              <a:spLocks noChangeArrowheads="1"/>
            </p:cNvSpPr>
            <p:nvPr/>
          </p:nvSpPr>
          <p:spPr bwMode="auto">
            <a:xfrm rot="19833911">
              <a:off x="10036008" y="1762093"/>
              <a:ext cx="246059" cy="196846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1" name="等腰三角形 37"/>
            <p:cNvSpPr>
              <a:spLocks noChangeArrowheads="1"/>
            </p:cNvSpPr>
            <p:nvPr/>
          </p:nvSpPr>
          <p:spPr bwMode="auto">
            <a:xfrm rot="18848016">
              <a:off x="268282" y="5257703"/>
              <a:ext cx="785799" cy="268284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2" name="等腰三角形 38"/>
            <p:cNvSpPr>
              <a:spLocks noChangeArrowheads="1"/>
            </p:cNvSpPr>
            <p:nvPr/>
          </p:nvSpPr>
          <p:spPr bwMode="auto">
            <a:xfrm rot="10359249">
              <a:off x="2101815" y="2806649"/>
              <a:ext cx="339719" cy="446079"/>
            </a:xfrm>
            <a:prstGeom prst="triangle">
              <a:avLst>
                <a:gd name="adj" fmla="val 83981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3" name="等腰三角形 39"/>
            <p:cNvSpPr>
              <a:spLocks noChangeArrowheads="1"/>
            </p:cNvSpPr>
            <p:nvPr/>
          </p:nvSpPr>
          <p:spPr bwMode="auto">
            <a:xfrm rot="1831200">
              <a:off x="0" y="0"/>
              <a:ext cx="584190" cy="200021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6399" name="矩形 26"/>
          <p:cNvSpPr>
            <a:spLocks noChangeArrowheads="1"/>
          </p:cNvSpPr>
          <p:nvPr/>
        </p:nvSpPr>
        <p:spPr bwMode="auto">
          <a:xfrm>
            <a:off x="7763733" y="5499829"/>
            <a:ext cx="4756471" cy="48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US" sz="1266" dirty="0">
                <a:solidFill>
                  <a:srgbClr val="F8284B"/>
                </a:solidFill>
                <a:latin typeface="Arial" pitchFamily="34" charset="0"/>
                <a:cs typeface="Arial" pitchFamily="34" charset="0"/>
              </a:rPr>
              <a:t>Your life can be enhanced, and your happiness enriched, when you choose to change your perspective. </a:t>
            </a:r>
            <a:endParaRPr lang="zh-CN" altLang="en-US" sz="1266" dirty="0">
              <a:solidFill>
                <a:srgbClr val="F8284B"/>
              </a:solidFill>
            </a:endParaRPr>
          </a:p>
        </p:txBody>
      </p:sp>
      <p:grpSp>
        <p:nvGrpSpPr>
          <p:cNvPr id="16402" name="组合 5"/>
          <p:cNvGrpSpPr>
            <a:grpSpLocks/>
          </p:cNvGrpSpPr>
          <p:nvPr/>
        </p:nvGrpSpPr>
        <p:grpSpPr bwMode="auto">
          <a:xfrm>
            <a:off x="353" y="2546496"/>
            <a:ext cx="12858044" cy="1560377"/>
            <a:chOff x="0" y="0"/>
            <a:chExt cx="12192000" cy="1480457"/>
          </a:xfrm>
        </p:grpSpPr>
        <p:sp>
          <p:nvSpPr>
            <p:cNvPr id="16403" name="弧形 44"/>
            <p:cNvSpPr>
              <a:spLocks/>
            </p:cNvSpPr>
            <p:nvPr/>
          </p:nvSpPr>
          <p:spPr bwMode="auto">
            <a:xfrm>
              <a:off x="5356225" y="0"/>
              <a:ext cx="1479550" cy="1480457"/>
            </a:xfrm>
            <a:custGeom>
              <a:avLst/>
              <a:gdLst>
                <a:gd name="T0" fmla="*/ 0 w 1479550"/>
                <a:gd name="T1" fmla="*/ 740228 h 1480457"/>
                <a:gd name="T2" fmla="*/ 739775 w 1479550"/>
                <a:gd name="T3" fmla="*/ 0 h 1480457"/>
                <a:gd name="T4" fmla="*/ 1479550 w 1479550"/>
                <a:gd name="T5" fmla="*/ 740229 h 1480457"/>
                <a:gd name="T6" fmla="*/ 739775 w 1479550"/>
                <a:gd name="T7" fmla="*/ 740229 h 1480457"/>
                <a:gd name="T8" fmla="*/ 0 w 1479550"/>
                <a:gd name="T9" fmla="*/ 740228 h 1480457"/>
                <a:gd name="T10" fmla="*/ 0 w 1479550"/>
                <a:gd name="T11" fmla="*/ 740228 h 1480457"/>
                <a:gd name="T12" fmla="*/ 739775 w 1479550"/>
                <a:gd name="T13" fmla="*/ 0 h 1480457"/>
                <a:gd name="T14" fmla="*/ 1479550 w 1479550"/>
                <a:gd name="T15" fmla="*/ 740229 h 1480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80457" stroke="0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  <a:lnTo>
                    <a:pt x="739775" y="740229"/>
                  </a:lnTo>
                  <a:lnTo>
                    <a:pt x="0" y="740228"/>
                  </a:lnTo>
                  <a:close/>
                </a:path>
                <a:path w="1479550" h="1480457" fill="none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</a:path>
              </a:pathLst>
            </a:custGeom>
            <a:noFill/>
            <a:ln w="9525" cap="flat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16404" name="直接连接符 48"/>
            <p:cNvCxnSpPr>
              <a:cxnSpLocks noChangeShapeType="1"/>
            </p:cNvCxnSpPr>
            <p:nvPr/>
          </p:nvCxnSpPr>
          <p:spPr bwMode="auto">
            <a:xfrm>
              <a:off x="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5" name="直接连接符 49"/>
            <p:cNvCxnSpPr>
              <a:cxnSpLocks noChangeShapeType="1"/>
            </p:cNvCxnSpPr>
            <p:nvPr/>
          </p:nvCxnSpPr>
          <p:spPr bwMode="auto">
            <a:xfrm>
              <a:off x="683895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06" name="组合 74"/>
          <p:cNvGrpSpPr>
            <a:grpSpLocks/>
          </p:cNvGrpSpPr>
          <p:nvPr/>
        </p:nvGrpSpPr>
        <p:grpSpPr bwMode="auto">
          <a:xfrm>
            <a:off x="5774755" y="2662018"/>
            <a:ext cx="1315940" cy="1317615"/>
            <a:chOff x="0" y="0"/>
            <a:chExt cx="1248318" cy="1248318"/>
          </a:xfrm>
        </p:grpSpPr>
        <p:sp>
          <p:nvSpPr>
            <p:cNvPr id="1640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rgbClr val="F8284B">
                <a:alpha val="70000"/>
              </a:srgb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40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2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506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409" name="组合 4"/>
          <p:cNvGrpSpPr>
            <a:grpSpLocks/>
          </p:cNvGrpSpPr>
          <p:nvPr/>
        </p:nvGrpSpPr>
        <p:grpSpPr bwMode="auto">
          <a:xfrm>
            <a:off x="5249047" y="4054972"/>
            <a:ext cx="2384096" cy="931219"/>
            <a:chOff x="0" y="0"/>
            <a:chExt cx="2261776" cy="883286"/>
          </a:xfrm>
        </p:grpSpPr>
        <p:sp>
          <p:nvSpPr>
            <p:cNvPr id="1641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1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604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 animBg="1"/>
      <p:bldP spid="163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82810" y="0"/>
            <a:ext cx="8375587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502693" y="1742389"/>
            <a:ext cx="4029300" cy="5071784"/>
            <a:chOff x="1054101" y="584198"/>
            <a:chExt cx="2864758" cy="3606801"/>
          </a:xfrm>
          <a:solidFill>
            <a:schemeClr val="accent1"/>
          </a:solidFill>
        </p:grpSpPr>
        <p:sp>
          <p:nvSpPr>
            <p:cNvPr id="44" name="任意多边形 43"/>
            <p:cNvSpPr/>
            <p:nvPr/>
          </p:nvSpPr>
          <p:spPr>
            <a:xfrm rot="16200000">
              <a:off x="683079" y="955220"/>
              <a:ext cx="3606801" cy="2864758"/>
            </a:xfrm>
            <a:custGeom>
              <a:avLst/>
              <a:gdLst>
                <a:gd name="connsiteX0" fmla="*/ 3606801 w 3606801"/>
                <a:gd name="connsiteY0" fmla="*/ 0 h 2864758"/>
                <a:gd name="connsiteX1" fmla="*/ 3606801 w 3606801"/>
                <a:gd name="connsiteY1" fmla="*/ 2864758 h 2864758"/>
                <a:gd name="connsiteX2" fmla="*/ 3298624 w 3606801"/>
                <a:gd name="connsiteY2" fmla="*/ 2864758 h 2864758"/>
                <a:gd name="connsiteX3" fmla="*/ 3183189 w 3606801"/>
                <a:gd name="connsiteY3" fmla="*/ 2665731 h 2864758"/>
                <a:gd name="connsiteX4" fmla="*/ 3067753 w 3606801"/>
                <a:gd name="connsiteY4" fmla="*/ 2864758 h 2864758"/>
                <a:gd name="connsiteX5" fmla="*/ 0 w 3606801"/>
                <a:gd name="connsiteY5" fmla="*/ 2864757 h 2864758"/>
                <a:gd name="connsiteX6" fmla="*/ 1 w 3606801"/>
                <a:gd name="connsiteY6" fmla="*/ 0 h 2864758"/>
                <a:gd name="connsiteX7" fmla="*/ 3606801 w 3606801"/>
                <a:gd name="connsiteY7" fmla="*/ 0 h 2864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06801" h="2864758">
                  <a:moveTo>
                    <a:pt x="3606801" y="0"/>
                  </a:moveTo>
                  <a:lnTo>
                    <a:pt x="3606801" y="2864758"/>
                  </a:lnTo>
                  <a:lnTo>
                    <a:pt x="3298624" y="2864758"/>
                  </a:lnTo>
                  <a:lnTo>
                    <a:pt x="3183189" y="2665731"/>
                  </a:lnTo>
                  <a:lnTo>
                    <a:pt x="3067753" y="2864758"/>
                  </a:lnTo>
                  <a:lnTo>
                    <a:pt x="0" y="2864757"/>
                  </a:lnTo>
                  <a:lnTo>
                    <a:pt x="1" y="0"/>
                  </a:lnTo>
                  <a:lnTo>
                    <a:pt x="360680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grpSp>
          <p:nvGrpSpPr>
            <p:cNvPr id="16394" name="组合 7"/>
            <p:cNvGrpSpPr>
              <a:grpSpLocks/>
            </p:cNvGrpSpPr>
            <p:nvPr/>
          </p:nvGrpSpPr>
          <p:grpSpPr bwMode="auto">
            <a:xfrm>
              <a:off x="1306452" y="1158397"/>
              <a:ext cx="2264827" cy="2184697"/>
              <a:chOff x="1708552" y="376804"/>
              <a:chExt cx="2263738" cy="2185010"/>
            </a:xfrm>
            <a:grpFill/>
          </p:grpSpPr>
          <p:sp>
            <p:nvSpPr>
              <p:cNvPr id="39" name="文本框 66"/>
              <p:cNvSpPr txBox="1">
                <a:spLocks noChangeArrowheads="1"/>
              </p:cNvSpPr>
              <p:nvPr/>
            </p:nvSpPr>
            <p:spPr bwMode="auto">
              <a:xfrm>
                <a:off x="1708552" y="1723674"/>
                <a:ext cx="2263738" cy="838140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396" name="文本框 13"/>
              <p:cNvSpPr txBox="1">
                <a:spLocks noChangeArrowheads="1"/>
              </p:cNvSpPr>
              <p:nvPr/>
            </p:nvSpPr>
            <p:spPr bwMode="auto">
              <a:xfrm>
                <a:off x="1719860" y="376804"/>
                <a:ext cx="1443540" cy="2971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  <p:sp>
            <p:nvSpPr>
              <p:cNvPr id="41" name="文本框 66"/>
              <p:cNvSpPr txBox="1">
                <a:spLocks noChangeArrowheads="1"/>
              </p:cNvSpPr>
              <p:nvPr/>
            </p:nvSpPr>
            <p:spPr bwMode="auto">
              <a:xfrm>
                <a:off x="1711725" y="880591"/>
                <a:ext cx="1914331" cy="25032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pPr>
                  <a:defRPr/>
                </a:pPr>
                <a:r>
                  <a:rPr lang="en-US" altLang="zh-CN" sz="1687" dirty="0">
                    <a:solidFill>
                      <a:schemeClr val="bg1"/>
                    </a:solidFill>
                    <a:latin typeface="Helvetica" panose="020B0604020202020204" pitchFamily="34" charset="0"/>
                  </a:rPr>
                  <a:t>Please Add Your Title </a:t>
                </a:r>
                <a:r>
                  <a:rPr lang="en-US" altLang="zh-CN" sz="1477" dirty="0">
                    <a:solidFill>
                      <a:schemeClr val="bg1"/>
                    </a:solidFill>
                    <a:latin typeface="Helvetica" panose="020B0604020202020204" pitchFamily="34" charset="0"/>
                  </a:rPr>
                  <a:t>Here</a:t>
                </a:r>
                <a:endParaRPr lang="zh-CN" altLang="en-US" sz="1687" dirty="0">
                  <a:solidFill>
                    <a:schemeClr val="bg1"/>
                  </a:solidFill>
                  <a:latin typeface="Helvetica" panose="020B0604020202020204" pitchFamily="34" charset="0"/>
                </a:endParaRPr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>
                <a:off x="1814839" y="1379138"/>
                <a:ext cx="287131" cy="0"/>
              </a:xfrm>
              <a:custGeom>
                <a:avLst/>
                <a:gdLst>
                  <a:gd name="connsiteX0" fmla="*/ 0 w 504825"/>
                  <a:gd name="connsiteY0" fmla="*/ 0 h 0"/>
                  <a:gd name="connsiteX1" fmla="*/ 504825 w 50482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4825">
                    <a:moveTo>
                      <a:pt x="0" y="0"/>
                    </a:moveTo>
                    <a:lnTo>
                      <a:pt x="504825" y="0"/>
                    </a:lnTo>
                  </a:path>
                </a:pathLst>
              </a:cu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7" name="文本框 13"/>
          <p:cNvSpPr txBox="1">
            <a:spLocks noChangeArrowheads="1"/>
          </p:cNvSpPr>
          <p:nvPr/>
        </p:nvSpPr>
        <p:spPr bwMode="auto">
          <a:xfrm>
            <a:off x="4424770" y="1629579"/>
            <a:ext cx="3877985" cy="1556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7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48" name="文本框 13"/>
          <p:cNvSpPr txBox="1">
            <a:spLocks noChangeArrowheads="1"/>
          </p:cNvSpPr>
          <p:nvPr/>
        </p:nvSpPr>
        <p:spPr bwMode="auto">
          <a:xfrm>
            <a:off x="5590032" y="3186287"/>
            <a:ext cx="423635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dirty="0" smtClean="0">
                <a:solidFill>
                  <a:srgbClr val="C00000"/>
                </a:solidFill>
                <a:latin typeface="+mj-lt"/>
              </a:rPr>
              <a:t>WRITTEN CONTENT</a:t>
            </a:r>
            <a:endParaRPr lang="zh-CN" altLang="en-US" sz="4000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56912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385105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385105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385105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385105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97614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2649635" y="2303733"/>
            <a:ext cx="7559481" cy="92333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5413713" y="1022537"/>
            <a:ext cx="2031325" cy="41774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6" name="文本框 66"/>
          <p:cNvSpPr txBox="1">
            <a:spLocks noChangeArrowheads="1"/>
          </p:cNvSpPr>
          <p:nvPr/>
        </p:nvSpPr>
        <p:spPr bwMode="auto">
          <a:xfrm>
            <a:off x="4674985" y="1591630"/>
            <a:ext cx="3508781" cy="351956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4400">
                <a:latin typeface="Simply City Light" panose="020B0303020202080204" pitchFamily="34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en-US" altLang="zh-CN" sz="1687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</a:rPr>
              <a:t>PLEASE ADD YOUR TITLE HERE</a:t>
            </a:r>
            <a:endParaRPr lang="zh-CN" altLang="en-US" sz="1687" dirty="0">
              <a:solidFill>
                <a:schemeClr val="tx1">
                  <a:lumMod val="75000"/>
                  <a:lumOff val="25000"/>
                </a:schemeClr>
              </a:solidFill>
              <a:latin typeface="Helvetica" panose="020B0604020202020204" pitchFamily="34" charset="0"/>
            </a:endParaRPr>
          </a:p>
        </p:txBody>
      </p:sp>
      <p:sp>
        <p:nvSpPr>
          <p:cNvPr id="37" name="任意多边形 36"/>
          <p:cNvSpPr/>
          <p:nvPr/>
        </p:nvSpPr>
        <p:spPr bwMode="auto">
          <a:xfrm>
            <a:off x="6227353" y="2163099"/>
            <a:ext cx="404045" cy="0"/>
          </a:xfrm>
          <a:custGeom>
            <a:avLst/>
            <a:gdLst>
              <a:gd name="connsiteX0" fmla="*/ 0 w 504825"/>
              <a:gd name="connsiteY0" fmla="*/ 0 h 0"/>
              <a:gd name="connsiteX1" fmla="*/ 504825 w 5048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4825">
                <a:moveTo>
                  <a:pt x="0" y="0"/>
                </a:moveTo>
                <a:lnTo>
                  <a:pt x="504825" y="0"/>
                </a:lnTo>
              </a:path>
            </a:pathLst>
          </a:cu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0" y="3544317"/>
            <a:ext cx="12858750" cy="368833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95019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"/>
                            </p:stCondLst>
                            <p:childTnLst>
                              <p:par>
                                <p:cTn id="2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818958" y="2530353"/>
            <a:ext cx="3964992" cy="3680426"/>
            <a:chOff x="2643188" y="1393825"/>
            <a:chExt cx="5308600" cy="4927601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5586413" y="4075113"/>
              <a:ext cx="2365375" cy="2246313"/>
            </a:xfrm>
            <a:custGeom>
              <a:avLst/>
              <a:gdLst>
                <a:gd name="T0" fmla="*/ 5884 w 7451"/>
                <a:gd name="T1" fmla="*/ 0 h 7075"/>
                <a:gd name="T2" fmla="*/ 7451 w 7451"/>
                <a:gd name="T3" fmla="*/ 2100 h 7075"/>
                <a:gd name="T4" fmla="*/ 105 w 7451"/>
                <a:gd name="T5" fmla="*/ 7075 h 7075"/>
                <a:gd name="T6" fmla="*/ 0 w 7451"/>
                <a:gd name="T7" fmla="*/ 3962 h 7075"/>
                <a:gd name="T8" fmla="*/ 5884 w 7451"/>
                <a:gd name="T9" fmla="*/ 0 h 70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51" h="7075">
                  <a:moveTo>
                    <a:pt x="5884" y="0"/>
                  </a:moveTo>
                  <a:lnTo>
                    <a:pt x="7451" y="2100"/>
                  </a:lnTo>
                  <a:lnTo>
                    <a:pt x="105" y="7075"/>
                  </a:lnTo>
                  <a:lnTo>
                    <a:pt x="0" y="3962"/>
                  </a:lnTo>
                  <a:lnTo>
                    <a:pt x="5884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2643188" y="3940175"/>
              <a:ext cx="2976563" cy="2381250"/>
            </a:xfrm>
            <a:custGeom>
              <a:avLst/>
              <a:gdLst>
                <a:gd name="T0" fmla="*/ 1784 w 9374"/>
                <a:gd name="T1" fmla="*/ 0 h 7502"/>
                <a:gd name="T2" fmla="*/ 9269 w 9374"/>
                <a:gd name="T3" fmla="*/ 4389 h 7502"/>
                <a:gd name="T4" fmla="*/ 9374 w 9374"/>
                <a:gd name="T5" fmla="*/ 7502 h 7502"/>
                <a:gd name="T6" fmla="*/ 0 w 9374"/>
                <a:gd name="T7" fmla="*/ 2023 h 7502"/>
                <a:gd name="T8" fmla="*/ 1784 w 9374"/>
                <a:gd name="T9" fmla="*/ 0 h 7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74" h="7502">
                  <a:moveTo>
                    <a:pt x="1784" y="0"/>
                  </a:moveTo>
                  <a:lnTo>
                    <a:pt x="9269" y="4389"/>
                  </a:lnTo>
                  <a:lnTo>
                    <a:pt x="9374" y="7502"/>
                  </a:lnTo>
                  <a:lnTo>
                    <a:pt x="0" y="2023"/>
                  </a:lnTo>
                  <a:lnTo>
                    <a:pt x="178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5553076" y="3405188"/>
              <a:ext cx="1901825" cy="1927225"/>
            </a:xfrm>
            <a:custGeom>
              <a:avLst/>
              <a:gdLst>
                <a:gd name="T0" fmla="*/ 0 w 5989"/>
                <a:gd name="T1" fmla="*/ 2959 h 6073"/>
                <a:gd name="T2" fmla="*/ 105 w 5989"/>
                <a:gd name="T3" fmla="*/ 6073 h 6073"/>
                <a:gd name="T4" fmla="*/ 5989 w 5989"/>
                <a:gd name="T5" fmla="*/ 2111 h 6073"/>
                <a:gd name="T6" fmla="*/ 4414 w 5989"/>
                <a:gd name="T7" fmla="*/ 0 h 6073"/>
                <a:gd name="T8" fmla="*/ 0 w 5989"/>
                <a:gd name="T9" fmla="*/ 2959 h 60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89" h="6073">
                  <a:moveTo>
                    <a:pt x="0" y="2959"/>
                  </a:moveTo>
                  <a:lnTo>
                    <a:pt x="105" y="6073"/>
                  </a:lnTo>
                  <a:lnTo>
                    <a:pt x="5989" y="2111"/>
                  </a:lnTo>
                  <a:lnTo>
                    <a:pt x="4414" y="0"/>
                  </a:lnTo>
                  <a:lnTo>
                    <a:pt x="0" y="2959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3209926" y="3302000"/>
              <a:ext cx="2376488" cy="2030413"/>
            </a:xfrm>
            <a:custGeom>
              <a:avLst/>
              <a:gdLst>
                <a:gd name="T0" fmla="*/ 0 w 7485"/>
                <a:gd name="T1" fmla="*/ 2006 h 6395"/>
                <a:gd name="T2" fmla="*/ 7485 w 7485"/>
                <a:gd name="T3" fmla="*/ 6395 h 6395"/>
                <a:gd name="T4" fmla="*/ 7380 w 7485"/>
                <a:gd name="T5" fmla="*/ 3281 h 6395"/>
                <a:gd name="T6" fmla="*/ 1768 w 7485"/>
                <a:gd name="T7" fmla="*/ 0 h 6395"/>
                <a:gd name="T8" fmla="*/ 0 w 7485"/>
                <a:gd name="T9" fmla="*/ 2006 h 6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5" h="6395">
                  <a:moveTo>
                    <a:pt x="0" y="2006"/>
                  </a:moveTo>
                  <a:lnTo>
                    <a:pt x="7485" y="6395"/>
                  </a:lnTo>
                  <a:lnTo>
                    <a:pt x="7380" y="3281"/>
                  </a:lnTo>
                  <a:lnTo>
                    <a:pt x="1768" y="0"/>
                  </a:lnTo>
                  <a:lnTo>
                    <a:pt x="0" y="20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519738" y="2735263"/>
              <a:ext cx="1435100" cy="1609725"/>
            </a:xfrm>
            <a:custGeom>
              <a:avLst/>
              <a:gdLst>
                <a:gd name="T0" fmla="*/ 0 w 4519"/>
                <a:gd name="T1" fmla="*/ 1959 h 5069"/>
                <a:gd name="T2" fmla="*/ 105 w 4519"/>
                <a:gd name="T3" fmla="*/ 5069 h 5069"/>
                <a:gd name="T4" fmla="*/ 4519 w 4519"/>
                <a:gd name="T5" fmla="*/ 2110 h 5069"/>
                <a:gd name="T6" fmla="*/ 2944 w 4519"/>
                <a:gd name="T7" fmla="*/ 0 h 5069"/>
                <a:gd name="T8" fmla="*/ 0 w 4519"/>
                <a:gd name="T9" fmla="*/ 1959 h 5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19" h="5069">
                  <a:moveTo>
                    <a:pt x="0" y="1959"/>
                  </a:moveTo>
                  <a:lnTo>
                    <a:pt x="105" y="5069"/>
                  </a:lnTo>
                  <a:lnTo>
                    <a:pt x="4519" y="2110"/>
                  </a:lnTo>
                  <a:lnTo>
                    <a:pt x="2944" y="0"/>
                  </a:lnTo>
                  <a:lnTo>
                    <a:pt x="0" y="1959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770313" y="2665413"/>
              <a:ext cx="1782763" cy="1679575"/>
            </a:xfrm>
            <a:custGeom>
              <a:avLst/>
              <a:gdLst>
                <a:gd name="T0" fmla="*/ 0 w 5612"/>
                <a:gd name="T1" fmla="*/ 2007 h 5288"/>
                <a:gd name="T2" fmla="*/ 5612 w 5612"/>
                <a:gd name="T3" fmla="*/ 5288 h 5288"/>
                <a:gd name="T4" fmla="*/ 5507 w 5612"/>
                <a:gd name="T5" fmla="*/ 2178 h 5288"/>
                <a:gd name="T6" fmla="*/ 1768 w 5612"/>
                <a:gd name="T7" fmla="*/ 0 h 5288"/>
                <a:gd name="T8" fmla="*/ 0 w 5612"/>
                <a:gd name="T9" fmla="*/ 2007 h 5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12" h="5288">
                  <a:moveTo>
                    <a:pt x="0" y="2007"/>
                  </a:moveTo>
                  <a:lnTo>
                    <a:pt x="5612" y="5288"/>
                  </a:lnTo>
                  <a:lnTo>
                    <a:pt x="5507" y="2178"/>
                  </a:lnTo>
                  <a:lnTo>
                    <a:pt x="1768" y="0"/>
                  </a:lnTo>
                  <a:lnTo>
                    <a:pt x="0" y="20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5486401" y="2065338"/>
              <a:ext cx="968375" cy="1292225"/>
            </a:xfrm>
            <a:custGeom>
              <a:avLst/>
              <a:gdLst>
                <a:gd name="T0" fmla="*/ 0 w 3049"/>
                <a:gd name="T1" fmla="*/ 954 h 4070"/>
                <a:gd name="T2" fmla="*/ 105 w 3049"/>
                <a:gd name="T3" fmla="*/ 4070 h 4070"/>
                <a:gd name="T4" fmla="*/ 3049 w 3049"/>
                <a:gd name="T5" fmla="*/ 2111 h 4070"/>
                <a:gd name="T6" fmla="*/ 1473 w 3049"/>
                <a:gd name="T7" fmla="*/ 0 h 4070"/>
                <a:gd name="T8" fmla="*/ 0 w 3049"/>
                <a:gd name="T9" fmla="*/ 954 h 40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9" h="4070">
                  <a:moveTo>
                    <a:pt x="0" y="954"/>
                  </a:moveTo>
                  <a:lnTo>
                    <a:pt x="105" y="4070"/>
                  </a:lnTo>
                  <a:lnTo>
                    <a:pt x="3049" y="2111"/>
                  </a:lnTo>
                  <a:lnTo>
                    <a:pt x="1473" y="0"/>
                  </a:lnTo>
                  <a:lnTo>
                    <a:pt x="0" y="9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5453063" y="1393825"/>
              <a:ext cx="500063" cy="973138"/>
            </a:xfrm>
            <a:custGeom>
              <a:avLst/>
              <a:gdLst>
                <a:gd name="T0" fmla="*/ 104 w 1577"/>
                <a:gd name="T1" fmla="*/ 3067 h 3067"/>
                <a:gd name="T2" fmla="*/ 1577 w 1577"/>
                <a:gd name="T3" fmla="*/ 2113 h 3067"/>
                <a:gd name="T4" fmla="*/ 0 w 1577"/>
                <a:gd name="T5" fmla="*/ 0 h 3067"/>
                <a:gd name="T6" fmla="*/ 104 w 1577"/>
                <a:gd name="T7" fmla="*/ 3067 h 3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7" h="3067">
                  <a:moveTo>
                    <a:pt x="104" y="3067"/>
                  </a:moveTo>
                  <a:lnTo>
                    <a:pt x="1577" y="2113"/>
                  </a:lnTo>
                  <a:lnTo>
                    <a:pt x="0" y="0"/>
                  </a:lnTo>
                  <a:lnTo>
                    <a:pt x="104" y="306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4332288" y="2028825"/>
              <a:ext cx="1187450" cy="1328738"/>
            </a:xfrm>
            <a:custGeom>
              <a:avLst/>
              <a:gdLst>
                <a:gd name="T0" fmla="*/ 0 w 3739"/>
                <a:gd name="T1" fmla="*/ 2007 h 4185"/>
                <a:gd name="T2" fmla="*/ 3739 w 3739"/>
                <a:gd name="T3" fmla="*/ 4185 h 4185"/>
                <a:gd name="T4" fmla="*/ 3634 w 3739"/>
                <a:gd name="T5" fmla="*/ 1069 h 4185"/>
                <a:gd name="T6" fmla="*/ 1769 w 3739"/>
                <a:gd name="T7" fmla="*/ 0 h 4185"/>
                <a:gd name="T8" fmla="*/ 0 w 3739"/>
                <a:gd name="T9" fmla="*/ 2007 h 4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9" h="4185">
                  <a:moveTo>
                    <a:pt x="0" y="2007"/>
                  </a:moveTo>
                  <a:lnTo>
                    <a:pt x="3739" y="4185"/>
                  </a:lnTo>
                  <a:lnTo>
                    <a:pt x="3634" y="1069"/>
                  </a:lnTo>
                  <a:lnTo>
                    <a:pt x="1769" y="0"/>
                  </a:lnTo>
                  <a:lnTo>
                    <a:pt x="0" y="200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4894263" y="1393825"/>
              <a:ext cx="592138" cy="973138"/>
            </a:xfrm>
            <a:custGeom>
              <a:avLst/>
              <a:gdLst>
                <a:gd name="T0" fmla="*/ 0 w 1865"/>
                <a:gd name="T1" fmla="*/ 1998 h 3067"/>
                <a:gd name="T2" fmla="*/ 1865 w 1865"/>
                <a:gd name="T3" fmla="*/ 3067 h 3067"/>
                <a:gd name="T4" fmla="*/ 1761 w 1865"/>
                <a:gd name="T5" fmla="*/ 0 h 3067"/>
                <a:gd name="T6" fmla="*/ 0 w 1865"/>
                <a:gd name="T7" fmla="*/ 1998 h 3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65" h="3067">
                  <a:moveTo>
                    <a:pt x="0" y="1998"/>
                  </a:moveTo>
                  <a:lnTo>
                    <a:pt x="1865" y="3067"/>
                  </a:lnTo>
                  <a:lnTo>
                    <a:pt x="1761" y="0"/>
                  </a:lnTo>
                  <a:lnTo>
                    <a:pt x="0" y="19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497790" y="2641506"/>
            <a:ext cx="2041413" cy="2954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497789" y="2392189"/>
            <a:ext cx="142999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3993675" y="2672020"/>
            <a:ext cx="429675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950465" y="3362279"/>
            <a:ext cx="2041413" cy="2954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50465" y="3112961"/>
            <a:ext cx="142999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4206800" y="3392793"/>
            <a:ext cx="15363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9079370" y="3981541"/>
            <a:ext cx="2041413" cy="2954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079370" y="3732222"/>
            <a:ext cx="142999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4393842" y="4012055"/>
            <a:ext cx="447817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7080744" y="4442315"/>
            <a:ext cx="93053" cy="54502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88100" y="4694019"/>
            <a:ext cx="2041413" cy="2954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288100" y="4444701"/>
            <a:ext cx="142999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4626477" y="4724533"/>
            <a:ext cx="245427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8290433" y="5413515"/>
            <a:ext cx="93053" cy="54502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497790" y="5665219"/>
            <a:ext cx="2041413" cy="2954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497789" y="5415900"/>
            <a:ext cx="142999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8" name="Straight Connector 37"/>
          <p:cNvCxnSpPr>
            <a:endCxn id="35" idx="1"/>
          </p:cNvCxnSpPr>
          <p:nvPr/>
        </p:nvCxnSpPr>
        <p:spPr>
          <a:xfrm flipV="1">
            <a:off x="4609029" y="5686029"/>
            <a:ext cx="3681407" cy="143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8290433" y="2389802"/>
            <a:ext cx="93053" cy="5450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743109" y="3110574"/>
            <a:ext cx="93053" cy="545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872014" y="3729837"/>
            <a:ext cx="93053" cy="5450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89938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2" grpId="0"/>
      <p:bldP spid="23" grpId="0"/>
      <p:bldP spid="27" grpId="0"/>
      <p:bldP spid="28" grpId="0"/>
      <p:bldP spid="30" grpId="0" animBg="1"/>
      <p:bldP spid="31" grpId="0"/>
      <p:bldP spid="32" grpId="0"/>
      <p:bldP spid="35" grpId="0" animBg="1"/>
      <p:bldP spid="36" grpId="0"/>
      <p:bldP spid="37" grpId="0"/>
      <p:bldP spid="16" grpId="0" animBg="1"/>
      <p:bldP spid="21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22159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r>
              <a: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98178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矩形 21"/>
          <p:cNvSpPr>
            <a:spLocks noChangeArrowheads="1"/>
          </p:cNvSpPr>
          <p:nvPr/>
        </p:nvSpPr>
        <p:spPr bwMode="auto">
          <a:xfrm>
            <a:off x="352" y="1"/>
            <a:ext cx="12858398" cy="52905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6386" name="组合 40"/>
          <p:cNvGrpSpPr>
            <a:grpSpLocks/>
          </p:cNvGrpSpPr>
          <p:nvPr/>
        </p:nvGrpSpPr>
        <p:grpSpPr bwMode="auto">
          <a:xfrm>
            <a:off x="-143630" y="500594"/>
            <a:ext cx="13089087" cy="6100873"/>
            <a:chOff x="0" y="0"/>
            <a:chExt cx="12410868" cy="5784744"/>
          </a:xfrm>
          <a:solidFill>
            <a:srgbClr val="F8284B"/>
          </a:solidFill>
        </p:grpSpPr>
        <p:sp>
          <p:nvSpPr>
            <p:cNvPr id="16387" name="等腰三角形 33"/>
            <p:cNvSpPr>
              <a:spLocks noChangeArrowheads="1"/>
            </p:cNvSpPr>
            <p:nvPr/>
          </p:nvSpPr>
          <p:spPr bwMode="auto">
            <a:xfrm rot="1831200">
              <a:off x="11606019" y="731824"/>
              <a:ext cx="804849" cy="274633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8" name="等腰三角形 34"/>
            <p:cNvSpPr>
              <a:spLocks noChangeArrowheads="1"/>
            </p:cNvSpPr>
            <p:nvPr/>
          </p:nvSpPr>
          <p:spPr bwMode="auto">
            <a:xfrm rot="18237801">
              <a:off x="10656709" y="3382899"/>
              <a:ext cx="306381" cy="163510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9" name="等腰三角形 35"/>
            <p:cNvSpPr>
              <a:spLocks noChangeArrowheads="1"/>
            </p:cNvSpPr>
            <p:nvPr/>
          </p:nvSpPr>
          <p:spPr bwMode="auto">
            <a:xfrm rot="19833911">
              <a:off x="10036008" y="1762093"/>
              <a:ext cx="246059" cy="196846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1" name="等腰三角形 37"/>
            <p:cNvSpPr>
              <a:spLocks noChangeArrowheads="1"/>
            </p:cNvSpPr>
            <p:nvPr/>
          </p:nvSpPr>
          <p:spPr bwMode="auto">
            <a:xfrm rot="18848016">
              <a:off x="268282" y="5257703"/>
              <a:ext cx="785799" cy="268284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2" name="等腰三角形 38"/>
            <p:cNvSpPr>
              <a:spLocks noChangeArrowheads="1"/>
            </p:cNvSpPr>
            <p:nvPr/>
          </p:nvSpPr>
          <p:spPr bwMode="auto">
            <a:xfrm rot="10359249">
              <a:off x="2101815" y="2806649"/>
              <a:ext cx="339719" cy="446079"/>
            </a:xfrm>
            <a:prstGeom prst="triangle">
              <a:avLst>
                <a:gd name="adj" fmla="val 83981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3" name="等腰三角形 39"/>
            <p:cNvSpPr>
              <a:spLocks noChangeArrowheads="1"/>
            </p:cNvSpPr>
            <p:nvPr/>
          </p:nvSpPr>
          <p:spPr bwMode="auto">
            <a:xfrm rot="1831200">
              <a:off x="0" y="0"/>
              <a:ext cx="584190" cy="200021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6399" name="矩形 26"/>
          <p:cNvSpPr>
            <a:spLocks noChangeArrowheads="1"/>
          </p:cNvSpPr>
          <p:nvPr/>
        </p:nvSpPr>
        <p:spPr bwMode="auto">
          <a:xfrm>
            <a:off x="7763733" y="5499829"/>
            <a:ext cx="4756471" cy="48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US" sz="1266" dirty="0">
                <a:solidFill>
                  <a:srgbClr val="F8284B"/>
                </a:solidFill>
                <a:latin typeface="Arial" pitchFamily="34" charset="0"/>
                <a:cs typeface="Arial" pitchFamily="34" charset="0"/>
              </a:rPr>
              <a:t>Your life can be enhanced, and your happiness enriched, when you choose to change your perspective. </a:t>
            </a:r>
            <a:endParaRPr lang="zh-CN" altLang="en-US" sz="1266" dirty="0">
              <a:solidFill>
                <a:srgbClr val="F8284B"/>
              </a:solidFill>
            </a:endParaRPr>
          </a:p>
        </p:txBody>
      </p:sp>
      <p:grpSp>
        <p:nvGrpSpPr>
          <p:cNvPr id="16402" name="组合 5"/>
          <p:cNvGrpSpPr>
            <a:grpSpLocks/>
          </p:cNvGrpSpPr>
          <p:nvPr/>
        </p:nvGrpSpPr>
        <p:grpSpPr bwMode="auto">
          <a:xfrm>
            <a:off x="353" y="2546496"/>
            <a:ext cx="12858044" cy="1560377"/>
            <a:chOff x="0" y="0"/>
            <a:chExt cx="12192000" cy="1480457"/>
          </a:xfrm>
        </p:grpSpPr>
        <p:sp>
          <p:nvSpPr>
            <p:cNvPr id="16403" name="弧形 44"/>
            <p:cNvSpPr>
              <a:spLocks/>
            </p:cNvSpPr>
            <p:nvPr/>
          </p:nvSpPr>
          <p:spPr bwMode="auto">
            <a:xfrm>
              <a:off x="5356225" y="0"/>
              <a:ext cx="1479550" cy="1480457"/>
            </a:xfrm>
            <a:custGeom>
              <a:avLst/>
              <a:gdLst>
                <a:gd name="T0" fmla="*/ 0 w 1479550"/>
                <a:gd name="T1" fmla="*/ 740228 h 1480457"/>
                <a:gd name="T2" fmla="*/ 739775 w 1479550"/>
                <a:gd name="T3" fmla="*/ 0 h 1480457"/>
                <a:gd name="T4" fmla="*/ 1479550 w 1479550"/>
                <a:gd name="T5" fmla="*/ 740229 h 1480457"/>
                <a:gd name="T6" fmla="*/ 739775 w 1479550"/>
                <a:gd name="T7" fmla="*/ 740229 h 1480457"/>
                <a:gd name="T8" fmla="*/ 0 w 1479550"/>
                <a:gd name="T9" fmla="*/ 740228 h 1480457"/>
                <a:gd name="T10" fmla="*/ 0 w 1479550"/>
                <a:gd name="T11" fmla="*/ 740228 h 1480457"/>
                <a:gd name="T12" fmla="*/ 739775 w 1479550"/>
                <a:gd name="T13" fmla="*/ 0 h 1480457"/>
                <a:gd name="T14" fmla="*/ 1479550 w 1479550"/>
                <a:gd name="T15" fmla="*/ 740229 h 1480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80457" stroke="0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  <a:lnTo>
                    <a:pt x="739775" y="740229"/>
                  </a:lnTo>
                  <a:lnTo>
                    <a:pt x="0" y="740228"/>
                  </a:lnTo>
                  <a:close/>
                </a:path>
                <a:path w="1479550" h="1480457" fill="none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</a:path>
              </a:pathLst>
            </a:custGeom>
            <a:noFill/>
            <a:ln w="9525" cap="flat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16404" name="直接连接符 48"/>
            <p:cNvCxnSpPr>
              <a:cxnSpLocks noChangeShapeType="1"/>
            </p:cNvCxnSpPr>
            <p:nvPr/>
          </p:nvCxnSpPr>
          <p:spPr bwMode="auto">
            <a:xfrm>
              <a:off x="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5" name="直接连接符 49"/>
            <p:cNvCxnSpPr>
              <a:cxnSpLocks noChangeShapeType="1"/>
            </p:cNvCxnSpPr>
            <p:nvPr/>
          </p:nvCxnSpPr>
          <p:spPr bwMode="auto">
            <a:xfrm>
              <a:off x="683895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06" name="组合 74"/>
          <p:cNvGrpSpPr>
            <a:grpSpLocks/>
          </p:cNvGrpSpPr>
          <p:nvPr/>
        </p:nvGrpSpPr>
        <p:grpSpPr bwMode="auto">
          <a:xfrm>
            <a:off x="5774755" y="2662018"/>
            <a:ext cx="1315940" cy="1317615"/>
            <a:chOff x="0" y="0"/>
            <a:chExt cx="1248318" cy="1248318"/>
          </a:xfrm>
        </p:grpSpPr>
        <p:sp>
          <p:nvSpPr>
            <p:cNvPr id="1640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rgbClr val="F8284B">
                <a:alpha val="70000"/>
              </a:srgb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40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2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506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409" name="组合 4"/>
          <p:cNvGrpSpPr>
            <a:grpSpLocks/>
          </p:cNvGrpSpPr>
          <p:nvPr/>
        </p:nvGrpSpPr>
        <p:grpSpPr bwMode="auto">
          <a:xfrm>
            <a:off x="5249047" y="4054972"/>
            <a:ext cx="2384096" cy="931219"/>
            <a:chOff x="0" y="0"/>
            <a:chExt cx="2261776" cy="883286"/>
          </a:xfrm>
        </p:grpSpPr>
        <p:sp>
          <p:nvSpPr>
            <p:cNvPr id="1641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1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348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 animBg="1"/>
      <p:bldP spid="163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21329" y="1362347"/>
            <a:ext cx="2771272" cy="301551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flipH="1">
            <a:off x="1293465" y="1259325"/>
            <a:ext cx="3000215" cy="4384881"/>
          </a:xfrm>
          <a:prstGeom prst="rect">
            <a:avLst/>
          </a:prstGeom>
          <a:noFill/>
          <a:ln w="508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 flipH="1">
            <a:off x="353" y="6015108"/>
            <a:ext cx="12858044" cy="122519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 flipH="1">
            <a:off x="353" y="6163708"/>
            <a:ext cx="12858044" cy="10765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946799" y="6317596"/>
            <a:ext cx="10955184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1421329" y="4536750"/>
            <a:ext cx="2771272" cy="965876"/>
            <a:chOff x="578159" y="1949614"/>
            <a:chExt cx="1971069" cy="687382"/>
          </a:xfrm>
        </p:grpSpPr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578159" y="2171520"/>
              <a:ext cx="1971069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5050354" y="1362347"/>
            <a:ext cx="2771272" cy="301551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flipH="1">
            <a:off x="4922490" y="1259325"/>
            <a:ext cx="3000215" cy="4384881"/>
          </a:xfrm>
          <a:prstGeom prst="rect">
            <a:avLst/>
          </a:prstGeom>
          <a:noFill/>
          <a:ln w="508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5050354" y="4536750"/>
            <a:ext cx="2771272" cy="965876"/>
            <a:chOff x="578159" y="1949614"/>
            <a:chExt cx="1971069" cy="687382"/>
          </a:xfrm>
        </p:grpSpPr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78159" y="2171520"/>
              <a:ext cx="1971069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8717479" y="1362347"/>
            <a:ext cx="2771272" cy="301551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flipH="1">
            <a:off x="8589615" y="1259325"/>
            <a:ext cx="3000215" cy="4384881"/>
          </a:xfrm>
          <a:prstGeom prst="rect">
            <a:avLst/>
          </a:prstGeom>
          <a:noFill/>
          <a:ln w="508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8717479" y="4536750"/>
            <a:ext cx="2771272" cy="965876"/>
            <a:chOff x="578159" y="1949614"/>
            <a:chExt cx="1971069" cy="687382"/>
          </a:xfrm>
        </p:grpSpPr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578159" y="2171520"/>
              <a:ext cx="1971069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1" name="矩形 20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05308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 animBg="1"/>
      <p:bldP spid="15" grpId="0" animBg="1"/>
      <p:bldP spid="19" grpId="0" animBg="1"/>
      <p:bldP spid="20" grpId="0"/>
      <p:bldP spid="30" grpId="0" animBg="1"/>
      <p:bldP spid="31" grpId="0" animBg="1"/>
      <p:bldP spid="35" grpId="0" animBg="1"/>
      <p:bldP spid="3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7551138" y="1936800"/>
            <a:ext cx="1006783" cy="100678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51138" y="3538498"/>
            <a:ext cx="1006783" cy="100678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862253" y="2149094"/>
            <a:ext cx="384554" cy="558785"/>
            <a:chOff x="-1587" y="-1587"/>
            <a:chExt cx="4211637" cy="6119812"/>
          </a:xfrm>
          <a:solidFill>
            <a:schemeClr val="bg1"/>
          </a:solidFill>
        </p:grpSpPr>
        <p:sp>
          <p:nvSpPr>
            <p:cNvPr id="13" name="Freeform 39"/>
            <p:cNvSpPr>
              <a:spLocks noEditPoints="1"/>
            </p:cNvSpPr>
            <p:nvPr/>
          </p:nvSpPr>
          <p:spPr bwMode="auto">
            <a:xfrm>
              <a:off x="-1587" y="-1587"/>
              <a:ext cx="4211637" cy="6119812"/>
            </a:xfrm>
            <a:custGeom>
              <a:avLst/>
              <a:gdLst>
                <a:gd name="T0" fmla="*/ 560 w 1120"/>
                <a:gd name="T1" fmla="*/ 0 h 1629"/>
                <a:gd name="T2" fmla="*/ 0 w 1120"/>
                <a:gd name="T3" fmla="*/ 560 h 1629"/>
                <a:gd name="T4" fmla="*/ 256 w 1120"/>
                <a:gd name="T5" fmla="*/ 1174 h 1629"/>
                <a:gd name="T6" fmla="*/ 560 w 1120"/>
                <a:gd name="T7" fmla="*/ 1629 h 1629"/>
                <a:gd name="T8" fmla="*/ 864 w 1120"/>
                <a:gd name="T9" fmla="*/ 1175 h 1629"/>
                <a:gd name="T10" fmla="*/ 1120 w 1120"/>
                <a:gd name="T11" fmla="*/ 560 h 1629"/>
                <a:gd name="T12" fmla="*/ 560 w 1120"/>
                <a:gd name="T13" fmla="*/ 0 h 1629"/>
                <a:gd name="T14" fmla="*/ 692 w 1120"/>
                <a:gd name="T15" fmla="*/ 1383 h 1629"/>
                <a:gd name="T16" fmla="*/ 440 w 1120"/>
                <a:gd name="T17" fmla="*/ 1415 h 1629"/>
                <a:gd name="T18" fmla="*/ 409 w 1120"/>
                <a:gd name="T19" fmla="*/ 1319 h 1629"/>
                <a:gd name="T20" fmla="*/ 409 w 1120"/>
                <a:gd name="T21" fmla="*/ 1317 h 1629"/>
                <a:gd name="T22" fmla="*/ 724 w 1120"/>
                <a:gd name="T23" fmla="*/ 1278 h 1629"/>
                <a:gd name="T24" fmla="*/ 710 w 1120"/>
                <a:gd name="T25" fmla="*/ 1323 h 1629"/>
                <a:gd name="T26" fmla="*/ 692 w 1120"/>
                <a:gd name="T27" fmla="*/ 1383 h 1629"/>
                <a:gd name="T28" fmla="*/ 394 w 1120"/>
                <a:gd name="T29" fmla="*/ 1268 h 1629"/>
                <a:gd name="T30" fmla="*/ 363 w 1120"/>
                <a:gd name="T31" fmla="*/ 1171 h 1629"/>
                <a:gd name="T32" fmla="*/ 758 w 1120"/>
                <a:gd name="T33" fmla="*/ 1171 h 1629"/>
                <a:gd name="T34" fmla="*/ 740 w 1120"/>
                <a:gd name="T35" fmla="*/ 1225 h 1629"/>
                <a:gd name="T36" fmla="*/ 394 w 1120"/>
                <a:gd name="T37" fmla="*/ 1268 h 1629"/>
                <a:gd name="T38" fmla="*/ 560 w 1120"/>
                <a:gd name="T39" fmla="*/ 1527 h 1629"/>
                <a:gd name="T40" fmla="*/ 458 w 1120"/>
                <a:gd name="T41" fmla="*/ 1464 h 1629"/>
                <a:gd name="T42" fmla="*/ 674 w 1120"/>
                <a:gd name="T43" fmla="*/ 1437 h 1629"/>
                <a:gd name="T44" fmla="*/ 560 w 1120"/>
                <a:gd name="T45" fmla="*/ 1527 h 1629"/>
                <a:gd name="T46" fmla="*/ 798 w 1120"/>
                <a:gd name="T47" fmla="*/ 1069 h 1629"/>
                <a:gd name="T48" fmla="*/ 323 w 1120"/>
                <a:gd name="T49" fmla="*/ 1069 h 1629"/>
                <a:gd name="T50" fmla="*/ 237 w 1120"/>
                <a:gd name="T51" fmla="*/ 905 h 1629"/>
                <a:gd name="T52" fmla="*/ 102 w 1120"/>
                <a:gd name="T53" fmla="*/ 560 h 1629"/>
                <a:gd name="T54" fmla="*/ 560 w 1120"/>
                <a:gd name="T55" fmla="*/ 102 h 1629"/>
                <a:gd name="T56" fmla="*/ 1018 w 1120"/>
                <a:gd name="T57" fmla="*/ 560 h 1629"/>
                <a:gd name="T58" fmla="*/ 883 w 1120"/>
                <a:gd name="T59" fmla="*/ 906 h 1629"/>
                <a:gd name="T60" fmla="*/ 798 w 1120"/>
                <a:gd name="T61" fmla="*/ 1069 h 1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20" h="1629">
                  <a:moveTo>
                    <a:pt x="560" y="0"/>
                  </a:moveTo>
                  <a:cubicBezTo>
                    <a:pt x="251" y="0"/>
                    <a:pt x="0" y="251"/>
                    <a:pt x="0" y="560"/>
                  </a:cubicBezTo>
                  <a:cubicBezTo>
                    <a:pt x="0" y="765"/>
                    <a:pt x="188" y="983"/>
                    <a:pt x="256" y="1174"/>
                  </a:cubicBezTo>
                  <a:cubicBezTo>
                    <a:pt x="358" y="1459"/>
                    <a:pt x="347" y="1629"/>
                    <a:pt x="560" y="1629"/>
                  </a:cubicBezTo>
                  <a:cubicBezTo>
                    <a:pt x="776" y="1629"/>
                    <a:pt x="762" y="1459"/>
                    <a:pt x="864" y="1175"/>
                  </a:cubicBezTo>
                  <a:cubicBezTo>
                    <a:pt x="932" y="983"/>
                    <a:pt x="1120" y="764"/>
                    <a:pt x="1120" y="560"/>
                  </a:cubicBezTo>
                  <a:cubicBezTo>
                    <a:pt x="1120" y="251"/>
                    <a:pt x="869" y="0"/>
                    <a:pt x="560" y="0"/>
                  </a:cubicBezTo>
                  <a:close/>
                  <a:moveTo>
                    <a:pt x="692" y="1383"/>
                  </a:moveTo>
                  <a:cubicBezTo>
                    <a:pt x="440" y="1415"/>
                    <a:pt x="440" y="1415"/>
                    <a:pt x="440" y="1415"/>
                  </a:cubicBezTo>
                  <a:cubicBezTo>
                    <a:pt x="431" y="1389"/>
                    <a:pt x="421" y="1358"/>
                    <a:pt x="409" y="1319"/>
                  </a:cubicBezTo>
                  <a:cubicBezTo>
                    <a:pt x="409" y="1318"/>
                    <a:pt x="409" y="1318"/>
                    <a:pt x="409" y="1317"/>
                  </a:cubicBezTo>
                  <a:cubicBezTo>
                    <a:pt x="724" y="1278"/>
                    <a:pt x="724" y="1278"/>
                    <a:pt x="724" y="1278"/>
                  </a:cubicBezTo>
                  <a:cubicBezTo>
                    <a:pt x="719" y="1293"/>
                    <a:pt x="714" y="1309"/>
                    <a:pt x="710" y="1323"/>
                  </a:cubicBezTo>
                  <a:cubicBezTo>
                    <a:pt x="704" y="1346"/>
                    <a:pt x="698" y="1365"/>
                    <a:pt x="692" y="1383"/>
                  </a:cubicBezTo>
                  <a:close/>
                  <a:moveTo>
                    <a:pt x="394" y="1268"/>
                  </a:moveTo>
                  <a:cubicBezTo>
                    <a:pt x="385" y="1237"/>
                    <a:pt x="374" y="1205"/>
                    <a:pt x="363" y="1171"/>
                  </a:cubicBezTo>
                  <a:cubicBezTo>
                    <a:pt x="758" y="1171"/>
                    <a:pt x="758" y="1171"/>
                    <a:pt x="758" y="1171"/>
                  </a:cubicBezTo>
                  <a:cubicBezTo>
                    <a:pt x="752" y="1189"/>
                    <a:pt x="745" y="1208"/>
                    <a:pt x="740" y="1225"/>
                  </a:cubicBezTo>
                  <a:lnTo>
                    <a:pt x="394" y="1268"/>
                  </a:lnTo>
                  <a:close/>
                  <a:moveTo>
                    <a:pt x="560" y="1527"/>
                  </a:moveTo>
                  <a:cubicBezTo>
                    <a:pt x="508" y="1527"/>
                    <a:pt x="485" y="1521"/>
                    <a:pt x="458" y="1464"/>
                  </a:cubicBezTo>
                  <a:cubicBezTo>
                    <a:pt x="674" y="1437"/>
                    <a:pt x="674" y="1437"/>
                    <a:pt x="674" y="1437"/>
                  </a:cubicBezTo>
                  <a:cubicBezTo>
                    <a:pt x="643" y="1521"/>
                    <a:pt x="620" y="1527"/>
                    <a:pt x="560" y="1527"/>
                  </a:cubicBezTo>
                  <a:close/>
                  <a:moveTo>
                    <a:pt x="798" y="1069"/>
                  </a:moveTo>
                  <a:cubicBezTo>
                    <a:pt x="323" y="1069"/>
                    <a:pt x="323" y="1069"/>
                    <a:pt x="323" y="1069"/>
                  </a:cubicBezTo>
                  <a:cubicBezTo>
                    <a:pt x="297" y="1014"/>
                    <a:pt x="267" y="959"/>
                    <a:pt x="237" y="905"/>
                  </a:cubicBezTo>
                  <a:cubicBezTo>
                    <a:pt x="170" y="786"/>
                    <a:pt x="102" y="664"/>
                    <a:pt x="102" y="560"/>
                  </a:cubicBezTo>
                  <a:cubicBezTo>
                    <a:pt x="102" y="307"/>
                    <a:pt x="307" y="102"/>
                    <a:pt x="560" y="102"/>
                  </a:cubicBezTo>
                  <a:cubicBezTo>
                    <a:pt x="813" y="102"/>
                    <a:pt x="1018" y="307"/>
                    <a:pt x="1018" y="560"/>
                  </a:cubicBezTo>
                  <a:cubicBezTo>
                    <a:pt x="1018" y="663"/>
                    <a:pt x="949" y="786"/>
                    <a:pt x="883" y="906"/>
                  </a:cubicBezTo>
                  <a:cubicBezTo>
                    <a:pt x="853" y="960"/>
                    <a:pt x="823" y="1014"/>
                    <a:pt x="798" y="10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0"/>
            <p:cNvSpPr>
              <a:spLocks/>
            </p:cNvSpPr>
            <p:nvPr/>
          </p:nvSpPr>
          <p:spPr bwMode="auto">
            <a:xfrm>
              <a:off x="957263" y="955675"/>
              <a:ext cx="1239837" cy="1239837"/>
            </a:xfrm>
            <a:custGeom>
              <a:avLst/>
              <a:gdLst>
                <a:gd name="T0" fmla="*/ 305 w 330"/>
                <a:gd name="T1" fmla="*/ 0 h 330"/>
                <a:gd name="T2" fmla="*/ 0 w 330"/>
                <a:gd name="T3" fmla="*/ 305 h 330"/>
                <a:gd name="T4" fmla="*/ 25 w 330"/>
                <a:gd name="T5" fmla="*/ 330 h 330"/>
                <a:gd name="T6" fmla="*/ 50 w 330"/>
                <a:gd name="T7" fmla="*/ 305 h 330"/>
                <a:gd name="T8" fmla="*/ 305 w 330"/>
                <a:gd name="T9" fmla="*/ 50 h 330"/>
                <a:gd name="T10" fmla="*/ 330 w 330"/>
                <a:gd name="T11" fmla="*/ 25 h 330"/>
                <a:gd name="T12" fmla="*/ 305 w 330"/>
                <a:gd name="T13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0" h="330">
                  <a:moveTo>
                    <a:pt x="305" y="0"/>
                  </a:moveTo>
                  <a:cubicBezTo>
                    <a:pt x="137" y="0"/>
                    <a:pt x="0" y="137"/>
                    <a:pt x="0" y="305"/>
                  </a:cubicBezTo>
                  <a:cubicBezTo>
                    <a:pt x="0" y="319"/>
                    <a:pt x="11" y="330"/>
                    <a:pt x="25" y="330"/>
                  </a:cubicBezTo>
                  <a:cubicBezTo>
                    <a:pt x="39" y="330"/>
                    <a:pt x="50" y="319"/>
                    <a:pt x="50" y="305"/>
                  </a:cubicBezTo>
                  <a:cubicBezTo>
                    <a:pt x="50" y="165"/>
                    <a:pt x="165" y="50"/>
                    <a:pt x="305" y="50"/>
                  </a:cubicBezTo>
                  <a:cubicBezTo>
                    <a:pt x="319" y="50"/>
                    <a:pt x="330" y="39"/>
                    <a:pt x="330" y="25"/>
                  </a:cubicBezTo>
                  <a:cubicBezTo>
                    <a:pt x="330" y="11"/>
                    <a:pt x="319" y="0"/>
                    <a:pt x="30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845161" y="3845878"/>
            <a:ext cx="418738" cy="418572"/>
            <a:chOff x="0" y="1588"/>
            <a:chExt cx="4016375" cy="4014787"/>
          </a:xfrm>
          <a:solidFill>
            <a:schemeClr val="bg1"/>
          </a:solidFill>
        </p:grpSpPr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0" y="1588"/>
              <a:ext cx="4016375" cy="4014787"/>
            </a:xfrm>
            <a:custGeom>
              <a:avLst/>
              <a:gdLst>
                <a:gd name="T0" fmla="*/ 690 w 1068"/>
                <a:gd name="T1" fmla="*/ 335 h 1068"/>
                <a:gd name="T2" fmla="*/ 534 w 1068"/>
                <a:gd name="T3" fmla="*/ 0 h 1068"/>
                <a:gd name="T4" fmla="*/ 301 w 1068"/>
                <a:gd name="T5" fmla="*/ 342 h 1068"/>
                <a:gd name="T6" fmla="*/ 267 w 1068"/>
                <a:gd name="T7" fmla="*/ 360 h 1068"/>
                <a:gd name="T8" fmla="*/ 100 w 1068"/>
                <a:gd name="T9" fmla="*/ 334 h 1068"/>
                <a:gd name="T10" fmla="*/ 0 w 1068"/>
                <a:gd name="T11" fmla="*/ 968 h 1068"/>
                <a:gd name="T12" fmla="*/ 201 w 1068"/>
                <a:gd name="T13" fmla="*/ 1068 h 1068"/>
                <a:gd name="T14" fmla="*/ 291 w 1068"/>
                <a:gd name="T15" fmla="*/ 1011 h 1068"/>
                <a:gd name="T16" fmla="*/ 301 w 1068"/>
                <a:gd name="T17" fmla="*/ 1013 h 1068"/>
                <a:gd name="T18" fmla="*/ 635 w 1068"/>
                <a:gd name="T19" fmla="*/ 1068 h 1068"/>
                <a:gd name="T20" fmla="*/ 937 w 1068"/>
                <a:gd name="T21" fmla="*/ 1004 h 1068"/>
                <a:gd name="T22" fmla="*/ 952 w 1068"/>
                <a:gd name="T23" fmla="*/ 909 h 1068"/>
                <a:gd name="T24" fmla="*/ 1007 w 1068"/>
                <a:gd name="T25" fmla="*/ 732 h 1068"/>
                <a:gd name="T26" fmla="*/ 1039 w 1068"/>
                <a:gd name="T27" fmla="*/ 560 h 1068"/>
                <a:gd name="T28" fmla="*/ 1068 w 1068"/>
                <a:gd name="T29" fmla="*/ 481 h 1068"/>
                <a:gd name="T30" fmla="*/ 974 w 1068"/>
                <a:gd name="T31" fmla="*/ 349 h 1068"/>
                <a:gd name="T32" fmla="*/ 201 w 1068"/>
                <a:gd name="T33" fmla="*/ 1001 h 1068"/>
                <a:gd name="T34" fmla="*/ 67 w 1068"/>
                <a:gd name="T35" fmla="*/ 968 h 1068"/>
                <a:gd name="T36" fmla="*/ 100 w 1068"/>
                <a:gd name="T37" fmla="*/ 401 h 1068"/>
                <a:gd name="T38" fmla="*/ 234 w 1068"/>
                <a:gd name="T39" fmla="*/ 434 h 1068"/>
                <a:gd name="T40" fmla="*/ 1001 w 1068"/>
                <a:gd name="T41" fmla="*/ 485 h 1068"/>
                <a:gd name="T42" fmla="*/ 868 w 1068"/>
                <a:gd name="T43" fmla="*/ 534 h 1068"/>
                <a:gd name="T44" fmla="*/ 868 w 1068"/>
                <a:gd name="T45" fmla="*/ 567 h 1068"/>
                <a:gd name="T46" fmla="*/ 986 w 1068"/>
                <a:gd name="T47" fmla="*/ 629 h 1068"/>
                <a:gd name="T48" fmla="*/ 835 w 1068"/>
                <a:gd name="T49" fmla="*/ 701 h 1068"/>
                <a:gd name="T50" fmla="*/ 835 w 1068"/>
                <a:gd name="T51" fmla="*/ 734 h 1068"/>
                <a:gd name="T52" fmla="*/ 944 w 1068"/>
                <a:gd name="T53" fmla="*/ 803 h 1068"/>
                <a:gd name="T54" fmla="*/ 801 w 1068"/>
                <a:gd name="T55" fmla="*/ 868 h 1068"/>
                <a:gd name="T56" fmla="*/ 801 w 1068"/>
                <a:gd name="T57" fmla="*/ 901 h 1068"/>
                <a:gd name="T58" fmla="*/ 888 w 1068"/>
                <a:gd name="T59" fmla="*/ 948 h 1068"/>
                <a:gd name="T60" fmla="*/ 818 w 1068"/>
                <a:gd name="T61" fmla="*/ 1001 h 1068"/>
                <a:gd name="T62" fmla="*/ 450 w 1068"/>
                <a:gd name="T63" fmla="*/ 980 h 1068"/>
                <a:gd name="T64" fmla="*/ 268 w 1068"/>
                <a:gd name="T65" fmla="*/ 914 h 1068"/>
                <a:gd name="T66" fmla="*/ 294 w 1068"/>
                <a:gd name="T67" fmla="*/ 418 h 1068"/>
                <a:gd name="T68" fmla="*/ 501 w 1068"/>
                <a:gd name="T69" fmla="*/ 100 h 1068"/>
                <a:gd name="T70" fmla="*/ 632 w 1068"/>
                <a:gd name="T71" fmla="*/ 225 h 1068"/>
                <a:gd name="T72" fmla="*/ 962 w 1068"/>
                <a:gd name="T73" fmla="*/ 413 h 1068"/>
                <a:gd name="T74" fmla="*/ 1001 w 1068"/>
                <a:gd name="T75" fmla="*/ 485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68" h="1068">
                  <a:moveTo>
                    <a:pt x="974" y="349"/>
                  </a:moveTo>
                  <a:cubicBezTo>
                    <a:pt x="932" y="339"/>
                    <a:pt x="834" y="339"/>
                    <a:pt x="690" y="335"/>
                  </a:cubicBezTo>
                  <a:cubicBezTo>
                    <a:pt x="697" y="304"/>
                    <a:pt x="699" y="275"/>
                    <a:pt x="699" y="225"/>
                  </a:cubicBezTo>
                  <a:cubicBezTo>
                    <a:pt x="699" y="105"/>
                    <a:pt x="611" y="0"/>
                    <a:pt x="534" y="0"/>
                  </a:cubicBezTo>
                  <a:cubicBezTo>
                    <a:pt x="480" y="0"/>
                    <a:pt x="435" y="45"/>
                    <a:pt x="434" y="99"/>
                  </a:cubicBezTo>
                  <a:cubicBezTo>
                    <a:pt x="433" y="167"/>
                    <a:pt x="413" y="283"/>
                    <a:pt x="301" y="342"/>
                  </a:cubicBezTo>
                  <a:cubicBezTo>
                    <a:pt x="292" y="346"/>
                    <a:pt x="269" y="357"/>
                    <a:pt x="265" y="35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50" y="345"/>
                    <a:pt x="225" y="334"/>
                    <a:pt x="201" y="334"/>
                  </a:cubicBezTo>
                  <a:cubicBezTo>
                    <a:pt x="100" y="334"/>
                    <a:pt x="100" y="334"/>
                    <a:pt x="100" y="334"/>
                  </a:cubicBezTo>
                  <a:cubicBezTo>
                    <a:pt x="45" y="334"/>
                    <a:pt x="0" y="379"/>
                    <a:pt x="0" y="434"/>
                  </a:cubicBezTo>
                  <a:cubicBezTo>
                    <a:pt x="0" y="968"/>
                    <a:pt x="0" y="968"/>
                    <a:pt x="0" y="968"/>
                  </a:cubicBezTo>
                  <a:cubicBezTo>
                    <a:pt x="0" y="1023"/>
                    <a:pt x="45" y="1068"/>
                    <a:pt x="100" y="1068"/>
                  </a:cubicBezTo>
                  <a:cubicBezTo>
                    <a:pt x="201" y="1068"/>
                    <a:pt x="201" y="1068"/>
                    <a:pt x="201" y="1068"/>
                  </a:cubicBezTo>
                  <a:cubicBezTo>
                    <a:pt x="240" y="1068"/>
                    <a:pt x="273" y="1044"/>
                    <a:pt x="290" y="1010"/>
                  </a:cubicBezTo>
                  <a:cubicBezTo>
                    <a:pt x="290" y="1011"/>
                    <a:pt x="291" y="1011"/>
                    <a:pt x="291" y="1011"/>
                  </a:cubicBezTo>
                  <a:cubicBezTo>
                    <a:pt x="293" y="1011"/>
                    <a:pt x="296" y="1012"/>
                    <a:pt x="299" y="1013"/>
                  </a:cubicBezTo>
                  <a:cubicBezTo>
                    <a:pt x="300" y="1013"/>
                    <a:pt x="300" y="1013"/>
                    <a:pt x="301" y="1013"/>
                  </a:cubicBezTo>
                  <a:cubicBezTo>
                    <a:pt x="320" y="1018"/>
                    <a:pt x="357" y="1027"/>
                    <a:pt x="436" y="1045"/>
                  </a:cubicBezTo>
                  <a:cubicBezTo>
                    <a:pt x="453" y="1049"/>
                    <a:pt x="542" y="1068"/>
                    <a:pt x="635" y="1068"/>
                  </a:cubicBezTo>
                  <a:cubicBezTo>
                    <a:pt x="818" y="1068"/>
                    <a:pt x="818" y="1068"/>
                    <a:pt x="818" y="1068"/>
                  </a:cubicBezTo>
                  <a:cubicBezTo>
                    <a:pt x="873" y="1068"/>
                    <a:pt x="913" y="1047"/>
                    <a:pt x="937" y="1004"/>
                  </a:cubicBezTo>
                  <a:cubicBezTo>
                    <a:pt x="938" y="1003"/>
                    <a:pt x="945" y="988"/>
                    <a:pt x="952" y="968"/>
                  </a:cubicBezTo>
                  <a:cubicBezTo>
                    <a:pt x="956" y="952"/>
                    <a:pt x="958" y="931"/>
                    <a:pt x="952" y="909"/>
                  </a:cubicBezTo>
                  <a:cubicBezTo>
                    <a:pt x="988" y="884"/>
                    <a:pt x="1000" y="847"/>
                    <a:pt x="1007" y="823"/>
                  </a:cubicBezTo>
                  <a:cubicBezTo>
                    <a:pt x="1020" y="783"/>
                    <a:pt x="1016" y="753"/>
                    <a:pt x="1007" y="732"/>
                  </a:cubicBezTo>
                  <a:cubicBezTo>
                    <a:pt x="1027" y="713"/>
                    <a:pt x="1045" y="684"/>
                    <a:pt x="1052" y="640"/>
                  </a:cubicBezTo>
                  <a:cubicBezTo>
                    <a:pt x="1056" y="612"/>
                    <a:pt x="1052" y="584"/>
                    <a:pt x="1039" y="560"/>
                  </a:cubicBezTo>
                  <a:cubicBezTo>
                    <a:pt x="1058" y="539"/>
                    <a:pt x="1066" y="513"/>
                    <a:pt x="1067" y="488"/>
                  </a:cubicBezTo>
                  <a:cubicBezTo>
                    <a:pt x="1068" y="481"/>
                    <a:pt x="1068" y="481"/>
                    <a:pt x="1068" y="481"/>
                  </a:cubicBezTo>
                  <a:cubicBezTo>
                    <a:pt x="1068" y="476"/>
                    <a:pt x="1068" y="474"/>
                    <a:pt x="1068" y="464"/>
                  </a:cubicBezTo>
                  <a:cubicBezTo>
                    <a:pt x="1068" y="422"/>
                    <a:pt x="1039" y="368"/>
                    <a:pt x="974" y="349"/>
                  </a:cubicBezTo>
                  <a:close/>
                  <a:moveTo>
                    <a:pt x="234" y="968"/>
                  </a:moveTo>
                  <a:cubicBezTo>
                    <a:pt x="234" y="986"/>
                    <a:pt x="219" y="1001"/>
                    <a:pt x="201" y="1001"/>
                  </a:cubicBezTo>
                  <a:cubicBezTo>
                    <a:pt x="100" y="1001"/>
                    <a:pt x="100" y="1001"/>
                    <a:pt x="100" y="1001"/>
                  </a:cubicBezTo>
                  <a:cubicBezTo>
                    <a:pt x="82" y="1001"/>
                    <a:pt x="67" y="986"/>
                    <a:pt x="67" y="968"/>
                  </a:cubicBezTo>
                  <a:cubicBezTo>
                    <a:pt x="67" y="434"/>
                    <a:pt x="67" y="434"/>
                    <a:pt x="67" y="434"/>
                  </a:cubicBezTo>
                  <a:cubicBezTo>
                    <a:pt x="67" y="415"/>
                    <a:pt x="82" y="401"/>
                    <a:pt x="100" y="401"/>
                  </a:cubicBezTo>
                  <a:cubicBezTo>
                    <a:pt x="201" y="401"/>
                    <a:pt x="201" y="401"/>
                    <a:pt x="201" y="401"/>
                  </a:cubicBezTo>
                  <a:cubicBezTo>
                    <a:pt x="219" y="401"/>
                    <a:pt x="234" y="415"/>
                    <a:pt x="234" y="434"/>
                  </a:cubicBezTo>
                  <a:lnTo>
                    <a:pt x="234" y="968"/>
                  </a:lnTo>
                  <a:close/>
                  <a:moveTo>
                    <a:pt x="1001" y="485"/>
                  </a:moveTo>
                  <a:cubicBezTo>
                    <a:pt x="1000" y="502"/>
                    <a:pt x="993" y="534"/>
                    <a:pt x="935" y="534"/>
                  </a:cubicBezTo>
                  <a:cubicBezTo>
                    <a:pt x="885" y="534"/>
                    <a:pt x="868" y="534"/>
                    <a:pt x="868" y="534"/>
                  </a:cubicBezTo>
                  <a:cubicBezTo>
                    <a:pt x="859" y="534"/>
                    <a:pt x="851" y="541"/>
                    <a:pt x="851" y="551"/>
                  </a:cubicBezTo>
                  <a:cubicBezTo>
                    <a:pt x="851" y="560"/>
                    <a:pt x="859" y="567"/>
                    <a:pt x="868" y="567"/>
                  </a:cubicBezTo>
                  <a:cubicBezTo>
                    <a:pt x="868" y="567"/>
                    <a:pt x="883" y="567"/>
                    <a:pt x="933" y="567"/>
                  </a:cubicBezTo>
                  <a:cubicBezTo>
                    <a:pt x="983" y="567"/>
                    <a:pt x="989" y="609"/>
                    <a:pt x="986" y="629"/>
                  </a:cubicBezTo>
                  <a:cubicBezTo>
                    <a:pt x="982" y="654"/>
                    <a:pt x="970" y="701"/>
                    <a:pt x="914" y="701"/>
                  </a:cubicBezTo>
                  <a:cubicBezTo>
                    <a:pt x="858" y="701"/>
                    <a:pt x="835" y="701"/>
                    <a:pt x="835" y="701"/>
                  </a:cubicBezTo>
                  <a:cubicBezTo>
                    <a:pt x="825" y="701"/>
                    <a:pt x="818" y="708"/>
                    <a:pt x="818" y="718"/>
                  </a:cubicBezTo>
                  <a:cubicBezTo>
                    <a:pt x="818" y="727"/>
                    <a:pt x="825" y="734"/>
                    <a:pt x="835" y="734"/>
                  </a:cubicBezTo>
                  <a:cubicBezTo>
                    <a:pt x="835" y="734"/>
                    <a:pt x="874" y="734"/>
                    <a:pt x="900" y="734"/>
                  </a:cubicBezTo>
                  <a:cubicBezTo>
                    <a:pt x="957" y="734"/>
                    <a:pt x="952" y="777"/>
                    <a:pt x="944" y="803"/>
                  </a:cubicBezTo>
                  <a:cubicBezTo>
                    <a:pt x="933" y="837"/>
                    <a:pt x="926" y="868"/>
                    <a:pt x="856" y="868"/>
                  </a:cubicBezTo>
                  <a:cubicBezTo>
                    <a:pt x="831" y="868"/>
                    <a:pt x="801" y="868"/>
                    <a:pt x="801" y="868"/>
                  </a:cubicBezTo>
                  <a:cubicBezTo>
                    <a:pt x="792" y="868"/>
                    <a:pt x="784" y="875"/>
                    <a:pt x="784" y="884"/>
                  </a:cubicBezTo>
                  <a:cubicBezTo>
                    <a:pt x="784" y="894"/>
                    <a:pt x="792" y="901"/>
                    <a:pt x="801" y="901"/>
                  </a:cubicBezTo>
                  <a:cubicBezTo>
                    <a:pt x="801" y="901"/>
                    <a:pt x="824" y="901"/>
                    <a:pt x="853" y="901"/>
                  </a:cubicBezTo>
                  <a:cubicBezTo>
                    <a:pt x="890" y="901"/>
                    <a:pt x="892" y="936"/>
                    <a:pt x="888" y="948"/>
                  </a:cubicBezTo>
                  <a:cubicBezTo>
                    <a:pt x="884" y="962"/>
                    <a:pt x="879" y="972"/>
                    <a:pt x="878" y="972"/>
                  </a:cubicBezTo>
                  <a:cubicBezTo>
                    <a:pt x="868" y="990"/>
                    <a:pt x="852" y="1001"/>
                    <a:pt x="818" y="1001"/>
                  </a:cubicBezTo>
                  <a:cubicBezTo>
                    <a:pt x="635" y="1001"/>
                    <a:pt x="635" y="1001"/>
                    <a:pt x="635" y="1001"/>
                  </a:cubicBezTo>
                  <a:cubicBezTo>
                    <a:pt x="544" y="1001"/>
                    <a:pt x="453" y="980"/>
                    <a:pt x="450" y="980"/>
                  </a:cubicBezTo>
                  <a:cubicBezTo>
                    <a:pt x="312" y="948"/>
                    <a:pt x="304" y="946"/>
                    <a:pt x="296" y="943"/>
                  </a:cubicBezTo>
                  <a:cubicBezTo>
                    <a:pt x="296" y="943"/>
                    <a:pt x="268" y="938"/>
                    <a:pt x="268" y="914"/>
                  </a:cubicBezTo>
                  <a:cubicBezTo>
                    <a:pt x="267" y="453"/>
                    <a:pt x="267" y="453"/>
                    <a:pt x="267" y="453"/>
                  </a:cubicBezTo>
                  <a:cubicBezTo>
                    <a:pt x="267" y="437"/>
                    <a:pt x="277" y="423"/>
                    <a:pt x="294" y="418"/>
                  </a:cubicBezTo>
                  <a:cubicBezTo>
                    <a:pt x="296" y="417"/>
                    <a:pt x="299" y="416"/>
                    <a:pt x="301" y="415"/>
                  </a:cubicBezTo>
                  <a:cubicBezTo>
                    <a:pt x="453" y="352"/>
                    <a:pt x="500" y="214"/>
                    <a:pt x="501" y="100"/>
                  </a:cubicBezTo>
                  <a:cubicBezTo>
                    <a:pt x="501" y="84"/>
                    <a:pt x="513" y="67"/>
                    <a:pt x="534" y="67"/>
                  </a:cubicBezTo>
                  <a:cubicBezTo>
                    <a:pt x="570" y="67"/>
                    <a:pt x="632" y="138"/>
                    <a:pt x="632" y="225"/>
                  </a:cubicBezTo>
                  <a:cubicBezTo>
                    <a:pt x="632" y="304"/>
                    <a:pt x="629" y="318"/>
                    <a:pt x="601" y="401"/>
                  </a:cubicBezTo>
                  <a:cubicBezTo>
                    <a:pt x="935" y="401"/>
                    <a:pt x="932" y="405"/>
                    <a:pt x="962" y="413"/>
                  </a:cubicBezTo>
                  <a:cubicBezTo>
                    <a:pt x="998" y="423"/>
                    <a:pt x="1002" y="454"/>
                    <a:pt x="1002" y="464"/>
                  </a:cubicBezTo>
                  <a:cubicBezTo>
                    <a:pt x="1002" y="476"/>
                    <a:pt x="1001" y="474"/>
                    <a:pt x="1001" y="4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376238" y="3263900"/>
              <a:ext cx="379413" cy="376237"/>
            </a:xfrm>
            <a:custGeom>
              <a:avLst/>
              <a:gdLst>
                <a:gd name="T0" fmla="*/ 50 w 101"/>
                <a:gd name="T1" fmla="*/ 0 h 100"/>
                <a:gd name="T2" fmla="*/ 0 w 101"/>
                <a:gd name="T3" fmla="*/ 50 h 100"/>
                <a:gd name="T4" fmla="*/ 50 w 101"/>
                <a:gd name="T5" fmla="*/ 100 h 100"/>
                <a:gd name="T6" fmla="*/ 101 w 101"/>
                <a:gd name="T7" fmla="*/ 50 h 100"/>
                <a:gd name="T8" fmla="*/ 50 w 101"/>
                <a:gd name="T9" fmla="*/ 0 h 100"/>
                <a:gd name="T10" fmla="*/ 50 w 101"/>
                <a:gd name="T11" fmla="*/ 67 h 100"/>
                <a:gd name="T12" fmla="*/ 34 w 101"/>
                <a:gd name="T13" fmla="*/ 50 h 100"/>
                <a:gd name="T14" fmla="*/ 50 w 101"/>
                <a:gd name="T15" fmla="*/ 33 h 100"/>
                <a:gd name="T16" fmla="*/ 67 w 101"/>
                <a:gd name="T17" fmla="*/ 50 h 100"/>
                <a:gd name="T18" fmla="*/ 50 w 101"/>
                <a:gd name="T19" fmla="*/ 6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1" h="100">
                  <a:moveTo>
                    <a:pt x="50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7"/>
                    <a:pt x="23" y="100"/>
                    <a:pt x="50" y="100"/>
                  </a:cubicBezTo>
                  <a:cubicBezTo>
                    <a:pt x="78" y="100"/>
                    <a:pt x="101" y="77"/>
                    <a:pt x="101" y="50"/>
                  </a:cubicBezTo>
                  <a:cubicBezTo>
                    <a:pt x="101" y="22"/>
                    <a:pt x="78" y="0"/>
                    <a:pt x="50" y="0"/>
                  </a:cubicBezTo>
                  <a:close/>
                  <a:moveTo>
                    <a:pt x="50" y="67"/>
                  </a:moveTo>
                  <a:cubicBezTo>
                    <a:pt x="41" y="67"/>
                    <a:pt x="34" y="59"/>
                    <a:pt x="34" y="50"/>
                  </a:cubicBezTo>
                  <a:cubicBezTo>
                    <a:pt x="34" y="41"/>
                    <a:pt x="41" y="33"/>
                    <a:pt x="50" y="33"/>
                  </a:cubicBezTo>
                  <a:cubicBezTo>
                    <a:pt x="60" y="33"/>
                    <a:pt x="67" y="41"/>
                    <a:pt x="67" y="50"/>
                  </a:cubicBezTo>
                  <a:cubicBezTo>
                    <a:pt x="67" y="59"/>
                    <a:pt x="60" y="67"/>
                    <a:pt x="50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Oval 18"/>
          <p:cNvSpPr/>
          <p:nvPr/>
        </p:nvSpPr>
        <p:spPr>
          <a:xfrm>
            <a:off x="7551138" y="5140195"/>
            <a:ext cx="1006783" cy="100678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773261" y="2156454"/>
            <a:ext cx="1329261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773263" y="2476536"/>
            <a:ext cx="2048600" cy="2954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773261" y="3794935"/>
            <a:ext cx="1329261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773263" y="4115019"/>
            <a:ext cx="2048600" cy="2954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773261" y="5377040"/>
            <a:ext cx="1329261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773263" y="5697123"/>
            <a:ext cx="2048600" cy="2954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14"/>
          <p:cNvSpPr>
            <a:spLocks noEditPoints="1"/>
          </p:cNvSpPr>
          <p:nvPr/>
        </p:nvSpPr>
        <p:spPr bwMode="auto">
          <a:xfrm>
            <a:off x="7816467" y="5389916"/>
            <a:ext cx="476126" cy="475834"/>
          </a:xfrm>
          <a:custGeom>
            <a:avLst/>
            <a:gdLst>
              <a:gd name="T0" fmla="*/ 434 w 688"/>
              <a:gd name="T1" fmla="*/ 77 h 688"/>
              <a:gd name="T2" fmla="*/ 284 w 688"/>
              <a:gd name="T3" fmla="*/ 194 h 688"/>
              <a:gd name="T4" fmla="*/ 175 w 688"/>
              <a:gd name="T5" fmla="*/ 194 h 688"/>
              <a:gd name="T6" fmla="*/ 0 w 688"/>
              <a:gd name="T7" fmla="*/ 301 h 688"/>
              <a:gd name="T8" fmla="*/ 129 w 688"/>
              <a:gd name="T9" fmla="*/ 452 h 688"/>
              <a:gd name="T10" fmla="*/ 172 w 688"/>
              <a:gd name="T11" fmla="*/ 688 h 688"/>
              <a:gd name="T12" fmla="*/ 301 w 688"/>
              <a:gd name="T13" fmla="*/ 645 h 688"/>
              <a:gd name="T14" fmla="*/ 279 w 688"/>
              <a:gd name="T15" fmla="*/ 581 h 688"/>
              <a:gd name="T16" fmla="*/ 280 w 688"/>
              <a:gd name="T17" fmla="*/ 429 h 688"/>
              <a:gd name="T18" fmla="*/ 283 w 688"/>
              <a:gd name="T19" fmla="*/ 418 h 688"/>
              <a:gd name="T20" fmla="*/ 290 w 688"/>
              <a:gd name="T21" fmla="*/ 412 h 688"/>
              <a:gd name="T22" fmla="*/ 296 w 688"/>
              <a:gd name="T23" fmla="*/ 410 h 688"/>
              <a:gd name="T24" fmla="*/ 434 w 688"/>
              <a:gd name="T25" fmla="*/ 525 h 688"/>
              <a:gd name="T26" fmla="*/ 688 w 688"/>
              <a:gd name="T27" fmla="*/ 301 h 688"/>
              <a:gd name="T28" fmla="*/ 430 w 688"/>
              <a:gd name="T29" fmla="*/ 301 h 688"/>
              <a:gd name="T30" fmla="*/ 495 w 688"/>
              <a:gd name="T31" fmla="*/ 237 h 688"/>
              <a:gd name="T32" fmla="*/ 495 w 688"/>
              <a:gd name="T33" fmla="*/ 366 h 688"/>
              <a:gd name="T34" fmla="*/ 430 w 688"/>
              <a:gd name="T35" fmla="*/ 301 h 688"/>
              <a:gd name="T36" fmla="*/ 86 w 688"/>
              <a:gd name="T37" fmla="*/ 237 h 688"/>
              <a:gd name="T38" fmla="*/ 215 w 688"/>
              <a:gd name="T39" fmla="*/ 301 h 688"/>
              <a:gd name="T40" fmla="*/ 86 w 688"/>
              <a:gd name="T41" fmla="*/ 366 h 688"/>
              <a:gd name="T42" fmla="*/ 258 w 688"/>
              <a:gd name="T43" fmla="*/ 645 h 688"/>
              <a:gd name="T44" fmla="*/ 172 w 688"/>
              <a:gd name="T45" fmla="*/ 452 h 688"/>
              <a:gd name="T46" fmla="*/ 175 w 688"/>
              <a:gd name="T47" fmla="*/ 409 h 688"/>
              <a:gd name="T48" fmla="*/ 240 w 688"/>
              <a:gd name="T49" fmla="*/ 409 h 688"/>
              <a:gd name="T50" fmla="*/ 236 w 688"/>
              <a:gd name="T51" fmla="*/ 581 h 688"/>
              <a:gd name="T52" fmla="*/ 258 w 688"/>
              <a:gd name="T53" fmla="*/ 627 h 688"/>
              <a:gd name="T54" fmla="*/ 284 w 688"/>
              <a:gd name="T55" fmla="*/ 366 h 688"/>
              <a:gd name="T56" fmla="*/ 280 w 688"/>
              <a:gd name="T57" fmla="*/ 366 h 688"/>
              <a:gd name="T58" fmla="*/ 280 w 688"/>
              <a:gd name="T59" fmla="*/ 237 h 688"/>
              <a:gd name="T60" fmla="*/ 396 w 688"/>
              <a:gd name="T61" fmla="*/ 193 h 688"/>
              <a:gd name="T62" fmla="*/ 396 w 688"/>
              <a:gd name="T63" fmla="*/ 409 h 688"/>
              <a:gd name="T64" fmla="*/ 538 w 688"/>
              <a:gd name="T65" fmla="*/ 559 h 688"/>
              <a:gd name="T66" fmla="*/ 495 w 688"/>
              <a:gd name="T67" fmla="*/ 409 h 688"/>
              <a:gd name="T68" fmla="*/ 495 w 688"/>
              <a:gd name="T69" fmla="*/ 194 h 688"/>
              <a:gd name="T70" fmla="*/ 538 w 688"/>
              <a:gd name="T71" fmla="*/ 43 h 688"/>
              <a:gd name="T72" fmla="*/ 538 w 688"/>
              <a:gd name="T73" fmla="*/ 559 h 6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88" h="688">
                <a:moveTo>
                  <a:pt x="538" y="0"/>
                </a:moveTo>
                <a:cubicBezTo>
                  <a:pt x="493" y="0"/>
                  <a:pt x="459" y="30"/>
                  <a:pt x="434" y="77"/>
                </a:cubicBezTo>
                <a:cubicBezTo>
                  <a:pt x="433" y="77"/>
                  <a:pt x="433" y="77"/>
                  <a:pt x="433" y="77"/>
                </a:cubicBezTo>
                <a:cubicBezTo>
                  <a:pt x="397" y="148"/>
                  <a:pt x="343" y="194"/>
                  <a:pt x="284" y="194"/>
                </a:cubicBezTo>
                <a:cubicBezTo>
                  <a:pt x="270" y="194"/>
                  <a:pt x="270" y="194"/>
                  <a:pt x="270" y="194"/>
                </a:cubicBezTo>
                <a:cubicBezTo>
                  <a:pt x="175" y="194"/>
                  <a:pt x="175" y="194"/>
                  <a:pt x="175" y="194"/>
                </a:cubicBezTo>
                <a:cubicBezTo>
                  <a:pt x="86" y="194"/>
                  <a:pt x="86" y="194"/>
                  <a:pt x="86" y="194"/>
                </a:cubicBezTo>
                <a:cubicBezTo>
                  <a:pt x="38" y="194"/>
                  <a:pt x="0" y="241"/>
                  <a:pt x="0" y="301"/>
                </a:cubicBezTo>
                <a:cubicBezTo>
                  <a:pt x="0" y="361"/>
                  <a:pt x="38" y="409"/>
                  <a:pt x="86" y="409"/>
                </a:cubicBezTo>
                <a:cubicBezTo>
                  <a:pt x="110" y="409"/>
                  <a:pt x="129" y="428"/>
                  <a:pt x="129" y="452"/>
                </a:cubicBezTo>
                <a:cubicBezTo>
                  <a:pt x="129" y="645"/>
                  <a:pt x="129" y="645"/>
                  <a:pt x="129" y="645"/>
                </a:cubicBezTo>
                <a:cubicBezTo>
                  <a:pt x="129" y="669"/>
                  <a:pt x="148" y="688"/>
                  <a:pt x="172" y="688"/>
                </a:cubicBezTo>
                <a:cubicBezTo>
                  <a:pt x="258" y="688"/>
                  <a:pt x="258" y="688"/>
                  <a:pt x="258" y="688"/>
                </a:cubicBezTo>
                <a:cubicBezTo>
                  <a:pt x="282" y="688"/>
                  <a:pt x="301" y="669"/>
                  <a:pt x="301" y="645"/>
                </a:cubicBezTo>
                <a:cubicBezTo>
                  <a:pt x="301" y="624"/>
                  <a:pt x="301" y="624"/>
                  <a:pt x="301" y="624"/>
                </a:cubicBezTo>
                <a:cubicBezTo>
                  <a:pt x="301" y="602"/>
                  <a:pt x="279" y="592"/>
                  <a:pt x="279" y="581"/>
                </a:cubicBezTo>
                <a:cubicBezTo>
                  <a:pt x="279" y="430"/>
                  <a:pt x="279" y="430"/>
                  <a:pt x="279" y="430"/>
                </a:cubicBezTo>
                <a:cubicBezTo>
                  <a:pt x="279" y="429"/>
                  <a:pt x="280" y="429"/>
                  <a:pt x="280" y="429"/>
                </a:cubicBezTo>
                <a:cubicBezTo>
                  <a:pt x="280" y="426"/>
                  <a:pt x="281" y="423"/>
                  <a:pt x="282" y="420"/>
                </a:cubicBezTo>
                <a:cubicBezTo>
                  <a:pt x="283" y="419"/>
                  <a:pt x="283" y="419"/>
                  <a:pt x="283" y="418"/>
                </a:cubicBezTo>
                <a:cubicBezTo>
                  <a:pt x="285" y="416"/>
                  <a:pt x="287" y="414"/>
                  <a:pt x="290" y="412"/>
                </a:cubicBezTo>
                <a:cubicBezTo>
                  <a:pt x="290" y="412"/>
                  <a:pt x="290" y="412"/>
                  <a:pt x="290" y="412"/>
                </a:cubicBezTo>
                <a:cubicBezTo>
                  <a:pt x="290" y="412"/>
                  <a:pt x="290" y="412"/>
                  <a:pt x="291" y="412"/>
                </a:cubicBezTo>
                <a:cubicBezTo>
                  <a:pt x="292" y="411"/>
                  <a:pt x="294" y="410"/>
                  <a:pt x="296" y="410"/>
                </a:cubicBezTo>
                <a:cubicBezTo>
                  <a:pt x="350" y="416"/>
                  <a:pt x="400" y="459"/>
                  <a:pt x="433" y="525"/>
                </a:cubicBezTo>
                <a:cubicBezTo>
                  <a:pt x="434" y="525"/>
                  <a:pt x="434" y="525"/>
                  <a:pt x="434" y="525"/>
                </a:cubicBezTo>
                <a:cubicBezTo>
                  <a:pt x="459" y="572"/>
                  <a:pt x="493" y="602"/>
                  <a:pt x="538" y="602"/>
                </a:cubicBezTo>
                <a:cubicBezTo>
                  <a:pt x="636" y="602"/>
                  <a:pt x="688" y="451"/>
                  <a:pt x="688" y="301"/>
                </a:cubicBezTo>
                <a:cubicBezTo>
                  <a:pt x="688" y="151"/>
                  <a:pt x="636" y="0"/>
                  <a:pt x="538" y="0"/>
                </a:cubicBezTo>
                <a:close/>
                <a:moveTo>
                  <a:pt x="430" y="301"/>
                </a:moveTo>
                <a:cubicBezTo>
                  <a:pt x="430" y="279"/>
                  <a:pt x="431" y="257"/>
                  <a:pt x="434" y="237"/>
                </a:cubicBezTo>
                <a:cubicBezTo>
                  <a:pt x="495" y="237"/>
                  <a:pt x="495" y="237"/>
                  <a:pt x="495" y="237"/>
                </a:cubicBezTo>
                <a:cubicBezTo>
                  <a:pt x="518" y="237"/>
                  <a:pt x="538" y="265"/>
                  <a:pt x="538" y="301"/>
                </a:cubicBezTo>
                <a:cubicBezTo>
                  <a:pt x="538" y="337"/>
                  <a:pt x="518" y="366"/>
                  <a:pt x="495" y="366"/>
                </a:cubicBezTo>
                <a:cubicBezTo>
                  <a:pt x="434" y="366"/>
                  <a:pt x="434" y="366"/>
                  <a:pt x="434" y="366"/>
                </a:cubicBezTo>
                <a:cubicBezTo>
                  <a:pt x="431" y="345"/>
                  <a:pt x="430" y="323"/>
                  <a:pt x="430" y="301"/>
                </a:cubicBezTo>
                <a:close/>
                <a:moveTo>
                  <a:pt x="43" y="301"/>
                </a:moveTo>
                <a:cubicBezTo>
                  <a:pt x="43" y="265"/>
                  <a:pt x="62" y="237"/>
                  <a:pt x="86" y="237"/>
                </a:cubicBezTo>
                <a:cubicBezTo>
                  <a:pt x="237" y="237"/>
                  <a:pt x="237" y="237"/>
                  <a:pt x="237" y="237"/>
                </a:cubicBezTo>
                <a:cubicBezTo>
                  <a:pt x="223" y="252"/>
                  <a:pt x="215" y="275"/>
                  <a:pt x="215" y="301"/>
                </a:cubicBezTo>
                <a:cubicBezTo>
                  <a:pt x="215" y="327"/>
                  <a:pt x="223" y="350"/>
                  <a:pt x="237" y="366"/>
                </a:cubicBezTo>
                <a:cubicBezTo>
                  <a:pt x="86" y="366"/>
                  <a:pt x="86" y="366"/>
                  <a:pt x="86" y="366"/>
                </a:cubicBezTo>
                <a:cubicBezTo>
                  <a:pt x="62" y="366"/>
                  <a:pt x="43" y="337"/>
                  <a:pt x="43" y="301"/>
                </a:cubicBezTo>
                <a:close/>
                <a:moveTo>
                  <a:pt x="258" y="645"/>
                </a:moveTo>
                <a:cubicBezTo>
                  <a:pt x="172" y="645"/>
                  <a:pt x="172" y="645"/>
                  <a:pt x="172" y="645"/>
                </a:cubicBezTo>
                <a:cubicBezTo>
                  <a:pt x="172" y="452"/>
                  <a:pt x="172" y="452"/>
                  <a:pt x="172" y="452"/>
                </a:cubicBezTo>
                <a:cubicBezTo>
                  <a:pt x="172" y="436"/>
                  <a:pt x="168" y="421"/>
                  <a:pt x="160" y="409"/>
                </a:cubicBezTo>
                <a:cubicBezTo>
                  <a:pt x="175" y="409"/>
                  <a:pt x="175" y="409"/>
                  <a:pt x="175" y="409"/>
                </a:cubicBezTo>
                <a:cubicBezTo>
                  <a:pt x="175" y="409"/>
                  <a:pt x="175" y="409"/>
                  <a:pt x="175" y="409"/>
                </a:cubicBezTo>
                <a:cubicBezTo>
                  <a:pt x="240" y="409"/>
                  <a:pt x="240" y="409"/>
                  <a:pt x="240" y="409"/>
                </a:cubicBezTo>
                <a:cubicBezTo>
                  <a:pt x="238" y="415"/>
                  <a:pt x="236" y="423"/>
                  <a:pt x="236" y="430"/>
                </a:cubicBezTo>
                <a:cubicBezTo>
                  <a:pt x="236" y="581"/>
                  <a:pt x="236" y="581"/>
                  <a:pt x="236" y="581"/>
                </a:cubicBezTo>
                <a:cubicBezTo>
                  <a:pt x="236" y="601"/>
                  <a:pt x="248" y="615"/>
                  <a:pt x="255" y="623"/>
                </a:cubicBezTo>
                <a:cubicBezTo>
                  <a:pt x="256" y="624"/>
                  <a:pt x="257" y="626"/>
                  <a:pt x="258" y="627"/>
                </a:cubicBezTo>
                <a:lnTo>
                  <a:pt x="258" y="645"/>
                </a:lnTo>
                <a:close/>
                <a:moveTo>
                  <a:pt x="284" y="366"/>
                </a:moveTo>
                <a:cubicBezTo>
                  <a:pt x="280" y="366"/>
                  <a:pt x="280" y="366"/>
                  <a:pt x="280" y="366"/>
                </a:cubicBezTo>
                <a:cubicBezTo>
                  <a:pt x="280" y="366"/>
                  <a:pt x="280" y="366"/>
                  <a:pt x="280" y="366"/>
                </a:cubicBezTo>
                <a:cubicBezTo>
                  <a:pt x="256" y="366"/>
                  <a:pt x="237" y="337"/>
                  <a:pt x="237" y="301"/>
                </a:cubicBezTo>
                <a:cubicBezTo>
                  <a:pt x="237" y="265"/>
                  <a:pt x="256" y="237"/>
                  <a:pt x="280" y="237"/>
                </a:cubicBezTo>
                <a:cubicBezTo>
                  <a:pt x="284" y="237"/>
                  <a:pt x="284" y="237"/>
                  <a:pt x="284" y="237"/>
                </a:cubicBezTo>
                <a:cubicBezTo>
                  <a:pt x="325" y="237"/>
                  <a:pt x="363" y="221"/>
                  <a:pt x="396" y="193"/>
                </a:cubicBezTo>
                <a:cubicBezTo>
                  <a:pt x="390" y="228"/>
                  <a:pt x="387" y="264"/>
                  <a:pt x="387" y="301"/>
                </a:cubicBezTo>
                <a:cubicBezTo>
                  <a:pt x="387" y="338"/>
                  <a:pt x="390" y="375"/>
                  <a:pt x="396" y="409"/>
                </a:cubicBezTo>
                <a:cubicBezTo>
                  <a:pt x="363" y="382"/>
                  <a:pt x="325" y="366"/>
                  <a:pt x="284" y="366"/>
                </a:cubicBezTo>
                <a:close/>
                <a:moveTo>
                  <a:pt x="538" y="559"/>
                </a:moveTo>
                <a:cubicBezTo>
                  <a:pt x="494" y="559"/>
                  <a:pt x="457" y="497"/>
                  <a:pt x="440" y="409"/>
                </a:cubicBezTo>
                <a:cubicBezTo>
                  <a:pt x="495" y="409"/>
                  <a:pt x="495" y="409"/>
                  <a:pt x="495" y="409"/>
                </a:cubicBezTo>
                <a:cubicBezTo>
                  <a:pt x="543" y="409"/>
                  <a:pt x="581" y="361"/>
                  <a:pt x="581" y="301"/>
                </a:cubicBezTo>
                <a:cubicBezTo>
                  <a:pt x="581" y="241"/>
                  <a:pt x="543" y="194"/>
                  <a:pt x="495" y="194"/>
                </a:cubicBezTo>
                <a:cubicBezTo>
                  <a:pt x="440" y="194"/>
                  <a:pt x="440" y="194"/>
                  <a:pt x="440" y="194"/>
                </a:cubicBezTo>
                <a:cubicBezTo>
                  <a:pt x="457" y="105"/>
                  <a:pt x="494" y="43"/>
                  <a:pt x="538" y="43"/>
                </a:cubicBezTo>
                <a:cubicBezTo>
                  <a:pt x="597" y="43"/>
                  <a:pt x="645" y="159"/>
                  <a:pt x="645" y="301"/>
                </a:cubicBezTo>
                <a:cubicBezTo>
                  <a:pt x="645" y="443"/>
                  <a:pt x="597" y="559"/>
                  <a:pt x="538" y="5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2" name="Straight Connector 81"/>
          <p:cNvCxnSpPr/>
          <p:nvPr/>
        </p:nvCxnSpPr>
        <p:spPr>
          <a:xfrm>
            <a:off x="6819748" y="2444356"/>
            <a:ext cx="650381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6819748" y="4058636"/>
            <a:ext cx="650381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6819748" y="5667123"/>
            <a:ext cx="650381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192758" y="1936800"/>
            <a:ext cx="1006783" cy="100678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192758" y="3538498"/>
            <a:ext cx="1006783" cy="100678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4192758" y="5140195"/>
            <a:ext cx="1006783" cy="100678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4439119" y="2255552"/>
            <a:ext cx="514061" cy="443417"/>
            <a:chOff x="-122237" y="-128588"/>
            <a:chExt cx="4632324" cy="3995738"/>
          </a:xfrm>
          <a:solidFill>
            <a:schemeClr val="bg1"/>
          </a:solidFill>
        </p:grpSpPr>
        <p:sp>
          <p:nvSpPr>
            <p:cNvPr id="37" name="Freeform 34"/>
            <p:cNvSpPr>
              <a:spLocks noEditPoints="1"/>
            </p:cNvSpPr>
            <p:nvPr/>
          </p:nvSpPr>
          <p:spPr bwMode="auto">
            <a:xfrm>
              <a:off x="-122237" y="-128588"/>
              <a:ext cx="4632324" cy="3995738"/>
            </a:xfrm>
            <a:custGeom>
              <a:avLst/>
              <a:gdLst>
                <a:gd name="T0" fmla="*/ 1096 w 1232"/>
                <a:gd name="T1" fmla="*/ 134 h 1062"/>
                <a:gd name="T2" fmla="*/ 616 w 1232"/>
                <a:gd name="T3" fmla="*/ 123 h 1062"/>
                <a:gd name="T4" fmla="*/ 136 w 1232"/>
                <a:gd name="T5" fmla="*/ 134 h 1062"/>
                <a:gd name="T6" fmla="*/ 136 w 1232"/>
                <a:gd name="T7" fmla="*/ 622 h 1062"/>
                <a:gd name="T8" fmla="*/ 538 w 1232"/>
                <a:gd name="T9" fmla="*/ 1020 h 1062"/>
                <a:gd name="T10" fmla="*/ 694 w 1232"/>
                <a:gd name="T11" fmla="*/ 1020 h 1062"/>
                <a:gd name="T12" fmla="*/ 1096 w 1232"/>
                <a:gd name="T13" fmla="*/ 622 h 1062"/>
                <a:gd name="T14" fmla="*/ 1096 w 1232"/>
                <a:gd name="T15" fmla="*/ 134 h 1062"/>
                <a:gd name="T16" fmla="*/ 1044 w 1232"/>
                <a:gd name="T17" fmla="*/ 570 h 1062"/>
                <a:gd name="T18" fmla="*/ 642 w 1232"/>
                <a:gd name="T19" fmla="*/ 968 h 1062"/>
                <a:gd name="T20" fmla="*/ 590 w 1232"/>
                <a:gd name="T21" fmla="*/ 968 h 1062"/>
                <a:gd name="T22" fmla="*/ 188 w 1232"/>
                <a:gd name="T23" fmla="*/ 570 h 1062"/>
                <a:gd name="T24" fmla="*/ 188 w 1232"/>
                <a:gd name="T25" fmla="*/ 185 h 1062"/>
                <a:gd name="T26" fmla="*/ 567 w 1232"/>
                <a:gd name="T27" fmla="*/ 177 h 1062"/>
                <a:gd name="T28" fmla="*/ 616 w 1232"/>
                <a:gd name="T29" fmla="*/ 221 h 1062"/>
                <a:gd name="T30" fmla="*/ 665 w 1232"/>
                <a:gd name="T31" fmla="*/ 177 h 1062"/>
                <a:gd name="T32" fmla="*/ 1044 w 1232"/>
                <a:gd name="T33" fmla="*/ 185 h 1062"/>
                <a:gd name="T34" fmla="*/ 1044 w 1232"/>
                <a:gd name="T35" fmla="*/ 570 h 10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32" h="1062">
                  <a:moveTo>
                    <a:pt x="1096" y="134"/>
                  </a:moveTo>
                  <a:cubicBezTo>
                    <a:pt x="964" y="3"/>
                    <a:pt x="753" y="0"/>
                    <a:pt x="616" y="123"/>
                  </a:cubicBezTo>
                  <a:cubicBezTo>
                    <a:pt x="479" y="0"/>
                    <a:pt x="268" y="3"/>
                    <a:pt x="136" y="134"/>
                  </a:cubicBezTo>
                  <a:cubicBezTo>
                    <a:pt x="0" y="268"/>
                    <a:pt x="0" y="487"/>
                    <a:pt x="136" y="622"/>
                  </a:cubicBezTo>
                  <a:cubicBezTo>
                    <a:pt x="175" y="660"/>
                    <a:pt x="538" y="1020"/>
                    <a:pt x="538" y="1020"/>
                  </a:cubicBezTo>
                  <a:cubicBezTo>
                    <a:pt x="581" y="1062"/>
                    <a:pt x="651" y="1062"/>
                    <a:pt x="694" y="1020"/>
                  </a:cubicBezTo>
                  <a:cubicBezTo>
                    <a:pt x="694" y="1020"/>
                    <a:pt x="1092" y="626"/>
                    <a:pt x="1096" y="622"/>
                  </a:cubicBezTo>
                  <a:cubicBezTo>
                    <a:pt x="1232" y="487"/>
                    <a:pt x="1232" y="268"/>
                    <a:pt x="1096" y="134"/>
                  </a:cubicBezTo>
                  <a:close/>
                  <a:moveTo>
                    <a:pt x="1044" y="570"/>
                  </a:moveTo>
                  <a:cubicBezTo>
                    <a:pt x="642" y="968"/>
                    <a:pt x="642" y="968"/>
                    <a:pt x="642" y="968"/>
                  </a:cubicBezTo>
                  <a:cubicBezTo>
                    <a:pt x="628" y="982"/>
                    <a:pt x="604" y="982"/>
                    <a:pt x="590" y="968"/>
                  </a:cubicBezTo>
                  <a:cubicBezTo>
                    <a:pt x="188" y="570"/>
                    <a:pt x="188" y="570"/>
                    <a:pt x="188" y="570"/>
                  </a:cubicBezTo>
                  <a:cubicBezTo>
                    <a:pt x="81" y="464"/>
                    <a:pt x="81" y="291"/>
                    <a:pt x="188" y="185"/>
                  </a:cubicBezTo>
                  <a:cubicBezTo>
                    <a:pt x="291" y="82"/>
                    <a:pt x="458" y="79"/>
                    <a:pt x="567" y="177"/>
                  </a:cubicBezTo>
                  <a:cubicBezTo>
                    <a:pt x="616" y="221"/>
                    <a:pt x="616" y="221"/>
                    <a:pt x="616" y="221"/>
                  </a:cubicBezTo>
                  <a:cubicBezTo>
                    <a:pt x="665" y="177"/>
                    <a:pt x="665" y="177"/>
                    <a:pt x="665" y="177"/>
                  </a:cubicBezTo>
                  <a:cubicBezTo>
                    <a:pt x="774" y="79"/>
                    <a:pt x="941" y="82"/>
                    <a:pt x="1044" y="185"/>
                  </a:cubicBezTo>
                  <a:cubicBezTo>
                    <a:pt x="1151" y="291"/>
                    <a:pt x="1151" y="464"/>
                    <a:pt x="1044" y="5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>
              <a:off x="688975" y="681038"/>
              <a:ext cx="650875" cy="650875"/>
            </a:xfrm>
            <a:custGeom>
              <a:avLst/>
              <a:gdLst>
                <a:gd name="T0" fmla="*/ 154 w 173"/>
                <a:gd name="T1" fmla="*/ 0 h 173"/>
                <a:gd name="T2" fmla="*/ 154 w 173"/>
                <a:gd name="T3" fmla="*/ 0 h 173"/>
                <a:gd name="T4" fmla="*/ 0 w 173"/>
                <a:gd name="T5" fmla="*/ 154 h 173"/>
                <a:gd name="T6" fmla="*/ 0 w 173"/>
                <a:gd name="T7" fmla="*/ 154 h 173"/>
                <a:gd name="T8" fmla="*/ 18 w 173"/>
                <a:gd name="T9" fmla="*/ 173 h 173"/>
                <a:gd name="T10" fmla="*/ 36 w 173"/>
                <a:gd name="T11" fmla="*/ 154 h 173"/>
                <a:gd name="T12" fmla="*/ 36 w 173"/>
                <a:gd name="T13" fmla="*/ 154 h 173"/>
                <a:gd name="T14" fmla="*/ 154 w 173"/>
                <a:gd name="T15" fmla="*/ 36 h 173"/>
                <a:gd name="T16" fmla="*/ 154 w 173"/>
                <a:gd name="T17" fmla="*/ 36 h 173"/>
                <a:gd name="T18" fmla="*/ 173 w 173"/>
                <a:gd name="T19" fmla="*/ 18 h 173"/>
                <a:gd name="T20" fmla="*/ 154 w 173"/>
                <a:gd name="T21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173">
                  <a:moveTo>
                    <a:pt x="154" y="0"/>
                  </a:moveTo>
                  <a:cubicBezTo>
                    <a:pt x="154" y="0"/>
                    <a:pt x="154" y="0"/>
                    <a:pt x="154" y="0"/>
                  </a:cubicBezTo>
                  <a:cubicBezTo>
                    <a:pt x="69" y="0"/>
                    <a:pt x="0" y="69"/>
                    <a:pt x="0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5"/>
                    <a:pt x="8" y="173"/>
                    <a:pt x="18" y="173"/>
                  </a:cubicBezTo>
                  <a:cubicBezTo>
                    <a:pt x="28" y="173"/>
                    <a:pt x="36" y="165"/>
                    <a:pt x="36" y="154"/>
                  </a:cubicBezTo>
                  <a:cubicBezTo>
                    <a:pt x="36" y="154"/>
                    <a:pt x="36" y="154"/>
                    <a:pt x="36" y="154"/>
                  </a:cubicBezTo>
                  <a:cubicBezTo>
                    <a:pt x="36" y="89"/>
                    <a:pt x="89" y="36"/>
                    <a:pt x="154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65" y="36"/>
                    <a:pt x="173" y="28"/>
                    <a:pt x="173" y="18"/>
                  </a:cubicBezTo>
                  <a:cubicBezTo>
                    <a:pt x="173" y="8"/>
                    <a:pt x="165" y="0"/>
                    <a:pt x="1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Freeform 44"/>
          <p:cNvSpPr>
            <a:spLocks noEditPoints="1"/>
          </p:cNvSpPr>
          <p:nvPr/>
        </p:nvSpPr>
        <p:spPr bwMode="auto">
          <a:xfrm>
            <a:off x="4465380" y="3902534"/>
            <a:ext cx="461539" cy="346414"/>
          </a:xfrm>
          <a:custGeom>
            <a:avLst/>
            <a:gdLst>
              <a:gd name="T0" fmla="*/ 925 w 1124"/>
              <a:gd name="T1" fmla="*/ 21 h 843"/>
              <a:gd name="T2" fmla="*/ 249 w 1124"/>
              <a:gd name="T3" fmla="*/ 0 h 843"/>
              <a:gd name="T4" fmla="*/ 21 w 1124"/>
              <a:gd name="T5" fmla="*/ 199 h 843"/>
              <a:gd name="T6" fmla="*/ 18 w 1124"/>
              <a:gd name="T7" fmla="*/ 295 h 843"/>
              <a:gd name="T8" fmla="*/ 562 w 1124"/>
              <a:gd name="T9" fmla="*/ 843 h 843"/>
              <a:gd name="T10" fmla="*/ 1106 w 1124"/>
              <a:gd name="T11" fmla="*/ 295 h 843"/>
              <a:gd name="T12" fmla="*/ 1103 w 1124"/>
              <a:gd name="T13" fmla="*/ 199 h 843"/>
              <a:gd name="T14" fmla="*/ 484 w 1124"/>
              <a:gd name="T15" fmla="*/ 246 h 843"/>
              <a:gd name="T16" fmla="*/ 640 w 1124"/>
              <a:gd name="T17" fmla="*/ 246 h 843"/>
              <a:gd name="T18" fmla="*/ 685 w 1124"/>
              <a:gd name="T19" fmla="*/ 78 h 843"/>
              <a:gd name="T20" fmla="*/ 667 w 1124"/>
              <a:gd name="T21" fmla="*/ 223 h 843"/>
              <a:gd name="T22" fmla="*/ 457 w 1124"/>
              <a:gd name="T23" fmla="*/ 223 h 843"/>
              <a:gd name="T24" fmla="*/ 439 w 1124"/>
              <a:gd name="T25" fmla="*/ 78 h 843"/>
              <a:gd name="T26" fmla="*/ 457 w 1124"/>
              <a:gd name="T27" fmla="*/ 223 h 843"/>
              <a:gd name="T28" fmla="*/ 562 w 1124"/>
              <a:gd name="T29" fmla="*/ 718 h 843"/>
              <a:gd name="T30" fmla="*/ 649 w 1124"/>
              <a:gd name="T31" fmla="*/ 281 h 843"/>
              <a:gd name="T32" fmla="*/ 858 w 1124"/>
              <a:gd name="T33" fmla="*/ 281 h 843"/>
              <a:gd name="T34" fmla="*/ 685 w 1124"/>
              <a:gd name="T35" fmla="*/ 281 h 843"/>
              <a:gd name="T36" fmla="*/ 781 w 1124"/>
              <a:gd name="T37" fmla="*/ 174 h 843"/>
              <a:gd name="T38" fmla="*/ 695 w 1124"/>
              <a:gd name="T39" fmla="*/ 246 h 843"/>
              <a:gd name="T40" fmla="*/ 851 w 1124"/>
              <a:gd name="T41" fmla="*/ 70 h 843"/>
              <a:gd name="T42" fmla="*/ 727 w 1124"/>
              <a:gd name="T43" fmla="*/ 70 h 843"/>
              <a:gd name="T44" fmla="*/ 484 w 1124"/>
              <a:gd name="T45" fmla="*/ 70 h 843"/>
              <a:gd name="T46" fmla="*/ 562 w 1124"/>
              <a:gd name="T47" fmla="*/ 135 h 843"/>
              <a:gd name="T48" fmla="*/ 273 w 1124"/>
              <a:gd name="T49" fmla="*/ 70 h 843"/>
              <a:gd name="T50" fmla="*/ 341 w 1124"/>
              <a:gd name="T51" fmla="*/ 126 h 843"/>
              <a:gd name="T52" fmla="*/ 429 w 1124"/>
              <a:gd name="T53" fmla="*/ 246 h 843"/>
              <a:gd name="T54" fmla="*/ 343 w 1124"/>
              <a:gd name="T55" fmla="*/ 174 h 843"/>
              <a:gd name="T56" fmla="*/ 525 w 1124"/>
              <a:gd name="T57" fmla="*/ 712 h 843"/>
              <a:gd name="T58" fmla="*/ 439 w 1124"/>
              <a:gd name="T59" fmla="*/ 281 h 843"/>
              <a:gd name="T60" fmla="*/ 101 w 1124"/>
              <a:gd name="T61" fmla="*/ 281 h 843"/>
              <a:gd name="T62" fmla="*/ 446 w 1124"/>
              <a:gd name="T63" fmla="*/ 649 h 843"/>
              <a:gd name="T64" fmla="*/ 1023 w 1124"/>
              <a:gd name="T65" fmla="*/ 281 h 843"/>
              <a:gd name="T66" fmla="*/ 899 w 1124"/>
              <a:gd name="T67" fmla="*/ 281 h 843"/>
              <a:gd name="T68" fmla="*/ 808 w 1124"/>
              <a:gd name="T69" fmla="*/ 151 h 843"/>
              <a:gd name="T70" fmla="*/ 1051 w 1124"/>
              <a:gd name="T71" fmla="*/ 246 h 843"/>
              <a:gd name="T72" fmla="*/ 235 w 1124"/>
              <a:gd name="T73" fmla="*/ 84 h 843"/>
              <a:gd name="T74" fmla="*/ 221 w 1124"/>
              <a:gd name="T75" fmla="*/ 246 h 843"/>
              <a:gd name="T76" fmla="*/ 235 w 1124"/>
              <a:gd name="T77" fmla="*/ 84 h 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4" h="843">
                <a:moveTo>
                  <a:pt x="1103" y="199"/>
                </a:moveTo>
                <a:cubicBezTo>
                  <a:pt x="925" y="21"/>
                  <a:pt x="925" y="21"/>
                  <a:pt x="925" y="21"/>
                </a:cubicBezTo>
                <a:cubicBezTo>
                  <a:pt x="912" y="7"/>
                  <a:pt x="894" y="0"/>
                  <a:pt x="875" y="0"/>
                </a:cubicBezTo>
                <a:cubicBezTo>
                  <a:pt x="249" y="0"/>
                  <a:pt x="249" y="0"/>
                  <a:pt x="249" y="0"/>
                </a:cubicBezTo>
                <a:cubicBezTo>
                  <a:pt x="230" y="0"/>
                  <a:pt x="212" y="7"/>
                  <a:pt x="199" y="21"/>
                </a:cubicBezTo>
                <a:cubicBezTo>
                  <a:pt x="21" y="199"/>
                  <a:pt x="21" y="199"/>
                  <a:pt x="21" y="199"/>
                </a:cubicBezTo>
                <a:cubicBezTo>
                  <a:pt x="7" y="213"/>
                  <a:pt x="0" y="231"/>
                  <a:pt x="0" y="249"/>
                </a:cubicBezTo>
                <a:cubicBezTo>
                  <a:pt x="0" y="266"/>
                  <a:pt x="6" y="282"/>
                  <a:pt x="18" y="295"/>
                </a:cubicBezTo>
                <a:cubicBezTo>
                  <a:pt x="509" y="819"/>
                  <a:pt x="509" y="819"/>
                  <a:pt x="509" y="819"/>
                </a:cubicBezTo>
                <a:cubicBezTo>
                  <a:pt x="523" y="834"/>
                  <a:pt x="542" y="843"/>
                  <a:pt x="562" y="843"/>
                </a:cubicBezTo>
                <a:cubicBezTo>
                  <a:pt x="582" y="843"/>
                  <a:pt x="601" y="834"/>
                  <a:pt x="615" y="819"/>
                </a:cubicBezTo>
                <a:cubicBezTo>
                  <a:pt x="1106" y="295"/>
                  <a:pt x="1106" y="295"/>
                  <a:pt x="1106" y="295"/>
                </a:cubicBezTo>
                <a:cubicBezTo>
                  <a:pt x="1118" y="282"/>
                  <a:pt x="1124" y="265"/>
                  <a:pt x="1124" y="248"/>
                </a:cubicBezTo>
                <a:cubicBezTo>
                  <a:pt x="1124" y="230"/>
                  <a:pt x="1117" y="213"/>
                  <a:pt x="1103" y="199"/>
                </a:cubicBezTo>
                <a:close/>
                <a:moveTo>
                  <a:pt x="640" y="246"/>
                </a:moveTo>
                <a:cubicBezTo>
                  <a:pt x="484" y="246"/>
                  <a:pt x="484" y="246"/>
                  <a:pt x="484" y="246"/>
                </a:cubicBezTo>
                <a:cubicBezTo>
                  <a:pt x="562" y="181"/>
                  <a:pt x="562" y="181"/>
                  <a:pt x="562" y="181"/>
                </a:cubicBezTo>
                <a:lnTo>
                  <a:pt x="640" y="246"/>
                </a:lnTo>
                <a:close/>
                <a:moveTo>
                  <a:pt x="589" y="158"/>
                </a:moveTo>
                <a:cubicBezTo>
                  <a:pt x="685" y="78"/>
                  <a:pt x="685" y="78"/>
                  <a:pt x="685" y="78"/>
                </a:cubicBezTo>
                <a:cubicBezTo>
                  <a:pt x="756" y="149"/>
                  <a:pt x="756" y="149"/>
                  <a:pt x="756" y="149"/>
                </a:cubicBezTo>
                <a:cubicBezTo>
                  <a:pt x="667" y="223"/>
                  <a:pt x="667" y="223"/>
                  <a:pt x="667" y="223"/>
                </a:cubicBezTo>
                <a:lnTo>
                  <a:pt x="589" y="158"/>
                </a:lnTo>
                <a:close/>
                <a:moveTo>
                  <a:pt x="457" y="223"/>
                </a:moveTo>
                <a:cubicBezTo>
                  <a:pt x="368" y="149"/>
                  <a:pt x="368" y="149"/>
                  <a:pt x="368" y="149"/>
                </a:cubicBezTo>
                <a:cubicBezTo>
                  <a:pt x="439" y="78"/>
                  <a:pt x="439" y="78"/>
                  <a:pt x="439" y="78"/>
                </a:cubicBezTo>
                <a:cubicBezTo>
                  <a:pt x="535" y="158"/>
                  <a:pt x="535" y="158"/>
                  <a:pt x="535" y="158"/>
                </a:cubicBezTo>
                <a:lnTo>
                  <a:pt x="457" y="223"/>
                </a:lnTo>
                <a:close/>
                <a:moveTo>
                  <a:pt x="649" y="281"/>
                </a:moveTo>
                <a:cubicBezTo>
                  <a:pt x="562" y="718"/>
                  <a:pt x="562" y="718"/>
                  <a:pt x="562" y="718"/>
                </a:cubicBezTo>
                <a:cubicBezTo>
                  <a:pt x="475" y="281"/>
                  <a:pt x="475" y="281"/>
                  <a:pt x="475" y="281"/>
                </a:cubicBezTo>
                <a:lnTo>
                  <a:pt x="649" y="281"/>
                </a:lnTo>
                <a:close/>
                <a:moveTo>
                  <a:pt x="685" y="281"/>
                </a:moveTo>
                <a:cubicBezTo>
                  <a:pt x="858" y="281"/>
                  <a:pt x="858" y="281"/>
                  <a:pt x="858" y="281"/>
                </a:cubicBezTo>
                <a:cubicBezTo>
                  <a:pt x="599" y="712"/>
                  <a:pt x="599" y="712"/>
                  <a:pt x="599" y="712"/>
                </a:cubicBezTo>
                <a:lnTo>
                  <a:pt x="685" y="281"/>
                </a:lnTo>
                <a:close/>
                <a:moveTo>
                  <a:pt x="695" y="246"/>
                </a:moveTo>
                <a:cubicBezTo>
                  <a:pt x="781" y="174"/>
                  <a:pt x="781" y="174"/>
                  <a:pt x="781" y="174"/>
                </a:cubicBezTo>
                <a:cubicBezTo>
                  <a:pt x="853" y="246"/>
                  <a:pt x="853" y="246"/>
                  <a:pt x="853" y="246"/>
                </a:cubicBezTo>
                <a:lnTo>
                  <a:pt x="695" y="246"/>
                </a:lnTo>
                <a:close/>
                <a:moveTo>
                  <a:pt x="727" y="70"/>
                </a:moveTo>
                <a:cubicBezTo>
                  <a:pt x="851" y="70"/>
                  <a:pt x="851" y="70"/>
                  <a:pt x="851" y="70"/>
                </a:cubicBezTo>
                <a:cubicBezTo>
                  <a:pt x="783" y="126"/>
                  <a:pt x="783" y="126"/>
                  <a:pt x="783" y="126"/>
                </a:cubicBezTo>
                <a:lnTo>
                  <a:pt x="727" y="70"/>
                </a:lnTo>
                <a:close/>
                <a:moveTo>
                  <a:pt x="562" y="135"/>
                </a:moveTo>
                <a:cubicBezTo>
                  <a:pt x="484" y="70"/>
                  <a:pt x="484" y="70"/>
                  <a:pt x="484" y="70"/>
                </a:cubicBezTo>
                <a:cubicBezTo>
                  <a:pt x="640" y="70"/>
                  <a:pt x="640" y="70"/>
                  <a:pt x="640" y="70"/>
                </a:cubicBezTo>
                <a:lnTo>
                  <a:pt x="562" y="135"/>
                </a:lnTo>
                <a:close/>
                <a:moveTo>
                  <a:pt x="341" y="126"/>
                </a:moveTo>
                <a:cubicBezTo>
                  <a:pt x="273" y="70"/>
                  <a:pt x="273" y="70"/>
                  <a:pt x="273" y="70"/>
                </a:cubicBezTo>
                <a:cubicBezTo>
                  <a:pt x="397" y="70"/>
                  <a:pt x="397" y="70"/>
                  <a:pt x="397" y="70"/>
                </a:cubicBezTo>
                <a:lnTo>
                  <a:pt x="341" y="126"/>
                </a:lnTo>
                <a:close/>
                <a:moveTo>
                  <a:pt x="343" y="174"/>
                </a:moveTo>
                <a:cubicBezTo>
                  <a:pt x="429" y="246"/>
                  <a:pt x="429" y="246"/>
                  <a:pt x="429" y="246"/>
                </a:cubicBezTo>
                <a:cubicBezTo>
                  <a:pt x="271" y="246"/>
                  <a:pt x="271" y="246"/>
                  <a:pt x="271" y="246"/>
                </a:cubicBezTo>
                <a:lnTo>
                  <a:pt x="343" y="174"/>
                </a:lnTo>
                <a:close/>
                <a:moveTo>
                  <a:pt x="439" y="281"/>
                </a:moveTo>
                <a:cubicBezTo>
                  <a:pt x="525" y="712"/>
                  <a:pt x="525" y="712"/>
                  <a:pt x="525" y="712"/>
                </a:cubicBezTo>
                <a:cubicBezTo>
                  <a:pt x="266" y="281"/>
                  <a:pt x="266" y="281"/>
                  <a:pt x="266" y="281"/>
                </a:cubicBezTo>
                <a:lnTo>
                  <a:pt x="439" y="281"/>
                </a:lnTo>
                <a:close/>
                <a:moveTo>
                  <a:pt x="446" y="649"/>
                </a:moveTo>
                <a:cubicBezTo>
                  <a:pt x="101" y="281"/>
                  <a:pt x="101" y="281"/>
                  <a:pt x="101" y="281"/>
                </a:cubicBezTo>
                <a:cubicBezTo>
                  <a:pt x="225" y="281"/>
                  <a:pt x="225" y="281"/>
                  <a:pt x="225" y="281"/>
                </a:cubicBezTo>
                <a:lnTo>
                  <a:pt x="446" y="649"/>
                </a:lnTo>
                <a:close/>
                <a:moveTo>
                  <a:pt x="899" y="281"/>
                </a:moveTo>
                <a:cubicBezTo>
                  <a:pt x="1023" y="281"/>
                  <a:pt x="1023" y="281"/>
                  <a:pt x="1023" y="281"/>
                </a:cubicBezTo>
                <a:cubicBezTo>
                  <a:pt x="678" y="649"/>
                  <a:pt x="678" y="649"/>
                  <a:pt x="678" y="649"/>
                </a:cubicBezTo>
                <a:lnTo>
                  <a:pt x="899" y="281"/>
                </a:lnTo>
                <a:close/>
                <a:moveTo>
                  <a:pt x="903" y="246"/>
                </a:moveTo>
                <a:cubicBezTo>
                  <a:pt x="808" y="151"/>
                  <a:pt x="808" y="151"/>
                  <a:pt x="808" y="151"/>
                </a:cubicBezTo>
                <a:cubicBezTo>
                  <a:pt x="889" y="84"/>
                  <a:pt x="889" y="84"/>
                  <a:pt x="889" y="84"/>
                </a:cubicBezTo>
                <a:cubicBezTo>
                  <a:pt x="1051" y="246"/>
                  <a:pt x="1051" y="246"/>
                  <a:pt x="1051" y="246"/>
                </a:cubicBezTo>
                <a:lnTo>
                  <a:pt x="903" y="246"/>
                </a:lnTo>
                <a:close/>
                <a:moveTo>
                  <a:pt x="235" y="84"/>
                </a:moveTo>
                <a:cubicBezTo>
                  <a:pt x="316" y="151"/>
                  <a:pt x="316" y="151"/>
                  <a:pt x="316" y="151"/>
                </a:cubicBezTo>
                <a:cubicBezTo>
                  <a:pt x="221" y="246"/>
                  <a:pt x="221" y="246"/>
                  <a:pt x="221" y="246"/>
                </a:cubicBezTo>
                <a:cubicBezTo>
                  <a:pt x="70" y="246"/>
                  <a:pt x="70" y="246"/>
                  <a:pt x="70" y="246"/>
                </a:cubicBezTo>
                <a:lnTo>
                  <a:pt x="235" y="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31323" y="2156454"/>
            <a:ext cx="1569781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892871" y="2476534"/>
            <a:ext cx="2108233" cy="2954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431323" y="3794935"/>
            <a:ext cx="1569781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892871" y="4115017"/>
            <a:ext cx="2108233" cy="2954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431323" y="5377040"/>
            <a:ext cx="1569781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892871" y="5697121"/>
            <a:ext cx="2108233" cy="2954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4443914" y="5392462"/>
            <a:ext cx="504471" cy="502248"/>
            <a:chOff x="-365126" y="-2462213"/>
            <a:chExt cx="4321176" cy="4302126"/>
          </a:xfrm>
          <a:solidFill>
            <a:schemeClr val="bg1"/>
          </a:solidFill>
        </p:grpSpPr>
        <p:sp>
          <p:nvSpPr>
            <p:cNvPr id="59" name="Freeform 5"/>
            <p:cNvSpPr>
              <a:spLocks noEditPoints="1"/>
            </p:cNvSpPr>
            <p:nvPr/>
          </p:nvSpPr>
          <p:spPr bwMode="auto">
            <a:xfrm>
              <a:off x="-365126" y="-2058988"/>
              <a:ext cx="3937000" cy="3898901"/>
            </a:xfrm>
            <a:custGeom>
              <a:avLst/>
              <a:gdLst>
                <a:gd name="T0" fmla="*/ 744 w 1047"/>
                <a:gd name="T1" fmla="*/ 26 h 1037"/>
                <a:gd name="T2" fmla="*/ 681 w 1047"/>
                <a:gd name="T3" fmla="*/ 0 h 1037"/>
                <a:gd name="T4" fmla="*/ 618 w 1047"/>
                <a:gd name="T5" fmla="*/ 26 h 1037"/>
                <a:gd name="T6" fmla="*/ 568 w 1047"/>
                <a:gd name="T7" fmla="*/ 77 h 1037"/>
                <a:gd name="T8" fmla="*/ 541 w 1047"/>
                <a:gd name="T9" fmla="*/ 140 h 1037"/>
                <a:gd name="T10" fmla="*/ 555 w 1047"/>
                <a:gd name="T11" fmla="*/ 187 h 1037"/>
                <a:gd name="T12" fmla="*/ 69 w 1047"/>
                <a:gd name="T13" fmla="*/ 382 h 1037"/>
                <a:gd name="T14" fmla="*/ 7 w 1047"/>
                <a:gd name="T15" fmla="*/ 460 h 1037"/>
                <a:gd name="T16" fmla="*/ 37 w 1047"/>
                <a:gd name="T17" fmla="*/ 556 h 1037"/>
                <a:gd name="T18" fmla="*/ 491 w 1047"/>
                <a:gd name="T19" fmla="*/ 1006 h 1037"/>
                <a:gd name="T20" fmla="*/ 565 w 1047"/>
                <a:gd name="T21" fmla="*/ 1037 h 1037"/>
                <a:gd name="T22" fmla="*/ 567 w 1047"/>
                <a:gd name="T23" fmla="*/ 1037 h 1037"/>
                <a:gd name="T24" fmla="*/ 589 w 1047"/>
                <a:gd name="T25" fmla="*/ 1035 h 1037"/>
                <a:gd name="T26" fmla="*/ 667 w 1047"/>
                <a:gd name="T27" fmla="*/ 969 h 1037"/>
                <a:gd name="T28" fmla="*/ 858 w 1047"/>
                <a:gd name="T29" fmla="*/ 491 h 1037"/>
                <a:gd name="T30" fmla="*/ 907 w 1047"/>
                <a:gd name="T31" fmla="*/ 506 h 1037"/>
                <a:gd name="T32" fmla="*/ 970 w 1047"/>
                <a:gd name="T33" fmla="*/ 480 h 1037"/>
                <a:gd name="T34" fmla="*/ 1020 w 1047"/>
                <a:gd name="T35" fmla="*/ 429 h 1037"/>
                <a:gd name="T36" fmla="*/ 1047 w 1047"/>
                <a:gd name="T37" fmla="*/ 366 h 1037"/>
                <a:gd name="T38" fmla="*/ 1021 w 1047"/>
                <a:gd name="T39" fmla="*/ 303 h 1037"/>
                <a:gd name="T40" fmla="*/ 744 w 1047"/>
                <a:gd name="T41" fmla="*/ 26 h 1037"/>
                <a:gd name="T42" fmla="*/ 601 w 1047"/>
                <a:gd name="T43" fmla="*/ 943 h 1037"/>
                <a:gd name="T44" fmla="*/ 575 w 1047"/>
                <a:gd name="T45" fmla="*/ 965 h 1037"/>
                <a:gd name="T46" fmla="*/ 566 w 1047"/>
                <a:gd name="T47" fmla="*/ 966 h 1037"/>
                <a:gd name="T48" fmla="*/ 542 w 1047"/>
                <a:gd name="T49" fmla="*/ 955 h 1037"/>
                <a:gd name="T50" fmla="*/ 87 w 1047"/>
                <a:gd name="T51" fmla="*/ 505 h 1037"/>
                <a:gd name="T52" fmla="*/ 77 w 1047"/>
                <a:gd name="T53" fmla="*/ 473 h 1037"/>
                <a:gd name="T54" fmla="*/ 98 w 1047"/>
                <a:gd name="T55" fmla="*/ 447 h 1037"/>
                <a:gd name="T56" fmla="*/ 320 w 1047"/>
                <a:gd name="T57" fmla="*/ 358 h 1037"/>
                <a:gd name="T58" fmla="*/ 770 w 1047"/>
                <a:gd name="T59" fmla="*/ 520 h 1037"/>
                <a:gd name="T60" fmla="*/ 601 w 1047"/>
                <a:gd name="T61" fmla="*/ 943 h 1037"/>
                <a:gd name="T62" fmla="*/ 970 w 1047"/>
                <a:gd name="T63" fmla="*/ 378 h 1037"/>
                <a:gd name="T64" fmla="*/ 919 w 1047"/>
                <a:gd name="T65" fmla="*/ 429 h 1037"/>
                <a:gd name="T66" fmla="*/ 894 w 1047"/>
                <a:gd name="T67" fmla="*/ 429 h 1037"/>
                <a:gd name="T68" fmla="*/ 831 w 1047"/>
                <a:gd name="T69" fmla="*/ 366 h 1037"/>
                <a:gd name="T70" fmla="*/ 780 w 1047"/>
                <a:gd name="T71" fmla="*/ 494 h 1037"/>
                <a:gd name="T72" fmla="*/ 784 w 1047"/>
                <a:gd name="T73" fmla="*/ 483 h 1037"/>
                <a:gd name="T74" fmla="*/ 468 w 1047"/>
                <a:gd name="T75" fmla="*/ 350 h 1037"/>
                <a:gd name="T76" fmla="*/ 376 w 1047"/>
                <a:gd name="T77" fmla="*/ 336 h 1037"/>
                <a:gd name="T78" fmla="*/ 679 w 1047"/>
                <a:gd name="T79" fmla="*/ 214 h 1037"/>
                <a:gd name="T80" fmla="*/ 618 w 1047"/>
                <a:gd name="T81" fmla="*/ 153 h 1037"/>
                <a:gd name="T82" fmla="*/ 618 w 1047"/>
                <a:gd name="T83" fmla="*/ 128 h 1037"/>
                <a:gd name="T84" fmla="*/ 669 w 1047"/>
                <a:gd name="T85" fmla="*/ 77 h 1037"/>
                <a:gd name="T86" fmla="*/ 694 w 1047"/>
                <a:gd name="T87" fmla="*/ 77 h 1037"/>
                <a:gd name="T88" fmla="*/ 970 w 1047"/>
                <a:gd name="T89" fmla="*/ 353 h 1037"/>
                <a:gd name="T90" fmla="*/ 970 w 1047"/>
                <a:gd name="T91" fmla="*/ 378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47" h="1037">
                  <a:moveTo>
                    <a:pt x="744" y="26"/>
                  </a:moveTo>
                  <a:cubicBezTo>
                    <a:pt x="727" y="10"/>
                    <a:pt x="705" y="0"/>
                    <a:pt x="681" y="0"/>
                  </a:cubicBezTo>
                  <a:cubicBezTo>
                    <a:pt x="657" y="0"/>
                    <a:pt x="635" y="10"/>
                    <a:pt x="618" y="26"/>
                  </a:cubicBezTo>
                  <a:cubicBezTo>
                    <a:pt x="568" y="77"/>
                    <a:pt x="568" y="77"/>
                    <a:pt x="568" y="77"/>
                  </a:cubicBezTo>
                  <a:cubicBezTo>
                    <a:pt x="551" y="94"/>
                    <a:pt x="541" y="116"/>
                    <a:pt x="541" y="140"/>
                  </a:cubicBezTo>
                  <a:cubicBezTo>
                    <a:pt x="541" y="157"/>
                    <a:pt x="546" y="173"/>
                    <a:pt x="555" y="187"/>
                  </a:cubicBezTo>
                  <a:cubicBezTo>
                    <a:pt x="69" y="382"/>
                    <a:pt x="69" y="382"/>
                    <a:pt x="69" y="382"/>
                  </a:cubicBezTo>
                  <a:cubicBezTo>
                    <a:pt x="37" y="396"/>
                    <a:pt x="13" y="425"/>
                    <a:pt x="7" y="460"/>
                  </a:cubicBezTo>
                  <a:cubicBezTo>
                    <a:pt x="0" y="495"/>
                    <a:pt x="11" y="531"/>
                    <a:pt x="37" y="556"/>
                  </a:cubicBezTo>
                  <a:cubicBezTo>
                    <a:pt x="491" y="1006"/>
                    <a:pt x="491" y="1006"/>
                    <a:pt x="491" y="1006"/>
                  </a:cubicBezTo>
                  <a:cubicBezTo>
                    <a:pt x="511" y="1025"/>
                    <a:pt x="537" y="1036"/>
                    <a:pt x="565" y="1037"/>
                  </a:cubicBezTo>
                  <a:cubicBezTo>
                    <a:pt x="565" y="1037"/>
                    <a:pt x="567" y="1037"/>
                    <a:pt x="567" y="1037"/>
                  </a:cubicBezTo>
                  <a:cubicBezTo>
                    <a:pt x="575" y="1037"/>
                    <a:pt x="582" y="1036"/>
                    <a:pt x="589" y="1035"/>
                  </a:cubicBezTo>
                  <a:cubicBezTo>
                    <a:pt x="625" y="1027"/>
                    <a:pt x="654" y="1003"/>
                    <a:pt x="667" y="969"/>
                  </a:cubicBezTo>
                  <a:cubicBezTo>
                    <a:pt x="858" y="491"/>
                    <a:pt x="858" y="491"/>
                    <a:pt x="858" y="491"/>
                  </a:cubicBezTo>
                  <a:cubicBezTo>
                    <a:pt x="872" y="501"/>
                    <a:pt x="889" y="506"/>
                    <a:pt x="907" y="506"/>
                  </a:cubicBezTo>
                  <a:cubicBezTo>
                    <a:pt x="931" y="506"/>
                    <a:pt x="953" y="496"/>
                    <a:pt x="970" y="480"/>
                  </a:cubicBezTo>
                  <a:cubicBezTo>
                    <a:pt x="1020" y="429"/>
                    <a:pt x="1020" y="429"/>
                    <a:pt x="1020" y="429"/>
                  </a:cubicBezTo>
                  <a:cubicBezTo>
                    <a:pt x="1037" y="412"/>
                    <a:pt x="1047" y="390"/>
                    <a:pt x="1047" y="366"/>
                  </a:cubicBezTo>
                  <a:cubicBezTo>
                    <a:pt x="1047" y="342"/>
                    <a:pt x="1037" y="319"/>
                    <a:pt x="1021" y="303"/>
                  </a:cubicBezTo>
                  <a:lnTo>
                    <a:pt x="744" y="26"/>
                  </a:lnTo>
                  <a:close/>
                  <a:moveTo>
                    <a:pt x="601" y="943"/>
                  </a:moveTo>
                  <a:cubicBezTo>
                    <a:pt x="596" y="954"/>
                    <a:pt x="586" y="962"/>
                    <a:pt x="575" y="965"/>
                  </a:cubicBezTo>
                  <a:cubicBezTo>
                    <a:pt x="572" y="965"/>
                    <a:pt x="569" y="966"/>
                    <a:pt x="566" y="966"/>
                  </a:cubicBezTo>
                  <a:cubicBezTo>
                    <a:pt x="557" y="965"/>
                    <a:pt x="549" y="962"/>
                    <a:pt x="542" y="955"/>
                  </a:cubicBezTo>
                  <a:cubicBezTo>
                    <a:pt x="87" y="505"/>
                    <a:pt x="87" y="505"/>
                    <a:pt x="87" y="505"/>
                  </a:cubicBezTo>
                  <a:cubicBezTo>
                    <a:pt x="79" y="497"/>
                    <a:pt x="75" y="485"/>
                    <a:pt x="77" y="473"/>
                  </a:cubicBezTo>
                  <a:cubicBezTo>
                    <a:pt x="79" y="462"/>
                    <a:pt x="87" y="452"/>
                    <a:pt x="98" y="447"/>
                  </a:cubicBezTo>
                  <a:cubicBezTo>
                    <a:pt x="320" y="358"/>
                    <a:pt x="320" y="358"/>
                    <a:pt x="320" y="358"/>
                  </a:cubicBezTo>
                  <a:cubicBezTo>
                    <a:pt x="470" y="408"/>
                    <a:pt x="620" y="360"/>
                    <a:pt x="770" y="520"/>
                  </a:cubicBezTo>
                  <a:lnTo>
                    <a:pt x="601" y="943"/>
                  </a:lnTo>
                  <a:close/>
                  <a:moveTo>
                    <a:pt x="970" y="378"/>
                  </a:moveTo>
                  <a:cubicBezTo>
                    <a:pt x="919" y="429"/>
                    <a:pt x="919" y="429"/>
                    <a:pt x="919" y="429"/>
                  </a:cubicBezTo>
                  <a:cubicBezTo>
                    <a:pt x="912" y="436"/>
                    <a:pt x="901" y="436"/>
                    <a:pt x="894" y="429"/>
                  </a:cubicBezTo>
                  <a:cubicBezTo>
                    <a:pt x="831" y="366"/>
                    <a:pt x="831" y="366"/>
                    <a:pt x="831" y="366"/>
                  </a:cubicBezTo>
                  <a:cubicBezTo>
                    <a:pt x="780" y="494"/>
                    <a:pt x="780" y="494"/>
                    <a:pt x="780" y="494"/>
                  </a:cubicBezTo>
                  <a:cubicBezTo>
                    <a:pt x="784" y="483"/>
                    <a:pt x="784" y="483"/>
                    <a:pt x="784" y="483"/>
                  </a:cubicBezTo>
                  <a:cubicBezTo>
                    <a:pt x="676" y="376"/>
                    <a:pt x="567" y="362"/>
                    <a:pt x="468" y="350"/>
                  </a:cubicBezTo>
                  <a:cubicBezTo>
                    <a:pt x="437" y="346"/>
                    <a:pt x="406" y="342"/>
                    <a:pt x="376" y="336"/>
                  </a:cubicBezTo>
                  <a:cubicBezTo>
                    <a:pt x="679" y="214"/>
                    <a:pt x="679" y="214"/>
                    <a:pt x="679" y="214"/>
                  </a:cubicBezTo>
                  <a:cubicBezTo>
                    <a:pt x="618" y="153"/>
                    <a:pt x="618" y="153"/>
                    <a:pt x="618" y="153"/>
                  </a:cubicBezTo>
                  <a:cubicBezTo>
                    <a:pt x="611" y="146"/>
                    <a:pt x="611" y="135"/>
                    <a:pt x="618" y="128"/>
                  </a:cubicBezTo>
                  <a:cubicBezTo>
                    <a:pt x="669" y="77"/>
                    <a:pt x="669" y="77"/>
                    <a:pt x="669" y="77"/>
                  </a:cubicBezTo>
                  <a:cubicBezTo>
                    <a:pt x="676" y="70"/>
                    <a:pt x="687" y="70"/>
                    <a:pt x="694" y="77"/>
                  </a:cubicBezTo>
                  <a:cubicBezTo>
                    <a:pt x="970" y="353"/>
                    <a:pt x="970" y="353"/>
                    <a:pt x="970" y="353"/>
                  </a:cubicBezTo>
                  <a:cubicBezTo>
                    <a:pt x="977" y="360"/>
                    <a:pt x="977" y="372"/>
                    <a:pt x="970" y="3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 noEditPoints="1"/>
            </p:cNvSpPr>
            <p:nvPr/>
          </p:nvSpPr>
          <p:spPr bwMode="auto">
            <a:xfrm>
              <a:off x="1536700" y="-311150"/>
              <a:ext cx="669925" cy="673100"/>
            </a:xfrm>
            <a:custGeom>
              <a:avLst/>
              <a:gdLst>
                <a:gd name="T0" fmla="*/ 89 w 178"/>
                <a:gd name="T1" fmla="*/ 179 h 179"/>
                <a:gd name="T2" fmla="*/ 178 w 178"/>
                <a:gd name="T3" fmla="*/ 89 h 179"/>
                <a:gd name="T4" fmla="*/ 89 w 178"/>
                <a:gd name="T5" fmla="*/ 0 h 179"/>
                <a:gd name="T6" fmla="*/ 0 w 178"/>
                <a:gd name="T7" fmla="*/ 89 h 179"/>
                <a:gd name="T8" fmla="*/ 89 w 178"/>
                <a:gd name="T9" fmla="*/ 179 h 179"/>
                <a:gd name="T10" fmla="*/ 89 w 178"/>
                <a:gd name="T11" fmla="*/ 36 h 179"/>
                <a:gd name="T12" fmla="*/ 143 w 178"/>
                <a:gd name="T13" fmla="*/ 89 h 179"/>
                <a:gd name="T14" fmla="*/ 89 w 178"/>
                <a:gd name="T15" fmla="*/ 143 h 179"/>
                <a:gd name="T16" fmla="*/ 35 w 178"/>
                <a:gd name="T17" fmla="*/ 89 h 179"/>
                <a:gd name="T18" fmla="*/ 89 w 178"/>
                <a:gd name="T19" fmla="*/ 3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79">
                  <a:moveTo>
                    <a:pt x="89" y="179"/>
                  </a:moveTo>
                  <a:cubicBezTo>
                    <a:pt x="138" y="179"/>
                    <a:pt x="178" y="139"/>
                    <a:pt x="178" y="89"/>
                  </a:cubicBezTo>
                  <a:cubicBezTo>
                    <a:pt x="178" y="40"/>
                    <a:pt x="138" y="0"/>
                    <a:pt x="89" y="0"/>
                  </a:cubicBezTo>
                  <a:cubicBezTo>
                    <a:pt x="40" y="0"/>
                    <a:pt x="0" y="40"/>
                    <a:pt x="0" y="89"/>
                  </a:cubicBezTo>
                  <a:cubicBezTo>
                    <a:pt x="0" y="139"/>
                    <a:pt x="40" y="179"/>
                    <a:pt x="89" y="179"/>
                  </a:cubicBezTo>
                  <a:close/>
                  <a:moveTo>
                    <a:pt x="89" y="36"/>
                  </a:moveTo>
                  <a:cubicBezTo>
                    <a:pt x="119" y="36"/>
                    <a:pt x="143" y="60"/>
                    <a:pt x="143" y="89"/>
                  </a:cubicBezTo>
                  <a:cubicBezTo>
                    <a:pt x="143" y="119"/>
                    <a:pt x="119" y="143"/>
                    <a:pt x="89" y="143"/>
                  </a:cubicBezTo>
                  <a:cubicBezTo>
                    <a:pt x="59" y="143"/>
                    <a:pt x="35" y="119"/>
                    <a:pt x="35" y="89"/>
                  </a:cubicBezTo>
                  <a:cubicBezTo>
                    <a:pt x="35" y="60"/>
                    <a:pt x="59" y="36"/>
                    <a:pt x="89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7"/>
            <p:cNvSpPr>
              <a:spLocks noEditPoints="1"/>
            </p:cNvSpPr>
            <p:nvPr/>
          </p:nvSpPr>
          <p:spPr bwMode="auto">
            <a:xfrm>
              <a:off x="3282950" y="-2462213"/>
              <a:ext cx="673100" cy="673100"/>
            </a:xfrm>
            <a:custGeom>
              <a:avLst/>
              <a:gdLst>
                <a:gd name="T0" fmla="*/ 90 w 179"/>
                <a:gd name="T1" fmla="*/ 0 h 179"/>
                <a:gd name="T2" fmla="*/ 0 w 179"/>
                <a:gd name="T3" fmla="*/ 89 h 179"/>
                <a:gd name="T4" fmla="*/ 90 w 179"/>
                <a:gd name="T5" fmla="*/ 179 h 179"/>
                <a:gd name="T6" fmla="*/ 179 w 179"/>
                <a:gd name="T7" fmla="*/ 89 h 179"/>
                <a:gd name="T8" fmla="*/ 90 w 179"/>
                <a:gd name="T9" fmla="*/ 0 h 179"/>
                <a:gd name="T10" fmla="*/ 90 w 179"/>
                <a:gd name="T11" fmla="*/ 143 h 179"/>
                <a:gd name="T12" fmla="*/ 36 w 179"/>
                <a:gd name="T13" fmla="*/ 89 h 179"/>
                <a:gd name="T14" fmla="*/ 90 w 179"/>
                <a:gd name="T15" fmla="*/ 36 h 179"/>
                <a:gd name="T16" fmla="*/ 143 w 179"/>
                <a:gd name="T17" fmla="*/ 89 h 179"/>
                <a:gd name="T18" fmla="*/ 90 w 179"/>
                <a:gd name="T19" fmla="*/ 143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9" h="179">
                  <a:moveTo>
                    <a:pt x="90" y="0"/>
                  </a:moveTo>
                  <a:cubicBezTo>
                    <a:pt x="40" y="0"/>
                    <a:pt x="0" y="40"/>
                    <a:pt x="0" y="89"/>
                  </a:cubicBezTo>
                  <a:cubicBezTo>
                    <a:pt x="0" y="139"/>
                    <a:pt x="40" y="179"/>
                    <a:pt x="90" y="179"/>
                  </a:cubicBezTo>
                  <a:cubicBezTo>
                    <a:pt x="139" y="179"/>
                    <a:pt x="179" y="139"/>
                    <a:pt x="179" y="89"/>
                  </a:cubicBezTo>
                  <a:cubicBezTo>
                    <a:pt x="179" y="40"/>
                    <a:pt x="139" y="0"/>
                    <a:pt x="90" y="0"/>
                  </a:cubicBezTo>
                  <a:close/>
                  <a:moveTo>
                    <a:pt x="90" y="143"/>
                  </a:moveTo>
                  <a:cubicBezTo>
                    <a:pt x="60" y="143"/>
                    <a:pt x="36" y="119"/>
                    <a:pt x="36" y="89"/>
                  </a:cubicBezTo>
                  <a:cubicBezTo>
                    <a:pt x="36" y="60"/>
                    <a:pt x="60" y="36"/>
                    <a:pt x="90" y="36"/>
                  </a:cubicBezTo>
                  <a:cubicBezTo>
                    <a:pt x="119" y="36"/>
                    <a:pt x="143" y="60"/>
                    <a:pt x="143" y="89"/>
                  </a:cubicBezTo>
                  <a:cubicBezTo>
                    <a:pt x="143" y="119"/>
                    <a:pt x="119" y="143"/>
                    <a:pt x="90" y="1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8"/>
            <p:cNvSpPr>
              <a:spLocks noEditPoints="1"/>
            </p:cNvSpPr>
            <p:nvPr/>
          </p:nvSpPr>
          <p:spPr bwMode="auto">
            <a:xfrm>
              <a:off x="728662" y="-446088"/>
              <a:ext cx="538163" cy="536575"/>
            </a:xfrm>
            <a:custGeom>
              <a:avLst/>
              <a:gdLst>
                <a:gd name="T0" fmla="*/ 0 w 143"/>
                <a:gd name="T1" fmla="*/ 72 h 143"/>
                <a:gd name="T2" fmla="*/ 72 w 143"/>
                <a:gd name="T3" fmla="*/ 143 h 143"/>
                <a:gd name="T4" fmla="*/ 143 w 143"/>
                <a:gd name="T5" fmla="*/ 72 h 143"/>
                <a:gd name="T6" fmla="*/ 72 w 143"/>
                <a:gd name="T7" fmla="*/ 0 h 143"/>
                <a:gd name="T8" fmla="*/ 0 w 143"/>
                <a:gd name="T9" fmla="*/ 72 h 143"/>
                <a:gd name="T10" fmla="*/ 72 w 143"/>
                <a:gd name="T11" fmla="*/ 36 h 143"/>
                <a:gd name="T12" fmla="*/ 107 w 143"/>
                <a:gd name="T13" fmla="*/ 72 h 143"/>
                <a:gd name="T14" fmla="*/ 72 w 143"/>
                <a:gd name="T15" fmla="*/ 108 h 143"/>
                <a:gd name="T16" fmla="*/ 36 w 143"/>
                <a:gd name="T17" fmla="*/ 72 h 143"/>
                <a:gd name="T18" fmla="*/ 72 w 143"/>
                <a:gd name="T19" fmla="*/ 36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3" h="143">
                  <a:moveTo>
                    <a:pt x="0" y="72"/>
                  </a:moveTo>
                  <a:cubicBezTo>
                    <a:pt x="0" y="111"/>
                    <a:pt x="32" y="143"/>
                    <a:pt x="72" y="143"/>
                  </a:cubicBezTo>
                  <a:cubicBezTo>
                    <a:pt x="111" y="143"/>
                    <a:pt x="143" y="111"/>
                    <a:pt x="143" y="72"/>
                  </a:cubicBezTo>
                  <a:cubicBezTo>
                    <a:pt x="143" y="32"/>
                    <a:pt x="111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lose/>
                  <a:moveTo>
                    <a:pt x="72" y="36"/>
                  </a:moveTo>
                  <a:cubicBezTo>
                    <a:pt x="91" y="36"/>
                    <a:pt x="107" y="52"/>
                    <a:pt x="107" y="72"/>
                  </a:cubicBezTo>
                  <a:cubicBezTo>
                    <a:pt x="107" y="92"/>
                    <a:pt x="91" y="108"/>
                    <a:pt x="72" y="108"/>
                  </a:cubicBezTo>
                  <a:cubicBezTo>
                    <a:pt x="52" y="108"/>
                    <a:pt x="36" y="92"/>
                    <a:pt x="36" y="72"/>
                  </a:cubicBezTo>
                  <a:cubicBezTo>
                    <a:pt x="36" y="52"/>
                    <a:pt x="52" y="36"/>
                    <a:pt x="7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Oval 9"/>
            <p:cNvSpPr>
              <a:spLocks noChangeArrowheads="1"/>
            </p:cNvSpPr>
            <p:nvPr/>
          </p:nvSpPr>
          <p:spPr bwMode="auto">
            <a:xfrm>
              <a:off x="1266825" y="496888"/>
              <a:ext cx="269875" cy="266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Oval 10"/>
            <p:cNvSpPr>
              <a:spLocks noChangeArrowheads="1"/>
            </p:cNvSpPr>
            <p:nvPr/>
          </p:nvSpPr>
          <p:spPr bwMode="auto">
            <a:xfrm>
              <a:off x="3417887" y="-1522413"/>
              <a:ext cx="269875" cy="2714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9" name="Straight Connector 78"/>
          <p:cNvCxnSpPr/>
          <p:nvPr/>
        </p:nvCxnSpPr>
        <p:spPr>
          <a:xfrm>
            <a:off x="5335233" y="2444356"/>
            <a:ext cx="650381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5335233" y="4058636"/>
            <a:ext cx="650381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5335233" y="5667123"/>
            <a:ext cx="650381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reeform 1"/>
          <p:cNvSpPr>
            <a:spLocks noEditPoints="1"/>
          </p:cNvSpPr>
          <p:nvPr/>
        </p:nvSpPr>
        <p:spPr bwMode="auto">
          <a:xfrm>
            <a:off x="5491656" y="2052623"/>
            <a:ext cx="1875440" cy="4431126"/>
          </a:xfrm>
          <a:custGeom>
            <a:avLst/>
            <a:gdLst>
              <a:gd name="T0" fmla="*/ 625 w 693"/>
              <a:gd name="T1" fmla="*/ 1522 h 1641"/>
              <a:gd name="T2" fmla="*/ 520 w 693"/>
              <a:gd name="T3" fmla="*/ 985 h 1641"/>
              <a:gd name="T4" fmla="*/ 498 w 693"/>
              <a:gd name="T5" fmla="*/ 789 h 1641"/>
              <a:gd name="T6" fmla="*/ 532 w 693"/>
              <a:gd name="T7" fmla="*/ 760 h 1641"/>
              <a:gd name="T8" fmla="*/ 571 w 693"/>
              <a:gd name="T9" fmla="*/ 506 h 1641"/>
              <a:gd name="T10" fmla="*/ 505 w 693"/>
              <a:gd name="T11" fmla="*/ 282 h 1641"/>
              <a:gd name="T12" fmla="*/ 394 w 693"/>
              <a:gd name="T13" fmla="*/ 243 h 1641"/>
              <a:gd name="T14" fmla="*/ 344 w 693"/>
              <a:gd name="T15" fmla="*/ 214 h 1641"/>
              <a:gd name="T16" fmla="*/ 341 w 693"/>
              <a:gd name="T17" fmla="*/ 204 h 1641"/>
              <a:gd name="T18" fmla="*/ 354 w 693"/>
              <a:gd name="T19" fmla="*/ 65 h 1641"/>
              <a:gd name="T20" fmla="*/ 313 w 693"/>
              <a:gd name="T21" fmla="*/ 0 h 1641"/>
              <a:gd name="T22" fmla="*/ 228 w 693"/>
              <a:gd name="T23" fmla="*/ 24 h 1641"/>
              <a:gd name="T24" fmla="*/ 214 w 693"/>
              <a:gd name="T25" fmla="*/ 121 h 1641"/>
              <a:gd name="T26" fmla="*/ 240 w 693"/>
              <a:gd name="T27" fmla="*/ 200 h 1641"/>
              <a:gd name="T28" fmla="*/ 240 w 693"/>
              <a:gd name="T29" fmla="*/ 215 h 1641"/>
              <a:gd name="T30" fmla="*/ 147 w 693"/>
              <a:gd name="T31" fmla="*/ 272 h 1641"/>
              <a:gd name="T32" fmla="*/ 22 w 693"/>
              <a:gd name="T33" fmla="*/ 531 h 1641"/>
              <a:gd name="T34" fmla="*/ 113 w 693"/>
              <a:gd name="T35" fmla="*/ 777 h 1641"/>
              <a:gd name="T36" fmla="*/ 143 w 693"/>
              <a:gd name="T37" fmla="*/ 802 h 1641"/>
              <a:gd name="T38" fmla="*/ 220 w 693"/>
              <a:gd name="T39" fmla="*/ 1183 h 1641"/>
              <a:gd name="T40" fmla="*/ 267 w 693"/>
              <a:gd name="T41" fmla="*/ 1470 h 1641"/>
              <a:gd name="T42" fmla="*/ 231 w 693"/>
              <a:gd name="T43" fmla="*/ 1602 h 1641"/>
              <a:gd name="T44" fmla="*/ 343 w 693"/>
              <a:gd name="T45" fmla="*/ 1595 h 1641"/>
              <a:gd name="T46" fmla="*/ 351 w 693"/>
              <a:gd name="T47" fmla="*/ 1504 h 1641"/>
              <a:gd name="T48" fmla="*/ 342 w 693"/>
              <a:gd name="T49" fmla="*/ 1327 h 1641"/>
              <a:gd name="T50" fmla="*/ 334 w 693"/>
              <a:gd name="T51" fmla="*/ 1168 h 1641"/>
              <a:gd name="T52" fmla="*/ 372 w 693"/>
              <a:gd name="T53" fmla="*/ 991 h 1641"/>
              <a:gd name="T54" fmla="*/ 495 w 693"/>
              <a:gd name="T55" fmla="*/ 1455 h 1641"/>
              <a:gd name="T56" fmla="*/ 553 w 693"/>
              <a:gd name="T57" fmla="*/ 1595 h 1641"/>
              <a:gd name="T58" fmla="*/ 693 w 693"/>
              <a:gd name="T59" fmla="*/ 1628 h 1641"/>
              <a:gd name="T60" fmla="*/ 115 w 693"/>
              <a:gd name="T61" fmla="*/ 608 h 1641"/>
              <a:gd name="T62" fmla="*/ 125 w 693"/>
              <a:gd name="T63" fmla="*/ 524 h 1641"/>
              <a:gd name="T64" fmla="*/ 395 w 693"/>
              <a:gd name="T65" fmla="*/ 690 h 1641"/>
              <a:gd name="T66" fmla="*/ 314 w 693"/>
              <a:gd name="T67" fmla="*/ 307 h 1641"/>
              <a:gd name="T68" fmla="*/ 280 w 693"/>
              <a:gd name="T69" fmla="*/ 291 h 1641"/>
              <a:gd name="T70" fmla="*/ 295 w 693"/>
              <a:gd name="T71" fmla="*/ 485 h 1641"/>
              <a:gd name="T72" fmla="*/ 274 w 693"/>
              <a:gd name="T73" fmla="*/ 687 h 1641"/>
              <a:gd name="T74" fmla="*/ 235 w 693"/>
              <a:gd name="T75" fmla="*/ 542 h 1641"/>
              <a:gd name="T76" fmla="*/ 248 w 693"/>
              <a:gd name="T77" fmla="*/ 225 h 1641"/>
              <a:gd name="T78" fmla="*/ 334 w 693"/>
              <a:gd name="T79" fmla="*/ 227 h 1641"/>
              <a:gd name="T80" fmla="*/ 381 w 693"/>
              <a:gd name="T81" fmla="*/ 413 h 1641"/>
              <a:gd name="T82" fmla="*/ 411 w 693"/>
              <a:gd name="T83" fmla="*/ 689 h 1641"/>
              <a:gd name="T84" fmla="*/ 473 w 693"/>
              <a:gd name="T85" fmla="*/ 485 h 1641"/>
              <a:gd name="T86" fmla="*/ 501 w 693"/>
              <a:gd name="T87" fmla="*/ 576 h 1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93" h="1641">
                <a:moveTo>
                  <a:pt x="669" y="1590"/>
                </a:moveTo>
                <a:cubicBezTo>
                  <a:pt x="650" y="1579"/>
                  <a:pt x="636" y="1550"/>
                  <a:pt x="629" y="1542"/>
                </a:cubicBezTo>
                <a:cubicBezTo>
                  <a:pt x="622" y="1535"/>
                  <a:pt x="631" y="1537"/>
                  <a:pt x="625" y="1522"/>
                </a:cubicBezTo>
                <a:cubicBezTo>
                  <a:pt x="619" y="1507"/>
                  <a:pt x="600" y="1419"/>
                  <a:pt x="597" y="1391"/>
                </a:cubicBezTo>
                <a:cubicBezTo>
                  <a:pt x="593" y="1362"/>
                  <a:pt x="595" y="1265"/>
                  <a:pt x="582" y="1219"/>
                </a:cubicBezTo>
                <a:cubicBezTo>
                  <a:pt x="568" y="1173"/>
                  <a:pt x="526" y="1025"/>
                  <a:pt x="520" y="985"/>
                </a:cubicBezTo>
                <a:cubicBezTo>
                  <a:pt x="514" y="944"/>
                  <a:pt x="505" y="903"/>
                  <a:pt x="505" y="881"/>
                </a:cubicBezTo>
                <a:cubicBezTo>
                  <a:pt x="505" y="858"/>
                  <a:pt x="503" y="843"/>
                  <a:pt x="496" y="827"/>
                </a:cubicBezTo>
                <a:cubicBezTo>
                  <a:pt x="490" y="811"/>
                  <a:pt x="498" y="789"/>
                  <a:pt x="498" y="789"/>
                </a:cubicBezTo>
                <a:cubicBezTo>
                  <a:pt x="498" y="789"/>
                  <a:pt x="514" y="801"/>
                  <a:pt x="524" y="810"/>
                </a:cubicBezTo>
                <a:cubicBezTo>
                  <a:pt x="534" y="819"/>
                  <a:pt x="534" y="805"/>
                  <a:pt x="529" y="785"/>
                </a:cubicBezTo>
                <a:cubicBezTo>
                  <a:pt x="524" y="765"/>
                  <a:pt x="527" y="754"/>
                  <a:pt x="532" y="760"/>
                </a:cubicBezTo>
                <a:cubicBezTo>
                  <a:pt x="537" y="767"/>
                  <a:pt x="541" y="728"/>
                  <a:pt x="553" y="705"/>
                </a:cubicBezTo>
                <a:cubicBezTo>
                  <a:pt x="566" y="681"/>
                  <a:pt x="593" y="633"/>
                  <a:pt x="587" y="606"/>
                </a:cubicBezTo>
                <a:cubicBezTo>
                  <a:pt x="581" y="578"/>
                  <a:pt x="578" y="530"/>
                  <a:pt x="571" y="506"/>
                </a:cubicBezTo>
                <a:cubicBezTo>
                  <a:pt x="563" y="483"/>
                  <a:pt x="556" y="441"/>
                  <a:pt x="547" y="415"/>
                </a:cubicBezTo>
                <a:cubicBezTo>
                  <a:pt x="538" y="389"/>
                  <a:pt x="540" y="376"/>
                  <a:pt x="529" y="350"/>
                </a:cubicBezTo>
                <a:cubicBezTo>
                  <a:pt x="517" y="324"/>
                  <a:pt x="505" y="295"/>
                  <a:pt x="505" y="282"/>
                </a:cubicBezTo>
                <a:cubicBezTo>
                  <a:pt x="505" y="275"/>
                  <a:pt x="502" y="269"/>
                  <a:pt x="491" y="265"/>
                </a:cubicBezTo>
                <a:cubicBezTo>
                  <a:pt x="483" y="261"/>
                  <a:pt x="469" y="258"/>
                  <a:pt x="449" y="255"/>
                </a:cubicBezTo>
                <a:cubicBezTo>
                  <a:pt x="428" y="252"/>
                  <a:pt x="409" y="248"/>
                  <a:pt x="394" y="243"/>
                </a:cubicBezTo>
                <a:cubicBezTo>
                  <a:pt x="393" y="243"/>
                  <a:pt x="392" y="242"/>
                  <a:pt x="391" y="242"/>
                </a:cubicBezTo>
                <a:cubicBezTo>
                  <a:pt x="391" y="242"/>
                  <a:pt x="390" y="242"/>
                  <a:pt x="390" y="242"/>
                </a:cubicBezTo>
                <a:cubicBezTo>
                  <a:pt x="370" y="235"/>
                  <a:pt x="344" y="214"/>
                  <a:pt x="344" y="214"/>
                </a:cubicBezTo>
                <a:cubicBezTo>
                  <a:pt x="336" y="225"/>
                  <a:pt x="336" y="225"/>
                  <a:pt x="336" y="225"/>
                </a:cubicBezTo>
                <a:cubicBezTo>
                  <a:pt x="339" y="221"/>
                  <a:pt x="341" y="218"/>
                  <a:pt x="344" y="214"/>
                </a:cubicBezTo>
                <a:cubicBezTo>
                  <a:pt x="341" y="211"/>
                  <a:pt x="336" y="204"/>
                  <a:pt x="341" y="204"/>
                </a:cubicBezTo>
                <a:cubicBezTo>
                  <a:pt x="352" y="203"/>
                  <a:pt x="354" y="159"/>
                  <a:pt x="360" y="146"/>
                </a:cubicBezTo>
                <a:cubicBezTo>
                  <a:pt x="366" y="133"/>
                  <a:pt x="364" y="124"/>
                  <a:pt x="360" y="112"/>
                </a:cubicBezTo>
                <a:cubicBezTo>
                  <a:pt x="356" y="101"/>
                  <a:pt x="364" y="84"/>
                  <a:pt x="354" y="65"/>
                </a:cubicBezTo>
                <a:cubicBezTo>
                  <a:pt x="344" y="47"/>
                  <a:pt x="358" y="24"/>
                  <a:pt x="344" y="22"/>
                </a:cubicBezTo>
                <a:cubicBezTo>
                  <a:pt x="330" y="20"/>
                  <a:pt x="335" y="3"/>
                  <a:pt x="322" y="3"/>
                </a:cubicBezTo>
                <a:cubicBezTo>
                  <a:pt x="318" y="3"/>
                  <a:pt x="315" y="2"/>
                  <a:pt x="313" y="0"/>
                </a:cubicBezTo>
                <a:cubicBezTo>
                  <a:pt x="302" y="21"/>
                  <a:pt x="285" y="14"/>
                  <a:pt x="285" y="14"/>
                </a:cubicBezTo>
                <a:cubicBezTo>
                  <a:pt x="259" y="8"/>
                  <a:pt x="242" y="14"/>
                  <a:pt x="230" y="23"/>
                </a:cubicBezTo>
                <a:cubicBezTo>
                  <a:pt x="230" y="23"/>
                  <a:pt x="229" y="24"/>
                  <a:pt x="228" y="24"/>
                </a:cubicBezTo>
                <a:cubicBezTo>
                  <a:pt x="213" y="38"/>
                  <a:pt x="208" y="57"/>
                  <a:pt x="208" y="58"/>
                </a:cubicBezTo>
                <a:cubicBezTo>
                  <a:pt x="207" y="65"/>
                  <a:pt x="206" y="72"/>
                  <a:pt x="206" y="77"/>
                </a:cubicBezTo>
                <a:cubicBezTo>
                  <a:pt x="208" y="95"/>
                  <a:pt x="213" y="113"/>
                  <a:pt x="214" y="121"/>
                </a:cubicBezTo>
                <a:cubicBezTo>
                  <a:pt x="215" y="128"/>
                  <a:pt x="219" y="158"/>
                  <a:pt x="225" y="158"/>
                </a:cubicBezTo>
                <a:cubicBezTo>
                  <a:pt x="231" y="158"/>
                  <a:pt x="233" y="159"/>
                  <a:pt x="233" y="159"/>
                </a:cubicBezTo>
                <a:cubicBezTo>
                  <a:pt x="233" y="159"/>
                  <a:pt x="240" y="182"/>
                  <a:pt x="240" y="200"/>
                </a:cubicBezTo>
                <a:cubicBezTo>
                  <a:pt x="240" y="208"/>
                  <a:pt x="240" y="212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24" y="238"/>
                  <a:pt x="206" y="246"/>
                </a:cubicBezTo>
                <a:cubicBezTo>
                  <a:pt x="188" y="255"/>
                  <a:pt x="162" y="268"/>
                  <a:pt x="147" y="272"/>
                </a:cubicBezTo>
                <a:cubicBezTo>
                  <a:pt x="136" y="275"/>
                  <a:pt x="124" y="279"/>
                  <a:pt x="115" y="285"/>
                </a:cubicBezTo>
                <a:cubicBezTo>
                  <a:pt x="103" y="293"/>
                  <a:pt x="93" y="305"/>
                  <a:pt x="89" y="326"/>
                </a:cubicBezTo>
                <a:cubicBezTo>
                  <a:pt x="82" y="365"/>
                  <a:pt x="42" y="495"/>
                  <a:pt x="22" y="531"/>
                </a:cubicBezTo>
                <a:cubicBezTo>
                  <a:pt x="3" y="567"/>
                  <a:pt x="0" y="616"/>
                  <a:pt x="20" y="646"/>
                </a:cubicBezTo>
                <a:cubicBezTo>
                  <a:pt x="39" y="676"/>
                  <a:pt x="86" y="750"/>
                  <a:pt x="93" y="760"/>
                </a:cubicBezTo>
                <a:cubicBezTo>
                  <a:pt x="100" y="770"/>
                  <a:pt x="102" y="778"/>
                  <a:pt x="113" y="777"/>
                </a:cubicBezTo>
                <a:cubicBezTo>
                  <a:pt x="113" y="777"/>
                  <a:pt x="114" y="776"/>
                  <a:pt x="115" y="776"/>
                </a:cubicBezTo>
                <a:cubicBezTo>
                  <a:pt x="124" y="776"/>
                  <a:pt x="130" y="777"/>
                  <a:pt x="130" y="777"/>
                </a:cubicBezTo>
                <a:cubicBezTo>
                  <a:pt x="130" y="777"/>
                  <a:pt x="135" y="796"/>
                  <a:pt x="143" y="802"/>
                </a:cubicBezTo>
                <a:cubicBezTo>
                  <a:pt x="151" y="808"/>
                  <a:pt x="161" y="828"/>
                  <a:pt x="163" y="821"/>
                </a:cubicBezTo>
                <a:cubicBezTo>
                  <a:pt x="166" y="814"/>
                  <a:pt x="173" y="872"/>
                  <a:pt x="180" y="903"/>
                </a:cubicBezTo>
                <a:cubicBezTo>
                  <a:pt x="187" y="934"/>
                  <a:pt x="220" y="1152"/>
                  <a:pt x="220" y="1183"/>
                </a:cubicBezTo>
                <a:cubicBezTo>
                  <a:pt x="220" y="1214"/>
                  <a:pt x="232" y="1246"/>
                  <a:pt x="231" y="1268"/>
                </a:cubicBezTo>
                <a:cubicBezTo>
                  <a:pt x="230" y="1291"/>
                  <a:pt x="235" y="1349"/>
                  <a:pt x="236" y="1381"/>
                </a:cubicBezTo>
                <a:cubicBezTo>
                  <a:pt x="237" y="1413"/>
                  <a:pt x="267" y="1447"/>
                  <a:pt x="267" y="1470"/>
                </a:cubicBezTo>
                <a:cubicBezTo>
                  <a:pt x="267" y="1494"/>
                  <a:pt x="260" y="1505"/>
                  <a:pt x="263" y="1519"/>
                </a:cubicBezTo>
                <a:cubicBezTo>
                  <a:pt x="267" y="1532"/>
                  <a:pt x="266" y="1542"/>
                  <a:pt x="251" y="1558"/>
                </a:cubicBezTo>
                <a:cubicBezTo>
                  <a:pt x="236" y="1574"/>
                  <a:pt x="230" y="1589"/>
                  <a:pt x="231" y="1602"/>
                </a:cubicBezTo>
                <a:cubicBezTo>
                  <a:pt x="232" y="1614"/>
                  <a:pt x="236" y="1619"/>
                  <a:pt x="266" y="1620"/>
                </a:cubicBezTo>
                <a:cubicBezTo>
                  <a:pt x="296" y="1621"/>
                  <a:pt x="324" y="1613"/>
                  <a:pt x="324" y="1605"/>
                </a:cubicBezTo>
                <a:cubicBezTo>
                  <a:pt x="324" y="1598"/>
                  <a:pt x="334" y="1595"/>
                  <a:pt x="343" y="1595"/>
                </a:cubicBezTo>
                <a:cubicBezTo>
                  <a:pt x="351" y="1595"/>
                  <a:pt x="350" y="1587"/>
                  <a:pt x="346" y="1569"/>
                </a:cubicBezTo>
                <a:cubicBezTo>
                  <a:pt x="343" y="1552"/>
                  <a:pt x="330" y="1528"/>
                  <a:pt x="338" y="1531"/>
                </a:cubicBezTo>
                <a:cubicBezTo>
                  <a:pt x="345" y="1533"/>
                  <a:pt x="351" y="1528"/>
                  <a:pt x="351" y="1504"/>
                </a:cubicBezTo>
                <a:cubicBezTo>
                  <a:pt x="351" y="1479"/>
                  <a:pt x="355" y="1471"/>
                  <a:pt x="344" y="1457"/>
                </a:cubicBezTo>
                <a:cubicBezTo>
                  <a:pt x="333" y="1442"/>
                  <a:pt x="335" y="1415"/>
                  <a:pt x="338" y="1392"/>
                </a:cubicBezTo>
                <a:cubicBezTo>
                  <a:pt x="340" y="1370"/>
                  <a:pt x="348" y="1354"/>
                  <a:pt x="342" y="1327"/>
                </a:cubicBezTo>
                <a:cubicBezTo>
                  <a:pt x="335" y="1299"/>
                  <a:pt x="334" y="1266"/>
                  <a:pt x="338" y="1252"/>
                </a:cubicBezTo>
                <a:cubicBezTo>
                  <a:pt x="342" y="1239"/>
                  <a:pt x="339" y="1222"/>
                  <a:pt x="329" y="1211"/>
                </a:cubicBezTo>
                <a:cubicBezTo>
                  <a:pt x="319" y="1200"/>
                  <a:pt x="334" y="1180"/>
                  <a:pt x="334" y="1168"/>
                </a:cubicBezTo>
                <a:cubicBezTo>
                  <a:pt x="334" y="1156"/>
                  <a:pt x="330" y="1104"/>
                  <a:pt x="337" y="1052"/>
                </a:cubicBezTo>
                <a:cubicBezTo>
                  <a:pt x="343" y="999"/>
                  <a:pt x="344" y="960"/>
                  <a:pt x="345" y="946"/>
                </a:cubicBezTo>
                <a:cubicBezTo>
                  <a:pt x="346" y="933"/>
                  <a:pt x="354" y="939"/>
                  <a:pt x="372" y="991"/>
                </a:cubicBezTo>
                <a:cubicBezTo>
                  <a:pt x="391" y="1043"/>
                  <a:pt x="438" y="1205"/>
                  <a:pt x="447" y="1241"/>
                </a:cubicBezTo>
                <a:cubicBezTo>
                  <a:pt x="454" y="1272"/>
                  <a:pt x="480" y="1385"/>
                  <a:pt x="491" y="1436"/>
                </a:cubicBezTo>
                <a:cubicBezTo>
                  <a:pt x="493" y="1444"/>
                  <a:pt x="494" y="1451"/>
                  <a:pt x="495" y="1455"/>
                </a:cubicBezTo>
                <a:cubicBezTo>
                  <a:pt x="501" y="1486"/>
                  <a:pt x="509" y="1548"/>
                  <a:pt x="517" y="1548"/>
                </a:cubicBezTo>
                <a:cubicBezTo>
                  <a:pt x="526" y="1548"/>
                  <a:pt x="524" y="1554"/>
                  <a:pt x="525" y="1572"/>
                </a:cubicBezTo>
                <a:cubicBezTo>
                  <a:pt x="526" y="1589"/>
                  <a:pt x="543" y="1592"/>
                  <a:pt x="553" y="1595"/>
                </a:cubicBezTo>
                <a:cubicBezTo>
                  <a:pt x="563" y="1599"/>
                  <a:pt x="566" y="1589"/>
                  <a:pt x="566" y="1589"/>
                </a:cubicBezTo>
                <a:cubicBezTo>
                  <a:pt x="566" y="1589"/>
                  <a:pt x="582" y="1623"/>
                  <a:pt x="610" y="1626"/>
                </a:cubicBezTo>
                <a:cubicBezTo>
                  <a:pt x="639" y="1630"/>
                  <a:pt x="693" y="1641"/>
                  <a:pt x="693" y="1628"/>
                </a:cubicBezTo>
                <a:cubicBezTo>
                  <a:pt x="693" y="1614"/>
                  <a:pt x="687" y="1602"/>
                  <a:pt x="669" y="1590"/>
                </a:cubicBezTo>
                <a:close/>
                <a:moveTo>
                  <a:pt x="128" y="644"/>
                </a:moveTo>
                <a:cubicBezTo>
                  <a:pt x="128" y="632"/>
                  <a:pt x="122" y="619"/>
                  <a:pt x="115" y="608"/>
                </a:cubicBezTo>
                <a:cubicBezTo>
                  <a:pt x="105" y="594"/>
                  <a:pt x="95" y="582"/>
                  <a:pt x="99" y="575"/>
                </a:cubicBezTo>
                <a:cubicBezTo>
                  <a:pt x="105" y="563"/>
                  <a:pt x="110" y="563"/>
                  <a:pt x="115" y="554"/>
                </a:cubicBezTo>
                <a:cubicBezTo>
                  <a:pt x="118" y="549"/>
                  <a:pt x="121" y="541"/>
                  <a:pt x="125" y="524"/>
                </a:cubicBezTo>
                <a:cubicBezTo>
                  <a:pt x="124" y="559"/>
                  <a:pt x="136" y="611"/>
                  <a:pt x="128" y="644"/>
                </a:cubicBezTo>
                <a:close/>
                <a:moveTo>
                  <a:pt x="411" y="689"/>
                </a:moveTo>
                <a:cubicBezTo>
                  <a:pt x="407" y="690"/>
                  <a:pt x="402" y="690"/>
                  <a:pt x="395" y="690"/>
                </a:cubicBezTo>
                <a:cubicBezTo>
                  <a:pt x="395" y="685"/>
                  <a:pt x="395" y="680"/>
                  <a:pt x="393" y="674"/>
                </a:cubicBezTo>
                <a:cubicBezTo>
                  <a:pt x="389" y="655"/>
                  <a:pt x="367" y="523"/>
                  <a:pt x="351" y="448"/>
                </a:cubicBezTo>
                <a:cubicBezTo>
                  <a:pt x="335" y="373"/>
                  <a:pt x="318" y="317"/>
                  <a:pt x="314" y="307"/>
                </a:cubicBezTo>
                <a:cubicBezTo>
                  <a:pt x="310" y="297"/>
                  <a:pt x="323" y="293"/>
                  <a:pt x="323" y="293"/>
                </a:cubicBezTo>
                <a:cubicBezTo>
                  <a:pt x="299" y="269"/>
                  <a:pt x="299" y="269"/>
                  <a:pt x="299" y="269"/>
                </a:cubicBezTo>
                <a:cubicBezTo>
                  <a:pt x="288" y="274"/>
                  <a:pt x="280" y="291"/>
                  <a:pt x="280" y="291"/>
                </a:cubicBezTo>
                <a:cubicBezTo>
                  <a:pt x="280" y="291"/>
                  <a:pt x="292" y="299"/>
                  <a:pt x="294" y="307"/>
                </a:cubicBezTo>
                <a:cubicBezTo>
                  <a:pt x="296" y="315"/>
                  <a:pt x="292" y="325"/>
                  <a:pt x="286" y="343"/>
                </a:cubicBezTo>
                <a:cubicBezTo>
                  <a:pt x="281" y="362"/>
                  <a:pt x="288" y="443"/>
                  <a:pt x="295" y="485"/>
                </a:cubicBezTo>
                <a:cubicBezTo>
                  <a:pt x="302" y="527"/>
                  <a:pt x="315" y="621"/>
                  <a:pt x="323" y="669"/>
                </a:cubicBezTo>
                <a:cubicBezTo>
                  <a:pt x="324" y="677"/>
                  <a:pt x="326" y="683"/>
                  <a:pt x="327" y="689"/>
                </a:cubicBezTo>
                <a:cubicBezTo>
                  <a:pt x="308" y="688"/>
                  <a:pt x="289" y="687"/>
                  <a:pt x="274" y="687"/>
                </a:cubicBezTo>
                <a:cubicBezTo>
                  <a:pt x="232" y="687"/>
                  <a:pt x="191" y="692"/>
                  <a:pt x="191" y="692"/>
                </a:cubicBezTo>
                <a:cubicBezTo>
                  <a:pt x="191" y="692"/>
                  <a:pt x="199" y="672"/>
                  <a:pt x="212" y="643"/>
                </a:cubicBezTo>
                <a:cubicBezTo>
                  <a:pt x="224" y="615"/>
                  <a:pt x="226" y="589"/>
                  <a:pt x="235" y="542"/>
                </a:cubicBezTo>
                <a:cubicBezTo>
                  <a:pt x="245" y="495"/>
                  <a:pt x="237" y="463"/>
                  <a:pt x="237" y="406"/>
                </a:cubicBezTo>
                <a:cubicBezTo>
                  <a:pt x="237" y="361"/>
                  <a:pt x="234" y="300"/>
                  <a:pt x="231" y="263"/>
                </a:cubicBezTo>
                <a:cubicBezTo>
                  <a:pt x="231" y="257"/>
                  <a:pt x="231" y="235"/>
                  <a:pt x="248" y="225"/>
                </a:cubicBezTo>
                <a:cubicBezTo>
                  <a:pt x="257" y="236"/>
                  <a:pt x="268" y="248"/>
                  <a:pt x="281" y="257"/>
                </a:cubicBezTo>
                <a:cubicBezTo>
                  <a:pt x="304" y="273"/>
                  <a:pt x="306" y="261"/>
                  <a:pt x="320" y="244"/>
                </a:cubicBezTo>
                <a:cubicBezTo>
                  <a:pt x="326" y="237"/>
                  <a:pt x="330" y="232"/>
                  <a:pt x="334" y="227"/>
                </a:cubicBezTo>
                <a:cubicBezTo>
                  <a:pt x="334" y="227"/>
                  <a:pt x="334" y="227"/>
                  <a:pt x="334" y="227"/>
                </a:cubicBezTo>
                <a:cubicBezTo>
                  <a:pt x="353" y="218"/>
                  <a:pt x="370" y="255"/>
                  <a:pt x="370" y="255"/>
                </a:cubicBezTo>
                <a:cubicBezTo>
                  <a:pt x="382" y="288"/>
                  <a:pt x="381" y="349"/>
                  <a:pt x="381" y="413"/>
                </a:cubicBezTo>
                <a:cubicBezTo>
                  <a:pt x="381" y="478"/>
                  <a:pt x="393" y="542"/>
                  <a:pt x="406" y="589"/>
                </a:cubicBezTo>
                <a:cubicBezTo>
                  <a:pt x="418" y="636"/>
                  <a:pt x="437" y="678"/>
                  <a:pt x="437" y="678"/>
                </a:cubicBezTo>
                <a:cubicBezTo>
                  <a:pt x="437" y="678"/>
                  <a:pt x="426" y="684"/>
                  <a:pt x="411" y="689"/>
                </a:cubicBezTo>
                <a:close/>
                <a:moveTo>
                  <a:pt x="491" y="631"/>
                </a:moveTo>
                <a:cubicBezTo>
                  <a:pt x="489" y="627"/>
                  <a:pt x="490" y="600"/>
                  <a:pt x="484" y="579"/>
                </a:cubicBezTo>
                <a:cubicBezTo>
                  <a:pt x="477" y="556"/>
                  <a:pt x="474" y="524"/>
                  <a:pt x="473" y="485"/>
                </a:cubicBezTo>
                <a:cubicBezTo>
                  <a:pt x="473" y="485"/>
                  <a:pt x="482" y="518"/>
                  <a:pt x="491" y="538"/>
                </a:cubicBezTo>
                <a:cubicBezTo>
                  <a:pt x="495" y="547"/>
                  <a:pt x="498" y="553"/>
                  <a:pt x="501" y="553"/>
                </a:cubicBezTo>
                <a:cubicBezTo>
                  <a:pt x="511" y="556"/>
                  <a:pt x="512" y="570"/>
                  <a:pt x="501" y="576"/>
                </a:cubicBezTo>
                <a:cubicBezTo>
                  <a:pt x="490" y="582"/>
                  <a:pt x="498" y="624"/>
                  <a:pt x="493" y="630"/>
                </a:cubicBezTo>
                <a:cubicBezTo>
                  <a:pt x="492" y="631"/>
                  <a:pt x="491" y="631"/>
                  <a:pt x="491" y="631"/>
                </a:cubicBezTo>
                <a:close/>
              </a:path>
            </a:pathLst>
          </a:custGeom>
          <a:solidFill>
            <a:srgbClr val="525068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id-ID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22271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9" grpId="0" animBg="1"/>
      <p:bldP spid="42" grpId="0"/>
      <p:bldP spid="43" grpId="0"/>
      <p:bldP spid="44" grpId="0"/>
      <p:bldP spid="45" grpId="0"/>
      <p:bldP spid="46" grpId="0"/>
      <p:bldP spid="47" grpId="0"/>
      <p:bldP spid="70" grpId="0" animBg="1"/>
      <p:bldP spid="23" grpId="0" animBg="1"/>
      <p:bldP spid="24" grpId="0" animBg="1"/>
      <p:bldP spid="31" grpId="0" animBg="1"/>
      <p:bldP spid="39" grpId="0" animBg="1"/>
      <p:bldP spid="48" grpId="0"/>
      <p:bldP spid="49" grpId="0"/>
      <p:bldP spid="50" grpId="0"/>
      <p:bldP spid="51" grpId="0"/>
      <p:bldP spid="52" grpId="0"/>
      <p:bldP spid="53" grpId="0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5" name="Shape 2425"/>
          <p:cNvSpPr/>
          <p:nvPr/>
        </p:nvSpPr>
        <p:spPr>
          <a:xfrm>
            <a:off x="6195829" y="2248221"/>
            <a:ext cx="1028801" cy="14253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5793"/>
                </a:moveTo>
                <a:cubicBezTo>
                  <a:pt x="16191" y="1948"/>
                  <a:pt x="8191" y="0"/>
                  <a:pt x="0" y="0"/>
                </a:cubicBezTo>
                <a:lnTo>
                  <a:pt x="15" y="21600"/>
                </a:lnTo>
                <a:lnTo>
                  <a:pt x="21600" y="5793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 algn="just" defTabSz="209369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26" name="Shape 2426"/>
          <p:cNvSpPr/>
          <p:nvPr/>
        </p:nvSpPr>
        <p:spPr>
          <a:xfrm>
            <a:off x="6269296" y="2812719"/>
            <a:ext cx="1464274" cy="10012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573"/>
                </a:moveTo>
                <a:cubicBezTo>
                  <a:pt x="21592" y="13783"/>
                  <a:pt x="18992" y="5979"/>
                  <a:pt x="14955" y="0"/>
                </a:cubicBezTo>
                <a:lnTo>
                  <a:pt x="0" y="21600"/>
                </a:lnTo>
                <a:lnTo>
                  <a:pt x="21600" y="21573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 algn="just" defTabSz="209369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27" name="Shape 2427"/>
          <p:cNvSpPr/>
          <p:nvPr/>
        </p:nvSpPr>
        <p:spPr>
          <a:xfrm>
            <a:off x="4615886" y="3936725"/>
            <a:ext cx="3118561" cy="1559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10802" y="0"/>
                </a:lnTo>
                <a:lnTo>
                  <a:pt x="0" y="0"/>
                </a:lnTo>
                <a:cubicBezTo>
                  <a:pt x="0" y="11926"/>
                  <a:pt x="4835" y="21600"/>
                  <a:pt x="10799" y="21600"/>
                </a:cubicBezTo>
                <a:cubicBezTo>
                  <a:pt x="16764" y="21600"/>
                  <a:pt x="21600" y="11926"/>
                  <a:pt x="21600" y="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 algn="just" defTabSz="209369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28" name="Shape 2428"/>
          <p:cNvSpPr/>
          <p:nvPr/>
        </p:nvSpPr>
        <p:spPr>
          <a:xfrm>
            <a:off x="4615887" y="2380046"/>
            <a:ext cx="1425455" cy="14480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96" y="0"/>
                </a:moveTo>
                <a:cubicBezTo>
                  <a:pt x="9671" y="0"/>
                  <a:pt x="0" y="9860"/>
                  <a:pt x="0" y="21600"/>
                </a:cubicBezTo>
                <a:lnTo>
                  <a:pt x="21600" y="21600"/>
                </a:lnTo>
                <a:lnTo>
                  <a:pt x="21596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 algn="just" defTabSz="209369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29" name="Shape 2429"/>
          <p:cNvSpPr/>
          <p:nvPr/>
        </p:nvSpPr>
        <p:spPr>
          <a:xfrm>
            <a:off x="5224552" y="4461184"/>
            <a:ext cx="35907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l">
              <a:defRPr sz="35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694870" y="2896642"/>
            <a:ext cx="2446232" cy="558410"/>
            <a:chOff x="2436287" y="2787609"/>
            <a:chExt cx="2816835" cy="643009"/>
          </a:xfrm>
        </p:grpSpPr>
        <p:sp>
          <p:nvSpPr>
            <p:cNvPr id="2430" name="Shape 2430"/>
            <p:cNvSpPr/>
            <p:nvPr/>
          </p:nvSpPr>
          <p:spPr>
            <a:xfrm>
              <a:off x="4225311" y="2787609"/>
              <a:ext cx="1027811" cy="643009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miter lim="400000"/>
              <a:tailEnd type="oval"/>
            </a:ln>
          </p:spPr>
          <p:txBody>
            <a:bodyPr lIns="0" tIns="0" rIns="0" bIns="0" anchor="ctr"/>
            <a:lstStyle/>
            <a:p>
              <a:pPr defTabSz="209369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5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1" name="Shape 2431"/>
            <p:cNvSpPr/>
            <p:nvPr/>
          </p:nvSpPr>
          <p:spPr>
            <a:xfrm flipV="1">
              <a:off x="2436287" y="2787609"/>
              <a:ext cx="1791720" cy="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miter lim="400000"/>
            </a:ln>
          </p:spPr>
          <p:txBody>
            <a:bodyPr lIns="0" tIns="0" rIns="0" bIns="0" anchor="ctr"/>
            <a:lstStyle/>
            <a:p>
              <a:pPr defTabSz="209369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55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94869" y="4774274"/>
            <a:ext cx="2751786" cy="846515"/>
            <a:chOff x="2445812" y="4949701"/>
            <a:chExt cx="3168680" cy="974761"/>
          </a:xfrm>
        </p:grpSpPr>
        <p:sp>
          <p:nvSpPr>
            <p:cNvPr id="2434" name="Shape 2434"/>
            <p:cNvSpPr/>
            <p:nvPr/>
          </p:nvSpPr>
          <p:spPr>
            <a:xfrm>
              <a:off x="2445812" y="5924461"/>
              <a:ext cx="1791720" cy="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miter lim="400000"/>
            </a:ln>
          </p:spPr>
          <p:txBody>
            <a:bodyPr lIns="0" tIns="0" rIns="0" bIns="0" anchor="ctr"/>
            <a:lstStyle/>
            <a:p>
              <a:pPr defTabSz="209369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55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5" name="Shape 2435"/>
            <p:cNvSpPr/>
            <p:nvPr/>
          </p:nvSpPr>
          <p:spPr>
            <a:xfrm flipV="1">
              <a:off x="4243150" y="4949701"/>
              <a:ext cx="1371342" cy="97476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miter lim="400000"/>
              <a:tailEnd type="oval"/>
            </a:ln>
          </p:spPr>
          <p:txBody>
            <a:bodyPr lIns="0" tIns="0" rIns="0" bIns="0" anchor="ctr"/>
            <a:lstStyle/>
            <a:p>
              <a:pPr defTabSz="209369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5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47086" y="2148749"/>
            <a:ext cx="3608307" cy="410829"/>
            <a:chOff x="6972748" y="1926412"/>
            <a:chExt cx="4154963" cy="473069"/>
          </a:xfrm>
        </p:grpSpPr>
        <p:sp>
          <p:nvSpPr>
            <p:cNvPr id="2437" name="Shape 2437"/>
            <p:cNvSpPr/>
            <p:nvPr/>
          </p:nvSpPr>
          <p:spPr>
            <a:xfrm>
              <a:off x="8894753" y="1926412"/>
              <a:ext cx="2232958" cy="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miter lim="400000"/>
            </a:ln>
          </p:spPr>
          <p:txBody>
            <a:bodyPr lIns="0" tIns="0" rIns="0" bIns="0" anchor="ctr"/>
            <a:lstStyle/>
            <a:p>
              <a:pPr algn="r" defTabSz="209369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55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8" name="Shape 2438"/>
            <p:cNvSpPr/>
            <p:nvPr/>
          </p:nvSpPr>
          <p:spPr>
            <a:xfrm flipH="1">
              <a:off x="6972748" y="1926412"/>
              <a:ext cx="1918368" cy="473069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miter lim="400000"/>
              <a:tailEnd type="oval"/>
            </a:ln>
          </p:spPr>
          <p:txBody>
            <a:bodyPr lIns="0" tIns="0" rIns="0" bIns="0" anchor="ctr"/>
            <a:lstStyle/>
            <a:p>
              <a:pPr defTabSz="209369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5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24827" y="3385236"/>
            <a:ext cx="2935638" cy="1093715"/>
            <a:chOff x="7753166" y="3350225"/>
            <a:chExt cx="3380385" cy="1259412"/>
          </a:xfrm>
        </p:grpSpPr>
        <p:sp>
          <p:nvSpPr>
            <p:cNvPr id="2440" name="Shape 2440"/>
            <p:cNvSpPr/>
            <p:nvPr/>
          </p:nvSpPr>
          <p:spPr>
            <a:xfrm>
              <a:off x="8836714" y="4609636"/>
              <a:ext cx="2296837" cy="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miter lim="400000"/>
            </a:ln>
          </p:spPr>
          <p:txBody>
            <a:bodyPr lIns="0" tIns="0" rIns="0" bIns="0" anchor="ctr"/>
            <a:lstStyle/>
            <a:p>
              <a:pPr algn="r" defTabSz="209369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55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1" name="Shape 2441"/>
            <p:cNvSpPr/>
            <p:nvPr/>
          </p:nvSpPr>
          <p:spPr>
            <a:xfrm flipH="1" flipV="1">
              <a:off x="7753166" y="3350225"/>
              <a:ext cx="1085178" cy="1259412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miter lim="400000"/>
              <a:tailEnd type="oval"/>
            </a:ln>
          </p:spPr>
          <p:txBody>
            <a:bodyPr lIns="0" tIns="0" rIns="0" bIns="0" anchor="ctr"/>
            <a:lstStyle/>
            <a:p>
              <a:pPr defTabSz="209369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5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42" name="Shape 2442"/>
          <p:cNvSpPr/>
          <p:nvPr/>
        </p:nvSpPr>
        <p:spPr>
          <a:xfrm>
            <a:off x="2791254" y="2988786"/>
            <a:ext cx="1354836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defRPr sz="3000" b="1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>
              <a:lnSpc>
                <a:spcPct val="120000"/>
              </a:lnSpc>
              <a:defRPr sz="1800" b="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43" name="Shape 2443"/>
          <p:cNvSpPr/>
          <p:nvPr/>
        </p:nvSpPr>
        <p:spPr>
          <a:xfrm>
            <a:off x="2791254" y="3265265"/>
            <a:ext cx="142269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44" name="Shape 2444"/>
          <p:cNvSpPr/>
          <p:nvPr/>
        </p:nvSpPr>
        <p:spPr>
          <a:xfrm>
            <a:off x="2791254" y="5704768"/>
            <a:ext cx="1354836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defRPr sz="3000" b="1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>
              <a:lnSpc>
                <a:spcPct val="120000"/>
              </a:lnSpc>
              <a:defRPr sz="1800" b="0">
                <a:solidFill>
                  <a:srgbClr val="000000"/>
                </a:solidFill>
              </a:defRPr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45" name="Shape 2445"/>
          <p:cNvSpPr/>
          <p:nvPr/>
        </p:nvSpPr>
        <p:spPr>
          <a:xfrm>
            <a:off x="2791254" y="5981248"/>
            <a:ext cx="142269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46" name="Shape 2446"/>
          <p:cNvSpPr/>
          <p:nvPr/>
        </p:nvSpPr>
        <p:spPr>
          <a:xfrm>
            <a:off x="8908468" y="2220975"/>
            <a:ext cx="1256755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l">
              <a:defRPr sz="3000" b="1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r">
              <a:lnSpc>
                <a:spcPct val="120000"/>
              </a:lnSpc>
              <a:defRPr sz="1800" b="0">
                <a:solidFill>
                  <a:srgbClr val="000000"/>
                </a:solidFill>
              </a:defRPr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47" name="Shape 2447"/>
          <p:cNvSpPr/>
          <p:nvPr/>
        </p:nvSpPr>
        <p:spPr>
          <a:xfrm>
            <a:off x="8682666" y="2472247"/>
            <a:ext cx="1482557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algn="r">
              <a:defRPr sz="1800">
                <a:solidFill>
                  <a:srgbClr val="000000"/>
                </a:solidFill>
              </a:defRPr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48" name="Shape 2448"/>
          <p:cNvSpPr/>
          <p:nvPr/>
        </p:nvSpPr>
        <p:spPr>
          <a:xfrm>
            <a:off x="8908468" y="4542238"/>
            <a:ext cx="1256755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l">
              <a:defRPr sz="3000" b="1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r">
              <a:lnSpc>
                <a:spcPct val="120000"/>
              </a:lnSpc>
              <a:defRPr sz="1800" b="0">
                <a:solidFill>
                  <a:srgbClr val="000000"/>
                </a:solidFill>
              </a:defRPr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49" name="Shape 2449"/>
          <p:cNvSpPr/>
          <p:nvPr/>
        </p:nvSpPr>
        <p:spPr>
          <a:xfrm>
            <a:off x="8682666" y="4793508"/>
            <a:ext cx="1482557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algn="r">
              <a:defRPr sz="1800">
                <a:solidFill>
                  <a:srgbClr val="000000"/>
                </a:solidFill>
              </a:defRPr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50" name="Shape 2450"/>
          <p:cNvSpPr/>
          <p:nvPr/>
        </p:nvSpPr>
        <p:spPr>
          <a:xfrm>
            <a:off x="5189598" y="3336794"/>
            <a:ext cx="35907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l">
              <a:defRPr sz="35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451" name="Shape 2451"/>
          <p:cNvSpPr/>
          <p:nvPr/>
        </p:nvSpPr>
        <p:spPr>
          <a:xfrm>
            <a:off x="6278856" y="2675730"/>
            <a:ext cx="35907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l">
              <a:defRPr sz="35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12%</a:t>
            </a:r>
          </a:p>
        </p:txBody>
      </p:sp>
      <p:sp>
        <p:nvSpPr>
          <p:cNvPr id="2452" name="Shape 2452"/>
          <p:cNvSpPr/>
          <p:nvPr/>
        </p:nvSpPr>
        <p:spPr>
          <a:xfrm>
            <a:off x="6769095" y="3400768"/>
            <a:ext cx="35907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l">
              <a:defRPr sz="35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13%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10259099" y="4120144"/>
            <a:ext cx="713798" cy="713798"/>
            <a:chOff x="10839299" y="4196472"/>
            <a:chExt cx="821938" cy="821938"/>
          </a:xfrm>
        </p:grpSpPr>
        <p:sp>
          <p:nvSpPr>
            <p:cNvPr id="2439" name="Shape 2439"/>
            <p:cNvSpPr/>
            <p:nvPr/>
          </p:nvSpPr>
          <p:spPr>
            <a:xfrm>
              <a:off x="10839299" y="4196472"/>
              <a:ext cx="821938" cy="821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algn="just">
                <a:lnSpc>
                  <a:spcPct val="120000"/>
                </a:lnSpc>
                <a:defRPr sz="3200"/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56" name="Group 2456"/>
            <p:cNvGrpSpPr/>
            <p:nvPr/>
          </p:nvGrpSpPr>
          <p:grpSpPr>
            <a:xfrm>
              <a:off x="11065493" y="4422666"/>
              <a:ext cx="369551" cy="369551"/>
              <a:chOff x="0" y="0"/>
              <a:chExt cx="700815" cy="700815"/>
            </a:xfrm>
          </p:grpSpPr>
          <p:sp>
            <p:nvSpPr>
              <p:cNvPr id="2453" name="Shape 2453"/>
              <p:cNvSpPr/>
              <p:nvPr/>
            </p:nvSpPr>
            <p:spPr>
              <a:xfrm>
                <a:off x="0" y="325378"/>
                <a:ext cx="700816" cy="3754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743" y="7201"/>
                    </a:moveTo>
                    <a:cubicBezTo>
                      <a:pt x="17437" y="7201"/>
                      <a:pt x="17146" y="7284"/>
                      <a:pt x="16860" y="7409"/>
                    </a:cubicBezTo>
                    <a:cubicBezTo>
                      <a:pt x="16378" y="3175"/>
                      <a:pt x="14368" y="0"/>
                      <a:pt x="11957" y="0"/>
                    </a:cubicBezTo>
                    <a:cubicBezTo>
                      <a:pt x="9187" y="0"/>
                      <a:pt x="6943" y="4190"/>
                      <a:pt x="6943" y="9360"/>
                    </a:cubicBezTo>
                    <a:cubicBezTo>
                      <a:pt x="6943" y="9603"/>
                      <a:pt x="6953" y="9841"/>
                      <a:pt x="6962" y="10080"/>
                    </a:cubicBezTo>
                    <a:lnTo>
                      <a:pt x="5809" y="10080"/>
                    </a:lnTo>
                    <a:cubicBezTo>
                      <a:pt x="5800" y="9840"/>
                      <a:pt x="5786" y="9603"/>
                      <a:pt x="5786" y="9360"/>
                    </a:cubicBezTo>
                    <a:cubicBezTo>
                      <a:pt x="5786" y="7773"/>
                      <a:pt x="5959" y="6265"/>
                      <a:pt x="6270" y="4890"/>
                    </a:cubicBezTo>
                    <a:cubicBezTo>
                      <a:pt x="5759" y="4527"/>
                      <a:pt x="5207" y="4320"/>
                      <a:pt x="4629" y="4320"/>
                    </a:cubicBezTo>
                    <a:cubicBezTo>
                      <a:pt x="2073" y="4320"/>
                      <a:pt x="0" y="8189"/>
                      <a:pt x="0" y="12960"/>
                    </a:cubicBezTo>
                    <a:cubicBezTo>
                      <a:pt x="0" y="17729"/>
                      <a:pt x="2073" y="21600"/>
                      <a:pt x="4629" y="21600"/>
                    </a:cubicBezTo>
                    <a:lnTo>
                      <a:pt x="6943" y="21600"/>
                    </a:lnTo>
                    <a:lnTo>
                      <a:pt x="17743" y="21600"/>
                    </a:lnTo>
                    <a:cubicBezTo>
                      <a:pt x="19874" y="21600"/>
                      <a:pt x="21600" y="18377"/>
                      <a:pt x="21600" y="14400"/>
                    </a:cubicBezTo>
                    <a:cubicBezTo>
                      <a:pt x="21600" y="10423"/>
                      <a:pt x="19874" y="7201"/>
                      <a:pt x="17743" y="7201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17447" tIns="17447" rIns="17447" bIns="17447" numCol="1" anchor="ctr">
                <a:noAutofit/>
              </a:bodyPr>
              <a:lstStyle/>
              <a:p>
                <a:pPr algn="just" defTabSz="209369">
                  <a:lnSpc>
                    <a:spcPct val="120000"/>
                  </a:lnSpc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69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54" name="Shape 2454"/>
              <p:cNvSpPr/>
              <p:nvPr/>
            </p:nvSpPr>
            <p:spPr>
              <a:xfrm>
                <a:off x="50058" y="0"/>
                <a:ext cx="600700" cy="4460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700" y="14545"/>
                    </a:moveTo>
                    <a:cubicBezTo>
                      <a:pt x="2700" y="8530"/>
                      <a:pt x="6333" y="3636"/>
                      <a:pt x="10800" y="3636"/>
                    </a:cubicBezTo>
                    <a:cubicBezTo>
                      <a:pt x="15267" y="3636"/>
                      <a:pt x="18900" y="8530"/>
                      <a:pt x="18900" y="14545"/>
                    </a:cubicBezTo>
                    <a:lnTo>
                      <a:pt x="18900" y="20607"/>
                    </a:lnTo>
                    <a:cubicBezTo>
                      <a:pt x="19885" y="20611"/>
                      <a:pt x="20805" y="20976"/>
                      <a:pt x="21600" y="21600"/>
                    </a:cubicBezTo>
                    <a:lnTo>
                      <a:pt x="21600" y="14545"/>
                    </a:lnTo>
                    <a:cubicBezTo>
                      <a:pt x="21600" y="6514"/>
                      <a:pt x="16764" y="0"/>
                      <a:pt x="10800" y="0"/>
                    </a:cubicBezTo>
                    <a:cubicBezTo>
                      <a:pt x="4836" y="0"/>
                      <a:pt x="0" y="6514"/>
                      <a:pt x="0" y="14545"/>
                    </a:cubicBezTo>
                    <a:lnTo>
                      <a:pt x="0" y="19699"/>
                    </a:lnTo>
                    <a:cubicBezTo>
                      <a:pt x="788" y="18961"/>
                      <a:pt x="1707" y="18464"/>
                      <a:pt x="2700" y="18274"/>
                    </a:cubicBezTo>
                    <a:lnTo>
                      <a:pt x="2700" y="1454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17447" tIns="17447" rIns="17447" bIns="17447" numCol="1" anchor="ctr">
                <a:noAutofit/>
              </a:bodyPr>
              <a:lstStyle/>
              <a:p>
                <a:pPr algn="just" defTabSz="209369">
                  <a:lnSpc>
                    <a:spcPct val="120000"/>
                  </a:lnSpc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69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55" name="Shape 2455"/>
              <p:cNvSpPr/>
              <p:nvPr/>
            </p:nvSpPr>
            <p:spPr>
              <a:xfrm>
                <a:off x="150174" y="100116"/>
                <a:ext cx="400467" cy="2956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21600" y="14627"/>
                    </a:lnTo>
                    <a:cubicBezTo>
                      <a:pt x="21600" y="6560"/>
                      <a:pt x="16755" y="0"/>
                      <a:pt x="10800" y="0"/>
                    </a:cubicBezTo>
                    <a:cubicBezTo>
                      <a:pt x="4845" y="0"/>
                      <a:pt x="0" y="6560"/>
                      <a:pt x="0" y="14627"/>
                    </a:cubicBezTo>
                    <a:lnTo>
                      <a:pt x="0" y="20114"/>
                    </a:lnTo>
                    <a:cubicBezTo>
                      <a:pt x="1133" y="20117"/>
                      <a:pt x="2253" y="20399"/>
                      <a:pt x="3332" y="20955"/>
                    </a:cubicBezTo>
                    <a:lnTo>
                      <a:pt x="4050" y="21326"/>
                    </a:lnTo>
                    <a:lnTo>
                      <a:pt x="4050" y="14627"/>
                    </a:lnTo>
                    <a:cubicBezTo>
                      <a:pt x="4050" y="9586"/>
                      <a:pt x="7078" y="5485"/>
                      <a:pt x="10800" y="5485"/>
                    </a:cubicBezTo>
                    <a:cubicBezTo>
                      <a:pt x="14522" y="5485"/>
                      <a:pt x="17550" y="9586"/>
                      <a:pt x="17550" y="14627"/>
                    </a:cubicBezTo>
                    <a:lnTo>
                      <a:pt x="17550" y="16265"/>
                    </a:lnTo>
                    <a:cubicBezTo>
                      <a:pt x="19233" y="17488"/>
                      <a:pt x="20646" y="19333"/>
                      <a:pt x="21600" y="216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17447" tIns="17447" rIns="17447" bIns="17447" numCol="1" anchor="ctr">
                <a:noAutofit/>
              </a:bodyPr>
              <a:lstStyle/>
              <a:p>
                <a:pPr algn="just" defTabSz="209369">
                  <a:lnSpc>
                    <a:spcPct val="120000"/>
                  </a:lnSpc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69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1997469" y="5262383"/>
            <a:ext cx="713798" cy="713798"/>
            <a:chOff x="1124711" y="5511759"/>
            <a:chExt cx="821938" cy="821938"/>
          </a:xfrm>
        </p:grpSpPr>
        <p:sp>
          <p:nvSpPr>
            <p:cNvPr id="2433" name="Shape 2433"/>
            <p:cNvSpPr/>
            <p:nvPr/>
          </p:nvSpPr>
          <p:spPr>
            <a:xfrm>
              <a:off x="1124711" y="5511759"/>
              <a:ext cx="821938" cy="821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algn="just">
                <a:lnSpc>
                  <a:spcPct val="120000"/>
                </a:lnSpc>
                <a:defRPr sz="3200"/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7" name="Shape 2457"/>
            <p:cNvSpPr/>
            <p:nvPr/>
          </p:nvSpPr>
          <p:spPr>
            <a:xfrm>
              <a:off x="1350902" y="5737953"/>
              <a:ext cx="369556" cy="369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9" h="21600" extrusionOk="0">
                  <a:moveTo>
                    <a:pt x="17307" y="0"/>
                  </a:moveTo>
                  <a:lnTo>
                    <a:pt x="21069" y="3857"/>
                  </a:lnTo>
                  <a:lnTo>
                    <a:pt x="19564" y="5400"/>
                  </a:lnTo>
                  <a:lnTo>
                    <a:pt x="15802" y="1543"/>
                  </a:lnTo>
                  <a:lnTo>
                    <a:pt x="17307" y="0"/>
                  </a:lnTo>
                  <a:moveTo>
                    <a:pt x="12151" y="325"/>
                  </a:moveTo>
                  <a:cubicBezTo>
                    <a:pt x="12919" y="325"/>
                    <a:pt x="13733" y="886"/>
                    <a:pt x="14319" y="1487"/>
                  </a:cubicBezTo>
                  <a:cubicBezTo>
                    <a:pt x="14531" y="1703"/>
                    <a:pt x="18849" y="6129"/>
                    <a:pt x="18860" y="6144"/>
                  </a:cubicBezTo>
                  <a:cubicBezTo>
                    <a:pt x="18905" y="6200"/>
                    <a:pt x="18959" y="6250"/>
                    <a:pt x="19012" y="6298"/>
                  </a:cubicBezTo>
                  <a:lnTo>
                    <a:pt x="19099" y="6389"/>
                  </a:lnTo>
                  <a:cubicBezTo>
                    <a:pt x="19153" y="6448"/>
                    <a:pt x="19195" y="6510"/>
                    <a:pt x="19195" y="6583"/>
                  </a:cubicBezTo>
                  <a:cubicBezTo>
                    <a:pt x="19195" y="6742"/>
                    <a:pt x="19144" y="6888"/>
                    <a:pt x="19037" y="6999"/>
                  </a:cubicBezTo>
                  <a:cubicBezTo>
                    <a:pt x="18838" y="7200"/>
                    <a:pt x="17770" y="7056"/>
                    <a:pt x="17392" y="7444"/>
                  </a:cubicBezTo>
                  <a:cubicBezTo>
                    <a:pt x="17107" y="7736"/>
                    <a:pt x="16681" y="8186"/>
                    <a:pt x="16699" y="8919"/>
                  </a:cubicBezTo>
                  <a:cubicBezTo>
                    <a:pt x="16729" y="10231"/>
                    <a:pt x="17597" y="13647"/>
                    <a:pt x="15455" y="15844"/>
                  </a:cubicBezTo>
                  <a:lnTo>
                    <a:pt x="10471" y="20952"/>
                  </a:lnTo>
                  <a:cubicBezTo>
                    <a:pt x="10034" y="21401"/>
                    <a:pt x="9477" y="21600"/>
                    <a:pt x="8879" y="21600"/>
                  </a:cubicBezTo>
                  <a:cubicBezTo>
                    <a:pt x="7887" y="21600"/>
                    <a:pt x="6785" y="21051"/>
                    <a:pt x="5930" y="20177"/>
                  </a:cubicBezTo>
                  <a:lnTo>
                    <a:pt x="1390" y="15520"/>
                  </a:lnTo>
                  <a:cubicBezTo>
                    <a:pt x="22" y="14116"/>
                    <a:pt x="-531" y="12060"/>
                    <a:pt x="632" y="10863"/>
                  </a:cubicBezTo>
                  <a:lnTo>
                    <a:pt x="5614" y="5756"/>
                  </a:lnTo>
                  <a:cubicBezTo>
                    <a:pt x="6635" y="4710"/>
                    <a:pt x="8070" y="4123"/>
                    <a:pt x="9232" y="4123"/>
                  </a:cubicBezTo>
                  <a:lnTo>
                    <a:pt x="9240" y="4123"/>
                  </a:lnTo>
                  <a:cubicBezTo>
                    <a:pt x="9004" y="3116"/>
                    <a:pt x="9266" y="2012"/>
                    <a:pt x="10031" y="1227"/>
                  </a:cubicBezTo>
                  <a:cubicBezTo>
                    <a:pt x="10617" y="625"/>
                    <a:pt x="11385" y="325"/>
                    <a:pt x="12151" y="325"/>
                  </a:cubicBezTo>
                  <a:moveTo>
                    <a:pt x="12417" y="4478"/>
                  </a:moveTo>
                  <a:cubicBezTo>
                    <a:pt x="12816" y="4478"/>
                    <a:pt x="13125" y="4334"/>
                    <a:pt x="13371" y="4157"/>
                  </a:cubicBezTo>
                  <a:cubicBezTo>
                    <a:pt x="13705" y="3595"/>
                    <a:pt x="13638" y="2850"/>
                    <a:pt x="13164" y="2364"/>
                  </a:cubicBezTo>
                  <a:cubicBezTo>
                    <a:pt x="12894" y="2087"/>
                    <a:pt x="12535" y="1934"/>
                    <a:pt x="12153" y="1934"/>
                  </a:cubicBezTo>
                  <a:cubicBezTo>
                    <a:pt x="11772" y="1934"/>
                    <a:pt x="11413" y="2087"/>
                    <a:pt x="11143" y="2364"/>
                  </a:cubicBezTo>
                  <a:cubicBezTo>
                    <a:pt x="10872" y="2641"/>
                    <a:pt x="10723" y="3008"/>
                    <a:pt x="10723" y="3400"/>
                  </a:cubicBezTo>
                  <a:cubicBezTo>
                    <a:pt x="10723" y="3728"/>
                    <a:pt x="10834" y="4038"/>
                    <a:pt x="11030" y="4295"/>
                  </a:cubicBezTo>
                  <a:cubicBezTo>
                    <a:pt x="11568" y="4380"/>
                    <a:pt x="12034" y="4470"/>
                    <a:pt x="12369" y="4477"/>
                  </a:cubicBezTo>
                  <a:cubicBezTo>
                    <a:pt x="12386" y="4478"/>
                    <a:pt x="12401" y="4478"/>
                    <a:pt x="12417" y="4478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 algn="just" defTabSz="209369">
                <a:lnSpc>
                  <a:spcPct val="120000"/>
                </a:lnSpc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997469" y="2545967"/>
            <a:ext cx="713798" cy="713798"/>
            <a:chOff x="1115186" y="2383808"/>
            <a:chExt cx="821938" cy="821938"/>
          </a:xfrm>
        </p:grpSpPr>
        <p:sp>
          <p:nvSpPr>
            <p:cNvPr id="2432" name="Shape 2432"/>
            <p:cNvSpPr/>
            <p:nvPr/>
          </p:nvSpPr>
          <p:spPr>
            <a:xfrm>
              <a:off x="1115186" y="2383808"/>
              <a:ext cx="821938" cy="821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algn="just">
                <a:lnSpc>
                  <a:spcPct val="120000"/>
                </a:lnSpc>
                <a:defRPr sz="3200"/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8" name="Shape 2458"/>
            <p:cNvSpPr/>
            <p:nvPr/>
          </p:nvSpPr>
          <p:spPr>
            <a:xfrm>
              <a:off x="1340273" y="2610001"/>
              <a:ext cx="369578" cy="369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4" h="21254" extrusionOk="0">
                  <a:moveTo>
                    <a:pt x="20217" y="4675"/>
                  </a:moveTo>
                  <a:lnTo>
                    <a:pt x="16579" y="1037"/>
                  </a:lnTo>
                  <a:cubicBezTo>
                    <a:pt x="15194" y="-346"/>
                    <a:pt x="12951" y="-346"/>
                    <a:pt x="11569" y="1037"/>
                  </a:cubicBezTo>
                  <a:lnTo>
                    <a:pt x="8633" y="3973"/>
                  </a:lnTo>
                  <a:cubicBezTo>
                    <a:pt x="7407" y="5196"/>
                    <a:pt x="7409" y="6969"/>
                    <a:pt x="8349" y="8349"/>
                  </a:cubicBezTo>
                  <a:lnTo>
                    <a:pt x="0" y="16681"/>
                  </a:lnTo>
                  <a:lnTo>
                    <a:pt x="0" y="21254"/>
                  </a:lnTo>
                  <a:lnTo>
                    <a:pt x="3795" y="21254"/>
                  </a:lnTo>
                  <a:lnTo>
                    <a:pt x="3795" y="18977"/>
                  </a:lnTo>
                  <a:lnTo>
                    <a:pt x="6072" y="18977"/>
                  </a:lnTo>
                  <a:lnTo>
                    <a:pt x="6072" y="16699"/>
                  </a:lnTo>
                  <a:lnTo>
                    <a:pt x="8349" y="16699"/>
                  </a:lnTo>
                  <a:lnTo>
                    <a:pt x="8349" y="14422"/>
                  </a:lnTo>
                  <a:lnTo>
                    <a:pt x="11386" y="14422"/>
                  </a:lnTo>
                  <a:lnTo>
                    <a:pt x="12904" y="12904"/>
                  </a:lnTo>
                  <a:cubicBezTo>
                    <a:pt x="14282" y="13832"/>
                    <a:pt x="16061" y="13840"/>
                    <a:pt x="17280" y="12622"/>
                  </a:cubicBezTo>
                  <a:lnTo>
                    <a:pt x="20217" y="9685"/>
                  </a:lnTo>
                  <a:cubicBezTo>
                    <a:pt x="21600" y="8302"/>
                    <a:pt x="21600" y="6059"/>
                    <a:pt x="20217" y="4675"/>
                  </a:cubicBezTo>
                  <a:moveTo>
                    <a:pt x="18899" y="7455"/>
                  </a:moveTo>
                  <a:cubicBezTo>
                    <a:pt x="18748" y="7606"/>
                    <a:pt x="18550" y="7681"/>
                    <a:pt x="18351" y="7681"/>
                  </a:cubicBezTo>
                  <a:cubicBezTo>
                    <a:pt x="18154" y="7681"/>
                    <a:pt x="17957" y="7606"/>
                    <a:pt x="17807" y="7455"/>
                  </a:cubicBezTo>
                  <a:lnTo>
                    <a:pt x="13799" y="3447"/>
                  </a:lnTo>
                  <a:cubicBezTo>
                    <a:pt x="13498" y="3146"/>
                    <a:pt x="13498" y="2658"/>
                    <a:pt x="13799" y="2356"/>
                  </a:cubicBezTo>
                  <a:cubicBezTo>
                    <a:pt x="14099" y="2056"/>
                    <a:pt x="14587" y="2056"/>
                    <a:pt x="14890" y="2356"/>
                  </a:cubicBezTo>
                  <a:lnTo>
                    <a:pt x="18899" y="6364"/>
                  </a:lnTo>
                  <a:cubicBezTo>
                    <a:pt x="19199" y="6666"/>
                    <a:pt x="19199" y="7154"/>
                    <a:pt x="18899" y="7455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 algn="just" defTabSz="209369">
                <a:lnSpc>
                  <a:spcPct val="120000"/>
                </a:lnSpc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0257159" y="1789945"/>
            <a:ext cx="713798" cy="713798"/>
            <a:chOff x="10837066" y="1513249"/>
            <a:chExt cx="821938" cy="821938"/>
          </a:xfrm>
        </p:grpSpPr>
        <p:sp>
          <p:nvSpPr>
            <p:cNvPr id="2436" name="Shape 2436"/>
            <p:cNvSpPr/>
            <p:nvPr/>
          </p:nvSpPr>
          <p:spPr>
            <a:xfrm>
              <a:off x="10837066" y="1513249"/>
              <a:ext cx="821938" cy="821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algn="just">
                <a:lnSpc>
                  <a:spcPct val="120000"/>
                </a:lnSpc>
                <a:defRPr sz="3200"/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9" name="Shape 2459"/>
            <p:cNvSpPr/>
            <p:nvPr/>
          </p:nvSpPr>
          <p:spPr>
            <a:xfrm>
              <a:off x="11063260" y="1739443"/>
              <a:ext cx="369551" cy="369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314" y="2314"/>
                  </a:moveTo>
                  <a:lnTo>
                    <a:pt x="11571" y="2314"/>
                  </a:lnTo>
                  <a:lnTo>
                    <a:pt x="11571" y="4629"/>
                  </a:lnTo>
                  <a:lnTo>
                    <a:pt x="13886" y="4629"/>
                  </a:lnTo>
                  <a:lnTo>
                    <a:pt x="13886" y="0"/>
                  </a:lnTo>
                  <a:lnTo>
                    <a:pt x="0" y="0"/>
                  </a:lnTo>
                  <a:lnTo>
                    <a:pt x="0" y="16200"/>
                  </a:lnTo>
                  <a:lnTo>
                    <a:pt x="6943" y="16200"/>
                  </a:lnTo>
                  <a:lnTo>
                    <a:pt x="6943" y="10800"/>
                  </a:lnTo>
                  <a:lnTo>
                    <a:pt x="2314" y="10800"/>
                  </a:lnTo>
                  <a:lnTo>
                    <a:pt x="2314" y="2314"/>
                  </a:lnTo>
                  <a:close/>
                  <a:moveTo>
                    <a:pt x="7714" y="21600"/>
                  </a:moveTo>
                  <a:lnTo>
                    <a:pt x="21600" y="21600"/>
                  </a:lnTo>
                  <a:lnTo>
                    <a:pt x="21600" y="5400"/>
                  </a:lnTo>
                  <a:lnTo>
                    <a:pt x="7714" y="5400"/>
                  </a:lnTo>
                  <a:lnTo>
                    <a:pt x="7714" y="21600"/>
                  </a:lnTo>
                  <a:close/>
                  <a:moveTo>
                    <a:pt x="19286" y="16971"/>
                  </a:moveTo>
                  <a:lnTo>
                    <a:pt x="10029" y="16971"/>
                  </a:lnTo>
                  <a:lnTo>
                    <a:pt x="10029" y="7714"/>
                  </a:lnTo>
                  <a:lnTo>
                    <a:pt x="19286" y="7714"/>
                  </a:lnTo>
                  <a:lnTo>
                    <a:pt x="19286" y="16971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 algn="just" defTabSz="209369">
                <a:lnSpc>
                  <a:spcPct val="120000"/>
                </a:lnSpc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44153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5" grpId="0" animBg="1"/>
      <p:bldP spid="2426" grpId="0" animBg="1"/>
      <p:bldP spid="2427" grpId="0" animBg="1"/>
      <p:bldP spid="2428" grpId="0" animBg="1"/>
      <p:bldP spid="2429" grpId="0" animBg="1"/>
      <p:bldP spid="2442" grpId="0" animBg="1"/>
      <p:bldP spid="2443" grpId="0" animBg="1"/>
      <p:bldP spid="2444" grpId="0" animBg="1"/>
      <p:bldP spid="2445" grpId="0" animBg="1"/>
      <p:bldP spid="2446" grpId="0" animBg="1"/>
      <p:bldP spid="2447" grpId="0" animBg="1"/>
      <p:bldP spid="2448" grpId="0" animBg="1"/>
      <p:bldP spid="2449" grpId="0" animBg="1"/>
      <p:bldP spid="2450" grpId="0" animBg="1"/>
      <p:bldP spid="2451" grpId="0" animBg="1"/>
      <p:bldP spid="245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7" y="1541333"/>
            <a:ext cx="0" cy="495460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77" y="1878528"/>
            <a:ext cx="980210" cy="204820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76" y="4863192"/>
            <a:ext cx="981941" cy="204820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76" y="3253894"/>
            <a:ext cx="981941" cy="204820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993" y="1817792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992" y="3192811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992" y="4812879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4657" y="2138534"/>
            <a:ext cx="2561167" cy="979274"/>
            <a:chOff x="-158386" y="2124222"/>
            <a:chExt cx="4463257" cy="1069224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4657" y="5210833"/>
            <a:ext cx="2562925" cy="979274"/>
            <a:chOff x="-159167" y="2124222"/>
            <a:chExt cx="4466319" cy="1069224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769" y="3636455"/>
            <a:ext cx="2725120" cy="831540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423" y="2317574"/>
            <a:ext cx="3913520" cy="614460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199806" y="3815499"/>
            <a:ext cx="3913520" cy="614460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423" y="5389872"/>
            <a:ext cx="3913520" cy="614460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60408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59093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59093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59093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59093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05522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矩形 21"/>
          <p:cNvSpPr>
            <a:spLocks noChangeArrowheads="1"/>
          </p:cNvSpPr>
          <p:nvPr/>
        </p:nvSpPr>
        <p:spPr bwMode="auto">
          <a:xfrm>
            <a:off x="352" y="1"/>
            <a:ext cx="12858398" cy="52905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6386" name="组合 40"/>
          <p:cNvGrpSpPr>
            <a:grpSpLocks/>
          </p:cNvGrpSpPr>
          <p:nvPr/>
        </p:nvGrpSpPr>
        <p:grpSpPr bwMode="auto">
          <a:xfrm>
            <a:off x="-143630" y="500594"/>
            <a:ext cx="13089087" cy="6100873"/>
            <a:chOff x="0" y="0"/>
            <a:chExt cx="12410868" cy="5784744"/>
          </a:xfrm>
          <a:solidFill>
            <a:srgbClr val="F8284B"/>
          </a:solidFill>
        </p:grpSpPr>
        <p:sp>
          <p:nvSpPr>
            <p:cNvPr id="16387" name="等腰三角形 33"/>
            <p:cNvSpPr>
              <a:spLocks noChangeArrowheads="1"/>
            </p:cNvSpPr>
            <p:nvPr/>
          </p:nvSpPr>
          <p:spPr bwMode="auto">
            <a:xfrm rot="1831200">
              <a:off x="11606019" y="731824"/>
              <a:ext cx="804849" cy="274633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8" name="等腰三角形 34"/>
            <p:cNvSpPr>
              <a:spLocks noChangeArrowheads="1"/>
            </p:cNvSpPr>
            <p:nvPr/>
          </p:nvSpPr>
          <p:spPr bwMode="auto">
            <a:xfrm rot="18237801">
              <a:off x="10656709" y="3382899"/>
              <a:ext cx="306381" cy="163510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9" name="等腰三角形 35"/>
            <p:cNvSpPr>
              <a:spLocks noChangeArrowheads="1"/>
            </p:cNvSpPr>
            <p:nvPr/>
          </p:nvSpPr>
          <p:spPr bwMode="auto">
            <a:xfrm rot="19833911">
              <a:off x="10036008" y="1762093"/>
              <a:ext cx="246059" cy="196846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1" name="等腰三角形 37"/>
            <p:cNvSpPr>
              <a:spLocks noChangeArrowheads="1"/>
            </p:cNvSpPr>
            <p:nvPr/>
          </p:nvSpPr>
          <p:spPr bwMode="auto">
            <a:xfrm rot="18848016">
              <a:off x="268282" y="5257703"/>
              <a:ext cx="785799" cy="268284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2" name="等腰三角形 38"/>
            <p:cNvSpPr>
              <a:spLocks noChangeArrowheads="1"/>
            </p:cNvSpPr>
            <p:nvPr/>
          </p:nvSpPr>
          <p:spPr bwMode="auto">
            <a:xfrm rot="10359249">
              <a:off x="2101815" y="2806649"/>
              <a:ext cx="339719" cy="446079"/>
            </a:xfrm>
            <a:prstGeom prst="triangle">
              <a:avLst>
                <a:gd name="adj" fmla="val 83981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3" name="等腰三角形 39"/>
            <p:cNvSpPr>
              <a:spLocks noChangeArrowheads="1"/>
            </p:cNvSpPr>
            <p:nvPr/>
          </p:nvSpPr>
          <p:spPr bwMode="auto">
            <a:xfrm rot="1831200">
              <a:off x="0" y="0"/>
              <a:ext cx="584190" cy="200021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6399" name="矩形 26"/>
          <p:cNvSpPr>
            <a:spLocks noChangeArrowheads="1"/>
          </p:cNvSpPr>
          <p:nvPr/>
        </p:nvSpPr>
        <p:spPr bwMode="auto">
          <a:xfrm>
            <a:off x="7763733" y="5499829"/>
            <a:ext cx="4756471" cy="48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US" sz="1266" dirty="0">
                <a:solidFill>
                  <a:srgbClr val="F8284B"/>
                </a:solidFill>
                <a:latin typeface="Arial" pitchFamily="34" charset="0"/>
                <a:cs typeface="Arial" pitchFamily="34" charset="0"/>
              </a:rPr>
              <a:t>Your life can be enhanced, and your happiness enriched, when you choose to change your perspective. </a:t>
            </a:r>
            <a:endParaRPr lang="zh-CN" altLang="en-US" sz="1266" dirty="0">
              <a:solidFill>
                <a:srgbClr val="F8284B"/>
              </a:solidFill>
            </a:endParaRPr>
          </a:p>
        </p:txBody>
      </p:sp>
      <p:grpSp>
        <p:nvGrpSpPr>
          <p:cNvPr id="16402" name="组合 5"/>
          <p:cNvGrpSpPr>
            <a:grpSpLocks/>
          </p:cNvGrpSpPr>
          <p:nvPr/>
        </p:nvGrpSpPr>
        <p:grpSpPr bwMode="auto">
          <a:xfrm>
            <a:off x="353" y="2546496"/>
            <a:ext cx="12858044" cy="1560377"/>
            <a:chOff x="0" y="0"/>
            <a:chExt cx="12192000" cy="1480457"/>
          </a:xfrm>
        </p:grpSpPr>
        <p:sp>
          <p:nvSpPr>
            <p:cNvPr id="16403" name="弧形 44"/>
            <p:cNvSpPr>
              <a:spLocks/>
            </p:cNvSpPr>
            <p:nvPr/>
          </p:nvSpPr>
          <p:spPr bwMode="auto">
            <a:xfrm>
              <a:off x="5356225" y="0"/>
              <a:ext cx="1479550" cy="1480457"/>
            </a:xfrm>
            <a:custGeom>
              <a:avLst/>
              <a:gdLst>
                <a:gd name="T0" fmla="*/ 0 w 1479550"/>
                <a:gd name="T1" fmla="*/ 740228 h 1480457"/>
                <a:gd name="T2" fmla="*/ 739775 w 1479550"/>
                <a:gd name="T3" fmla="*/ 0 h 1480457"/>
                <a:gd name="T4" fmla="*/ 1479550 w 1479550"/>
                <a:gd name="T5" fmla="*/ 740229 h 1480457"/>
                <a:gd name="T6" fmla="*/ 739775 w 1479550"/>
                <a:gd name="T7" fmla="*/ 740229 h 1480457"/>
                <a:gd name="T8" fmla="*/ 0 w 1479550"/>
                <a:gd name="T9" fmla="*/ 740228 h 1480457"/>
                <a:gd name="T10" fmla="*/ 0 w 1479550"/>
                <a:gd name="T11" fmla="*/ 740228 h 1480457"/>
                <a:gd name="T12" fmla="*/ 739775 w 1479550"/>
                <a:gd name="T13" fmla="*/ 0 h 1480457"/>
                <a:gd name="T14" fmla="*/ 1479550 w 1479550"/>
                <a:gd name="T15" fmla="*/ 740229 h 1480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80457" stroke="0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  <a:lnTo>
                    <a:pt x="739775" y="740229"/>
                  </a:lnTo>
                  <a:lnTo>
                    <a:pt x="0" y="740228"/>
                  </a:lnTo>
                  <a:close/>
                </a:path>
                <a:path w="1479550" h="1480457" fill="none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</a:path>
              </a:pathLst>
            </a:custGeom>
            <a:noFill/>
            <a:ln w="9525" cap="flat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16404" name="直接连接符 48"/>
            <p:cNvCxnSpPr>
              <a:cxnSpLocks noChangeShapeType="1"/>
            </p:cNvCxnSpPr>
            <p:nvPr/>
          </p:nvCxnSpPr>
          <p:spPr bwMode="auto">
            <a:xfrm>
              <a:off x="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5" name="直接连接符 49"/>
            <p:cNvCxnSpPr>
              <a:cxnSpLocks noChangeShapeType="1"/>
            </p:cNvCxnSpPr>
            <p:nvPr/>
          </p:nvCxnSpPr>
          <p:spPr bwMode="auto">
            <a:xfrm>
              <a:off x="683895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06" name="组合 74"/>
          <p:cNvGrpSpPr>
            <a:grpSpLocks/>
          </p:cNvGrpSpPr>
          <p:nvPr/>
        </p:nvGrpSpPr>
        <p:grpSpPr bwMode="auto">
          <a:xfrm>
            <a:off x="5774755" y="2662018"/>
            <a:ext cx="1315940" cy="1317615"/>
            <a:chOff x="0" y="0"/>
            <a:chExt cx="1248318" cy="1248318"/>
          </a:xfrm>
        </p:grpSpPr>
        <p:sp>
          <p:nvSpPr>
            <p:cNvPr id="1640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rgbClr val="F8284B">
                <a:alpha val="70000"/>
              </a:srgb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40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2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506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409" name="组合 4"/>
          <p:cNvGrpSpPr>
            <a:grpSpLocks/>
          </p:cNvGrpSpPr>
          <p:nvPr/>
        </p:nvGrpSpPr>
        <p:grpSpPr bwMode="auto">
          <a:xfrm>
            <a:off x="5249047" y="4054972"/>
            <a:ext cx="2384096" cy="931219"/>
            <a:chOff x="0" y="0"/>
            <a:chExt cx="2261776" cy="883286"/>
          </a:xfrm>
        </p:grpSpPr>
        <p:sp>
          <p:nvSpPr>
            <p:cNvPr id="1641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1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167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 animBg="1"/>
      <p:bldP spid="1639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2"/>
          <p:cNvGrpSpPr/>
          <p:nvPr/>
        </p:nvGrpSpPr>
        <p:grpSpPr>
          <a:xfrm>
            <a:off x="1959388" y="1783493"/>
            <a:ext cx="4108532" cy="3792017"/>
            <a:chOff x="1274445" y="666221"/>
            <a:chExt cx="5070638" cy="4680000"/>
          </a:xfrm>
        </p:grpSpPr>
        <p:sp>
          <p:nvSpPr>
            <p:cNvPr id="6" name="弧形 33"/>
            <p:cNvSpPr/>
            <p:nvPr/>
          </p:nvSpPr>
          <p:spPr>
            <a:xfrm>
              <a:off x="1274445" y="666221"/>
              <a:ext cx="4680000" cy="4680000"/>
            </a:xfrm>
            <a:prstGeom prst="arc">
              <a:avLst>
                <a:gd name="adj1" fmla="val 830435"/>
                <a:gd name="adj2" fmla="val 10793851"/>
              </a:avLst>
            </a:prstGeom>
            <a:ln w="2540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" name="组合 34"/>
            <p:cNvGrpSpPr/>
            <p:nvPr/>
          </p:nvGrpSpPr>
          <p:grpSpPr>
            <a:xfrm>
              <a:off x="3684963" y="1773463"/>
              <a:ext cx="864000" cy="2825421"/>
              <a:chOff x="6656632" y="2132856"/>
              <a:chExt cx="864000" cy="2825421"/>
            </a:xfrm>
          </p:grpSpPr>
          <p:grpSp>
            <p:nvGrpSpPr>
              <p:cNvPr id="32" name="组合 81"/>
              <p:cNvGrpSpPr/>
              <p:nvPr/>
            </p:nvGrpSpPr>
            <p:grpSpPr>
              <a:xfrm>
                <a:off x="6656632" y="2132856"/>
                <a:ext cx="864000" cy="2825421"/>
                <a:chOff x="6656632" y="2132856"/>
                <a:chExt cx="864000" cy="2825421"/>
              </a:xfrm>
            </p:grpSpPr>
            <p:sp>
              <p:nvSpPr>
                <p:cNvPr id="34" name="椭圆 83"/>
                <p:cNvSpPr/>
                <p:nvPr/>
              </p:nvSpPr>
              <p:spPr>
                <a:xfrm>
                  <a:off x="7017271" y="4815555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cxnSp>
              <p:nvCxnSpPr>
                <p:cNvPr id="35" name="直接连接符 84"/>
                <p:cNvCxnSpPr>
                  <a:stCxn id="34" idx="0"/>
                </p:cNvCxnSpPr>
                <p:nvPr/>
              </p:nvCxnSpPr>
              <p:spPr>
                <a:xfrm flipV="1">
                  <a:off x="7088632" y="3014708"/>
                  <a:ext cx="324" cy="1800847"/>
                </a:xfrm>
                <a:prstGeom prst="line">
                  <a:avLst/>
                </a:prstGeom>
                <a:noFill/>
                <a:ln w="38100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36" name="弧形 85"/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椭圆 86"/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zh-CN" altLang="en-US" sz="1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3" name="文本框 20"/>
              <p:cNvSpPr txBox="1"/>
              <p:nvPr/>
            </p:nvSpPr>
            <p:spPr>
              <a:xfrm>
                <a:off x="6727538" y="2350576"/>
                <a:ext cx="734376" cy="4786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1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28%</a:t>
                </a:r>
                <a:endPara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弧形 35"/>
            <p:cNvSpPr/>
            <p:nvPr/>
          </p:nvSpPr>
          <p:spPr>
            <a:xfrm>
              <a:off x="1634445" y="1026221"/>
              <a:ext cx="3960000" cy="3960000"/>
            </a:xfrm>
            <a:prstGeom prst="arc">
              <a:avLst>
                <a:gd name="adj1" fmla="val 2938498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弧形 36"/>
            <p:cNvSpPr/>
            <p:nvPr/>
          </p:nvSpPr>
          <p:spPr>
            <a:xfrm>
              <a:off x="1994445" y="1386221"/>
              <a:ext cx="3240000" cy="3240000"/>
            </a:xfrm>
            <a:prstGeom prst="arc">
              <a:avLst>
                <a:gd name="adj1" fmla="val 4654623"/>
                <a:gd name="adj2" fmla="val 10793851"/>
              </a:avLst>
            </a:prstGeom>
            <a:ln w="254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弧形 37"/>
            <p:cNvSpPr/>
            <p:nvPr/>
          </p:nvSpPr>
          <p:spPr>
            <a:xfrm>
              <a:off x="2354445" y="1746221"/>
              <a:ext cx="2520000" cy="2520000"/>
            </a:xfrm>
            <a:prstGeom prst="arc">
              <a:avLst>
                <a:gd name="adj1" fmla="val 7924595"/>
                <a:gd name="adj2" fmla="val 10793851"/>
              </a:avLst>
            </a:prstGeom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组合 42"/>
            <p:cNvGrpSpPr/>
            <p:nvPr/>
          </p:nvGrpSpPr>
          <p:grpSpPr>
            <a:xfrm>
              <a:off x="4583023" y="1773463"/>
              <a:ext cx="864000" cy="2669309"/>
              <a:chOff x="4583023" y="1773463"/>
              <a:chExt cx="864000" cy="2669309"/>
            </a:xfrm>
          </p:grpSpPr>
          <p:sp>
            <p:nvSpPr>
              <p:cNvPr id="27" name="椭圆 76"/>
              <p:cNvSpPr/>
              <p:nvPr/>
            </p:nvSpPr>
            <p:spPr>
              <a:xfrm>
                <a:off x="4943662" y="4300050"/>
                <a:ext cx="142722" cy="142722"/>
              </a:xfrm>
              <a:prstGeom prst="ellips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8" name="直接连接符 77"/>
              <p:cNvCxnSpPr>
                <a:stCxn id="27" idx="0"/>
              </p:cNvCxnSpPr>
              <p:nvPr/>
            </p:nvCxnSpPr>
            <p:spPr>
              <a:xfrm flipV="1">
                <a:off x="5015023" y="2637463"/>
                <a:ext cx="0" cy="1662587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9" name="弧形 78"/>
              <p:cNvSpPr/>
              <p:nvPr/>
            </p:nvSpPr>
            <p:spPr>
              <a:xfrm>
                <a:off x="4583023" y="1773463"/>
                <a:ext cx="864000" cy="864000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椭圆 79"/>
              <p:cNvSpPr/>
              <p:nvPr/>
            </p:nvSpPr>
            <p:spPr>
              <a:xfrm>
                <a:off x="4637023" y="1827771"/>
                <a:ext cx="756000" cy="7560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1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文本框 38"/>
              <p:cNvSpPr txBox="1"/>
              <p:nvPr/>
            </p:nvSpPr>
            <p:spPr>
              <a:xfrm>
                <a:off x="4653929" y="1991183"/>
                <a:ext cx="734376" cy="4786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1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38%</a:t>
                </a:r>
                <a:endPara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组合 43"/>
            <p:cNvGrpSpPr/>
            <p:nvPr/>
          </p:nvGrpSpPr>
          <p:grpSpPr>
            <a:xfrm>
              <a:off x="5481083" y="1773463"/>
              <a:ext cx="864000" cy="1726898"/>
              <a:chOff x="6656632" y="2132856"/>
              <a:chExt cx="864000" cy="1726898"/>
            </a:xfrm>
          </p:grpSpPr>
          <p:grpSp>
            <p:nvGrpSpPr>
              <p:cNvPr id="21" name="组合 70"/>
              <p:cNvGrpSpPr/>
              <p:nvPr/>
            </p:nvGrpSpPr>
            <p:grpSpPr>
              <a:xfrm>
                <a:off x="6656632" y="2132856"/>
                <a:ext cx="864000" cy="1726898"/>
                <a:chOff x="6656632" y="2132856"/>
                <a:chExt cx="864000" cy="1726898"/>
              </a:xfrm>
            </p:grpSpPr>
            <p:sp>
              <p:nvSpPr>
                <p:cNvPr id="23" name="椭圆 72"/>
                <p:cNvSpPr/>
                <p:nvPr/>
              </p:nvSpPr>
              <p:spPr>
                <a:xfrm>
                  <a:off x="7017271" y="3717032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cxnSp>
              <p:nvCxnSpPr>
                <p:cNvPr id="24" name="直接连接符 73"/>
                <p:cNvCxnSpPr/>
                <p:nvPr/>
              </p:nvCxnSpPr>
              <p:spPr>
                <a:xfrm flipV="1">
                  <a:off x="7088309" y="2996952"/>
                  <a:ext cx="647" cy="720080"/>
                </a:xfrm>
                <a:prstGeom prst="line">
                  <a:avLst/>
                </a:prstGeom>
                <a:noFill/>
                <a:ln w="38100"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25" name="弧形 74"/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6" name="椭圆 75"/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zh-CN" altLang="en-US" sz="1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2" name="文本框 45"/>
              <p:cNvSpPr txBox="1"/>
              <p:nvPr/>
            </p:nvSpPr>
            <p:spPr>
              <a:xfrm>
                <a:off x="6727538" y="2350574"/>
                <a:ext cx="734376" cy="4786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1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46%</a:t>
                </a:r>
                <a:endPara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组合 44"/>
            <p:cNvGrpSpPr/>
            <p:nvPr/>
          </p:nvGrpSpPr>
          <p:grpSpPr>
            <a:xfrm>
              <a:off x="2786903" y="1773463"/>
              <a:ext cx="864000" cy="2321897"/>
              <a:chOff x="6656632" y="2132856"/>
              <a:chExt cx="864000" cy="2321897"/>
            </a:xfrm>
          </p:grpSpPr>
          <p:grpSp>
            <p:nvGrpSpPr>
              <p:cNvPr id="15" name="组合 64"/>
              <p:cNvGrpSpPr/>
              <p:nvPr/>
            </p:nvGrpSpPr>
            <p:grpSpPr>
              <a:xfrm>
                <a:off x="6656632" y="2132856"/>
                <a:ext cx="864000" cy="2321897"/>
                <a:chOff x="6656632" y="2132856"/>
                <a:chExt cx="864000" cy="2321897"/>
              </a:xfrm>
            </p:grpSpPr>
            <p:sp>
              <p:nvSpPr>
                <p:cNvPr id="17" name="椭圆 66"/>
                <p:cNvSpPr/>
                <p:nvPr/>
              </p:nvSpPr>
              <p:spPr>
                <a:xfrm>
                  <a:off x="6710256" y="4312031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cxnSp>
              <p:nvCxnSpPr>
                <p:cNvPr id="18" name="直接连接符 67"/>
                <p:cNvCxnSpPr/>
                <p:nvPr/>
              </p:nvCxnSpPr>
              <p:spPr>
                <a:xfrm flipV="1">
                  <a:off x="7088956" y="2996952"/>
                  <a:ext cx="0" cy="1079473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19" name="弧形 68"/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" name="椭圆 69"/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</a:pPr>
                  <a:endParaRPr lang="zh-CN" altLang="en-US" sz="1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" name="文本框 52"/>
              <p:cNvSpPr txBox="1"/>
              <p:nvPr/>
            </p:nvSpPr>
            <p:spPr>
              <a:xfrm>
                <a:off x="6798195" y="2350574"/>
                <a:ext cx="593911" cy="4786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1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9%</a:t>
                </a:r>
                <a:endPara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14" name="直接连接符 63"/>
            <p:cNvCxnSpPr>
              <a:endCxn id="17" idx="7"/>
            </p:cNvCxnSpPr>
            <p:nvPr/>
          </p:nvCxnSpPr>
          <p:spPr>
            <a:xfrm flipH="1">
              <a:off x="2962348" y="3699674"/>
              <a:ext cx="263296" cy="273865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cxnSp>
        <p:nvCxnSpPr>
          <p:cNvPr id="38" name="直接连接符 118"/>
          <p:cNvCxnSpPr/>
          <p:nvPr/>
        </p:nvCxnSpPr>
        <p:spPr>
          <a:xfrm>
            <a:off x="6200320" y="2685121"/>
            <a:ext cx="0" cy="2443116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8568974" y="2850208"/>
            <a:ext cx="2500773" cy="576508"/>
            <a:chOff x="3803923" y="1467019"/>
            <a:chExt cx="3435539" cy="792000"/>
          </a:xfrm>
        </p:grpSpPr>
        <p:grpSp>
          <p:nvGrpSpPr>
            <p:cNvPr id="40" name="Group 39"/>
            <p:cNvGrpSpPr>
              <a:grpSpLocks noChangeAspect="1"/>
            </p:cNvGrpSpPr>
            <p:nvPr/>
          </p:nvGrpSpPr>
          <p:grpSpPr>
            <a:xfrm>
              <a:off x="3803923" y="1467019"/>
              <a:ext cx="303707" cy="792000"/>
              <a:chOff x="2323306" y="2203133"/>
              <a:chExt cx="979488" cy="2554287"/>
            </a:xfrm>
            <a:solidFill>
              <a:schemeClr val="bg1">
                <a:lumMod val="75000"/>
              </a:schemeClr>
            </a:solidFill>
          </p:grpSpPr>
          <p:sp>
            <p:nvSpPr>
              <p:cNvPr id="68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1" name="Group 40"/>
            <p:cNvGrpSpPr>
              <a:grpSpLocks noChangeAspect="1"/>
            </p:cNvGrpSpPr>
            <p:nvPr/>
          </p:nvGrpSpPr>
          <p:grpSpPr>
            <a:xfrm>
              <a:off x="4153219" y="1467019"/>
              <a:ext cx="303707" cy="792000"/>
              <a:chOff x="2323306" y="2203133"/>
              <a:chExt cx="979488" cy="2554287"/>
            </a:xfrm>
            <a:solidFill>
              <a:schemeClr val="bg1">
                <a:lumMod val="75000"/>
              </a:schemeClr>
            </a:solidFill>
          </p:grpSpPr>
          <p:sp>
            <p:nvSpPr>
              <p:cNvPr id="66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2" name="Group 41"/>
            <p:cNvGrpSpPr>
              <a:grpSpLocks noChangeAspect="1"/>
            </p:cNvGrpSpPr>
            <p:nvPr/>
          </p:nvGrpSpPr>
          <p:grpSpPr>
            <a:xfrm>
              <a:off x="4500824" y="1467019"/>
              <a:ext cx="303707" cy="792000"/>
              <a:chOff x="2323306" y="2203133"/>
              <a:chExt cx="979488" cy="2554287"/>
            </a:xfrm>
            <a:solidFill>
              <a:schemeClr val="bg1">
                <a:lumMod val="75000"/>
              </a:schemeClr>
            </a:solidFill>
          </p:grpSpPr>
          <p:sp>
            <p:nvSpPr>
              <p:cNvPr id="64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>
              <a:grpSpLocks noChangeAspect="1"/>
            </p:cNvGrpSpPr>
            <p:nvPr/>
          </p:nvGrpSpPr>
          <p:grpSpPr>
            <a:xfrm>
              <a:off x="4848430" y="1467019"/>
              <a:ext cx="303707" cy="792000"/>
              <a:chOff x="2323306" y="2203133"/>
              <a:chExt cx="979488" cy="2554287"/>
            </a:xfrm>
            <a:solidFill>
              <a:schemeClr val="bg1">
                <a:lumMod val="75000"/>
              </a:schemeClr>
            </a:solidFill>
          </p:grpSpPr>
          <p:sp>
            <p:nvSpPr>
              <p:cNvPr id="62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43"/>
            <p:cNvGrpSpPr>
              <a:grpSpLocks noChangeAspect="1"/>
            </p:cNvGrpSpPr>
            <p:nvPr/>
          </p:nvGrpSpPr>
          <p:grpSpPr>
            <a:xfrm>
              <a:off x="5196036" y="1467019"/>
              <a:ext cx="303707" cy="792000"/>
              <a:chOff x="2323306" y="2203133"/>
              <a:chExt cx="979488" cy="2554287"/>
            </a:xfrm>
            <a:solidFill>
              <a:schemeClr val="bg1">
                <a:lumMod val="75000"/>
              </a:schemeClr>
            </a:solidFill>
          </p:grpSpPr>
          <p:sp>
            <p:nvSpPr>
              <p:cNvPr id="60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5" name="Group 44"/>
            <p:cNvGrpSpPr>
              <a:grpSpLocks noChangeAspect="1"/>
            </p:cNvGrpSpPr>
            <p:nvPr/>
          </p:nvGrpSpPr>
          <p:grpSpPr>
            <a:xfrm>
              <a:off x="5543642" y="1467019"/>
              <a:ext cx="303707" cy="792000"/>
              <a:chOff x="2323306" y="2203133"/>
              <a:chExt cx="979488" cy="2554287"/>
            </a:xfrm>
            <a:solidFill>
              <a:schemeClr val="bg1">
                <a:lumMod val="75000"/>
              </a:schemeClr>
            </a:solidFill>
          </p:grpSpPr>
          <p:sp>
            <p:nvSpPr>
              <p:cNvPr id="58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6" name="Group 45"/>
            <p:cNvGrpSpPr>
              <a:grpSpLocks noChangeAspect="1"/>
            </p:cNvGrpSpPr>
            <p:nvPr/>
          </p:nvGrpSpPr>
          <p:grpSpPr>
            <a:xfrm>
              <a:off x="5892938" y="1467019"/>
              <a:ext cx="303707" cy="792000"/>
              <a:chOff x="2323306" y="2203133"/>
              <a:chExt cx="979488" cy="2554287"/>
            </a:xfrm>
            <a:solidFill>
              <a:schemeClr val="bg1">
                <a:lumMod val="75000"/>
              </a:schemeClr>
            </a:solidFill>
          </p:grpSpPr>
          <p:sp>
            <p:nvSpPr>
              <p:cNvPr id="56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>
              <a:grpSpLocks noChangeAspect="1"/>
            </p:cNvGrpSpPr>
            <p:nvPr/>
          </p:nvGrpSpPr>
          <p:grpSpPr>
            <a:xfrm>
              <a:off x="6240543" y="1467019"/>
              <a:ext cx="303707" cy="792000"/>
              <a:chOff x="2323306" y="2203133"/>
              <a:chExt cx="979488" cy="2554287"/>
            </a:xfrm>
            <a:solidFill>
              <a:schemeClr val="bg1">
                <a:lumMod val="75000"/>
              </a:schemeClr>
            </a:solidFill>
          </p:grpSpPr>
          <p:sp>
            <p:nvSpPr>
              <p:cNvPr id="54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47"/>
            <p:cNvGrpSpPr>
              <a:grpSpLocks noChangeAspect="1"/>
            </p:cNvGrpSpPr>
            <p:nvPr/>
          </p:nvGrpSpPr>
          <p:grpSpPr>
            <a:xfrm>
              <a:off x="6588149" y="1467019"/>
              <a:ext cx="303707" cy="792000"/>
              <a:chOff x="2323306" y="2203133"/>
              <a:chExt cx="979488" cy="2554287"/>
            </a:xfrm>
            <a:solidFill>
              <a:schemeClr val="bg1">
                <a:lumMod val="75000"/>
              </a:schemeClr>
            </a:solidFill>
          </p:grpSpPr>
          <p:sp>
            <p:nvSpPr>
              <p:cNvPr id="52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48"/>
            <p:cNvGrpSpPr>
              <a:grpSpLocks noChangeAspect="1"/>
            </p:cNvGrpSpPr>
            <p:nvPr/>
          </p:nvGrpSpPr>
          <p:grpSpPr>
            <a:xfrm>
              <a:off x="6935755" y="1467019"/>
              <a:ext cx="303707" cy="792000"/>
              <a:chOff x="2323306" y="2203133"/>
              <a:chExt cx="979488" cy="2554287"/>
            </a:xfrm>
            <a:solidFill>
              <a:schemeClr val="bg1">
                <a:lumMod val="75000"/>
              </a:schemeClr>
            </a:solidFill>
          </p:grpSpPr>
          <p:sp>
            <p:nvSpPr>
              <p:cNvPr id="50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0" name="Group 69"/>
          <p:cNvGrpSpPr>
            <a:grpSpLocks noChangeAspect="1"/>
          </p:cNvGrpSpPr>
          <p:nvPr/>
        </p:nvGrpSpPr>
        <p:grpSpPr>
          <a:xfrm>
            <a:off x="8568973" y="3553821"/>
            <a:ext cx="981384" cy="576508"/>
            <a:chOff x="3803923" y="1467019"/>
            <a:chExt cx="1348214" cy="792000"/>
          </a:xfrm>
          <a:solidFill>
            <a:schemeClr val="accent1"/>
          </a:solidFill>
        </p:grpSpPr>
        <p:grpSp>
          <p:nvGrpSpPr>
            <p:cNvPr id="71" name="Group 70"/>
            <p:cNvGrpSpPr>
              <a:grpSpLocks noChangeAspect="1"/>
            </p:cNvGrpSpPr>
            <p:nvPr/>
          </p:nvGrpSpPr>
          <p:grpSpPr>
            <a:xfrm>
              <a:off x="3803923" y="1467019"/>
              <a:ext cx="303707" cy="792000"/>
              <a:chOff x="2323306" y="2203133"/>
              <a:chExt cx="979488" cy="2554287"/>
            </a:xfrm>
            <a:grpFill/>
          </p:grpSpPr>
          <p:sp>
            <p:nvSpPr>
              <p:cNvPr id="81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2" name="Group 71"/>
            <p:cNvGrpSpPr>
              <a:grpSpLocks noChangeAspect="1"/>
            </p:cNvGrpSpPr>
            <p:nvPr/>
          </p:nvGrpSpPr>
          <p:grpSpPr>
            <a:xfrm>
              <a:off x="4153219" y="1467019"/>
              <a:ext cx="303707" cy="792000"/>
              <a:chOff x="2323306" y="2203133"/>
              <a:chExt cx="979488" cy="2554287"/>
            </a:xfrm>
            <a:grpFill/>
          </p:grpSpPr>
          <p:sp>
            <p:nvSpPr>
              <p:cNvPr id="79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0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3" name="Group 72"/>
            <p:cNvGrpSpPr>
              <a:grpSpLocks noChangeAspect="1"/>
            </p:cNvGrpSpPr>
            <p:nvPr/>
          </p:nvGrpSpPr>
          <p:grpSpPr>
            <a:xfrm>
              <a:off x="4500824" y="1467019"/>
              <a:ext cx="303707" cy="792000"/>
              <a:chOff x="2323306" y="2203133"/>
              <a:chExt cx="979488" cy="2554287"/>
            </a:xfrm>
            <a:grpFill/>
          </p:grpSpPr>
          <p:sp>
            <p:nvSpPr>
              <p:cNvPr id="77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4" name="Group 73"/>
            <p:cNvGrpSpPr>
              <a:grpSpLocks noChangeAspect="1"/>
            </p:cNvGrpSpPr>
            <p:nvPr/>
          </p:nvGrpSpPr>
          <p:grpSpPr>
            <a:xfrm>
              <a:off x="4848430" y="1467019"/>
              <a:ext cx="303707" cy="792000"/>
              <a:chOff x="2323306" y="2203133"/>
              <a:chExt cx="979488" cy="2554287"/>
            </a:xfrm>
            <a:grpFill/>
          </p:grpSpPr>
          <p:sp>
            <p:nvSpPr>
              <p:cNvPr id="75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3" name="Group 82"/>
          <p:cNvGrpSpPr>
            <a:grpSpLocks noChangeAspect="1"/>
          </p:cNvGrpSpPr>
          <p:nvPr/>
        </p:nvGrpSpPr>
        <p:grpSpPr>
          <a:xfrm>
            <a:off x="8568961" y="4372811"/>
            <a:ext cx="2523717" cy="540972"/>
            <a:chOff x="7422589" y="2144478"/>
            <a:chExt cx="3822688" cy="819413"/>
          </a:xfrm>
        </p:grpSpPr>
        <p:grpSp>
          <p:nvGrpSpPr>
            <p:cNvPr id="84" name="Group 83"/>
            <p:cNvGrpSpPr>
              <a:grpSpLocks noChangeAspect="1"/>
            </p:cNvGrpSpPr>
            <p:nvPr/>
          </p:nvGrpSpPr>
          <p:grpSpPr>
            <a:xfrm>
              <a:off x="7422589" y="2148162"/>
              <a:ext cx="357242" cy="813989"/>
              <a:chOff x="3672681" y="1899920"/>
              <a:chExt cx="1293813" cy="2947988"/>
            </a:xfrm>
            <a:solidFill>
              <a:schemeClr val="bg1">
                <a:lumMod val="75000"/>
              </a:schemeClr>
            </a:solidFill>
          </p:grpSpPr>
          <p:sp>
            <p:nvSpPr>
              <p:cNvPr id="112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5" name="Group 84"/>
            <p:cNvGrpSpPr>
              <a:grpSpLocks noChangeAspect="1"/>
            </p:cNvGrpSpPr>
            <p:nvPr/>
          </p:nvGrpSpPr>
          <p:grpSpPr>
            <a:xfrm>
              <a:off x="7802237" y="2144478"/>
              <a:ext cx="357242" cy="813989"/>
              <a:chOff x="3672681" y="1899920"/>
              <a:chExt cx="1293813" cy="2947988"/>
            </a:xfrm>
            <a:solidFill>
              <a:schemeClr val="bg1">
                <a:lumMod val="75000"/>
              </a:schemeClr>
            </a:solidFill>
          </p:grpSpPr>
          <p:sp>
            <p:nvSpPr>
              <p:cNvPr id="110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6" name="Group 85"/>
            <p:cNvGrpSpPr>
              <a:grpSpLocks noChangeAspect="1"/>
            </p:cNvGrpSpPr>
            <p:nvPr/>
          </p:nvGrpSpPr>
          <p:grpSpPr>
            <a:xfrm>
              <a:off x="8185710" y="2144478"/>
              <a:ext cx="357242" cy="813989"/>
              <a:chOff x="3672681" y="1899920"/>
              <a:chExt cx="1293813" cy="2947988"/>
            </a:xfrm>
            <a:solidFill>
              <a:schemeClr val="bg1">
                <a:lumMod val="75000"/>
              </a:schemeClr>
            </a:solidFill>
          </p:grpSpPr>
          <p:sp>
            <p:nvSpPr>
              <p:cNvPr id="108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>
              <a:grpSpLocks noChangeAspect="1"/>
            </p:cNvGrpSpPr>
            <p:nvPr/>
          </p:nvGrpSpPr>
          <p:grpSpPr>
            <a:xfrm>
              <a:off x="8576684" y="2144478"/>
              <a:ext cx="357242" cy="813989"/>
              <a:chOff x="3672681" y="1899920"/>
              <a:chExt cx="1293813" cy="2947988"/>
            </a:xfrm>
            <a:solidFill>
              <a:schemeClr val="bg1">
                <a:lumMod val="75000"/>
              </a:schemeClr>
            </a:solidFill>
          </p:grpSpPr>
          <p:sp>
            <p:nvSpPr>
              <p:cNvPr id="106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8" name="Group 87"/>
            <p:cNvGrpSpPr>
              <a:grpSpLocks noChangeAspect="1"/>
            </p:cNvGrpSpPr>
            <p:nvPr/>
          </p:nvGrpSpPr>
          <p:grpSpPr>
            <a:xfrm>
              <a:off x="8965548" y="2149902"/>
              <a:ext cx="357242" cy="813989"/>
              <a:chOff x="3672681" y="1899920"/>
              <a:chExt cx="1293813" cy="2947988"/>
            </a:xfrm>
            <a:solidFill>
              <a:schemeClr val="bg1">
                <a:lumMod val="75000"/>
              </a:schemeClr>
            </a:solidFill>
          </p:grpSpPr>
          <p:sp>
            <p:nvSpPr>
              <p:cNvPr id="104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9" name="Group 88"/>
            <p:cNvGrpSpPr>
              <a:grpSpLocks noChangeAspect="1"/>
            </p:cNvGrpSpPr>
            <p:nvPr/>
          </p:nvGrpSpPr>
          <p:grpSpPr>
            <a:xfrm>
              <a:off x="9345076" y="2148162"/>
              <a:ext cx="357242" cy="813989"/>
              <a:chOff x="3672681" y="1899920"/>
              <a:chExt cx="1293813" cy="2947988"/>
            </a:xfrm>
            <a:solidFill>
              <a:schemeClr val="bg1">
                <a:lumMod val="75000"/>
              </a:schemeClr>
            </a:solidFill>
          </p:grpSpPr>
          <p:sp>
            <p:nvSpPr>
              <p:cNvPr id="102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89"/>
            <p:cNvGrpSpPr>
              <a:grpSpLocks noChangeAspect="1"/>
            </p:cNvGrpSpPr>
            <p:nvPr/>
          </p:nvGrpSpPr>
          <p:grpSpPr>
            <a:xfrm>
              <a:off x="9724724" y="2144478"/>
              <a:ext cx="357242" cy="813989"/>
              <a:chOff x="3672681" y="1899920"/>
              <a:chExt cx="1293813" cy="2947988"/>
            </a:xfrm>
            <a:solidFill>
              <a:schemeClr val="bg1">
                <a:lumMod val="75000"/>
              </a:schemeClr>
            </a:solidFill>
          </p:grpSpPr>
          <p:sp>
            <p:nvSpPr>
              <p:cNvPr id="100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1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1" name="Group 90"/>
            <p:cNvGrpSpPr>
              <a:grpSpLocks noChangeAspect="1"/>
            </p:cNvGrpSpPr>
            <p:nvPr/>
          </p:nvGrpSpPr>
          <p:grpSpPr>
            <a:xfrm>
              <a:off x="10108197" y="2144478"/>
              <a:ext cx="357242" cy="813989"/>
              <a:chOff x="3672681" y="1899920"/>
              <a:chExt cx="1293813" cy="2947988"/>
            </a:xfrm>
            <a:solidFill>
              <a:schemeClr val="bg1">
                <a:lumMod val="75000"/>
              </a:schemeClr>
            </a:solidFill>
          </p:grpSpPr>
          <p:sp>
            <p:nvSpPr>
              <p:cNvPr id="98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9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2" name="Group 91"/>
            <p:cNvGrpSpPr>
              <a:grpSpLocks noChangeAspect="1"/>
            </p:cNvGrpSpPr>
            <p:nvPr/>
          </p:nvGrpSpPr>
          <p:grpSpPr>
            <a:xfrm>
              <a:off x="10499171" y="2144478"/>
              <a:ext cx="357242" cy="813989"/>
              <a:chOff x="3672681" y="1899920"/>
              <a:chExt cx="1293813" cy="2947988"/>
            </a:xfrm>
            <a:solidFill>
              <a:schemeClr val="bg1">
                <a:lumMod val="75000"/>
              </a:schemeClr>
            </a:solidFill>
          </p:grpSpPr>
          <p:sp>
            <p:nvSpPr>
              <p:cNvPr id="96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3" name="Group 92"/>
            <p:cNvGrpSpPr>
              <a:grpSpLocks noChangeAspect="1"/>
            </p:cNvGrpSpPr>
            <p:nvPr/>
          </p:nvGrpSpPr>
          <p:grpSpPr>
            <a:xfrm>
              <a:off x="10888035" y="2149902"/>
              <a:ext cx="357242" cy="813989"/>
              <a:chOff x="3672681" y="1899920"/>
              <a:chExt cx="1293813" cy="2947988"/>
            </a:xfrm>
            <a:solidFill>
              <a:schemeClr val="bg1">
                <a:lumMod val="75000"/>
              </a:schemeClr>
            </a:solidFill>
          </p:grpSpPr>
          <p:sp>
            <p:nvSpPr>
              <p:cNvPr id="94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4" name="Group 113"/>
          <p:cNvGrpSpPr>
            <a:grpSpLocks noChangeAspect="1"/>
          </p:cNvGrpSpPr>
          <p:nvPr/>
        </p:nvGrpSpPr>
        <p:grpSpPr>
          <a:xfrm>
            <a:off x="8573464" y="5031872"/>
            <a:ext cx="1505064" cy="540972"/>
            <a:chOff x="7422589" y="2144478"/>
            <a:chExt cx="2279729" cy="819413"/>
          </a:xfrm>
          <a:solidFill>
            <a:schemeClr val="accent4"/>
          </a:solidFill>
        </p:grpSpPr>
        <p:grpSp>
          <p:nvGrpSpPr>
            <p:cNvPr id="115" name="Group 114"/>
            <p:cNvGrpSpPr>
              <a:grpSpLocks noChangeAspect="1"/>
            </p:cNvGrpSpPr>
            <p:nvPr/>
          </p:nvGrpSpPr>
          <p:grpSpPr>
            <a:xfrm>
              <a:off x="7422589" y="2148162"/>
              <a:ext cx="357242" cy="813989"/>
              <a:chOff x="3672681" y="1899920"/>
              <a:chExt cx="1293813" cy="2947988"/>
            </a:xfrm>
            <a:grpFill/>
          </p:grpSpPr>
          <p:sp>
            <p:nvSpPr>
              <p:cNvPr id="131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2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6" name="Group 115"/>
            <p:cNvGrpSpPr>
              <a:grpSpLocks noChangeAspect="1"/>
            </p:cNvGrpSpPr>
            <p:nvPr/>
          </p:nvGrpSpPr>
          <p:grpSpPr>
            <a:xfrm>
              <a:off x="7802237" y="2144478"/>
              <a:ext cx="357242" cy="813989"/>
              <a:chOff x="3672681" y="1899920"/>
              <a:chExt cx="1293813" cy="2947988"/>
            </a:xfrm>
            <a:grpFill/>
          </p:grpSpPr>
          <p:sp>
            <p:nvSpPr>
              <p:cNvPr id="129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0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7" name="Group 116"/>
            <p:cNvGrpSpPr>
              <a:grpSpLocks noChangeAspect="1"/>
            </p:cNvGrpSpPr>
            <p:nvPr/>
          </p:nvGrpSpPr>
          <p:grpSpPr>
            <a:xfrm>
              <a:off x="8185710" y="2144478"/>
              <a:ext cx="357242" cy="813989"/>
              <a:chOff x="3672681" y="1899920"/>
              <a:chExt cx="1293813" cy="2947988"/>
            </a:xfrm>
            <a:grpFill/>
          </p:grpSpPr>
          <p:sp>
            <p:nvSpPr>
              <p:cNvPr id="127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8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8" name="Group 117"/>
            <p:cNvGrpSpPr>
              <a:grpSpLocks noChangeAspect="1"/>
            </p:cNvGrpSpPr>
            <p:nvPr/>
          </p:nvGrpSpPr>
          <p:grpSpPr>
            <a:xfrm>
              <a:off x="8576684" y="2144478"/>
              <a:ext cx="357242" cy="813989"/>
              <a:chOff x="3672681" y="1899920"/>
              <a:chExt cx="1293813" cy="2947988"/>
            </a:xfrm>
            <a:grpFill/>
          </p:grpSpPr>
          <p:sp>
            <p:nvSpPr>
              <p:cNvPr id="125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6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9" name="Group 118"/>
            <p:cNvGrpSpPr>
              <a:grpSpLocks noChangeAspect="1"/>
            </p:cNvGrpSpPr>
            <p:nvPr/>
          </p:nvGrpSpPr>
          <p:grpSpPr>
            <a:xfrm>
              <a:off x="8965548" y="2149902"/>
              <a:ext cx="357242" cy="813989"/>
              <a:chOff x="3672681" y="1899920"/>
              <a:chExt cx="1293813" cy="2947988"/>
            </a:xfrm>
            <a:grpFill/>
          </p:grpSpPr>
          <p:sp>
            <p:nvSpPr>
              <p:cNvPr id="123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0" name="Group 119"/>
            <p:cNvGrpSpPr>
              <a:grpSpLocks noChangeAspect="1"/>
            </p:cNvGrpSpPr>
            <p:nvPr/>
          </p:nvGrpSpPr>
          <p:grpSpPr>
            <a:xfrm>
              <a:off x="9345076" y="2148162"/>
              <a:ext cx="357242" cy="813989"/>
              <a:chOff x="3672681" y="1899920"/>
              <a:chExt cx="1293813" cy="2947988"/>
            </a:xfrm>
            <a:grpFill/>
          </p:grpSpPr>
          <p:sp>
            <p:nvSpPr>
              <p:cNvPr id="121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2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33" name="Content Placeholder 2"/>
          <p:cNvSpPr txBox="1">
            <a:spLocks/>
          </p:cNvSpPr>
          <p:nvPr/>
        </p:nvSpPr>
        <p:spPr>
          <a:xfrm>
            <a:off x="6916800" y="2775323"/>
            <a:ext cx="1513331" cy="118186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Content Placeholder 2"/>
          <p:cNvSpPr txBox="1">
            <a:spLocks/>
          </p:cNvSpPr>
          <p:nvPr/>
        </p:nvSpPr>
        <p:spPr>
          <a:xfrm>
            <a:off x="6160347" y="2753670"/>
            <a:ext cx="894931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id-ID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135" name="Content Placeholder 2"/>
          <p:cNvSpPr txBox="1">
            <a:spLocks/>
          </p:cNvSpPr>
          <p:nvPr/>
        </p:nvSpPr>
        <p:spPr>
          <a:xfrm>
            <a:off x="6910481" y="4298176"/>
            <a:ext cx="1513331" cy="118186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Content Placeholder 2"/>
          <p:cNvSpPr txBox="1">
            <a:spLocks/>
          </p:cNvSpPr>
          <p:nvPr/>
        </p:nvSpPr>
        <p:spPr>
          <a:xfrm>
            <a:off x="6154029" y="4276517"/>
            <a:ext cx="894931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id-ID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37" name="Content Placeholder 2"/>
          <p:cNvSpPr txBox="1">
            <a:spLocks/>
          </p:cNvSpPr>
          <p:nvPr/>
        </p:nvSpPr>
        <p:spPr>
          <a:xfrm rot="16200000">
            <a:off x="1289362" y="2903828"/>
            <a:ext cx="1331421" cy="18466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Content Placeholder 2"/>
          <p:cNvSpPr txBox="1">
            <a:spLocks/>
          </p:cNvSpPr>
          <p:nvPr/>
        </p:nvSpPr>
        <p:spPr>
          <a:xfrm rot="16200000">
            <a:off x="1578071" y="2914468"/>
            <a:ext cx="1331424" cy="18466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Content Placeholder 2"/>
          <p:cNvSpPr txBox="1">
            <a:spLocks/>
          </p:cNvSpPr>
          <p:nvPr/>
        </p:nvSpPr>
        <p:spPr>
          <a:xfrm rot="16200000">
            <a:off x="1866782" y="2914468"/>
            <a:ext cx="1331424" cy="18466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Content Placeholder 2"/>
          <p:cNvSpPr txBox="1">
            <a:spLocks/>
          </p:cNvSpPr>
          <p:nvPr/>
        </p:nvSpPr>
        <p:spPr>
          <a:xfrm rot="16200000">
            <a:off x="2155493" y="2940259"/>
            <a:ext cx="1331424" cy="18466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矩形 140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142" name="矩形 141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143" name="文本框 142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53872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531298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79100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72068" y="1062575"/>
            <a:ext cx="8167984" cy="262741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478135" y="1062575"/>
            <a:ext cx="2268016" cy="262741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1478135" y="3982423"/>
            <a:ext cx="3196653" cy="2078271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996239" y="3982423"/>
            <a:ext cx="3196653" cy="2078271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544" b="154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16" name="Title 13"/>
          <p:cNvSpPr txBox="1">
            <a:spLocks/>
          </p:cNvSpPr>
          <p:nvPr/>
        </p:nvSpPr>
        <p:spPr bwMode="auto">
          <a:xfrm>
            <a:off x="8373591" y="4264397"/>
            <a:ext cx="3672359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6229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1" grpId="0" animBg="1"/>
      <p:bldP spid="49" grpId="0" animBg="1"/>
      <p:bldP spid="50" grpId="0" animBg="1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2124799" y="5249671"/>
            <a:ext cx="3448740" cy="1982979"/>
            <a:chOff x="1741171" y="5032199"/>
            <a:chExt cx="3521682" cy="2024919"/>
          </a:xfrm>
          <a:solidFill>
            <a:schemeClr val="accent1"/>
          </a:solidFill>
        </p:grpSpPr>
        <p:sp>
          <p:nvSpPr>
            <p:cNvPr id="11" name="Round Single Corner Rectangle 10"/>
            <p:cNvSpPr/>
            <p:nvPr/>
          </p:nvSpPr>
          <p:spPr>
            <a:xfrm flipV="1">
              <a:off x="4349143" y="5037343"/>
              <a:ext cx="913710" cy="911140"/>
            </a:xfrm>
            <a:prstGeom prst="round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ound Single Corner Rectangle 11"/>
            <p:cNvSpPr/>
            <p:nvPr/>
          </p:nvSpPr>
          <p:spPr>
            <a:xfrm flipH="1">
              <a:off x="1741172" y="5032199"/>
              <a:ext cx="949686" cy="913713"/>
            </a:xfrm>
            <a:prstGeom prst="round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 rot="5400000">
              <a:off x="1655678" y="6029780"/>
              <a:ext cx="1112831" cy="9418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 rot="5400000">
              <a:off x="3070516" y="4657687"/>
              <a:ext cx="913710" cy="16730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678742" y="4354895"/>
            <a:ext cx="3441070" cy="897304"/>
            <a:chOff x="4349143" y="4118490"/>
            <a:chExt cx="3513851" cy="916281"/>
          </a:xfrm>
          <a:solidFill>
            <a:schemeClr val="accent2"/>
          </a:solidFill>
        </p:grpSpPr>
        <p:sp>
          <p:nvSpPr>
            <p:cNvPr id="16" name="Round Single Corner Rectangle 15"/>
            <p:cNvSpPr/>
            <p:nvPr/>
          </p:nvSpPr>
          <p:spPr>
            <a:xfrm flipH="1">
              <a:off x="4349143" y="4126204"/>
              <a:ext cx="913710" cy="908567"/>
            </a:xfrm>
            <a:prstGeom prst="round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ound Single Corner Rectangle 16"/>
            <p:cNvSpPr/>
            <p:nvPr/>
          </p:nvSpPr>
          <p:spPr>
            <a:xfrm flipV="1">
              <a:off x="6949284" y="4121059"/>
              <a:ext cx="913710" cy="911140"/>
            </a:xfrm>
            <a:prstGeom prst="round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 rot="5400000">
              <a:off x="5653585" y="3727757"/>
              <a:ext cx="913710" cy="169517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245711" y="3457655"/>
            <a:ext cx="3434471" cy="899743"/>
            <a:chOff x="6970401" y="3202285"/>
            <a:chExt cx="3507111" cy="918773"/>
          </a:xfrm>
          <a:solidFill>
            <a:schemeClr val="accent3"/>
          </a:solidFill>
        </p:grpSpPr>
        <p:sp>
          <p:nvSpPr>
            <p:cNvPr id="20" name="Round Single Corner Rectangle 19"/>
            <p:cNvSpPr/>
            <p:nvPr/>
          </p:nvSpPr>
          <p:spPr>
            <a:xfrm flipH="1">
              <a:off x="6970401" y="3212491"/>
              <a:ext cx="913710" cy="908567"/>
            </a:xfrm>
            <a:prstGeom prst="round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 Single Corner Rectangle 20"/>
            <p:cNvSpPr/>
            <p:nvPr/>
          </p:nvSpPr>
          <p:spPr>
            <a:xfrm flipV="1">
              <a:off x="9529087" y="3209918"/>
              <a:ext cx="948425" cy="900932"/>
            </a:xfrm>
            <a:prstGeom prst="round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 rot="5400000">
              <a:off x="8274844" y="2811552"/>
              <a:ext cx="913710" cy="169517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9785408" y="2575395"/>
            <a:ext cx="3071233" cy="894785"/>
            <a:chOff x="9563802" y="2301350"/>
            <a:chExt cx="3136190" cy="913711"/>
          </a:xfrm>
          <a:solidFill>
            <a:schemeClr val="accent4"/>
          </a:solidFill>
        </p:grpSpPr>
        <p:sp>
          <p:nvSpPr>
            <p:cNvPr id="24" name="Round Single Corner Rectangle 23"/>
            <p:cNvSpPr/>
            <p:nvPr/>
          </p:nvSpPr>
          <p:spPr>
            <a:xfrm flipH="1">
              <a:off x="9563802" y="2301350"/>
              <a:ext cx="913710" cy="908567"/>
            </a:xfrm>
            <a:prstGeom prst="round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 rot="5400000">
              <a:off x="11131897" y="1646965"/>
              <a:ext cx="913710" cy="222248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442996" y="4103651"/>
            <a:ext cx="2011108" cy="957752"/>
            <a:chOff x="5209593" y="1671344"/>
            <a:chExt cx="658283" cy="244541"/>
          </a:xfrm>
        </p:grpSpPr>
        <p:cxnSp>
          <p:nvCxnSpPr>
            <p:cNvPr id="27" name="Straight Connector 26"/>
            <p:cNvCxnSpPr/>
            <p:nvPr/>
          </p:nvCxnSpPr>
          <p:spPr>
            <a:xfrm flipH="1">
              <a:off x="5209593" y="1671344"/>
              <a:ext cx="653391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ysDash"/>
              <a:headEnd type="none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5867876" y="1671344"/>
              <a:ext cx="0" cy="244541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ysDash"/>
              <a:tailEnd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>
            <a:off x="3960808" y="3248349"/>
            <a:ext cx="2011108" cy="917357"/>
            <a:chOff x="5209593" y="1548441"/>
            <a:chExt cx="658283" cy="234227"/>
          </a:xfrm>
        </p:grpSpPr>
        <p:cxnSp>
          <p:nvCxnSpPr>
            <p:cNvPr id="30" name="Straight Connector 29"/>
            <p:cNvCxnSpPr/>
            <p:nvPr/>
          </p:nvCxnSpPr>
          <p:spPr>
            <a:xfrm flipH="1">
              <a:off x="5209593" y="1548441"/>
              <a:ext cx="653391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ysDash"/>
              <a:headEnd type="none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5867876" y="1549469"/>
              <a:ext cx="0" cy="233199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ysDash"/>
              <a:tailEnd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/>
          <p:nvPr/>
        </p:nvGrpSpPr>
        <p:grpSpPr>
          <a:xfrm>
            <a:off x="6536373" y="2379156"/>
            <a:ext cx="2011108" cy="917357"/>
            <a:chOff x="5209593" y="1548441"/>
            <a:chExt cx="658283" cy="234227"/>
          </a:xfrm>
        </p:grpSpPr>
        <p:cxnSp>
          <p:nvCxnSpPr>
            <p:cNvPr id="33" name="Straight Connector 32"/>
            <p:cNvCxnSpPr/>
            <p:nvPr/>
          </p:nvCxnSpPr>
          <p:spPr>
            <a:xfrm flipH="1">
              <a:off x="5209593" y="1548441"/>
              <a:ext cx="653391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ysDash"/>
              <a:headEnd type="none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867876" y="1549469"/>
              <a:ext cx="0" cy="233199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ysDash"/>
              <a:tailEnd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9087193" y="1517345"/>
            <a:ext cx="2011108" cy="917357"/>
            <a:chOff x="5209593" y="1548441"/>
            <a:chExt cx="658283" cy="234227"/>
          </a:xfrm>
        </p:grpSpPr>
        <p:cxnSp>
          <p:nvCxnSpPr>
            <p:cNvPr id="36" name="Straight Connector 35"/>
            <p:cNvCxnSpPr/>
            <p:nvPr/>
          </p:nvCxnSpPr>
          <p:spPr>
            <a:xfrm flipH="1">
              <a:off x="5209593" y="1548441"/>
              <a:ext cx="653391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ysDash"/>
              <a:headEnd type="none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5867876" y="1549469"/>
              <a:ext cx="0" cy="233199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ysDash"/>
              <a:tailEnd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itle 13"/>
          <p:cNvSpPr txBox="1">
            <a:spLocks/>
          </p:cNvSpPr>
          <p:nvPr/>
        </p:nvSpPr>
        <p:spPr>
          <a:xfrm>
            <a:off x="1442997" y="4184023"/>
            <a:ext cx="1981594" cy="557861"/>
          </a:xfrm>
          <a:prstGeom prst="rect">
            <a:avLst/>
          </a:prstGeom>
        </p:spPr>
        <p:txBody>
          <a:bodyPr vert="horz" lIns="105484" tIns="52741" rIns="105484" bIns="52741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itle 13"/>
          <p:cNvSpPr txBox="1">
            <a:spLocks/>
          </p:cNvSpPr>
          <p:nvPr/>
        </p:nvSpPr>
        <p:spPr>
          <a:xfrm>
            <a:off x="3957979" y="3325841"/>
            <a:ext cx="1981594" cy="557861"/>
          </a:xfrm>
          <a:prstGeom prst="rect">
            <a:avLst/>
          </a:prstGeom>
        </p:spPr>
        <p:txBody>
          <a:bodyPr vert="horz" lIns="105484" tIns="52741" rIns="105484" bIns="52741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itle 13"/>
          <p:cNvSpPr txBox="1">
            <a:spLocks/>
          </p:cNvSpPr>
          <p:nvPr/>
        </p:nvSpPr>
        <p:spPr>
          <a:xfrm>
            <a:off x="6518636" y="2467658"/>
            <a:ext cx="1981594" cy="557861"/>
          </a:xfrm>
          <a:prstGeom prst="rect">
            <a:avLst/>
          </a:prstGeom>
        </p:spPr>
        <p:txBody>
          <a:bodyPr vert="horz" lIns="105484" tIns="52741" rIns="105484" bIns="52741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itle 13"/>
          <p:cNvSpPr txBox="1">
            <a:spLocks/>
          </p:cNvSpPr>
          <p:nvPr/>
        </p:nvSpPr>
        <p:spPr>
          <a:xfrm>
            <a:off x="9075905" y="1609475"/>
            <a:ext cx="1981594" cy="557861"/>
          </a:xfrm>
          <a:prstGeom prst="rect">
            <a:avLst/>
          </a:prstGeom>
        </p:spPr>
        <p:txBody>
          <a:bodyPr vert="horz" lIns="105484" tIns="52741" rIns="105484" bIns="52741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7109204" y="5655276"/>
            <a:ext cx="4417368" cy="697353"/>
          </a:xfrm>
          <a:prstGeom prst="rect">
            <a:avLst/>
          </a:prstGeom>
        </p:spPr>
        <p:txBody>
          <a:bodyPr vert="horz" lIns="105484" tIns="52741" rIns="105484" bIns="5274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6" name="Group 45"/>
          <p:cNvGrpSpPr/>
          <p:nvPr/>
        </p:nvGrpSpPr>
        <p:grpSpPr>
          <a:xfrm>
            <a:off x="3047123" y="5130730"/>
            <a:ext cx="832598" cy="1012449"/>
            <a:chOff x="2683009" y="4910733"/>
            <a:chExt cx="850209" cy="1033862"/>
          </a:xfrm>
        </p:grpSpPr>
        <p:grpSp>
          <p:nvGrpSpPr>
            <p:cNvPr id="47" name="Group 46"/>
            <p:cNvGrpSpPr/>
            <p:nvPr/>
          </p:nvGrpSpPr>
          <p:grpSpPr>
            <a:xfrm rot="16200000">
              <a:off x="2591183" y="5002559"/>
              <a:ext cx="1033862" cy="850209"/>
              <a:chOff x="917661" y="2671968"/>
              <a:chExt cx="1033862" cy="850209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51" name="Rectangle 50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Isosceles Triangle 51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2942859" y="5246138"/>
              <a:ext cx="325709" cy="566186"/>
              <a:chOff x="1211661" y="2850672"/>
              <a:chExt cx="325709" cy="566186"/>
            </a:xfrm>
          </p:grpSpPr>
          <p:sp>
            <p:nvSpPr>
              <p:cNvPr id="49" name="Freeform 16"/>
              <p:cNvSpPr>
                <a:spLocks noEditPoints="1"/>
              </p:cNvSpPr>
              <p:nvPr/>
            </p:nvSpPr>
            <p:spPr bwMode="auto">
              <a:xfrm>
                <a:off x="1211661" y="2850672"/>
                <a:ext cx="325709" cy="326475"/>
              </a:xfrm>
              <a:custGeom>
                <a:avLst/>
                <a:gdLst>
                  <a:gd name="T0" fmla="*/ 136 w 360"/>
                  <a:gd name="T1" fmla="*/ 226 h 361"/>
                  <a:gd name="T2" fmla="*/ 56 w 360"/>
                  <a:gd name="T3" fmla="*/ 194 h 361"/>
                  <a:gd name="T4" fmla="*/ 56 w 360"/>
                  <a:gd name="T5" fmla="*/ 221 h 361"/>
                  <a:gd name="T6" fmla="*/ 136 w 360"/>
                  <a:gd name="T7" fmla="*/ 253 h 361"/>
                  <a:gd name="T8" fmla="*/ 136 w 360"/>
                  <a:gd name="T9" fmla="*/ 226 h 361"/>
                  <a:gd name="T10" fmla="*/ 136 w 360"/>
                  <a:gd name="T11" fmla="*/ 143 h 361"/>
                  <a:gd name="T12" fmla="*/ 56 w 360"/>
                  <a:gd name="T13" fmla="*/ 111 h 361"/>
                  <a:gd name="T14" fmla="*/ 56 w 360"/>
                  <a:gd name="T15" fmla="*/ 138 h 361"/>
                  <a:gd name="T16" fmla="*/ 136 w 360"/>
                  <a:gd name="T17" fmla="*/ 170 h 361"/>
                  <a:gd name="T18" fmla="*/ 136 w 360"/>
                  <a:gd name="T19" fmla="*/ 143 h 361"/>
                  <a:gd name="T20" fmla="*/ 351 w 360"/>
                  <a:gd name="T21" fmla="*/ 4 h 361"/>
                  <a:gd name="T22" fmla="*/ 332 w 360"/>
                  <a:gd name="T23" fmla="*/ 2 h 361"/>
                  <a:gd name="T24" fmla="*/ 180 w 360"/>
                  <a:gd name="T25" fmla="*/ 63 h 361"/>
                  <a:gd name="T26" fmla="*/ 27 w 360"/>
                  <a:gd name="T27" fmla="*/ 2 h 361"/>
                  <a:gd name="T28" fmla="*/ 8 w 360"/>
                  <a:gd name="T29" fmla="*/ 4 h 361"/>
                  <a:gd name="T30" fmla="*/ 0 w 360"/>
                  <a:gd name="T31" fmla="*/ 21 h 361"/>
                  <a:gd name="T32" fmla="*/ 0 w 360"/>
                  <a:gd name="T33" fmla="*/ 277 h 361"/>
                  <a:gd name="T34" fmla="*/ 12 w 360"/>
                  <a:gd name="T35" fmla="*/ 295 h 361"/>
                  <a:gd name="T36" fmla="*/ 172 w 360"/>
                  <a:gd name="T37" fmla="*/ 359 h 361"/>
                  <a:gd name="T38" fmla="*/ 176 w 360"/>
                  <a:gd name="T39" fmla="*/ 361 h 361"/>
                  <a:gd name="T40" fmla="*/ 180 w 360"/>
                  <a:gd name="T41" fmla="*/ 361 h 361"/>
                  <a:gd name="T42" fmla="*/ 184 w 360"/>
                  <a:gd name="T43" fmla="*/ 361 h 361"/>
                  <a:gd name="T44" fmla="*/ 187 w 360"/>
                  <a:gd name="T45" fmla="*/ 359 h 361"/>
                  <a:gd name="T46" fmla="*/ 347 w 360"/>
                  <a:gd name="T47" fmla="*/ 295 h 361"/>
                  <a:gd name="T48" fmla="*/ 360 w 360"/>
                  <a:gd name="T49" fmla="*/ 277 h 361"/>
                  <a:gd name="T50" fmla="*/ 360 w 360"/>
                  <a:gd name="T51" fmla="*/ 21 h 361"/>
                  <a:gd name="T52" fmla="*/ 351 w 360"/>
                  <a:gd name="T53" fmla="*/ 4 h 361"/>
                  <a:gd name="T54" fmla="*/ 160 w 360"/>
                  <a:gd name="T55" fmla="*/ 320 h 361"/>
                  <a:gd name="T56" fmla="*/ 32 w 360"/>
                  <a:gd name="T57" fmla="*/ 269 h 361"/>
                  <a:gd name="T58" fmla="*/ 32 w 360"/>
                  <a:gd name="T59" fmla="*/ 45 h 361"/>
                  <a:gd name="T60" fmla="*/ 160 w 360"/>
                  <a:gd name="T61" fmla="*/ 96 h 361"/>
                  <a:gd name="T62" fmla="*/ 160 w 360"/>
                  <a:gd name="T63" fmla="*/ 320 h 361"/>
                  <a:gd name="T64" fmla="*/ 328 w 360"/>
                  <a:gd name="T65" fmla="*/ 269 h 361"/>
                  <a:gd name="T66" fmla="*/ 200 w 360"/>
                  <a:gd name="T67" fmla="*/ 320 h 361"/>
                  <a:gd name="T68" fmla="*/ 200 w 360"/>
                  <a:gd name="T69" fmla="*/ 96 h 361"/>
                  <a:gd name="T70" fmla="*/ 328 w 360"/>
                  <a:gd name="T71" fmla="*/ 45 h 361"/>
                  <a:gd name="T72" fmla="*/ 328 w 360"/>
                  <a:gd name="T73" fmla="*/ 269 h 361"/>
                  <a:gd name="T74" fmla="*/ 304 w 360"/>
                  <a:gd name="T75" fmla="*/ 194 h 361"/>
                  <a:gd name="T76" fmla="*/ 224 w 360"/>
                  <a:gd name="T77" fmla="*/ 226 h 361"/>
                  <a:gd name="T78" fmla="*/ 224 w 360"/>
                  <a:gd name="T79" fmla="*/ 253 h 361"/>
                  <a:gd name="T80" fmla="*/ 304 w 360"/>
                  <a:gd name="T81" fmla="*/ 221 h 361"/>
                  <a:gd name="T82" fmla="*/ 304 w 360"/>
                  <a:gd name="T83" fmla="*/ 194 h 361"/>
                  <a:gd name="T84" fmla="*/ 304 w 360"/>
                  <a:gd name="T85" fmla="*/ 111 h 361"/>
                  <a:gd name="T86" fmla="*/ 224 w 360"/>
                  <a:gd name="T87" fmla="*/ 143 h 361"/>
                  <a:gd name="T88" fmla="*/ 224 w 360"/>
                  <a:gd name="T89" fmla="*/ 170 h 361"/>
                  <a:gd name="T90" fmla="*/ 304 w 360"/>
                  <a:gd name="T91" fmla="*/ 138 h 361"/>
                  <a:gd name="T92" fmla="*/ 304 w 360"/>
                  <a:gd name="T93" fmla="*/ 111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60" h="361">
                    <a:moveTo>
                      <a:pt x="136" y="226"/>
                    </a:moveTo>
                    <a:cubicBezTo>
                      <a:pt x="56" y="194"/>
                      <a:pt x="56" y="194"/>
                      <a:pt x="56" y="194"/>
                    </a:cubicBezTo>
                    <a:cubicBezTo>
                      <a:pt x="56" y="221"/>
                      <a:pt x="56" y="221"/>
                      <a:pt x="56" y="221"/>
                    </a:cubicBezTo>
                    <a:cubicBezTo>
                      <a:pt x="136" y="253"/>
                      <a:pt x="136" y="253"/>
                      <a:pt x="136" y="253"/>
                    </a:cubicBezTo>
                    <a:lnTo>
                      <a:pt x="136" y="226"/>
                    </a:lnTo>
                    <a:close/>
                    <a:moveTo>
                      <a:pt x="136" y="143"/>
                    </a:moveTo>
                    <a:cubicBezTo>
                      <a:pt x="56" y="111"/>
                      <a:pt x="56" y="111"/>
                      <a:pt x="56" y="111"/>
                    </a:cubicBezTo>
                    <a:cubicBezTo>
                      <a:pt x="56" y="138"/>
                      <a:pt x="56" y="138"/>
                      <a:pt x="56" y="138"/>
                    </a:cubicBezTo>
                    <a:cubicBezTo>
                      <a:pt x="136" y="170"/>
                      <a:pt x="136" y="170"/>
                      <a:pt x="136" y="170"/>
                    </a:cubicBezTo>
                    <a:lnTo>
                      <a:pt x="136" y="143"/>
                    </a:lnTo>
                    <a:close/>
                    <a:moveTo>
                      <a:pt x="351" y="4"/>
                    </a:moveTo>
                    <a:cubicBezTo>
                      <a:pt x="345" y="1"/>
                      <a:pt x="338" y="0"/>
                      <a:pt x="332" y="2"/>
                    </a:cubicBezTo>
                    <a:cubicBezTo>
                      <a:pt x="180" y="63"/>
                      <a:pt x="180" y="63"/>
                      <a:pt x="180" y="63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1" y="0"/>
                      <a:pt x="14" y="1"/>
                      <a:pt x="8" y="4"/>
                    </a:cubicBezTo>
                    <a:cubicBezTo>
                      <a:pt x="3" y="8"/>
                      <a:pt x="0" y="14"/>
                      <a:pt x="0" y="21"/>
                    </a:cubicBezTo>
                    <a:cubicBezTo>
                      <a:pt x="0" y="277"/>
                      <a:pt x="0" y="277"/>
                      <a:pt x="0" y="277"/>
                    </a:cubicBezTo>
                    <a:cubicBezTo>
                      <a:pt x="0" y="285"/>
                      <a:pt x="5" y="292"/>
                      <a:pt x="12" y="295"/>
                    </a:cubicBezTo>
                    <a:cubicBezTo>
                      <a:pt x="172" y="359"/>
                      <a:pt x="172" y="359"/>
                      <a:pt x="172" y="359"/>
                    </a:cubicBezTo>
                    <a:cubicBezTo>
                      <a:pt x="172" y="359"/>
                      <a:pt x="175" y="360"/>
                      <a:pt x="176" y="361"/>
                    </a:cubicBezTo>
                    <a:cubicBezTo>
                      <a:pt x="177" y="361"/>
                      <a:pt x="178" y="361"/>
                      <a:pt x="180" y="361"/>
                    </a:cubicBezTo>
                    <a:cubicBezTo>
                      <a:pt x="181" y="361"/>
                      <a:pt x="182" y="361"/>
                      <a:pt x="184" y="361"/>
                    </a:cubicBezTo>
                    <a:cubicBezTo>
                      <a:pt x="184" y="360"/>
                      <a:pt x="187" y="359"/>
                      <a:pt x="187" y="359"/>
                    </a:cubicBezTo>
                    <a:cubicBezTo>
                      <a:pt x="347" y="295"/>
                      <a:pt x="347" y="295"/>
                      <a:pt x="347" y="295"/>
                    </a:cubicBezTo>
                    <a:cubicBezTo>
                      <a:pt x="355" y="292"/>
                      <a:pt x="360" y="285"/>
                      <a:pt x="360" y="277"/>
                    </a:cubicBezTo>
                    <a:cubicBezTo>
                      <a:pt x="360" y="21"/>
                      <a:pt x="360" y="21"/>
                      <a:pt x="360" y="21"/>
                    </a:cubicBezTo>
                    <a:cubicBezTo>
                      <a:pt x="360" y="14"/>
                      <a:pt x="356" y="8"/>
                      <a:pt x="351" y="4"/>
                    </a:cubicBezTo>
                    <a:close/>
                    <a:moveTo>
                      <a:pt x="160" y="320"/>
                    </a:moveTo>
                    <a:cubicBezTo>
                      <a:pt x="32" y="269"/>
                      <a:pt x="32" y="269"/>
                      <a:pt x="32" y="269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160" y="96"/>
                      <a:pt x="160" y="96"/>
                      <a:pt x="160" y="96"/>
                    </a:cubicBezTo>
                    <a:lnTo>
                      <a:pt x="160" y="320"/>
                    </a:lnTo>
                    <a:close/>
                    <a:moveTo>
                      <a:pt x="328" y="269"/>
                    </a:moveTo>
                    <a:cubicBezTo>
                      <a:pt x="200" y="320"/>
                      <a:pt x="200" y="320"/>
                      <a:pt x="200" y="320"/>
                    </a:cubicBezTo>
                    <a:cubicBezTo>
                      <a:pt x="200" y="96"/>
                      <a:pt x="200" y="96"/>
                      <a:pt x="200" y="96"/>
                    </a:cubicBezTo>
                    <a:cubicBezTo>
                      <a:pt x="328" y="45"/>
                      <a:pt x="328" y="45"/>
                      <a:pt x="328" y="45"/>
                    </a:cubicBezTo>
                    <a:lnTo>
                      <a:pt x="328" y="269"/>
                    </a:lnTo>
                    <a:close/>
                    <a:moveTo>
                      <a:pt x="304" y="194"/>
                    </a:moveTo>
                    <a:cubicBezTo>
                      <a:pt x="224" y="226"/>
                      <a:pt x="224" y="226"/>
                      <a:pt x="224" y="226"/>
                    </a:cubicBezTo>
                    <a:cubicBezTo>
                      <a:pt x="224" y="253"/>
                      <a:pt x="224" y="253"/>
                      <a:pt x="224" y="253"/>
                    </a:cubicBezTo>
                    <a:cubicBezTo>
                      <a:pt x="304" y="221"/>
                      <a:pt x="304" y="221"/>
                      <a:pt x="304" y="221"/>
                    </a:cubicBezTo>
                    <a:lnTo>
                      <a:pt x="304" y="194"/>
                    </a:lnTo>
                    <a:close/>
                    <a:moveTo>
                      <a:pt x="304" y="111"/>
                    </a:move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4" y="170"/>
                      <a:pt x="224" y="170"/>
                      <a:pt x="224" y="170"/>
                    </a:cubicBezTo>
                    <a:cubicBezTo>
                      <a:pt x="304" y="138"/>
                      <a:pt x="304" y="138"/>
                      <a:pt x="304" y="138"/>
                    </a:cubicBezTo>
                    <a:lnTo>
                      <a:pt x="304" y="1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05484" tIns="52741" rIns="105484" bIns="5274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0" name="Rectangle 1436"/>
              <p:cNvSpPr>
                <a:spLocks noChangeArrowheads="1"/>
              </p:cNvSpPr>
              <p:nvPr/>
            </p:nvSpPr>
            <p:spPr bwMode="auto">
              <a:xfrm>
                <a:off x="1273026" y="3177149"/>
                <a:ext cx="202977" cy="2397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just" defTabSz="1054842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4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01</a:t>
                </a: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3" name="Group 52"/>
          <p:cNvGrpSpPr/>
          <p:nvPr/>
        </p:nvGrpSpPr>
        <p:grpSpPr>
          <a:xfrm>
            <a:off x="5566157" y="4238467"/>
            <a:ext cx="832598" cy="1012449"/>
            <a:chOff x="6113450" y="3999595"/>
            <a:chExt cx="850209" cy="1033862"/>
          </a:xfrm>
        </p:grpSpPr>
        <p:grpSp>
          <p:nvGrpSpPr>
            <p:cNvPr id="54" name="Group 53"/>
            <p:cNvGrpSpPr/>
            <p:nvPr/>
          </p:nvGrpSpPr>
          <p:grpSpPr>
            <a:xfrm rot="16200000">
              <a:off x="6021624" y="4091421"/>
              <a:ext cx="1033862" cy="850209"/>
              <a:chOff x="917661" y="2671968"/>
              <a:chExt cx="1033862" cy="850209"/>
            </a:xfrm>
            <a:solidFill>
              <a:schemeClr val="accent6">
                <a:lumMod val="50000"/>
              </a:schemeClr>
            </a:solidFill>
          </p:grpSpPr>
          <p:sp>
            <p:nvSpPr>
              <p:cNvPr id="58" name="Rectangle 57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Isosceles Triangle 58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6284500" y="4352378"/>
              <a:ext cx="475926" cy="521509"/>
              <a:chOff x="2949271" y="3734492"/>
              <a:chExt cx="475926" cy="521509"/>
            </a:xfrm>
          </p:grpSpPr>
          <p:sp>
            <p:nvSpPr>
              <p:cNvPr id="56" name="Rectangle 1436"/>
              <p:cNvSpPr>
                <a:spLocks noChangeArrowheads="1"/>
              </p:cNvSpPr>
              <p:nvPr/>
            </p:nvSpPr>
            <p:spPr bwMode="auto">
              <a:xfrm>
                <a:off x="3100453" y="4016292"/>
                <a:ext cx="202976" cy="2397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just" defTabSz="1054842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4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02</a:t>
                </a: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6"/>
              <p:cNvSpPr>
                <a:spLocks noEditPoints="1"/>
              </p:cNvSpPr>
              <p:nvPr/>
            </p:nvSpPr>
            <p:spPr bwMode="auto">
              <a:xfrm>
                <a:off x="2949271" y="3734492"/>
                <a:ext cx="475926" cy="266700"/>
              </a:xfrm>
              <a:custGeom>
                <a:avLst/>
                <a:gdLst>
                  <a:gd name="T0" fmla="*/ 200 w 400"/>
                  <a:gd name="T1" fmla="*/ 0 h 224"/>
                  <a:gd name="T2" fmla="*/ 0 w 400"/>
                  <a:gd name="T3" fmla="*/ 112 h 224"/>
                  <a:gd name="T4" fmla="*/ 200 w 400"/>
                  <a:gd name="T5" fmla="*/ 224 h 224"/>
                  <a:gd name="T6" fmla="*/ 400 w 400"/>
                  <a:gd name="T7" fmla="*/ 112 h 224"/>
                  <a:gd name="T8" fmla="*/ 200 w 400"/>
                  <a:gd name="T9" fmla="*/ 0 h 224"/>
                  <a:gd name="T10" fmla="*/ 200 w 400"/>
                  <a:gd name="T11" fmla="*/ 198 h 224"/>
                  <a:gd name="T12" fmla="*/ 111 w 400"/>
                  <a:gd name="T13" fmla="*/ 112 h 224"/>
                  <a:gd name="T14" fmla="*/ 200 w 400"/>
                  <a:gd name="T15" fmla="*/ 26 h 224"/>
                  <a:gd name="T16" fmla="*/ 289 w 400"/>
                  <a:gd name="T17" fmla="*/ 112 h 224"/>
                  <a:gd name="T18" fmla="*/ 200 w 400"/>
                  <a:gd name="T19" fmla="*/ 198 h 224"/>
                  <a:gd name="T20" fmla="*/ 200 w 400"/>
                  <a:gd name="T21" fmla="*/ 112 h 224"/>
                  <a:gd name="T22" fmla="*/ 200 w 400"/>
                  <a:gd name="T23" fmla="*/ 69 h 224"/>
                  <a:gd name="T24" fmla="*/ 155 w 400"/>
                  <a:gd name="T25" fmla="*/ 112 h 224"/>
                  <a:gd name="T26" fmla="*/ 200 w 400"/>
                  <a:gd name="T27" fmla="*/ 155 h 224"/>
                  <a:gd name="T28" fmla="*/ 244 w 400"/>
                  <a:gd name="T29" fmla="*/ 112 h 224"/>
                  <a:gd name="T30" fmla="*/ 200 w 400"/>
                  <a:gd name="T31" fmla="*/ 112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00" h="224">
                    <a:moveTo>
                      <a:pt x="200" y="0"/>
                    </a:moveTo>
                    <a:cubicBezTo>
                      <a:pt x="69" y="0"/>
                      <a:pt x="0" y="97"/>
                      <a:pt x="0" y="112"/>
                    </a:cubicBezTo>
                    <a:cubicBezTo>
                      <a:pt x="0" y="127"/>
                      <a:pt x="69" y="224"/>
                      <a:pt x="200" y="224"/>
                    </a:cubicBezTo>
                    <a:cubicBezTo>
                      <a:pt x="331" y="224"/>
                      <a:pt x="400" y="127"/>
                      <a:pt x="400" y="112"/>
                    </a:cubicBezTo>
                    <a:cubicBezTo>
                      <a:pt x="400" y="97"/>
                      <a:pt x="331" y="0"/>
                      <a:pt x="200" y="0"/>
                    </a:cubicBezTo>
                    <a:close/>
                    <a:moveTo>
                      <a:pt x="200" y="198"/>
                    </a:moveTo>
                    <a:cubicBezTo>
                      <a:pt x="151" y="198"/>
                      <a:pt x="111" y="159"/>
                      <a:pt x="111" y="112"/>
                    </a:cubicBezTo>
                    <a:cubicBezTo>
                      <a:pt x="111" y="64"/>
                      <a:pt x="151" y="26"/>
                      <a:pt x="200" y="26"/>
                    </a:cubicBezTo>
                    <a:cubicBezTo>
                      <a:pt x="249" y="26"/>
                      <a:pt x="289" y="64"/>
                      <a:pt x="289" y="112"/>
                    </a:cubicBezTo>
                    <a:cubicBezTo>
                      <a:pt x="289" y="159"/>
                      <a:pt x="249" y="198"/>
                      <a:pt x="200" y="198"/>
                    </a:cubicBezTo>
                    <a:close/>
                    <a:moveTo>
                      <a:pt x="200" y="112"/>
                    </a:moveTo>
                    <a:cubicBezTo>
                      <a:pt x="192" y="103"/>
                      <a:pt x="213" y="69"/>
                      <a:pt x="200" y="69"/>
                    </a:cubicBezTo>
                    <a:cubicBezTo>
                      <a:pt x="175" y="69"/>
                      <a:pt x="155" y="88"/>
                      <a:pt x="155" y="112"/>
                    </a:cubicBezTo>
                    <a:cubicBezTo>
                      <a:pt x="155" y="136"/>
                      <a:pt x="175" y="155"/>
                      <a:pt x="200" y="155"/>
                    </a:cubicBezTo>
                    <a:cubicBezTo>
                      <a:pt x="224" y="155"/>
                      <a:pt x="244" y="136"/>
                      <a:pt x="244" y="112"/>
                    </a:cubicBezTo>
                    <a:cubicBezTo>
                      <a:pt x="244" y="101"/>
                      <a:pt x="207" y="119"/>
                      <a:pt x="200" y="1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05484" tIns="52741" rIns="105484" bIns="5274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0" name="Group 59"/>
          <p:cNvGrpSpPr/>
          <p:nvPr/>
        </p:nvGrpSpPr>
        <p:grpSpPr>
          <a:xfrm>
            <a:off x="8133122" y="3343677"/>
            <a:ext cx="832598" cy="1012449"/>
            <a:chOff x="8734709" y="3085881"/>
            <a:chExt cx="850209" cy="1033862"/>
          </a:xfrm>
        </p:grpSpPr>
        <p:grpSp>
          <p:nvGrpSpPr>
            <p:cNvPr id="61" name="Group 60"/>
            <p:cNvGrpSpPr/>
            <p:nvPr/>
          </p:nvGrpSpPr>
          <p:grpSpPr>
            <a:xfrm rot="16200000">
              <a:off x="8642883" y="3177707"/>
              <a:ext cx="1033862" cy="850209"/>
              <a:chOff x="917661" y="2671968"/>
              <a:chExt cx="1033862" cy="850209"/>
            </a:xfrm>
            <a:solidFill>
              <a:schemeClr val="accent4">
                <a:lumMod val="50000"/>
              </a:schemeClr>
            </a:solidFill>
          </p:grpSpPr>
          <p:sp>
            <p:nvSpPr>
              <p:cNvPr id="65" name="Rectangle 64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Isosceles Triangle 65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9037576" y="3408253"/>
              <a:ext cx="244475" cy="587476"/>
              <a:chOff x="4907114" y="2829382"/>
              <a:chExt cx="244475" cy="587476"/>
            </a:xfrm>
          </p:grpSpPr>
          <p:sp>
            <p:nvSpPr>
              <p:cNvPr id="63" name="Rectangle 1436"/>
              <p:cNvSpPr>
                <a:spLocks noChangeArrowheads="1"/>
              </p:cNvSpPr>
              <p:nvPr/>
            </p:nvSpPr>
            <p:spPr bwMode="auto">
              <a:xfrm>
                <a:off x="4927863" y="3177149"/>
                <a:ext cx="202976" cy="2397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just" defTabSz="1054842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4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03</a:t>
                </a: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1"/>
              <p:cNvSpPr>
                <a:spLocks noEditPoints="1"/>
              </p:cNvSpPr>
              <p:nvPr/>
            </p:nvSpPr>
            <p:spPr bwMode="auto">
              <a:xfrm>
                <a:off x="4907114" y="2829382"/>
                <a:ext cx="244475" cy="333375"/>
              </a:xfrm>
              <a:custGeom>
                <a:avLst/>
                <a:gdLst>
                  <a:gd name="T0" fmla="*/ 90 w 293"/>
                  <a:gd name="T1" fmla="*/ 383 h 400"/>
                  <a:gd name="T2" fmla="*/ 147 w 293"/>
                  <a:gd name="T3" fmla="*/ 400 h 400"/>
                  <a:gd name="T4" fmla="*/ 203 w 293"/>
                  <a:gd name="T5" fmla="*/ 383 h 400"/>
                  <a:gd name="T6" fmla="*/ 203 w 293"/>
                  <a:gd name="T7" fmla="*/ 342 h 400"/>
                  <a:gd name="T8" fmla="*/ 90 w 293"/>
                  <a:gd name="T9" fmla="*/ 342 h 400"/>
                  <a:gd name="T10" fmla="*/ 90 w 293"/>
                  <a:gd name="T11" fmla="*/ 383 h 400"/>
                  <a:gd name="T12" fmla="*/ 201 w 293"/>
                  <a:gd name="T13" fmla="*/ 318 h 400"/>
                  <a:gd name="T14" fmla="*/ 286 w 293"/>
                  <a:gd name="T15" fmla="*/ 116 h 400"/>
                  <a:gd name="T16" fmla="*/ 147 w 293"/>
                  <a:gd name="T17" fmla="*/ 0 h 400"/>
                  <a:gd name="T18" fmla="*/ 7 w 293"/>
                  <a:gd name="T19" fmla="*/ 116 h 400"/>
                  <a:gd name="T20" fmla="*/ 93 w 293"/>
                  <a:gd name="T21" fmla="*/ 318 h 400"/>
                  <a:gd name="T22" fmla="*/ 201 w 293"/>
                  <a:gd name="T23" fmla="*/ 318 h 400"/>
                  <a:gd name="T24" fmla="*/ 50 w 293"/>
                  <a:gd name="T25" fmla="*/ 119 h 400"/>
                  <a:gd name="T26" fmla="*/ 147 w 293"/>
                  <a:gd name="T27" fmla="*/ 41 h 400"/>
                  <a:gd name="T28" fmla="*/ 244 w 293"/>
                  <a:gd name="T29" fmla="*/ 119 h 400"/>
                  <a:gd name="T30" fmla="*/ 208 w 293"/>
                  <a:gd name="T31" fmla="*/ 198 h 400"/>
                  <a:gd name="T32" fmla="*/ 163 w 293"/>
                  <a:gd name="T33" fmla="*/ 283 h 400"/>
                  <a:gd name="T34" fmla="*/ 130 w 293"/>
                  <a:gd name="T35" fmla="*/ 283 h 400"/>
                  <a:gd name="T36" fmla="*/ 86 w 293"/>
                  <a:gd name="T37" fmla="*/ 198 h 400"/>
                  <a:gd name="T38" fmla="*/ 50 w 293"/>
                  <a:gd name="T39" fmla="*/ 119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93" h="400">
                    <a:moveTo>
                      <a:pt x="90" y="383"/>
                    </a:moveTo>
                    <a:cubicBezTo>
                      <a:pt x="106" y="393"/>
                      <a:pt x="125" y="400"/>
                      <a:pt x="147" y="400"/>
                    </a:cubicBezTo>
                    <a:cubicBezTo>
                      <a:pt x="169" y="400"/>
                      <a:pt x="187" y="393"/>
                      <a:pt x="203" y="383"/>
                    </a:cubicBezTo>
                    <a:cubicBezTo>
                      <a:pt x="203" y="342"/>
                      <a:pt x="203" y="342"/>
                      <a:pt x="203" y="342"/>
                    </a:cubicBezTo>
                    <a:cubicBezTo>
                      <a:pt x="90" y="342"/>
                      <a:pt x="90" y="342"/>
                      <a:pt x="90" y="342"/>
                    </a:cubicBezTo>
                    <a:lnTo>
                      <a:pt x="90" y="383"/>
                    </a:lnTo>
                    <a:close/>
                    <a:moveTo>
                      <a:pt x="201" y="318"/>
                    </a:moveTo>
                    <a:cubicBezTo>
                      <a:pt x="201" y="231"/>
                      <a:pt x="293" y="203"/>
                      <a:pt x="286" y="116"/>
                    </a:cubicBezTo>
                    <a:cubicBezTo>
                      <a:pt x="282" y="61"/>
                      <a:pt x="245" y="0"/>
                      <a:pt x="147" y="0"/>
                    </a:cubicBezTo>
                    <a:cubicBezTo>
                      <a:pt x="49" y="0"/>
                      <a:pt x="12" y="61"/>
                      <a:pt x="7" y="116"/>
                    </a:cubicBezTo>
                    <a:cubicBezTo>
                      <a:pt x="0" y="203"/>
                      <a:pt x="93" y="231"/>
                      <a:pt x="93" y="318"/>
                    </a:cubicBezTo>
                    <a:lnTo>
                      <a:pt x="201" y="318"/>
                    </a:lnTo>
                    <a:close/>
                    <a:moveTo>
                      <a:pt x="50" y="119"/>
                    </a:moveTo>
                    <a:cubicBezTo>
                      <a:pt x="54" y="67"/>
                      <a:pt x="89" y="41"/>
                      <a:pt x="147" y="41"/>
                    </a:cubicBezTo>
                    <a:cubicBezTo>
                      <a:pt x="204" y="41"/>
                      <a:pt x="240" y="67"/>
                      <a:pt x="244" y="119"/>
                    </a:cubicBezTo>
                    <a:cubicBezTo>
                      <a:pt x="246" y="148"/>
                      <a:pt x="230" y="167"/>
                      <a:pt x="208" y="198"/>
                    </a:cubicBezTo>
                    <a:cubicBezTo>
                      <a:pt x="192" y="221"/>
                      <a:pt x="172" y="248"/>
                      <a:pt x="163" y="283"/>
                    </a:cubicBezTo>
                    <a:cubicBezTo>
                      <a:pt x="130" y="283"/>
                      <a:pt x="130" y="283"/>
                      <a:pt x="130" y="283"/>
                    </a:cubicBezTo>
                    <a:cubicBezTo>
                      <a:pt x="121" y="248"/>
                      <a:pt x="102" y="221"/>
                      <a:pt x="86" y="198"/>
                    </a:cubicBezTo>
                    <a:cubicBezTo>
                      <a:pt x="64" y="167"/>
                      <a:pt x="47" y="148"/>
                      <a:pt x="50" y="1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05484" tIns="52741" rIns="105484" bIns="5274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7" name="Group 66"/>
          <p:cNvGrpSpPr/>
          <p:nvPr/>
        </p:nvGrpSpPr>
        <p:grpSpPr>
          <a:xfrm>
            <a:off x="10680191" y="2465174"/>
            <a:ext cx="846380" cy="999957"/>
            <a:chOff x="10477512" y="2188812"/>
            <a:chExt cx="864281" cy="1021106"/>
          </a:xfrm>
        </p:grpSpPr>
        <p:grpSp>
          <p:nvGrpSpPr>
            <p:cNvPr id="68" name="Group 67"/>
            <p:cNvGrpSpPr/>
            <p:nvPr/>
          </p:nvGrpSpPr>
          <p:grpSpPr>
            <a:xfrm rot="16200000">
              <a:off x="10399100" y="2267224"/>
              <a:ext cx="1021106" cy="864281"/>
              <a:chOff x="930417" y="2665710"/>
              <a:chExt cx="1021106" cy="864281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72" name="Rectangle 71"/>
              <p:cNvSpPr/>
              <p:nvPr/>
            </p:nvSpPr>
            <p:spPr>
              <a:xfrm>
                <a:off x="930417" y="2665710"/>
                <a:ext cx="900955" cy="864281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Isosceles Triangle 72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9" name="Group 68"/>
            <p:cNvGrpSpPr/>
            <p:nvPr/>
          </p:nvGrpSpPr>
          <p:grpSpPr>
            <a:xfrm>
              <a:off x="10720280" y="2482237"/>
              <a:ext cx="368485" cy="617221"/>
              <a:chOff x="8493353" y="1130621"/>
              <a:chExt cx="368485" cy="617221"/>
            </a:xfrm>
          </p:grpSpPr>
          <p:sp>
            <p:nvSpPr>
              <p:cNvPr id="70" name="Rectangle 1436"/>
              <p:cNvSpPr>
                <a:spLocks noChangeArrowheads="1"/>
              </p:cNvSpPr>
              <p:nvPr/>
            </p:nvSpPr>
            <p:spPr bwMode="auto">
              <a:xfrm>
                <a:off x="8556767" y="1508133"/>
                <a:ext cx="202976" cy="2397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just" defTabSz="1054842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4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04</a:t>
                </a: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21"/>
              <p:cNvSpPr>
                <a:spLocks noEditPoints="1"/>
              </p:cNvSpPr>
              <p:nvPr/>
            </p:nvSpPr>
            <p:spPr bwMode="auto">
              <a:xfrm>
                <a:off x="8493353" y="1130621"/>
                <a:ext cx="368485" cy="377514"/>
              </a:xfrm>
              <a:custGeom>
                <a:avLst/>
                <a:gdLst>
                  <a:gd name="T0" fmla="*/ 222 w 363"/>
                  <a:gd name="T1" fmla="*/ 242 h 372"/>
                  <a:gd name="T2" fmla="*/ 348 w 363"/>
                  <a:gd name="T3" fmla="*/ 23 h 372"/>
                  <a:gd name="T4" fmla="*/ 345 w 363"/>
                  <a:gd name="T5" fmla="*/ 18 h 372"/>
                  <a:gd name="T6" fmla="*/ 340 w 363"/>
                  <a:gd name="T7" fmla="*/ 16 h 372"/>
                  <a:gd name="T8" fmla="*/ 127 w 363"/>
                  <a:gd name="T9" fmla="*/ 144 h 372"/>
                  <a:gd name="T10" fmla="*/ 7 w 363"/>
                  <a:gd name="T11" fmla="*/ 246 h 372"/>
                  <a:gd name="T12" fmla="*/ 25 w 363"/>
                  <a:gd name="T13" fmla="*/ 265 h 372"/>
                  <a:gd name="T14" fmla="*/ 68 w 363"/>
                  <a:gd name="T15" fmla="*/ 249 h 372"/>
                  <a:gd name="T16" fmla="*/ 120 w 363"/>
                  <a:gd name="T17" fmla="*/ 302 h 372"/>
                  <a:gd name="T18" fmla="*/ 104 w 363"/>
                  <a:gd name="T19" fmla="*/ 346 h 372"/>
                  <a:gd name="T20" fmla="*/ 123 w 363"/>
                  <a:gd name="T21" fmla="*/ 364 h 372"/>
                  <a:gd name="T22" fmla="*/ 222 w 363"/>
                  <a:gd name="T23" fmla="*/ 242 h 372"/>
                  <a:gd name="T24" fmla="*/ 242 w 363"/>
                  <a:gd name="T25" fmla="*/ 124 h 372"/>
                  <a:gd name="T26" fmla="*/ 242 w 363"/>
                  <a:gd name="T27" fmla="*/ 79 h 372"/>
                  <a:gd name="T28" fmla="*/ 286 w 363"/>
                  <a:gd name="T29" fmla="*/ 79 h 372"/>
                  <a:gd name="T30" fmla="*/ 286 w 363"/>
                  <a:gd name="T31" fmla="*/ 124 h 372"/>
                  <a:gd name="T32" fmla="*/ 242 w 363"/>
                  <a:gd name="T33" fmla="*/ 124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63" h="372">
                    <a:moveTo>
                      <a:pt x="222" y="242"/>
                    </a:moveTo>
                    <a:cubicBezTo>
                      <a:pt x="222" y="242"/>
                      <a:pt x="363" y="140"/>
                      <a:pt x="348" y="23"/>
                    </a:cubicBezTo>
                    <a:cubicBezTo>
                      <a:pt x="347" y="21"/>
                      <a:pt x="346" y="19"/>
                      <a:pt x="345" y="18"/>
                    </a:cubicBezTo>
                    <a:cubicBezTo>
                      <a:pt x="344" y="17"/>
                      <a:pt x="343" y="16"/>
                      <a:pt x="340" y="16"/>
                    </a:cubicBezTo>
                    <a:cubicBezTo>
                      <a:pt x="226" y="0"/>
                      <a:pt x="127" y="144"/>
                      <a:pt x="127" y="144"/>
                    </a:cubicBezTo>
                    <a:cubicBezTo>
                      <a:pt x="40" y="134"/>
                      <a:pt x="46" y="151"/>
                      <a:pt x="7" y="246"/>
                    </a:cubicBezTo>
                    <a:cubicBezTo>
                      <a:pt x="0" y="264"/>
                      <a:pt x="12" y="270"/>
                      <a:pt x="25" y="265"/>
                    </a:cubicBezTo>
                    <a:cubicBezTo>
                      <a:pt x="39" y="260"/>
                      <a:pt x="68" y="249"/>
                      <a:pt x="68" y="249"/>
                    </a:cubicBezTo>
                    <a:cubicBezTo>
                      <a:pt x="120" y="302"/>
                      <a:pt x="120" y="302"/>
                      <a:pt x="120" y="302"/>
                    </a:cubicBezTo>
                    <a:cubicBezTo>
                      <a:pt x="120" y="302"/>
                      <a:pt x="109" y="332"/>
                      <a:pt x="104" y="346"/>
                    </a:cubicBezTo>
                    <a:cubicBezTo>
                      <a:pt x="99" y="359"/>
                      <a:pt x="105" y="372"/>
                      <a:pt x="123" y="364"/>
                    </a:cubicBezTo>
                    <a:cubicBezTo>
                      <a:pt x="215" y="324"/>
                      <a:pt x="232" y="330"/>
                      <a:pt x="222" y="242"/>
                    </a:cubicBezTo>
                    <a:close/>
                    <a:moveTo>
                      <a:pt x="242" y="124"/>
                    </a:moveTo>
                    <a:cubicBezTo>
                      <a:pt x="230" y="111"/>
                      <a:pt x="230" y="91"/>
                      <a:pt x="242" y="79"/>
                    </a:cubicBezTo>
                    <a:cubicBezTo>
                      <a:pt x="254" y="67"/>
                      <a:pt x="274" y="67"/>
                      <a:pt x="286" y="79"/>
                    </a:cubicBezTo>
                    <a:cubicBezTo>
                      <a:pt x="297" y="91"/>
                      <a:pt x="297" y="111"/>
                      <a:pt x="286" y="124"/>
                    </a:cubicBezTo>
                    <a:cubicBezTo>
                      <a:pt x="274" y="136"/>
                      <a:pt x="254" y="136"/>
                      <a:pt x="242" y="12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05484" tIns="52741" rIns="105484" bIns="5274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4" name="矩形 73"/>
          <p:cNvSpPr/>
          <p:nvPr/>
        </p:nvSpPr>
        <p:spPr>
          <a:xfrm>
            <a:off x="4165823" y="338671"/>
            <a:ext cx="8692574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353" y="338671"/>
            <a:ext cx="150680" cy="1989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cs typeface="+mn-ea"/>
              <a:sym typeface="+mn-lt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310935" y="162227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站酷高端黑" panose="02010600030101010101" pitchFamily="2" charset="-122"/>
                <a:ea typeface="站酷高端黑" panose="02010600030101010101" pitchFamily="2" charset="-122"/>
              </a:defRPr>
            </a:lvl1pPr>
          </a:lstStyle>
          <a:p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3816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328975" y="1888133"/>
            <a:ext cx="820080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54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385077" y="2741125"/>
            <a:ext cx="40885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动态</a:t>
            </a:r>
            <a:r>
              <a:rPr lang="en-US" altLang="zh-CN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PPT/</a:t>
            </a:r>
            <a:r>
              <a:rPr lang="zh-CN" altLang="en-US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框架完整</a:t>
            </a:r>
            <a:r>
              <a:rPr lang="en-US" altLang="zh-CN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/</a:t>
            </a:r>
            <a:r>
              <a:rPr lang="zh-CN" altLang="en-US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精美大气</a:t>
            </a:r>
            <a:r>
              <a:rPr lang="en-US" altLang="zh-CN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/</a:t>
            </a:r>
            <a:r>
              <a:rPr lang="zh-CN" altLang="en-US" sz="1400" cap="all" dirty="0" smtClean="0">
                <a:solidFill>
                  <a:srgbClr val="1D000F"/>
                </a:solidFill>
                <a:cs typeface="Arial" panose="020B0604020202020204" pitchFamily="34" charset="0"/>
              </a:rPr>
              <a:t>企业宣传</a:t>
            </a:r>
            <a:endParaRPr lang="zh-CN" altLang="en-US" sz="1400" cap="all" dirty="0">
              <a:solidFill>
                <a:srgbClr val="1D000F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881021" y="3174282"/>
            <a:ext cx="5096709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00" cap="all" dirty="0">
                <a:solidFill>
                  <a:srgbClr val="1D000F"/>
                </a:solidFill>
                <a:cs typeface="Arial" panose="020B0604020202020204" pitchFamily="34" charset="0"/>
              </a:rPr>
              <a:t>| is suitable for the reporting on activities report | bio | work summary report, etc. | | meeting</a:t>
            </a:r>
            <a:endParaRPr lang="zh-CN" altLang="en-US" sz="700" cap="all" dirty="0">
              <a:solidFill>
                <a:srgbClr val="1D000F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03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3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9" grpId="1"/>
      <p:bldP spid="10" grpId="0"/>
      <p:bldP spid="10" grpId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金融理财"/>
</p:tagLst>
</file>

<file path=ppt/theme/theme1.xml><?xml version="1.0" encoding="utf-8"?>
<a:theme xmlns:a="http://schemas.openxmlformats.org/drawingml/2006/main" name="第一PPT，www.1ppt.com">
  <a:themeElements>
    <a:clrScheme name="自定义 6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C00000"/>
      </a:accent2>
      <a:accent3>
        <a:srgbClr val="C00000"/>
      </a:accent3>
      <a:accent4>
        <a:srgbClr val="C00000"/>
      </a:accent4>
      <a:accent5>
        <a:srgbClr val="C00000"/>
      </a:accent5>
      <a:accent6>
        <a:srgbClr val="C00000"/>
      </a:accent6>
      <a:hlink>
        <a:srgbClr val="C00000"/>
      </a:hlink>
      <a:folHlink>
        <a:srgbClr val="C000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4149</Words>
  <Application>Microsoft Office PowerPoint</Application>
  <PresentationFormat>自定义</PresentationFormat>
  <Paragraphs>258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2" baseType="lpstr">
      <vt:lpstr>FontAwesome</vt:lpstr>
      <vt:lpstr>Gill Sans</vt:lpstr>
      <vt:lpstr>Kozuka Gothic Pro M</vt:lpstr>
      <vt:lpstr>Lato Regular</vt:lpstr>
      <vt:lpstr>League Gothic Regular</vt:lpstr>
      <vt:lpstr>맑은 고딕</vt:lpstr>
      <vt:lpstr>SimSun-ExtB</vt:lpstr>
      <vt:lpstr>宋体</vt:lpstr>
      <vt:lpstr>微软雅黑</vt:lpstr>
      <vt:lpstr>Arial</vt:lpstr>
      <vt:lpstr>Calibri</vt:lpstr>
      <vt:lpstr>Calibri Light</vt:lpstr>
      <vt:lpstr>Franklin Gothic Medium</vt:lpstr>
      <vt:lpstr>Helvetica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金融理财</dc:title>
  <dc:creator/>
  <cp:keywords>第一PPT www.1ppt.com</cp:keywords>
  <cp:lastModifiedBy/>
  <cp:revision>1</cp:revision>
  <dcterms:created xsi:type="dcterms:W3CDTF">2016-09-14T13:09:45Z</dcterms:created>
  <dcterms:modified xsi:type="dcterms:W3CDTF">2019-02-14T06:29:44Z</dcterms:modified>
</cp:coreProperties>
</file>