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6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33" r:id="rId3"/>
    <p:sldId id="3120" r:id="rId4"/>
    <p:sldId id="3097" r:id="rId5"/>
    <p:sldId id="3087" r:id="rId6"/>
    <p:sldId id="3091" r:id="rId7"/>
    <p:sldId id="3088" r:id="rId8"/>
    <p:sldId id="3134" r:id="rId9"/>
    <p:sldId id="3096" r:id="rId10"/>
    <p:sldId id="3124" r:id="rId11"/>
    <p:sldId id="3089" r:id="rId12"/>
    <p:sldId id="3126" r:id="rId13"/>
    <p:sldId id="3135" r:id="rId14"/>
    <p:sldId id="3095" r:id="rId15"/>
    <p:sldId id="3090" r:id="rId16"/>
    <p:sldId id="3094" r:id="rId17"/>
    <p:sldId id="3125" r:id="rId18"/>
    <p:sldId id="3136" r:id="rId19"/>
    <p:sldId id="3127" r:id="rId20"/>
    <p:sldId id="3093" r:id="rId21"/>
    <p:sldId id="3092" r:id="rId22"/>
    <p:sldId id="313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420503248"/>
        <c:axId val="-1420504880"/>
      </c:lineChart>
      <c:catAx>
        <c:axId val="-1420503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420504880"/>
        <c:crosses val="autoZero"/>
        <c:auto val="1"/>
        <c:lblAlgn val="ctr"/>
        <c:lblOffset val="100"/>
        <c:noMultiLvlLbl val="0"/>
      </c:catAx>
      <c:valAx>
        <c:axId val="-1420504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420503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1131544064"/>
        <c:axId val="-1131556576"/>
      </c:barChart>
      <c:catAx>
        <c:axId val="-113154406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131556576"/>
        <c:crosses val="autoZero"/>
        <c:auto val="1"/>
        <c:lblAlgn val="ctr"/>
        <c:lblOffset val="100"/>
        <c:noMultiLvlLbl val="0"/>
      </c:catAx>
      <c:valAx>
        <c:axId val="-11315565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1315440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-1174463232"/>
        <c:axId val="-1174436032"/>
      </c:barChart>
      <c:catAx>
        <c:axId val="-11744632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174436032"/>
        <c:crosses val="autoZero"/>
        <c:auto val="1"/>
        <c:lblAlgn val="ctr"/>
        <c:lblOffset val="100"/>
        <c:noMultiLvlLbl val="0"/>
      </c:catAx>
      <c:valAx>
        <c:axId val="-11744360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17446323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1174432768"/>
        <c:axId val="-1174449632"/>
      </c:barChart>
      <c:catAx>
        <c:axId val="-11744327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174449632"/>
        <c:crosses val="autoZero"/>
        <c:auto val="1"/>
        <c:lblAlgn val="ctr"/>
        <c:lblOffset val="100"/>
        <c:noMultiLvlLbl val="0"/>
      </c:catAx>
      <c:valAx>
        <c:axId val="-11744496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1744327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1174459424"/>
        <c:axId val="-1174457248"/>
      </c:barChart>
      <c:catAx>
        <c:axId val="-11744594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174457248"/>
        <c:crosses val="autoZero"/>
        <c:auto val="1"/>
        <c:lblAlgn val="ctr"/>
        <c:lblOffset val="100"/>
        <c:noMultiLvlLbl val="0"/>
      </c:catAx>
      <c:valAx>
        <c:axId val="-11744572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17445942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131526656"/>
        <c:axId val="-1131541344"/>
      </c:barChart>
      <c:catAx>
        <c:axId val="-11315266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131541344"/>
        <c:crosses val="autoZero"/>
        <c:auto val="1"/>
        <c:lblAlgn val="ctr"/>
        <c:lblOffset val="100"/>
        <c:noMultiLvlLbl val="0"/>
      </c:catAx>
      <c:valAx>
        <c:axId val="-1131541344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131526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-1131551136"/>
        <c:axId val="-1131547328"/>
        <c:axId val="0"/>
      </c:bar3DChart>
      <c:catAx>
        <c:axId val="-11315511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131547328"/>
        <c:crosses val="autoZero"/>
        <c:auto val="1"/>
        <c:lblAlgn val="ctr"/>
        <c:lblOffset val="100"/>
        <c:noMultiLvlLbl val="0"/>
      </c:catAx>
      <c:valAx>
        <c:axId val="-1131547328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1131551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7EFFEE-2121-4C4A-AA6A-67396F874B3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323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513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572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243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462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0795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647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1474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9474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64103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075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7672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048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87808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1816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5287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9116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6059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27543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8" r:id="rId1"/>
    <p:sldLayoutId id="214748396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2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2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2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2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6213351" y="4287917"/>
            <a:ext cx="47525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 GENERAL WORK SUMMARY</a:t>
            </a:r>
            <a:endParaRPr lang="zh-CN" altLang="en-US" sz="20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979608" y="4829598"/>
            <a:ext cx="52200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endParaRPr lang="zh-CN" altLang="en-US" sz="18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413151" y="3400301"/>
            <a:ext cx="741682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市场经济现象</a:t>
            </a:r>
            <a:r>
              <a:rPr lang="en-US" altLang="zh-CN" sz="5400" cap="all" dirty="0" err="1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4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6" grpId="0"/>
          <p:bldP spid="6" grpId="1"/>
          <p:bldP spid="8" grpId="0"/>
          <p:bldP spid="8" grpId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6" grpId="0"/>
          <p:bldP spid="6" grpId="1"/>
          <p:bldP spid="8" grpId="0"/>
          <p:bldP spid="8" grpId="1"/>
          <p:bldP spid="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0"/>
          <p:cNvSpPr txBox="1">
            <a:spLocks/>
          </p:cNvSpPr>
          <p:nvPr/>
        </p:nvSpPr>
        <p:spPr>
          <a:xfrm>
            <a:off x="872555" y="4715494"/>
            <a:ext cx="2483214" cy="49724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</a:rPr>
              <a:t>PART 01</a:t>
            </a:r>
            <a:endParaRPr lang="zh-CN" altLang="en-US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Text Placeholder 11"/>
          <p:cNvSpPr txBox="1">
            <a:spLocks/>
          </p:cNvSpPr>
          <p:nvPr/>
        </p:nvSpPr>
        <p:spPr>
          <a:xfrm>
            <a:off x="872556" y="5228803"/>
            <a:ext cx="2483213" cy="3312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677126" y="525716"/>
            <a:ext cx="1437036" cy="7354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zh-CN" altLang="en-US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AU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Subtitle 10"/>
          <p:cNvSpPr txBox="1">
            <a:spLocks/>
          </p:cNvSpPr>
          <p:nvPr/>
        </p:nvSpPr>
        <p:spPr>
          <a:xfrm>
            <a:off x="690986" y="1129526"/>
            <a:ext cx="1409319" cy="3945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dirty="0">
                <a:solidFill>
                  <a:schemeClr val="accent2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 Placeholder 10"/>
          <p:cNvSpPr txBox="1">
            <a:spLocks/>
          </p:cNvSpPr>
          <p:nvPr/>
        </p:nvSpPr>
        <p:spPr>
          <a:xfrm>
            <a:off x="3750069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02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9" name="Text Placeholder 11"/>
          <p:cNvSpPr txBox="1">
            <a:spLocks/>
          </p:cNvSpPr>
          <p:nvPr/>
        </p:nvSpPr>
        <p:spPr>
          <a:xfrm>
            <a:off x="3750069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0" name="Text Placeholder 10"/>
          <p:cNvSpPr txBox="1">
            <a:spLocks/>
          </p:cNvSpPr>
          <p:nvPr/>
        </p:nvSpPr>
        <p:spPr>
          <a:xfrm>
            <a:off x="6627581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03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1" name="Text Placeholder 11"/>
          <p:cNvSpPr txBox="1">
            <a:spLocks/>
          </p:cNvSpPr>
          <p:nvPr/>
        </p:nvSpPr>
        <p:spPr>
          <a:xfrm>
            <a:off x="6627582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" name="Text Placeholder 10"/>
          <p:cNvSpPr txBox="1">
            <a:spLocks/>
          </p:cNvSpPr>
          <p:nvPr/>
        </p:nvSpPr>
        <p:spPr>
          <a:xfrm>
            <a:off x="9505094" y="4715494"/>
            <a:ext cx="2483214" cy="497241"/>
          </a:xfrm>
          <a:prstGeom prst="rect">
            <a:avLst/>
          </a:prstGeom>
        </p:spPr>
        <p:txBody>
          <a:bodyPr vert="horz" lIns="96411" tIns="48206" rIns="96411" bIns="48206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zh-CN" sz="2800" dirty="0">
                <a:solidFill>
                  <a:schemeClr val="accent2"/>
                </a:solidFill>
                <a:latin typeface="Agency FB" panose="020B0503020202020204" pitchFamily="34" charset="0"/>
              </a:rPr>
              <a:t>PART 04</a:t>
            </a:r>
            <a:endParaRPr lang="zh-CN" altLang="en-US" sz="2800" dirty="0">
              <a:solidFill>
                <a:schemeClr val="accent2"/>
              </a:solidFill>
              <a:latin typeface="Agency FB" panose="020B0503020202020204" pitchFamily="34" charset="0"/>
            </a:endParaRPr>
          </a:p>
        </p:txBody>
      </p:sp>
      <p:sp>
        <p:nvSpPr>
          <p:cNvPr id="13" name="Text Placeholder 11"/>
          <p:cNvSpPr txBox="1">
            <a:spLocks/>
          </p:cNvSpPr>
          <p:nvPr/>
        </p:nvSpPr>
        <p:spPr>
          <a:xfrm>
            <a:off x="9505094" y="5228803"/>
            <a:ext cx="2483213" cy="331259"/>
          </a:xfrm>
          <a:prstGeom prst="rect">
            <a:avLst/>
          </a:prstGeom>
        </p:spPr>
        <p:txBody>
          <a:bodyPr vert="horz" lIns="96411" tIns="48206" rIns="96411" bIns="48206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Oval 25"/>
          <p:cNvSpPr/>
          <p:nvPr/>
        </p:nvSpPr>
        <p:spPr>
          <a:xfrm>
            <a:off x="1295825" y="2784321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01</a:t>
            </a:r>
          </a:p>
        </p:txBody>
      </p:sp>
      <p:grpSp>
        <p:nvGrpSpPr>
          <p:cNvPr id="17" name="Group 42"/>
          <p:cNvGrpSpPr/>
          <p:nvPr/>
        </p:nvGrpSpPr>
        <p:grpSpPr>
          <a:xfrm>
            <a:off x="4173339" y="2784321"/>
            <a:ext cx="1636670" cy="1636670"/>
            <a:chOff x="3956297" y="2639898"/>
            <a:chExt cx="1552274" cy="1552274"/>
          </a:xfrm>
          <a:solidFill>
            <a:schemeClr val="accent1"/>
          </a:solidFill>
        </p:grpSpPr>
        <p:sp>
          <p:nvSpPr>
            <p:cNvPr id="18" name="Oval 26"/>
            <p:cNvSpPr/>
            <p:nvPr/>
          </p:nvSpPr>
          <p:spPr>
            <a:xfrm>
              <a:off x="3956297" y="2639898"/>
              <a:ext cx="1552274" cy="15522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AU" sz="4400" dirty="0"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02</a:t>
              </a: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874627" y="3277303"/>
              <a:ext cx="48760" cy="100230"/>
            </a:xfrm>
            <a:custGeom>
              <a:avLst/>
              <a:gdLst>
                <a:gd name="T0" fmla="*/ 18 w 18"/>
                <a:gd name="T1" fmla="*/ 37 h 37"/>
                <a:gd name="T2" fmla="*/ 18 w 18"/>
                <a:gd name="T3" fmla="*/ 0 h 37"/>
                <a:gd name="T4" fmla="*/ 0 w 18"/>
                <a:gd name="T5" fmla="*/ 0 h 37"/>
                <a:gd name="T6" fmla="*/ 0 w 18"/>
                <a:gd name="T7" fmla="*/ 21 h 37"/>
                <a:gd name="T8" fmla="*/ 18 w 18"/>
                <a:gd name="T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7">
                  <a:moveTo>
                    <a:pt x="18" y="37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8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48" tIns="64274" rIns="128548" bIns="64274" numCol="1" anchor="t" anchorCtr="0" compatLnSpc="1">
              <a:prstTxWarp prst="textNoShape">
                <a:avLst/>
              </a:prstTxWarp>
            </a:bodyPr>
            <a:lstStyle/>
            <a:p>
              <a:endParaRPr lang="en-US" sz="4400"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4" name="Oval 27"/>
          <p:cNvSpPr/>
          <p:nvPr/>
        </p:nvSpPr>
        <p:spPr>
          <a:xfrm>
            <a:off x="7050850" y="2797990"/>
            <a:ext cx="1636670" cy="163667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03</a:t>
            </a:r>
          </a:p>
        </p:txBody>
      </p:sp>
      <p:sp>
        <p:nvSpPr>
          <p:cNvPr id="27" name="Oval 28"/>
          <p:cNvSpPr/>
          <p:nvPr/>
        </p:nvSpPr>
        <p:spPr>
          <a:xfrm>
            <a:off x="9928364" y="2797990"/>
            <a:ext cx="1636670" cy="163667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0762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  <p:bldP spid="7" grpId="0" build="p"/>
      <p:bldP spid="8" grpId="0"/>
      <p:bldP spid="9" grpId="0"/>
      <p:bldP spid="11" grpId="0"/>
      <p:bldP spid="12" grpId="0"/>
      <p:bldP spid="13" grpId="0"/>
      <p:bldP spid="15" grpId="0" animBg="1"/>
      <p:bldP spid="24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360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3386138"/>
            <a:ext cx="1809750" cy="577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 fontAlgn="base">
              <a:lnSpc>
                <a:spcPct val="120000"/>
              </a:lnSpc>
              <a:spcBef>
                <a:spcPts val="450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5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109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543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27" y="153551"/>
            <a:ext cx="5976664" cy="6925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3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0" y="-26729"/>
            <a:ext cx="6934200" cy="7270949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407" y="4541143"/>
            <a:ext cx="4514848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</a:t>
            </a:r>
            <a:r>
              <a:rPr lang="zh-CN" altLang="en-US" sz="28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zh-CN" alt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407" y="5139650"/>
            <a:ext cx="4514848" cy="49475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691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标题 4"/>
          <p:cNvSpPr txBox="1">
            <a:spLocks/>
          </p:cNvSpPr>
          <p:nvPr/>
        </p:nvSpPr>
        <p:spPr>
          <a:xfrm>
            <a:off x="886763" y="139598"/>
            <a:ext cx="2950324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6213351" y="4287917"/>
            <a:ext cx="47525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 GENERAL WORK SUMMARY</a:t>
            </a:r>
            <a:endParaRPr lang="zh-CN" altLang="en-US" sz="20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979608" y="4829598"/>
            <a:ext cx="52200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r>
              <a:rPr lang="zh-CN" altLang="en-US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800" cap="all" dirty="0">
                <a:solidFill>
                  <a:schemeClr val="accent1"/>
                </a:solidFill>
                <a:cs typeface="Arial" panose="020B0604020202020204" pitchFamily="34" charset="0"/>
              </a:rPr>
              <a:t>|</a:t>
            </a:r>
            <a:endParaRPr lang="zh-CN" altLang="en-US" sz="18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349255" y="3472309"/>
            <a:ext cx="648072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18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6" grpId="0"/>
          <p:bldP spid="6" grpId="1"/>
          <p:bldP spid="8" grpId="0"/>
          <p:bldP spid="8" grpId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6" grpId="0"/>
          <p:bldP spid="6" grpId="1"/>
          <p:bldP spid="8" grpId="0"/>
          <p:bldP spid="8" grpId="1"/>
          <p:bldP spid="9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金融理财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3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AFF2"/>
      </a:accent1>
      <a:accent2>
        <a:srgbClr val="FFC000"/>
      </a:accent2>
      <a:accent3>
        <a:srgbClr val="00AFF2"/>
      </a:accent3>
      <a:accent4>
        <a:srgbClr val="FFC000"/>
      </a:accent4>
      <a:accent5>
        <a:srgbClr val="00AFF2"/>
      </a:accent5>
      <a:accent6>
        <a:srgbClr val="FFC000"/>
      </a:accent6>
      <a:hlink>
        <a:srgbClr val="00AFF2"/>
      </a:hlink>
      <a:folHlink>
        <a:srgbClr val="FFC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2611</Words>
  <Application>Microsoft Office PowerPoint</Application>
  <PresentationFormat>自定义</PresentationFormat>
  <Paragraphs>196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Simply City Light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Open Sans</vt:lpstr>
      <vt:lpstr>Open Sans Light</vt:lpstr>
      <vt:lpstr>Roboto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金融理财模板</dc:title>
  <dc:creator/>
  <cp:keywords>第一PPT模板网：www.1ppt.com</cp:keywords>
  <cp:lastModifiedBy/>
  <cp:revision>1</cp:revision>
  <dcterms:created xsi:type="dcterms:W3CDTF">2016-10-17T14:00:15Z</dcterms:created>
  <dcterms:modified xsi:type="dcterms:W3CDTF">2019-02-14T06:01:51Z</dcterms:modified>
</cp:coreProperties>
</file>