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940" r:id="rId1"/>
  </p:sldMasterIdLst>
  <p:notesMasterIdLst>
    <p:notesMasterId r:id="rId24"/>
  </p:notesMasterIdLst>
  <p:handoutMasterIdLst>
    <p:handoutMasterId r:id="rId25"/>
  </p:handoutMasterIdLst>
  <p:sldIdLst>
    <p:sldId id="3072" r:id="rId2"/>
    <p:sldId id="3103" r:id="rId3"/>
    <p:sldId id="3108" r:id="rId4"/>
    <p:sldId id="3089" r:id="rId5"/>
    <p:sldId id="3093" r:id="rId6"/>
    <p:sldId id="3088" r:id="rId7"/>
    <p:sldId id="3097" r:id="rId8"/>
    <p:sldId id="3109" r:id="rId9"/>
    <p:sldId id="3078" r:id="rId10"/>
    <p:sldId id="3098" r:id="rId11"/>
    <p:sldId id="3082" r:id="rId12"/>
    <p:sldId id="3084" r:id="rId13"/>
    <p:sldId id="3110" r:id="rId14"/>
    <p:sldId id="3087" r:id="rId15"/>
    <p:sldId id="3094" r:id="rId16"/>
    <p:sldId id="3083" r:id="rId17"/>
    <p:sldId id="3081" r:id="rId18"/>
    <p:sldId id="3111" r:id="rId19"/>
    <p:sldId id="3095" r:id="rId20"/>
    <p:sldId id="3085" r:id="rId21"/>
    <p:sldId id="3096" r:id="rId22"/>
    <p:sldId id="3112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588" userDrawn="1">
          <p15:clr>
            <a:srgbClr val="A4A3A4"/>
          </p15:clr>
        </p15:guide>
        <p15:guide id="7" pos="376" userDrawn="1">
          <p15:clr>
            <a:srgbClr val="A4A3A4"/>
          </p15:clr>
        </p15:guide>
        <p15:guide id="8" pos="135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006AB6"/>
    <a:srgbClr val="1CB7F1"/>
    <a:srgbClr val="8ED7F1"/>
    <a:srgbClr val="D52C0A"/>
    <a:srgbClr val="535353"/>
    <a:srgbClr val="30B9C3"/>
    <a:srgbClr val="157DA8"/>
    <a:srgbClr val="8EC436"/>
    <a:srgbClr val="86552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458" autoAdjust="0"/>
    <p:restoredTop sz="92986" autoAdjust="0"/>
  </p:normalViewPr>
  <p:slideViewPr>
    <p:cSldViewPr>
      <p:cViewPr varScale="1">
        <p:scale>
          <a:sx n="87" d="100"/>
          <a:sy n="87" d="100"/>
        </p:scale>
        <p:origin x="636" y="90"/>
      </p:cViewPr>
      <p:guideLst>
        <p:guide orient="horz" pos="328"/>
        <p:guide pos="4050"/>
        <p:guide pos="557"/>
        <p:guide orient="horz" pos="4183"/>
        <p:guide pos="7588"/>
        <p:guide pos="376"/>
        <p:guide pos="1350"/>
      </p:guideLst>
    </p:cSldViewPr>
  </p:slideViewPr>
  <p:outlineViewPr>
    <p:cViewPr>
      <p:scale>
        <a:sx n="100" d="100"/>
        <a:sy n="100" d="100"/>
      </p:scale>
      <p:origin x="0" y="-1441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2124"/>
    </p:cViewPr>
  </p:sorterViewPr>
  <p:notesViewPr>
    <p:cSldViewPr showGuides="1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7742FC-62BB-4B81-9CA5-3B750A4B4580}" type="datetimeFigureOut">
              <a:rPr lang="zh-CN" altLang="en-US" smtClean="0"/>
              <a:t>2019/2/14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7E82F1-5B17-4D95-A6D6-EB96F2D72B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25143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2019/2/14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7618611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7EFFEE-2121-4C4A-AA6A-67396F874B34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8629840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7051677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E0E0E2-7263-44C4-AAA9-733DBA7BD205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4872327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6559552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308101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643685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6022912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7514484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0889214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4957902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8706414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7364470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6912006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9600911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2784553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1560918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1185376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4950308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4542190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0266702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342089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-19050" y="244475"/>
            <a:ext cx="323850" cy="5715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3175044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节标题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9807892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A93E93-166D-47F5-9EF1-ACEABE24AEEA}" type="datetimeFigureOut">
              <a:rPr lang="zh-CN" altLang="en-US" smtClean="0"/>
              <a:t>2019/2/14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8D5ACA-62CA-46DB-AD6B-12EDD6D51A2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975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51" r:id="rId1"/>
    <p:sldLayoutId id="2147483952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7" Type="http://schemas.openxmlformats.org/officeDocument/2006/relationships/image" Target="../media/image13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" name="矩形 331"/>
          <p:cNvSpPr/>
          <p:nvPr/>
        </p:nvSpPr>
        <p:spPr>
          <a:xfrm>
            <a:off x="0" y="0"/>
            <a:ext cx="12858750" cy="7243762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03" name="直接连接符 102"/>
          <p:cNvCxnSpPr/>
          <p:nvPr/>
        </p:nvCxnSpPr>
        <p:spPr>
          <a:xfrm flipV="1">
            <a:off x="3948766" y="2573668"/>
            <a:ext cx="4961218" cy="8799"/>
          </a:xfrm>
          <a:prstGeom prst="line">
            <a:avLst/>
          </a:prstGeom>
          <a:ln w="95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4" name="TextBox 10"/>
          <p:cNvSpPr txBox="1"/>
          <p:nvPr/>
        </p:nvSpPr>
        <p:spPr>
          <a:xfrm>
            <a:off x="3194996" y="1024037"/>
            <a:ext cx="6468759" cy="900246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algn="ctr">
              <a:buNone/>
            </a:pPr>
            <a:r>
              <a:rPr lang="zh-CN" altLang="en-US" sz="5400" dirty="0">
                <a:solidFill>
                  <a:schemeClr val="bg1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Arial" panose="020B0604020202020204" pitchFamily="34" charset="0"/>
              </a:rPr>
              <a:t>简单经济现象</a:t>
            </a:r>
            <a:r>
              <a:rPr lang="en-US" altLang="zh-CN" sz="5400" dirty="0" err="1">
                <a:solidFill>
                  <a:schemeClr val="bg1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Arial" panose="020B0604020202020204" pitchFamily="34" charset="0"/>
              </a:rPr>
              <a:t>ppt</a:t>
            </a:r>
            <a:r>
              <a:rPr lang="zh-CN" altLang="en-US" sz="5400" dirty="0">
                <a:solidFill>
                  <a:schemeClr val="bg1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Arial" panose="020B0604020202020204" pitchFamily="34" charset="0"/>
              </a:rPr>
              <a:t>模板</a:t>
            </a:r>
          </a:p>
        </p:txBody>
      </p:sp>
      <p:sp>
        <p:nvSpPr>
          <p:cNvPr id="111" name="矩形 110"/>
          <p:cNvSpPr/>
          <p:nvPr/>
        </p:nvSpPr>
        <p:spPr>
          <a:xfrm>
            <a:off x="3659939" y="2327704"/>
            <a:ext cx="5538873" cy="207749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algn="just"/>
            <a:r>
              <a:rPr lang="en-US" altLang="zh-CN" sz="900" dirty="0" smtClean="0">
                <a:solidFill>
                  <a:schemeClr val="bg1"/>
                </a:solidFill>
                <a:latin typeface="+mj-lt"/>
                <a:ea typeface="Source Han Sans ExtraLight" panose="020B0200000000000000" pitchFamily="34" charset="-122"/>
                <a:cs typeface="Arial" panose="020B0604020202020204" pitchFamily="34" charset="0"/>
              </a:rPr>
              <a:t>Click add related title text, and click add related title text, click add related title text, click on add related title words.</a:t>
            </a:r>
            <a:endParaRPr lang="en-US" altLang="zh-CN" sz="900" dirty="0">
              <a:solidFill>
                <a:schemeClr val="bg1"/>
              </a:solidFill>
              <a:latin typeface="+mj-lt"/>
              <a:ea typeface="Source Han Sans ExtraLight" panose="020B0200000000000000" pitchFamily="34" charset="-122"/>
              <a:cs typeface="Arial" panose="020B0604020202020204" pitchFamily="34" charset="0"/>
            </a:endParaRPr>
          </a:p>
        </p:txBody>
      </p:sp>
      <p:sp>
        <p:nvSpPr>
          <p:cNvPr id="112" name="矩形 111"/>
          <p:cNvSpPr/>
          <p:nvPr/>
        </p:nvSpPr>
        <p:spPr>
          <a:xfrm>
            <a:off x="4741363" y="1912463"/>
            <a:ext cx="3376025" cy="377026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algn="just"/>
            <a:r>
              <a:rPr lang="en-US" altLang="zh-CN" sz="2000" dirty="0" smtClean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BUSINESS POWERPOINT</a:t>
            </a:r>
            <a:endParaRPr lang="en-US" altLang="zh-CN" sz="2000" dirty="0">
              <a:solidFill>
                <a:schemeClr val="bg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grpSp>
        <p:nvGrpSpPr>
          <p:cNvPr id="113" name="组合 112"/>
          <p:cNvGrpSpPr/>
          <p:nvPr/>
        </p:nvGrpSpPr>
        <p:grpSpPr>
          <a:xfrm>
            <a:off x="4374864" y="2949200"/>
            <a:ext cx="4109022" cy="307777"/>
            <a:chOff x="4711919" y="4416522"/>
            <a:chExt cx="4109022" cy="307777"/>
          </a:xfrm>
        </p:grpSpPr>
        <p:sp>
          <p:nvSpPr>
            <p:cNvPr id="114" name="矩形 259"/>
            <p:cNvSpPr>
              <a:spLocks noChangeArrowheads="1"/>
            </p:cNvSpPr>
            <p:nvPr/>
          </p:nvSpPr>
          <p:spPr bwMode="auto">
            <a:xfrm>
              <a:off x="4711919" y="4416522"/>
              <a:ext cx="1848766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algn="ctr">
                <a:buNone/>
              </a:pPr>
              <a:endParaRPr lang="zh-CN" altLang="en-US" sz="1400" cap="all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15" name="矩形 259"/>
            <p:cNvSpPr>
              <a:spLocks noChangeArrowheads="1"/>
            </p:cNvSpPr>
            <p:nvPr/>
          </p:nvSpPr>
          <p:spPr bwMode="auto">
            <a:xfrm>
              <a:off x="6560685" y="4461789"/>
              <a:ext cx="2260256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algn="ctr">
                <a:buNone/>
              </a:pPr>
              <a:r>
                <a:rPr lang="en-US" altLang="zh-CN" sz="800" cap="all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Report person: package diagram</a:t>
              </a:r>
              <a:endParaRPr lang="zh-CN" altLang="en-US" sz="800" cap="all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039623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3" presetClass="entr" presetSubtype="288" fill="hold" grpId="1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33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33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" presetClass="entr" presetSubtype="2" fill="hold" grpId="0" nodeType="clickEffect" p14:presetBounceEnd="21250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1250">
                                          <p:cBhvr additive="base">
                                            <p:cTn id="13" dur="800" fill="hold"/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1250">
                                          <p:cBhvr additive="base">
                                            <p:cTn id="14" dur="800" fill="hold"/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5" fill="hold">
                          <p:stCondLst>
                            <p:cond delay="indefinite"/>
                          </p:stCondLst>
                          <p:childTnLst>
                            <p:par>
                              <p:cTn id="1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7" presetID="2" presetClass="entr" presetSubtype="2" fill="hold" grpId="0" nodeType="clickEffect" p14:presetBounceEnd="20000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19" dur="500" fill="hold"/>
                                            <p:tgtEl>
                                              <p:spTgt spid="1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20" dur="500" fill="hold"/>
                                            <p:tgtEl>
                                              <p:spTgt spid="1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1" fill="hold">
                          <p:stCondLst>
                            <p:cond delay="indefinite"/>
                          </p:stCondLst>
                          <p:childTnLst>
                            <p:par>
                              <p:cTn id="2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3" presetID="41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6140"/>
                                      </p:iterate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9" dur="500" tmFilter="0,0; .5, 1; 1, 1"/>
                                            <p:tgtEl>
                                              <p:spTgt spid="1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0" fill="hold">
                          <p:stCondLst>
                            <p:cond delay="indefinite"/>
                          </p:stCondLst>
                          <p:childTnLst>
                            <p:par>
                              <p:cTn id="3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2" presetID="22" presetClass="entr" presetSubtype="4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4" dur="500"/>
                                            <p:tgtEl>
                                              <p:spTgt spid="10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36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1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1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0" dur="500"/>
                                            <p:tgtEl>
                                              <p:spTgt spid="1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32" grpId="1" animBg="1"/>
          <p:bldP spid="104" grpId="0"/>
          <p:bldP spid="111" grpId="0"/>
          <p:bldP spid="112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3" presetClass="entr" presetSubtype="288" fill="hold" grpId="1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33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33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" presetClass="entr" presetSubtype="2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800" fill="hold"/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" dur="800" fill="hold"/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5" fill="hold">
                          <p:stCondLst>
                            <p:cond delay="indefinite"/>
                          </p:stCondLst>
                          <p:childTnLst>
                            <p:par>
                              <p:cTn id="1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7" presetID="2" presetClass="entr" presetSubtype="2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1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1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1" fill="hold">
                          <p:stCondLst>
                            <p:cond delay="indefinite"/>
                          </p:stCondLst>
                          <p:childTnLst>
                            <p:par>
                              <p:cTn id="2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3" presetID="41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6140"/>
                                      </p:iterate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9" dur="500" tmFilter="0,0; .5, 1; 1, 1"/>
                                            <p:tgtEl>
                                              <p:spTgt spid="1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0" fill="hold">
                          <p:stCondLst>
                            <p:cond delay="indefinite"/>
                          </p:stCondLst>
                          <p:childTnLst>
                            <p:par>
                              <p:cTn id="3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2" presetID="22" presetClass="entr" presetSubtype="4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4" dur="500"/>
                                            <p:tgtEl>
                                              <p:spTgt spid="10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36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1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1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0" dur="500"/>
                                            <p:tgtEl>
                                              <p:spTgt spid="1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32" grpId="1" animBg="1"/>
          <p:bldP spid="104" grpId="0"/>
          <p:bldP spid="111" grpId="0"/>
          <p:bldP spid="112" grpId="0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10"/>
          <p:cNvSpPr txBox="1">
            <a:spLocks/>
          </p:cNvSpPr>
          <p:nvPr/>
        </p:nvSpPr>
        <p:spPr>
          <a:xfrm>
            <a:off x="871868" y="4715629"/>
            <a:ext cx="2483521" cy="49730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  <a:defRPr/>
            </a:pPr>
            <a:r>
              <a:rPr lang="en-US" altLang="zh-CN" dirty="0">
                <a:solidFill>
                  <a:schemeClr val="accent2"/>
                </a:solidFill>
                <a:latin typeface="Agency FB" panose="020B0503020202020204" pitchFamily="34" charset="0"/>
              </a:rPr>
              <a:t>PART 01</a:t>
            </a:r>
            <a:endParaRPr lang="zh-CN" altLang="en-US" dirty="0">
              <a:solidFill>
                <a:schemeClr val="accent2"/>
              </a:solidFill>
              <a:latin typeface="Agency FB" panose="020B0503020202020204" pitchFamily="34" charset="0"/>
            </a:endParaRPr>
          </a:p>
        </p:txBody>
      </p:sp>
      <p:sp>
        <p:nvSpPr>
          <p:cNvPr id="5" name="Text Placeholder 11"/>
          <p:cNvSpPr txBox="1">
            <a:spLocks/>
          </p:cNvSpPr>
          <p:nvPr/>
        </p:nvSpPr>
        <p:spPr>
          <a:xfrm>
            <a:off x="871869" y="5229001"/>
            <a:ext cx="2483520" cy="3313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None/>
            </a:pPr>
            <a:r>
              <a:rPr lang="zh-CN" altLang="en-US" sz="1600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6" name="Title 9"/>
          <p:cNvSpPr txBox="1">
            <a:spLocks/>
          </p:cNvSpPr>
          <p:nvPr/>
        </p:nvSpPr>
        <p:spPr>
          <a:xfrm>
            <a:off x="676415" y="525334"/>
            <a:ext cx="1437213" cy="73550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fontAlgn="auto">
              <a:spcAft>
                <a:spcPts val="0"/>
              </a:spcAft>
            </a:pPr>
            <a:r>
              <a:rPr lang="zh-CN" altLang="en-US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目录</a:t>
            </a:r>
            <a:endParaRPr lang="en-AU" dirty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" name="Subtitle 10"/>
          <p:cNvSpPr txBox="1">
            <a:spLocks/>
          </p:cNvSpPr>
          <p:nvPr/>
        </p:nvSpPr>
        <p:spPr>
          <a:xfrm>
            <a:off x="690276" y="1129218"/>
            <a:ext cx="1409493" cy="39461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zh-CN" dirty="0">
                <a:solidFill>
                  <a:schemeClr val="accent2"/>
                </a:solidFill>
                <a:latin typeface="Agency FB" panose="020B0503020202020204" pitchFamily="34" charset="0"/>
                <a:ea typeface="微软雅黑" panose="020B0503020204020204" pitchFamily="34" charset="-122"/>
              </a:rPr>
              <a:t>CONTENTS</a:t>
            </a:r>
          </a:p>
        </p:txBody>
      </p:sp>
      <p:sp>
        <p:nvSpPr>
          <p:cNvPr id="8" name="Text Placeholder 10"/>
          <p:cNvSpPr txBox="1">
            <a:spLocks/>
          </p:cNvSpPr>
          <p:nvPr/>
        </p:nvSpPr>
        <p:spPr>
          <a:xfrm>
            <a:off x="3749737" y="4715629"/>
            <a:ext cx="2483521" cy="497302"/>
          </a:xfrm>
          <a:prstGeom prst="rect">
            <a:avLst/>
          </a:prstGeom>
        </p:spPr>
        <p:txBody>
          <a:bodyPr vert="horz" lIns="96423" tIns="48212" rIns="96423" bIns="48212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altLang="zh-CN" sz="2800" dirty="0">
                <a:solidFill>
                  <a:schemeClr val="accent2"/>
                </a:solidFill>
                <a:latin typeface="Agency FB" panose="020B0503020202020204" pitchFamily="34" charset="0"/>
              </a:rPr>
              <a:t>PART 02</a:t>
            </a:r>
            <a:endParaRPr lang="zh-CN" altLang="en-US" sz="2800" dirty="0">
              <a:solidFill>
                <a:schemeClr val="accent2"/>
              </a:solidFill>
              <a:latin typeface="Agency FB" panose="020B0503020202020204" pitchFamily="34" charset="0"/>
            </a:endParaRPr>
          </a:p>
        </p:txBody>
      </p:sp>
      <p:sp>
        <p:nvSpPr>
          <p:cNvPr id="9" name="Text Placeholder 11"/>
          <p:cNvSpPr txBox="1">
            <a:spLocks/>
          </p:cNvSpPr>
          <p:nvPr/>
        </p:nvSpPr>
        <p:spPr>
          <a:xfrm>
            <a:off x="3749737" y="5229001"/>
            <a:ext cx="2483520" cy="331300"/>
          </a:xfrm>
          <a:prstGeom prst="rect">
            <a:avLst/>
          </a:prstGeom>
        </p:spPr>
        <p:txBody>
          <a:bodyPr vert="horz" lIns="96423" tIns="48212" rIns="96423" bIns="48212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400" kern="1200">
                <a:solidFill>
                  <a:schemeClr val="bg1">
                    <a:lumMod val="50000"/>
                  </a:schemeClr>
                </a:solidFill>
                <a:latin typeface="Lato Light" panose="020F0302020204030203" pitchFamily="34" charset="0"/>
                <a:ea typeface="Roboto" panose="02000000000000000000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1600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10" name="Text Placeholder 10"/>
          <p:cNvSpPr txBox="1">
            <a:spLocks/>
          </p:cNvSpPr>
          <p:nvPr/>
        </p:nvSpPr>
        <p:spPr>
          <a:xfrm>
            <a:off x="6627605" y="4715629"/>
            <a:ext cx="2483521" cy="497302"/>
          </a:xfrm>
          <a:prstGeom prst="rect">
            <a:avLst/>
          </a:prstGeom>
        </p:spPr>
        <p:txBody>
          <a:bodyPr vert="horz" lIns="96423" tIns="48212" rIns="96423" bIns="48212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altLang="zh-CN" sz="2800" dirty="0">
                <a:solidFill>
                  <a:schemeClr val="accent2"/>
                </a:solidFill>
                <a:latin typeface="Agency FB" panose="020B0503020202020204" pitchFamily="34" charset="0"/>
              </a:rPr>
              <a:t>PART 03</a:t>
            </a:r>
            <a:endParaRPr lang="zh-CN" altLang="en-US" sz="2800" dirty="0">
              <a:solidFill>
                <a:schemeClr val="accent2"/>
              </a:solidFill>
              <a:latin typeface="Agency FB" panose="020B0503020202020204" pitchFamily="34" charset="0"/>
            </a:endParaRPr>
          </a:p>
        </p:txBody>
      </p:sp>
      <p:sp>
        <p:nvSpPr>
          <p:cNvPr id="11" name="Text Placeholder 11"/>
          <p:cNvSpPr txBox="1">
            <a:spLocks/>
          </p:cNvSpPr>
          <p:nvPr/>
        </p:nvSpPr>
        <p:spPr>
          <a:xfrm>
            <a:off x="6627605" y="5229001"/>
            <a:ext cx="2483520" cy="331300"/>
          </a:xfrm>
          <a:prstGeom prst="rect">
            <a:avLst/>
          </a:prstGeom>
        </p:spPr>
        <p:txBody>
          <a:bodyPr vert="horz" lIns="96423" tIns="48212" rIns="96423" bIns="48212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400" kern="1200">
                <a:solidFill>
                  <a:schemeClr val="bg1">
                    <a:lumMod val="50000"/>
                  </a:schemeClr>
                </a:solidFill>
                <a:latin typeface="Lato Light" panose="020F0302020204030203" pitchFamily="34" charset="0"/>
                <a:ea typeface="Roboto" panose="02000000000000000000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1600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12" name="Text Placeholder 10"/>
          <p:cNvSpPr txBox="1">
            <a:spLocks/>
          </p:cNvSpPr>
          <p:nvPr/>
        </p:nvSpPr>
        <p:spPr>
          <a:xfrm>
            <a:off x="9505473" y="4715629"/>
            <a:ext cx="2483521" cy="497302"/>
          </a:xfrm>
          <a:prstGeom prst="rect">
            <a:avLst/>
          </a:prstGeom>
        </p:spPr>
        <p:txBody>
          <a:bodyPr vert="horz" lIns="96423" tIns="48212" rIns="96423" bIns="48212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altLang="zh-CN" sz="2800" dirty="0">
                <a:solidFill>
                  <a:schemeClr val="accent2"/>
                </a:solidFill>
                <a:latin typeface="Agency FB" panose="020B0503020202020204" pitchFamily="34" charset="0"/>
              </a:rPr>
              <a:t>PART 04</a:t>
            </a:r>
            <a:endParaRPr lang="zh-CN" altLang="en-US" sz="2800" dirty="0">
              <a:solidFill>
                <a:schemeClr val="accent2"/>
              </a:solidFill>
              <a:latin typeface="Agency FB" panose="020B0503020202020204" pitchFamily="34" charset="0"/>
            </a:endParaRPr>
          </a:p>
        </p:txBody>
      </p:sp>
      <p:sp>
        <p:nvSpPr>
          <p:cNvPr id="13" name="Text Placeholder 11"/>
          <p:cNvSpPr txBox="1">
            <a:spLocks/>
          </p:cNvSpPr>
          <p:nvPr/>
        </p:nvSpPr>
        <p:spPr>
          <a:xfrm>
            <a:off x="9505473" y="5229001"/>
            <a:ext cx="2483520" cy="331300"/>
          </a:xfrm>
          <a:prstGeom prst="rect">
            <a:avLst/>
          </a:prstGeom>
        </p:spPr>
        <p:txBody>
          <a:bodyPr vert="horz" lIns="96423" tIns="48212" rIns="96423" bIns="48212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400" kern="1200">
                <a:solidFill>
                  <a:schemeClr val="bg1">
                    <a:lumMod val="50000"/>
                  </a:schemeClr>
                </a:solidFill>
                <a:latin typeface="Lato Light" panose="020F0302020204030203" pitchFamily="34" charset="0"/>
                <a:ea typeface="Roboto" panose="02000000000000000000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1600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15" name="Oval 25"/>
          <p:cNvSpPr/>
          <p:nvPr/>
        </p:nvSpPr>
        <p:spPr>
          <a:xfrm>
            <a:off x="1295191" y="2784218"/>
            <a:ext cx="1636872" cy="1636872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4400" dirty="0" smtClean="0"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01</a:t>
            </a:r>
            <a:endParaRPr lang="en-AU" sz="4400" dirty="0"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  <p:grpSp>
        <p:nvGrpSpPr>
          <p:cNvPr id="17" name="Group 42"/>
          <p:cNvGrpSpPr/>
          <p:nvPr/>
        </p:nvGrpSpPr>
        <p:grpSpPr>
          <a:xfrm>
            <a:off x="4173060" y="2784218"/>
            <a:ext cx="1636872" cy="1636872"/>
            <a:chOff x="3956297" y="2639898"/>
            <a:chExt cx="1552274" cy="1552274"/>
          </a:xfrm>
          <a:solidFill>
            <a:srgbClr val="1CB7F1"/>
          </a:solidFill>
        </p:grpSpPr>
        <p:sp>
          <p:nvSpPr>
            <p:cNvPr id="18" name="Oval 26"/>
            <p:cNvSpPr/>
            <p:nvPr/>
          </p:nvSpPr>
          <p:spPr>
            <a:xfrm>
              <a:off x="3956297" y="2639898"/>
              <a:ext cx="1552274" cy="1552274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AU" sz="4400" dirty="0" smtClean="0">
                  <a:latin typeface="Arial" panose="020B0604020202020204" pitchFamily="34" charset="0"/>
                  <a:cs typeface="Arial" panose="020B0604020202020204" pitchFamily="34" charset="0"/>
                  <a:sym typeface="+mn-lt"/>
                </a:rPr>
                <a:t>02</a:t>
              </a:r>
              <a:endParaRPr lang="en-AU" sz="4400" dirty="0">
                <a:latin typeface="Arial" panose="020B0604020202020204" pitchFamily="34" charset="0"/>
                <a:cs typeface="Arial" panose="020B0604020202020204" pitchFamily="34" charset="0"/>
                <a:sym typeface="+mn-lt"/>
              </a:endParaRPr>
            </a:p>
          </p:txBody>
        </p:sp>
        <p:sp>
          <p:nvSpPr>
            <p:cNvPr id="21" name="Freeform 6"/>
            <p:cNvSpPr>
              <a:spLocks/>
            </p:cNvSpPr>
            <p:nvPr/>
          </p:nvSpPr>
          <p:spPr bwMode="auto">
            <a:xfrm>
              <a:off x="4874627" y="3277303"/>
              <a:ext cx="48760" cy="100230"/>
            </a:xfrm>
            <a:custGeom>
              <a:avLst/>
              <a:gdLst>
                <a:gd name="T0" fmla="*/ 18 w 18"/>
                <a:gd name="T1" fmla="*/ 37 h 37"/>
                <a:gd name="T2" fmla="*/ 18 w 18"/>
                <a:gd name="T3" fmla="*/ 0 h 37"/>
                <a:gd name="T4" fmla="*/ 0 w 18"/>
                <a:gd name="T5" fmla="*/ 0 h 37"/>
                <a:gd name="T6" fmla="*/ 0 w 18"/>
                <a:gd name="T7" fmla="*/ 21 h 37"/>
                <a:gd name="T8" fmla="*/ 18 w 18"/>
                <a:gd name="T9" fmla="*/ 37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37">
                  <a:moveTo>
                    <a:pt x="18" y="37"/>
                  </a:moveTo>
                  <a:lnTo>
                    <a:pt x="18" y="0"/>
                  </a:lnTo>
                  <a:lnTo>
                    <a:pt x="0" y="0"/>
                  </a:lnTo>
                  <a:lnTo>
                    <a:pt x="0" y="21"/>
                  </a:lnTo>
                  <a:lnTo>
                    <a:pt x="18" y="3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64" tIns="64282" rIns="128564" bIns="64282" numCol="1" anchor="t" anchorCtr="0" compatLnSpc="1">
              <a:prstTxWarp prst="textNoShape">
                <a:avLst/>
              </a:prstTxWarp>
            </a:bodyPr>
            <a:lstStyle/>
            <a:p>
              <a:endParaRPr lang="en-US" sz="4400">
                <a:latin typeface="Arial" panose="020B0604020202020204" pitchFamily="34" charset="0"/>
                <a:cs typeface="Arial" panose="020B0604020202020204" pitchFamily="34" charset="0"/>
                <a:sym typeface="+mn-lt"/>
              </a:endParaRPr>
            </a:p>
          </p:txBody>
        </p:sp>
      </p:grpSp>
      <p:sp>
        <p:nvSpPr>
          <p:cNvPr id="24" name="Oval 27"/>
          <p:cNvSpPr/>
          <p:nvPr/>
        </p:nvSpPr>
        <p:spPr>
          <a:xfrm>
            <a:off x="7050927" y="2797889"/>
            <a:ext cx="1636872" cy="1636872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4400" dirty="0" smtClean="0"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03</a:t>
            </a:r>
            <a:endParaRPr lang="en-AU" sz="4400" dirty="0"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  <p:sp>
        <p:nvSpPr>
          <p:cNvPr id="27" name="Oval 28"/>
          <p:cNvSpPr/>
          <p:nvPr/>
        </p:nvSpPr>
        <p:spPr>
          <a:xfrm>
            <a:off x="9928796" y="2797889"/>
            <a:ext cx="1636872" cy="1636872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4400" dirty="0" smtClean="0"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04</a:t>
            </a:r>
            <a:endParaRPr lang="en-AU" sz="4400" dirty="0"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65553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500"/>
                            </p:stCondLst>
                            <p:childTnLst>
                              <p:par>
                                <p:cTn id="4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0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500"/>
                            </p:stCondLst>
                            <p:childTnLst>
                              <p:par>
                                <p:cTn id="5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000"/>
                            </p:stCondLst>
                            <p:childTnLst>
                              <p:par>
                                <p:cTn id="5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500"/>
                            </p:stCondLst>
                            <p:childTnLst>
                              <p:par>
                                <p:cTn id="5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0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4500"/>
                            </p:stCondLst>
                            <p:childTnLst>
                              <p:par>
                                <p:cTn id="6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5" grpId="0" build="p"/>
      <p:bldP spid="6" grpId="0"/>
      <p:bldP spid="7" grpId="0" build="p"/>
      <p:bldP spid="8" grpId="0"/>
      <p:bldP spid="9" grpId="0"/>
      <p:bldP spid="11" grpId="0"/>
      <p:bldP spid="12" grpId="0"/>
      <p:bldP spid="13" grpId="0"/>
      <p:bldP spid="15" grpId="0" animBg="1"/>
      <p:bldP spid="24" grpId="0" animBg="1"/>
      <p:bldP spid="2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794" y="448"/>
            <a:ext cx="12857163" cy="723175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2" name="矩形 1"/>
          <p:cNvSpPr/>
          <p:nvPr/>
        </p:nvSpPr>
        <p:spPr>
          <a:xfrm>
            <a:off x="794" y="2032344"/>
            <a:ext cx="12857163" cy="2303972"/>
          </a:xfrm>
          <a:prstGeom prst="rect">
            <a:avLst/>
          </a:prstGeom>
          <a:solidFill>
            <a:srgbClr val="FFFFFF">
              <a:alpha val="6509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矩形 259"/>
          <p:cNvSpPr>
            <a:spLocks noChangeArrowheads="1"/>
          </p:cNvSpPr>
          <p:nvPr/>
        </p:nvSpPr>
        <p:spPr bwMode="auto">
          <a:xfrm>
            <a:off x="6155941" y="3588178"/>
            <a:ext cx="2505406" cy="338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US" altLang="zh-CN" sz="1600" cap="all" dirty="0">
                <a:solidFill>
                  <a:schemeClr val="accent1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Click on add related title words</a:t>
            </a:r>
            <a:endParaRPr lang="zh-CN" altLang="en-US" sz="1600" cap="all" dirty="0">
              <a:solidFill>
                <a:schemeClr val="accent1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矩形 259"/>
          <p:cNvSpPr>
            <a:spLocks noChangeArrowheads="1"/>
          </p:cNvSpPr>
          <p:nvPr/>
        </p:nvSpPr>
        <p:spPr bwMode="auto">
          <a:xfrm>
            <a:off x="6155941" y="3164993"/>
            <a:ext cx="3297396" cy="4616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sz="2400" dirty="0">
                <a:solidFill>
                  <a:schemeClr val="accent1"/>
                </a:solidFill>
                <a:latin typeface="Arial" panose="020B0604020202020204" pitchFamily="34" charset="0"/>
                <a:cs typeface="+mn-ea"/>
                <a:sym typeface="+mn-lt"/>
              </a:rPr>
              <a:t>点击添加相关标题文字</a:t>
            </a:r>
            <a:endParaRPr lang="zh-CN" altLang="en-US" sz="2400" cap="all" dirty="0">
              <a:solidFill>
                <a:schemeClr val="accent1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矩形 259"/>
          <p:cNvSpPr>
            <a:spLocks noChangeArrowheads="1"/>
          </p:cNvSpPr>
          <p:nvPr/>
        </p:nvSpPr>
        <p:spPr bwMode="auto">
          <a:xfrm>
            <a:off x="6155942" y="2176344"/>
            <a:ext cx="829313" cy="11078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US" altLang="zh-CN" sz="6599" dirty="0">
                <a:solidFill>
                  <a:schemeClr val="accent1"/>
                </a:solidFill>
                <a:latin typeface="Agency FB" panose="020B0503020202020204" pitchFamily="34" charset="0"/>
                <a:cs typeface="+mn-ea"/>
                <a:sym typeface="+mn-lt"/>
              </a:rPr>
              <a:t>01</a:t>
            </a:r>
            <a:endParaRPr lang="zh-CN" altLang="en-US" sz="6599" cap="all" dirty="0">
              <a:solidFill>
                <a:schemeClr val="accent1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25427" y="520364"/>
            <a:ext cx="2192913" cy="5066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023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50"/>
                            </p:stCondLst>
                            <p:childTnLst>
                              <p:par>
                                <p:cTn id="17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50"/>
                            </p:stCondLst>
                            <p:childTnLst>
                              <p:par>
                                <p:cTn id="2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 tmFilter="0,0; .5, 1; 1, 1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800"/>
                            </p:stCondLst>
                            <p:childTnLst>
                              <p:par>
                                <p:cTn id="41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42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300"/>
                            </p:stCondLst>
                            <p:childTnLst>
                              <p:par>
                                <p:cTn id="4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6" grpId="0"/>
      <p:bldP spid="16" grpId="1"/>
      <p:bldP spid="17" grpId="0"/>
      <p:bldP spid="17" grpId="1"/>
      <p:bldP spid="18" grpId="0"/>
      <p:bldP spid="18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7" name="直接连接符 16"/>
          <p:cNvCxnSpPr/>
          <p:nvPr/>
        </p:nvCxnSpPr>
        <p:spPr>
          <a:xfrm flipH="1">
            <a:off x="4343151" y="1985524"/>
            <a:ext cx="6821327" cy="0"/>
          </a:xfrm>
          <a:prstGeom prst="line">
            <a:avLst/>
          </a:prstGeom>
          <a:ln w="3175">
            <a:solidFill>
              <a:srgbClr val="4144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连接符 17"/>
          <p:cNvCxnSpPr/>
          <p:nvPr/>
        </p:nvCxnSpPr>
        <p:spPr>
          <a:xfrm flipH="1">
            <a:off x="5383836" y="3208952"/>
            <a:ext cx="5780643" cy="0"/>
          </a:xfrm>
          <a:prstGeom prst="line">
            <a:avLst/>
          </a:prstGeom>
          <a:ln w="3175">
            <a:solidFill>
              <a:srgbClr val="4144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接连接符 18"/>
          <p:cNvCxnSpPr/>
          <p:nvPr/>
        </p:nvCxnSpPr>
        <p:spPr>
          <a:xfrm flipH="1">
            <a:off x="2886825" y="4432380"/>
            <a:ext cx="8277653" cy="0"/>
          </a:xfrm>
          <a:prstGeom prst="line">
            <a:avLst/>
          </a:prstGeom>
          <a:ln w="3175">
            <a:solidFill>
              <a:srgbClr val="4144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/>
          <p:cNvCxnSpPr/>
          <p:nvPr/>
        </p:nvCxnSpPr>
        <p:spPr>
          <a:xfrm flipH="1">
            <a:off x="4343151" y="5655809"/>
            <a:ext cx="6821327" cy="0"/>
          </a:xfrm>
          <a:prstGeom prst="line">
            <a:avLst/>
          </a:prstGeom>
          <a:ln w="3175">
            <a:solidFill>
              <a:srgbClr val="4144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流程图: 决策 20"/>
          <p:cNvSpPr/>
          <p:nvPr/>
        </p:nvSpPr>
        <p:spPr>
          <a:xfrm>
            <a:off x="3266534" y="1802451"/>
            <a:ext cx="1740327" cy="1627572"/>
          </a:xfrm>
          <a:prstGeom prst="flowChartDecision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531" dirty="0">
                <a:latin typeface="HelveticaNeueLT Pro 35 Th" pitchFamily="34" charset="0"/>
              </a:rPr>
              <a:t>20%</a:t>
            </a:r>
            <a:endParaRPr lang="zh-CN" altLang="en-US" sz="2531" dirty="0">
              <a:latin typeface="HelveticaNeueLT Pro 35 Th" pitchFamily="34" charset="0"/>
            </a:endParaRPr>
          </a:p>
        </p:txBody>
      </p:sp>
      <p:sp>
        <p:nvSpPr>
          <p:cNvPr id="22" name="流程图: 决策 21"/>
          <p:cNvSpPr/>
          <p:nvPr/>
        </p:nvSpPr>
        <p:spPr>
          <a:xfrm>
            <a:off x="3045000" y="3616325"/>
            <a:ext cx="2113745" cy="2059156"/>
          </a:xfrm>
          <a:prstGeom prst="flowChartDecision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531" dirty="0">
                <a:latin typeface="HelveticaNeueLT Pro 35 Th" pitchFamily="34" charset="0"/>
              </a:rPr>
              <a:t>35%</a:t>
            </a:r>
            <a:endParaRPr lang="zh-CN" altLang="en-US" sz="2531" dirty="0">
              <a:latin typeface="HelveticaNeueLT Pro 35 Th" pitchFamily="34" charset="0"/>
            </a:endParaRPr>
          </a:p>
        </p:txBody>
      </p:sp>
      <p:sp>
        <p:nvSpPr>
          <p:cNvPr id="23" name="流程图: 决策 22"/>
          <p:cNvSpPr/>
          <p:nvPr/>
        </p:nvSpPr>
        <p:spPr>
          <a:xfrm>
            <a:off x="1301851" y="2211404"/>
            <a:ext cx="2654470" cy="2585917"/>
          </a:xfrm>
          <a:prstGeom prst="flowChartDecision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375" dirty="0">
                <a:latin typeface="HelveticaNeueLT Pro 35 Th" pitchFamily="34" charset="0"/>
              </a:rPr>
              <a:t>55%</a:t>
            </a:r>
            <a:endParaRPr lang="zh-CN" altLang="en-US" sz="3375" dirty="0">
              <a:latin typeface="HelveticaNeueLT Pro 35 Th" pitchFamily="34" charset="0"/>
            </a:endParaRPr>
          </a:p>
        </p:txBody>
      </p:sp>
      <p:sp>
        <p:nvSpPr>
          <p:cNvPr id="24" name="流程图: 决策 23"/>
          <p:cNvSpPr/>
          <p:nvPr/>
        </p:nvSpPr>
        <p:spPr>
          <a:xfrm>
            <a:off x="4234345" y="2877436"/>
            <a:ext cx="1421283" cy="1329199"/>
          </a:xfrm>
          <a:prstGeom prst="flowChartDecision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109">
                <a:latin typeface="HelveticaNeueLT Pro 35 Th" pitchFamily="34" charset="0"/>
              </a:rPr>
              <a:t>10%</a:t>
            </a:r>
            <a:endParaRPr lang="zh-CN" altLang="en-US" sz="2109">
              <a:latin typeface="HelveticaNeueLT Pro 35 Th" pitchFamily="34" charset="0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5069841" y="1698338"/>
            <a:ext cx="5103951" cy="7201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+mj-ea"/>
                <a:ea typeface="+mj-ea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+mj-ea"/>
              <a:ea typeface="+mj-ea"/>
              <a:cs typeface="+mn-ea"/>
              <a:sym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5699470" y="2924427"/>
            <a:ext cx="4996396" cy="7201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5699470" y="4150516"/>
            <a:ext cx="5122394" cy="7201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+mj-ea"/>
                <a:ea typeface="+mj-ea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+mj-ea"/>
              <a:ea typeface="+mj-ea"/>
              <a:cs typeface="+mn-ea"/>
              <a:sym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5069841" y="5347833"/>
            <a:ext cx="5031943" cy="7201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+mj-ea"/>
                <a:ea typeface="+mj-ea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+mj-ea"/>
              <a:ea typeface="+mj-ea"/>
              <a:cs typeface="+mn-ea"/>
              <a:sym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6" name="Content Placeholder 2"/>
          <p:cNvSpPr txBox="1">
            <a:spLocks/>
          </p:cNvSpPr>
          <p:nvPr/>
        </p:nvSpPr>
        <p:spPr>
          <a:xfrm>
            <a:off x="304800" y="155289"/>
            <a:ext cx="2884215" cy="435262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18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18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7" name="Content Placeholder 2"/>
          <p:cNvSpPr txBox="1">
            <a:spLocks/>
          </p:cNvSpPr>
          <p:nvPr/>
        </p:nvSpPr>
        <p:spPr>
          <a:xfrm>
            <a:off x="314694" y="409095"/>
            <a:ext cx="2658297" cy="315563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altLang="zh-CN" sz="1400" dirty="0">
                <a:solidFill>
                  <a:schemeClr val="bg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400" dirty="0">
              <a:solidFill>
                <a:schemeClr val="bg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070255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2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3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1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2" presetClass="entr" presetSubtype="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1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2" presetClass="entr" presetSubtype="2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31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  <p:bldP spid="23" grpId="0" animBg="1"/>
      <p:bldP spid="24" grpId="0" animBg="1"/>
      <p:bldP spid="25" grpId="0"/>
      <p:bldP spid="29" grpId="0"/>
      <p:bldP spid="30" grpId="0"/>
      <p:bldP spid="3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3621063" y="983678"/>
            <a:ext cx="7599014" cy="4582578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>
            <a:off x="1235672" y="983678"/>
            <a:ext cx="2199405" cy="2193069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矩形 30"/>
          <p:cNvSpPr/>
          <p:nvPr/>
        </p:nvSpPr>
        <p:spPr>
          <a:xfrm>
            <a:off x="1235672" y="3359131"/>
            <a:ext cx="2199405" cy="2193069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矩形 21"/>
          <p:cNvSpPr/>
          <p:nvPr/>
        </p:nvSpPr>
        <p:spPr>
          <a:xfrm>
            <a:off x="767609" y="1162957"/>
            <a:ext cx="2094695" cy="688318"/>
          </a:xfrm>
          <a:prstGeom prst="rect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defRPr/>
            </a:pPr>
            <a:endParaRPr lang="zh-CN" altLang="en-US" sz="2531" kern="0">
              <a:solidFill>
                <a:sysClr val="window" lastClr="FFFFFF"/>
              </a:solidFill>
              <a:latin typeface="微软雅黑"/>
              <a:ea typeface="微软雅黑"/>
            </a:endParaRPr>
          </a:p>
        </p:txBody>
      </p:sp>
      <p:sp>
        <p:nvSpPr>
          <p:cNvPr id="23" name="直角三角形 22"/>
          <p:cNvSpPr/>
          <p:nvPr/>
        </p:nvSpPr>
        <p:spPr>
          <a:xfrm rot="10800000">
            <a:off x="767609" y="1842929"/>
            <a:ext cx="474591" cy="197341"/>
          </a:xfrm>
          <a:prstGeom prst="rtTriangle">
            <a:avLst/>
          </a:prstGeom>
          <a:solidFill>
            <a:schemeClr val="tx1">
              <a:lumMod val="65000"/>
              <a:lumOff val="35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defRPr/>
            </a:pPr>
            <a:endParaRPr lang="zh-CN" altLang="en-US" sz="2531" kern="0">
              <a:solidFill>
                <a:sysClr val="window" lastClr="FFFFFF"/>
              </a:solidFill>
              <a:latin typeface="微软雅黑"/>
              <a:ea typeface="微软雅黑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767609" y="3512559"/>
            <a:ext cx="2094695" cy="688318"/>
          </a:xfrm>
          <a:prstGeom prst="rect">
            <a:avLst/>
          </a:prstGeom>
          <a:solidFill>
            <a:schemeClr val="accent3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defRPr/>
            </a:pPr>
            <a:endParaRPr lang="zh-CN" altLang="en-US" sz="2531" kern="0">
              <a:solidFill>
                <a:sysClr val="window" lastClr="FFFFFF"/>
              </a:solidFill>
              <a:latin typeface="微软雅黑"/>
              <a:ea typeface="微软雅黑"/>
            </a:endParaRPr>
          </a:p>
        </p:txBody>
      </p:sp>
      <p:sp>
        <p:nvSpPr>
          <p:cNvPr id="25" name="直角三角形 24"/>
          <p:cNvSpPr/>
          <p:nvPr/>
        </p:nvSpPr>
        <p:spPr>
          <a:xfrm rot="10800000">
            <a:off x="767609" y="4192531"/>
            <a:ext cx="474591" cy="197341"/>
          </a:xfrm>
          <a:prstGeom prst="rtTriangle">
            <a:avLst/>
          </a:prstGeom>
          <a:solidFill>
            <a:schemeClr val="tx1">
              <a:lumMod val="65000"/>
              <a:lumOff val="35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defRPr/>
            </a:pPr>
            <a:endParaRPr lang="zh-CN" altLang="en-US" sz="2531" kern="0">
              <a:solidFill>
                <a:sysClr val="window" lastClr="FFFFFF"/>
              </a:solidFill>
              <a:latin typeface="微软雅黑"/>
              <a:ea typeface="微软雅黑"/>
            </a:endParaRPr>
          </a:p>
        </p:txBody>
      </p:sp>
      <p:sp>
        <p:nvSpPr>
          <p:cNvPr id="27" name="矩形 26"/>
          <p:cNvSpPr/>
          <p:nvPr/>
        </p:nvSpPr>
        <p:spPr>
          <a:xfrm flipH="1">
            <a:off x="8816228" y="1162957"/>
            <a:ext cx="2878440" cy="688318"/>
          </a:xfrm>
          <a:prstGeom prst="rect">
            <a:avLst/>
          </a:prstGeom>
          <a:solidFill>
            <a:schemeClr val="accent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defRPr/>
            </a:pPr>
            <a:endParaRPr lang="zh-CN" altLang="en-US" sz="2531" kern="0">
              <a:solidFill>
                <a:sysClr val="window" lastClr="FFFFFF"/>
              </a:solidFill>
              <a:latin typeface="微软雅黑"/>
              <a:ea typeface="微软雅黑"/>
            </a:endParaRPr>
          </a:p>
        </p:txBody>
      </p:sp>
      <p:sp>
        <p:nvSpPr>
          <p:cNvPr id="28" name="直角三角形 27"/>
          <p:cNvSpPr/>
          <p:nvPr/>
        </p:nvSpPr>
        <p:spPr>
          <a:xfrm rot="10800000" flipH="1">
            <a:off x="11220077" y="1842929"/>
            <a:ext cx="474591" cy="197341"/>
          </a:xfrm>
          <a:prstGeom prst="rtTriangle">
            <a:avLst/>
          </a:prstGeom>
          <a:solidFill>
            <a:schemeClr val="tx1">
              <a:lumMod val="65000"/>
              <a:lumOff val="35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defRPr/>
            </a:pPr>
            <a:endParaRPr lang="zh-CN" altLang="en-US" sz="2531" kern="0">
              <a:solidFill>
                <a:sysClr val="window" lastClr="FFFFFF"/>
              </a:solidFill>
              <a:latin typeface="微软雅黑"/>
              <a:ea typeface="微软雅黑"/>
            </a:endParaRPr>
          </a:p>
        </p:txBody>
      </p:sp>
      <p:sp>
        <p:nvSpPr>
          <p:cNvPr id="29" name="文本框 17"/>
          <p:cNvSpPr txBox="1"/>
          <p:nvPr/>
        </p:nvSpPr>
        <p:spPr>
          <a:xfrm>
            <a:off x="1115194" y="1241287"/>
            <a:ext cx="1503005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ea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30" name="文本框 18"/>
          <p:cNvSpPr txBox="1"/>
          <p:nvPr/>
        </p:nvSpPr>
        <p:spPr>
          <a:xfrm>
            <a:off x="1115194" y="3617553"/>
            <a:ext cx="1503005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37" name="文本框 19"/>
          <p:cNvSpPr txBox="1"/>
          <p:nvPr/>
        </p:nvSpPr>
        <p:spPr>
          <a:xfrm>
            <a:off x="9318951" y="1241287"/>
            <a:ext cx="1441420" cy="3770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 ea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grpSp>
        <p:nvGrpSpPr>
          <p:cNvPr id="32" name="组合 19"/>
          <p:cNvGrpSpPr>
            <a:grpSpLocks/>
          </p:cNvGrpSpPr>
          <p:nvPr/>
        </p:nvGrpSpPr>
        <p:grpSpPr bwMode="auto">
          <a:xfrm>
            <a:off x="1235671" y="5552198"/>
            <a:ext cx="9984405" cy="1097740"/>
            <a:chOff x="1160463" y="2796138"/>
            <a:chExt cx="9421420" cy="780527"/>
          </a:xfrm>
        </p:grpSpPr>
        <p:sp>
          <p:nvSpPr>
            <p:cNvPr id="33" name="Text Box 11"/>
            <p:cNvSpPr txBox="1">
              <a:spLocks noChangeArrowheads="1"/>
            </p:cNvSpPr>
            <p:nvPr/>
          </p:nvSpPr>
          <p:spPr bwMode="auto">
            <a:xfrm>
              <a:off x="1160463" y="2796138"/>
              <a:ext cx="1833524" cy="3259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9pPr>
            </a:lstStyle>
            <a:p>
              <a:pPr algn="just" eaLnBrk="1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6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itchFamily="34" charset="-122"/>
                  <a:sym typeface="Arial" panose="020B0604020202020204" pitchFamily="34" charset="0"/>
                </a:rPr>
                <a:t>请替换文字内容</a:t>
              </a:r>
              <a:endParaRPr lang="zh-CN" alt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4" name="矩形 18"/>
            <p:cNvSpPr>
              <a:spLocks noChangeArrowheads="1"/>
            </p:cNvSpPr>
            <p:nvPr/>
          </p:nvSpPr>
          <p:spPr bwMode="auto">
            <a:xfrm>
              <a:off x="1160463" y="3132696"/>
              <a:ext cx="9421420" cy="4439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0" name="Content Placeholder 2"/>
          <p:cNvSpPr txBox="1">
            <a:spLocks/>
          </p:cNvSpPr>
          <p:nvPr/>
        </p:nvSpPr>
        <p:spPr>
          <a:xfrm>
            <a:off x="304800" y="155289"/>
            <a:ext cx="2884215" cy="435262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18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18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6" name="Content Placeholder 2"/>
          <p:cNvSpPr txBox="1">
            <a:spLocks/>
          </p:cNvSpPr>
          <p:nvPr/>
        </p:nvSpPr>
        <p:spPr>
          <a:xfrm>
            <a:off x="314694" y="409095"/>
            <a:ext cx="2658297" cy="315563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altLang="zh-CN" sz="1400" dirty="0">
                <a:solidFill>
                  <a:schemeClr val="bg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400" dirty="0">
              <a:solidFill>
                <a:schemeClr val="bg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234161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75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250"/>
                            </p:stCondLst>
                            <p:childTnLst>
                              <p:par>
                                <p:cTn id="3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750"/>
                            </p:stCondLst>
                            <p:childTnLst>
                              <p:par>
                                <p:cTn id="3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250"/>
                            </p:stCondLst>
                            <p:childTnLst>
                              <p:par>
                                <p:cTn id="4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75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250"/>
                            </p:stCondLst>
                            <p:childTnLst>
                              <p:par>
                                <p:cTn id="5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750"/>
                            </p:stCondLst>
                            <p:childTnLst>
                              <p:par>
                                <p:cTn id="5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1" grpId="0" animBg="1"/>
      <p:bldP spid="31" grpId="0" animBg="1"/>
      <p:bldP spid="22" grpId="0" animBg="1"/>
      <p:bldP spid="23" grpId="0" animBg="1"/>
      <p:bldP spid="24" grpId="0" animBg="1"/>
      <p:bldP spid="25" grpId="0" animBg="1"/>
      <p:bldP spid="27" grpId="0" animBg="1"/>
      <p:bldP spid="28" grpId="0" animBg="1"/>
      <p:bldP spid="29" grpId="0"/>
      <p:bldP spid="30" grpId="0"/>
      <p:bldP spid="3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/>
        </p:nvGrpSpPr>
        <p:grpSpPr>
          <a:xfrm>
            <a:off x="4513201" y="1799222"/>
            <a:ext cx="3841675" cy="3799715"/>
            <a:chOff x="4512406" y="1799221"/>
            <a:chExt cx="3841675" cy="3799715"/>
          </a:xfrm>
        </p:grpSpPr>
        <p:sp>
          <p:nvSpPr>
            <p:cNvPr id="2" name="任意多边形 1"/>
            <p:cNvSpPr/>
            <p:nvPr/>
          </p:nvSpPr>
          <p:spPr>
            <a:xfrm rot="9257143">
              <a:off x="6221113" y="5062780"/>
              <a:ext cx="1895194" cy="536156"/>
            </a:xfrm>
            <a:custGeom>
              <a:avLst/>
              <a:gdLst>
                <a:gd name="connsiteX0" fmla="*/ 0 w 2085975"/>
                <a:gd name="connsiteY0" fmla="*/ 0 h 590550"/>
                <a:gd name="connsiteX1" fmla="*/ 2085975 w 2085975"/>
                <a:gd name="connsiteY1" fmla="*/ 0 h 590550"/>
                <a:gd name="connsiteX2" fmla="*/ 1042988 w 2085975"/>
                <a:gd name="connsiteY2" fmla="*/ 590550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085975" h="590550">
                  <a:moveTo>
                    <a:pt x="0" y="0"/>
                  </a:moveTo>
                  <a:lnTo>
                    <a:pt x="2085975" y="0"/>
                  </a:lnTo>
                  <a:lnTo>
                    <a:pt x="1042988" y="59055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3" name="任意多边形 2"/>
            <p:cNvSpPr/>
            <p:nvPr/>
          </p:nvSpPr>
          <p:spPr>
            <a:xfrm rot="12342857">
              <a:off x="4750179" y="5062780"/>
              <a:ext cx="1895196" cy="536156"/>
            </a:xfrm>
            <a:custGeom>
              <a:avLst/>
              <a:gdLst>
                <a:gd name="connsiteX0" fmla="*/ 0 w 2085975"/>
                <a:gd name="connsiteY0" fmla="*/ 0 h 590550"/>
                <a:gd name="connsiteX1" fmla="*/ 2085975 w 2085975"/>
                <a:gd name="connsiteY1" fmla="*/ 0 h 590550"/>
                <a:gd name="connsiteX2" fmla="*/ 1042988 w 2085975"/>
                <a:gd name="connsiteY2" fmla="*/ 590550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085975" h="590550">
                  <a:moveTo>
                    <a:pt x="0" y="0"/>
                  </a:moveTo>
                  <a:lnTo>
                    <a:pt x="2085975" y="0"/>
                  </a:lnTo>
                  <a:lnTo>
                    <a:pt x="1042988" y="59055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4" name="任意多边形 3"/>
            <p:cNvSpPr/>
            <p:nvPr/>
          </p:nvSpPr>
          <p:spPr>
            <a:xfrm rot="15428571">
              <a:off x="3832887" y="3912376"/>
              <a:ext cx="1895194" cy="536156"/>
            </a:xfrm>
            <a:custGeom>
              <a:avLst/>
              <a:gdLst>
                <a:gd name="connsiteX0" fmla="*/ 0 w 2085975"/>
                <a:gd name="connsiteY0" fmla="*/ 0 h 590550"/>
                <a:gd name="connsiteX1" fmla="*/ 2085975 w 2085975"/>
                <a:gd name="connsiteY1" fmla="*/ 0 h 590550"/>
                <a:gd name="connsiteX2" fmla="*/ 1042988 w 2085975"/>
                <a:gd name="connsiteY2" fmla="*/ 590550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085975" h="590550">
                  <a:moveTo>
                    <a:pt x="0" y="0"/>
                  </a:moveTo>
                  <a:lnTo>
                    <a:pt x="2085975" y="0"/>
                  </a:lnTo>
                  <a:lnTo>
                    <a:pt x="1042988" y="59055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5" name="任意多边形 4"/>
            <p:cNvSpPr/>
            <p:nvPr/>
          </p:nvSpPr>
          <p:spPr>
            <a:xfrm rot="18514286">
              <a:off x="4160409" y="2477575"/>
              <a:ext cx="1892864" cy="536156"/>
            </a:xfrm>
            <a:custGeom>
              <a:avLst/>
              <a:gdLst>
                <a:gd name="connsiteX0" fmla="*/ 0 w 2085975"/>
                <a:gd name="connsiteY0" fmla="*/ 0 h 590550"/>
                <a:gd name="connsiteX1" fmla="*/ 2085975 w 2085975"/>
                <a:gd name="connsiteY1" fmla="*/ 0 h 590550"/>
                <a:gd name="connsiteX2" fmla="*/ 1042988 w 2085975"/>
                <a:gd name="connsiteY2" fmla="*/ 590550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085975" h="590550">
                  <a:moveTo>
                    <a:pt x="0" y="0"/>
                  </a:moveTo>
                  <a:lnTo>
                    <a:pt x="2085975" y="0"/>
                  </a:lnTo>
                  <a:lnTo>
                    <a:pt x="1042988" y="59055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6" name="任意多边形 5"/>
            <p:cNvSpPr/>
            <p:nvPr/>
          </p:nvSpPr>
          <p:spPr>
            <a:xfrm>
              <a:off x="5486811" y="1838852"/>
              <a:ext cx="1892864" cy="536156"/>
            </a:xfrm>
            <a:custGeom>
              <a:avLst/>
              <a:gdLst>
                <a:gd name="connsiteX0" fmla="*/ 0 w 2085975"/>
                <a:gd name="connsiteY0" fmla="*/ 0 h 590550"/>
                <a:gd name="connsiteX1" fmla="*/ 2085975 w 2085975"/>
                <a:gd name="connsiteY1" fmla="*/ 0 h 590550"/>
                <a:gd name="connsiteX2" fmla="*/ 1042988 w 2085975"/>
                <a:gd name="connsiteY2" fmla="*/ 590550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085975" h="590550">
                  <a:moveTo>
                    <a:pt x="0" y="0"/>
                  </a:moveTo>
                  <a:lnTo>
                    <a:pt x="2085975" y="0"/>
                  </a:lnTo>
                  <a:lnTo>
                    <a:pt x="1042988" y="59055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7" name="任意多边形 6"/>
            <p:cNvSpPr/>
            <p:nvPr/>
          </p:nvSpPr>
          <p:spPr>
            <a:xfrm rot="3085714">
              <a:off x="6813215" y="2477575"/>
              <a:ext cx="1892864" cy="536156"/>
            </a:xfrm>
            <a:custGeom>
              <a:avLst/>
              <a:gdLst>
                <a:gd name="connsiteX0" fmla="*/ 0 w 2085975"/>
                <a:gd name="connsiteY0" fmla="*/ 0 h 590550"/>
                <a:gd name="connsiteX1" fmla="*/ 2085975 w 2085975"/>
                <a:gd name="connsiteY1" fmla="*/ 0 h 590550"/>
                <a:gd name="connsiteX2" fmla="*/ 1042988 w 2085975"/>
                <a:gd name="connsiteY2" fmla="*/ 590550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085975" h="590550">
                  <a:moveTo>
                    <a:pt x="0" y="0"/>
                  </a:moveTo>
                  <a:lnTo>
                    <a:pt x="2085975" y="0"/>
                  </a:lnTo>
                  <a:lnTo>
                    <a:pt x="1042988" y="59055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8" name="任意多边形 7"/>
            <p:cNvSpPr/>
            <p:nvPr/>
          </p:nvSpPr>
          <p:spPr>
            <a:xfrm rot="6171428">
              <a:off x="7138406" y="3912376"/>
              <a:ext cx="1895194" cy="536156"/>
            </a:xfrm>
            <a:custGeom>
              <a:avLst/>
              <a:gdLst>
                <a:gd name="connsiteX0" fmla="*/ 0 w 2085975"/>
                <a:gd name="connsiteY0" fmla="*/ 0 h 590550"/>
                <a:gd name="connsiteX1" fmla="*/ 2085975 w 2085975"/>
                <a:gd name="connsiteY1" fmla="*/ 0 h 590550"/>
                <a:gd name="connsiteX2" fmla="*/ 1042988 w 2085975"/>
                <a:gd name="connsiteY2" fmla="*/ 590550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085975" h="590550">
                  <a:moveTo>
                    <a:pt x="0" y="0"/>
                  </a:moveTo>
                  <a:lnTo>
                    <a:pt x="2085975" y="0"/>
                  </a:lnTo>
                  <a:lnTo>
                    <a:pt x="1042988" y="59055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sp>
        <p:nvSpPr>
          <p:cNvPr id="9" name="矩形 3"/>
          <p:cNvSpPr>
            <a:spLocks noChangeArrowheads="1"/>
          </p:cNvSpPr>
          <p:nvPr/>
        </p:nvSpPr>
        <p:spPr bwMode="auto">
          <a:xfrm>
            <a:off x="5332072" y="3563142"/>
            <a:ext cx="2128308" cy="350865"/>
          </a:xfrm>
          <a:prstGeom prst="rect">
            <a:avLst/>
          </a:prstGeom>
          <a:solidFill>
            <a:schemeClr val="accent1"/>
          </a:solidFill>
          <a:ln>
            <a:noFill/>
          </a:ln>
          <a:extLst/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9pPr>
          </a:lstStyle>
          <a:p>
            <a:pPr algn="ctr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/>
              </a:solidFill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TextBox 170"/>
          <p:cNvSpPr txBox="1"/>
          <p:nvPr/>
        </p:nvSpPr>
        <p:spPr>
          <a:xfrm>
            <a:off x="1644457" y="2101984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TextBox 171"/>
          <p:cNvSpPr txBox="1"/>
          <p:nvPr/>
        </p:nvSpPr>
        <p:spPr>
          <a:xfrm>
            <a:off x="1532831" y="2390296"/>
            <a:ext cx="2541853" cy="651370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7" name="TextBox 170"/>
          <p:cNvSpPr txBox="1"/>
          <p:nvPr/>
        </p:nvSpPr>
        <p:spPr>
          <a:xfrm>
            <a:off x="1644457" y="3798049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TextBox 171"/>
          <p:cNvSpPr txBox="1"/>
          <p:nvPr/>
        </p:nvSpPr>
        <p:spPr>
          <a:xfrm>
            <a:off x="1532831" y="4086361"/>
            <a:ext cx="2541853" cy="651370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9" name="TextBox 170"/>
          <p:cNvSpPr txBox="1"/>
          <p:nvPr/>
        </p:nvSpPr>
        <p:spPr>
          <a:xfrm>
            <a:off x="1644457" y="5390875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Box 171"/>
          <p:cNvSpPr txBox="1"/>
          <p:nvPr/>
        </p:nvSpPr>
        <p:spPr>
          <a:xfrm>
            <a:off x="1532831" y="5679187"/>
            <a:ext cx="2541853" cy="651370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1" name="TextBox 170"/>
          <p:cNvSpPr txBox="1"/>
          <p:nvPr/>
        </p:nvSpPr>
        <p:spPr>
          <a:xfrm>
            <a:off x="8489872" y="5377010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TextBox 171"/>
          <p:cNvSpPr txBox="1"/>
          <p:nvPr/>
        </p:nvSpPr>
        <p:spPr>
          <a:xfrm>
            <a:off x="8489872" y="5665322"/>
            <a:ext cx="2585325" cy="651370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3" name="TextBox 170"/>
          <p:cNvSpPr txBox="1"/>
          <p:nvPr/>
        </p:nvSpPr>
        <p:spPr>
          <a:xfrm>
            <a:off x="8740595" y="3798049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TextBox 171"/>
          <p:cNvSpPr txBox="1"/>
          <p:nvPr/>
        </p:nvSpPr>
        <p:spPr>
          <a:xfrm>
            <a:off x="8740595" y="4086361"/>
            <a:ext cx="2585325" cy="651370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5" name="TextBox 170"/>
          <p:cNvSpPr txBox="1"/>
          <p:nvPr/>
        </p:nvSpPr>
        <p:spPr>
          <a:xfrm>
            <a:off x="8548866" y="2101984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6" name="TextBox 171"/>
          <p:cNvSpPr txBox="1"/>
          <p:nvPr/>
        </p:nvSpPr>
        <p:spPr>
          <a:xfrm>
            <a:off x="8548866" y="2390296"/>
            <a:ext cx="2585325" cy="651370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7" name="Content Placeholder 2"/>
          <p:cNvSpPr txBox="1">
            <a:spLocks/>
          </p:cNvSpPr>
          <p:nvPr/>
        </p:nvSpPr>
        <p:spPr>
          <a:xfrm>
            <a:off x="304800" y="155289"/>
            <a:ext cx="2884215" cy="435262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18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18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8" name="Content Placeholder 2"/>
          <p:cNvSpPr txBox="1">
            <a:spLocks/>
          </p:cNvSpPr>
          <p:nvPr/>
        </p:nvSpPr>
        <p:spPr>
          <a:xfrm>
            <a:off x="314694" y="409095"/>
            <a:ext cx="2658297" cy="315563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altLang="zh-CN" sz="1400" dirty="0">
                <a:solidFill>
                  <a:schemeClr val="bg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400" dirty="0">
              <a:solidFill>
                <a:schemeClr val="bg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77560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500"/>
                            </p:stCondLst>
                            <p:childTnLst>
                              <p:par>
                                <p:cTn id="43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000"/>
                            </p:stCondLst>
                            <p:childTnLst>
                              <p:par>
                                <p:cTn id="52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500"/>
                            </p:stCondLst>
                            <p:childTnLst>
                              <p:par>
                                <p:cTn id="61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884732" y="2113988"/>
            <a:ext cx="3535962" cy="3000210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矩形 22"/>
          <p:cNvSpPr/>
          <p:nvPr/>
        </p:nvSpPr>
        <p:spPr>
          <a:xfrm>
            <a:off x="4661394" y="2113988"/>
            <a:ext cx="3535962" cy="3000210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矩形 23"/>
          <p:cNvSpPr/>
          <p:nvPr/>
        </p:nvSpPr>
        <p:spPr>
          <a:xfrm>
            <a:off x="8438057" y="2113988"/>
            <a:ext cx="3535962" cy="3000210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TextBox 15"/>
          <p:cNvSpPr txBox="1"/>
          <p:nvPr/>
        </p:nvSpPr>
        <p:spPr>
          <a:xfrm>
            <a:off x="1460823" y="5821702"/>
            <a:ext cx="2709932" cy="838853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26" name="TextBox 16"/>
          <p:cNvSpPr txBox="1"/>
          <p:nvPr/>
        </p:nvSpPr>
        <p:spPr>
          <a:xfrm>
            <a:off x="1460823" y="5500971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TextBox 15"/>
          <p:cNvSpPr txBox="1"/>
          <p:nvPr/>
        </p:nvSpPr>
        <p:spPr>
          <a:xfrm>
            <a:off x="5223198" y="5821702"/>
            <a:ext cx="2709932" cy="838853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28" name="TextBox 16"/>
          <p:cNvSpPr txBox="1"/>
          <p:nvPr/>
        </p:nvSpPr>
        <p:spPr>
          <a:xfrm>
            <a:off x="5223198" y="5500971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TextBox 15"/>
          <p:cNvSpPr txBox="1"/>
          <p:nvPr/>
        </p:nvSpPr>
        <p:spPr>
          <a:xfrm>
            <a:off x="9071298" y="5821702"/>
            <a:ext cx="2709932" cy="838853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0" name="TextBox 16"/>
          <p:cNvSpPr txBox="1"/>
          <p:nvPr/>
        </p:nvSpPr>
        <p:spPr>
          <a:xfrm>
            <a:off x="9071298" y="5500971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Content Placeholder 2"/>
          <p:cNvSpPr txBox="1">
            <a:spLocks/>
          </p:cNvSpPr>
          <p:nvPr/>
        </p:nvSpPr>
        <p:spPr>
          <a:xfrm>
            <a:off x="304800" y="155289"/>
            <a:ext cx="2884215" cy="435262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18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18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5" name="Content Placeholder 2"/>
          <p:cNvSpPr txBox="1">
            <a:spLocks/>
          </p:cNvSpPr>
          <p:nvPr/>
        </p:nvSpPr>
        <p:spPr>
          <a:xfrm>
            <a:off x="314694" y="409095"/>
            <a:ext cx="2658297" cy="315563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altLang="zh-CN" sz="1400" dirty="0">
                <a:solidFill>
                  <a:schemeClr val="bg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400" dirty="0">
              <a:solidFill>
                <a:schemeClr val="bg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035331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5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50"/>
                            </p:stCondLst>
                            <p:childTnLst>
                              <p:par>
                                <p:cTn id="31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1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600"/>
                            </p:stCondLst>
                            <p:childTnLst>
                              <p:par>
                                <p:cTn id="42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65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3" grpId="0" animBg="1"/>
      <p:bldP spid="24" grpId="0" animBg="1"/>
      <p:bldP spid="25" grpId="0"/>
      <p:bldP spid="26" grpId="0"/>
      <p:bldP spid="27" grpId="0"/>
      <p:bldP spid="28" grpId="0"/>
      <p:bldP spid="29" grpId="0"/>
      <p:bldP spid="3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794" y="448"/>
            <a:ext cx="12857163" cy="723175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2" name="矩形 1"/>
          <p:cNvSpPr/>
          <p:nvPr/>
        </p:nvSpPr>
        <p:spPr>
          <a:xfrm>
            <a:off x="794" y="2032344"/>
            <a:ext cx="12857163" cy="2303972"/>
          </a:xfrm>
          <a:prstGeom prst="rect">
            <a:avLst/>
          </a:prstGeom>
          <a:solidFill>
            <a:srgbClr val="FFFFFF">
              <a:alpha val="6509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矩形 259"/>
          <p:cNvSpPr>
            <a:spLocks noChangeArrowheads="1"/>
          </p:cNvSpPr>
          <p:nvPr/>
        </p:nvSpPr>
        <p:spPr bwMode="auto">
          <a:xfrm>
            <a:off x="6155941" y="3588178"/>
            <a:ext cx="2505406" cy="338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US" altLang="zh-CN" sz="1600" cap="all" dirty="0">
                <a:solidFill>
                  <a:schemeClr val="accent1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Click on add related title words</a:t>
            </a:r>
            <a:endParaRPr lang="zh-CN" altLang="en-US" sz="1600" cap="all" dirty="0">
              <a:solidFill>
                <a:schemeClr val="accent1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矩形 259"/>
          <p:cNvSpPr>
            <a:spLocks noChangeArrowheads="1"/>
          </p:cNvSpPr>
          <p:nvPr/>
        </p:nvSpPr>
        <p:spPr bwMode="auto">
          <a:xfrm>
            <a:off x="6155941" y="3164993"/>
            <a:ext cx="3297396" cy="4616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sz="2400" dirty="0">
                <a:solidFill>
                  <a:schemeClr val="accent1"/>
                </a:solidFill>
                <a:latin typeface="Arial" panose="020B0604020202020204" pitchFamily="34" charset="0"/>
                <a:cs typeface="+mn-ea"/>
                <a:sym typeface="+mn-lt"/>
              </a:rPr>
              <a:t>点击添加相关标题文字</a:t>
            </a:r>
            <a:endParaRPr lang="zh-CN" altLang="en-US" sz="2400" cap="all" dirty="0">
              <a:solidFill>
                <a:schemeClr val="accent1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矩形 259"/>
          <p:cNvSpPr>
            <a:spLocks noChangeArrowheads="1"/>
          </p:cNvSpPr>
          <p:nvPr/>
        </p:nvSpPr>
        <p:spPr bwMode="auto">
          <a:xfrm>
            <a:off x="6155942" y="2176344"/>
            <a:ext cx="993513" cy="11078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US" altLang="zh-CN" sz="6599" dirty="0" smtClean="0">
                <a:solidFill>
                  <a:schemeClr val="accent1"/>
                </a:solidFill>
                <a:latin typeface="Agency FB" panose="020B0503020202020204" pitchFamily="34" charset="0"/>
                <a:cs typeface="+mn-ea"/>
                <a:sym typeface="+mn-lt"/>
              </a:rPr>
              <a:t>02</a:t>
            </a:r>
            <a:endParaRPr lang="zh-CN" altLang="en-US" sz="6599" cap="all" dirty="0">
              <a:solidFill>
                <a:schemeClr val="accent1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25427" y="520364"/>
            <a:ext cx="2192913" cy="5066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077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50"/>
                            </p:stCondLst>
                            <p:childTnLst>
                              <p:par>
                                <p:cTn id="17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50"/>
                            </p:stCondLst>
                            <p:childTnLst>
                              <p:par>
                                <p:cTn id="2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 tmFilter="0,0; .5, 1; 1, 1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800"/>
                            </p:stCondLst>
                            <p:childTnLst>
                              <p:par>
                                <p:cTn id="41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42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300"/>
                            </p:stCondLst>
                            <p:childTnLst>
                              <p:par>
                                <p:cTn id="4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6" grpId="0"/>
      <p:bldP spid="16" grpId="1"/>
      <p:bldP spid="17" grpId="0"/>
      <p:bldP spid="17" grpId="1"/>
      <p:bldP spid="18" grpId="0"/>
      <p:bldP spid="18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矩形 27"/>
          <p:cNvSpPr/>
          <p:nvPr/>
        </p:nvSpPr>
        <p:spPr>
          <a:xfrm>
            <a:off x="4003823" y="1889782"/>
            <a:ext cx="7173999" cy="1179757"/>
          </a:xfrm>
          <a:prstGeom prst="rect">
            <a:avLst/>
          </a:prstGeom>
          <a:solidFill>
            <a:schemeClr val="accent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23" tIns="48211" rIns="96423" bIns="48211"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5137691" y="1660401"/>
            <a:ext cx="4942074" cy="460392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23" tIns="48211" rIns="96423" bIns="48211"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30" name="六边形 29"/>
          <p:cNvSpPr/>
          <p:nvPr/>
        </p:nvSpPr>
        <p:spPr>
          <a:xfrm>
            <a:off x="1271933" y="3410986"/>
            <a:ext cx="1673675" cy="1442637"/>
          </a:xfrm>
          <a:prstGeom prst="hexagon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23" tIns="48211" rIns="96423" bIns="48211"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2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添加内容</a:t>
            </a:r>
            <a:endParaRPr lang="zh-CN" altLang="en-US" sz="2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31" name="直接箭头连接符 30"/>
          <p:cNvCxnSpPr>
            <a:stCxn id="30" idx="5"/>
            <a:endCxn id="28" idx="1"/>
          </p:cNvCxnSpPr>
          <p:nvPr/>
        </p:nvCxnSpPr>
        <p:spPr>
          <a:xfrm flipV="1">
            <a:off x="2584949" y="2479660"/>
            <a:ext cx="1418875" cy="931325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直接箭头连接符 31"/>
          <p:cNvCxnSpPr>
            <a:stCxn id="30" idx="0"/>
            <a:endCxn id="35" idx="1"/>
          </p:cNvCxnSpPr>
          <p:nvPr/>
        </p:nvCxnSpPr>
        <p:spPr>
          <a:xfrm flipV="1">
            <a:off x="2945606" y="4129257"/>
            <a:ext cx="1058215" cy="3046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直接箭头连接符 32"/>
          <p:cNvCxnSpPr>
            <a:stCxn id="30" idx="1"/>
            <a:endCxn id="38" idx="1"/>
          </p:cNvCxnSpPr>
          <p:nvPr/>
        </p:nvCxnSpPr>
        <p:spPr>
          <a:xfrm>
            <a:off x="2584949" y="4853624"/>
            <a:ext cx="1418875" cy="954675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Box 33"/>
          <p:cNvSpPr txBox="1"/>
          <p:nvPr/>
        </p:nvSpPr>
        <p:spPr>
          <a:xfrm>
            <a:off x="4419327" y="2271842"/>
            <a:ext cx="6378802" cy="540507"/>
          </a:xfrm>
          <a:prstGeom prst="rect">
            <a:avLst/>
          </a:prstGeom>
          <a:noFill/>
        </p:spPr>
        <p:txBody>
          <a:bodyPr wrap="square" lIns="96423" tIns="48211" rIns="96423" bIns="48211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</a:t>
            </a:r>
            <a:r>
              <a:rPr lang="zh-CN" altLang="en-US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此。请替换文字内容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</a:t>
            </a:r>
            <a:r>
              <a:rPr lang="zh-CN" altLang="en-US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此。请替换文字内容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algn="just">
              <a:lnSpc>
                <a:spcPct val="120000"/>
              </a:lnSpc>
            </a:pPr>
            <a:r>
              <a:rPr lang="zh-CN" altLang="en-US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4003823" y="3539381"/>
            <a:ext cx="7173999" cy="1179757"/>
          </a:xfrm>
          <a:prstGeom prst="rect">
            <a:avLst/>
          </a:prstGeom>
          <a:solidFill>
            <a:schemeClr val="accent2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23" tIns="48211" rIns="96423" bIns="48211"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5137691" y="3320800"/>
            <a:ext cx="4942074" cy="460392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23" tIns="48211" rIns="96423" bIns="48211"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4419327" y="3946749"/>
            <a:ext cx="6378802" cy="540507"/>
          </a:xfrm>
          <a:prstGeom prst="rect">
            <a:avLst/>
          </a:prstGeom>
          <a:noFill/>
        </p:spPr>
        <p:txBody>
          <a:bodyPr wrap="square" lIns="96423" tIns="48211" rIns="96423" bIns="48211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</a:t>
            </a:r>
            <a:r>
              <a:rPr lang="zh-CN" altLang="en-US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此。请替换文字内容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</a:t>
            </a:r>
            <a:r>
              <a:rPr lang="zh-CN" altLang="en-US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此。请替换文字内容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algn="just">
              <a:lnSpc>
                <a:spcPct val="120000"/>
              </a:lnSpc>
            </a:pPr>
            <a:r>
              <a:rPr lang="zh-CN" altLang="en-US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4003823" y="5218420"/>
            <a:ext cx="7173999" cy="1179757"/>
          </a:xfrm>
          <a:prstGeom prst="rect">
            <a:avLst/>
          </a:prstGeom>
          <a:solidFill>
            <a:schemeClr val="accent3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23" tIns="48211" rIns="96423" bIns="48211"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5137691" y="4999842"/>
            <a:ext cx="4942074" cy="460392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23" tIns="48211" rIns="96423" bIns="48211"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4419327" y="5625787"/>
            <a:ext cx="6378802" cy="540507"/>
          </a:xfrm>
          <a:prstGeom prst="rect">
            <a:avLst/>
          </a:prstGeom>
          <a:noFill/>
        </p:spPr>
        <p:txBody>
          <a:bodyPr wrap="square" lIns="96423" tIns="48211" rIns="96423" bIns="48211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</a:t>
            </a:r>
            <a:r>
              <a:rPr lang="zh-CN" altLang="en-US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此。请替换文字内容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</a:t>
            </a:r>
            <a:r>
              <a:rPr lang="zh-CN" altLang="en-US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此。请替换文字内容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algn="just">
              <a:lnSpc>
                <a:spcPct val="120000"/>
              </a:lnSpc>
            </a:pPr>
            <a:r>
              <a:rPr lang="zh-CN" altLang="en-US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Content Placeholder 2"/>
          <p:cNvSpPr txBox="1">
            <a:spLocks/>
          </p:cNvSpPr>
          <p:nvPr/>
        </p:nvSpPr>
        <p:spPr>
          <a:xfrm>
            <a:off x="304800" y="155289"/>
            <a:ext cx="2884215" cy="435262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18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18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9" name="Content Placeholder 2"/>
          <p:cNvSpPr txBox="1">
            <a:spLocks/>
          </p:cNvSpPr>
          <p:nvPr/>
        </p:nvSpPr>
        <p:spPr>
          <a:xfrm>
            <a:off x="314694" y="409095"/>
            <a:ext cx="2658297" cy="315563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altLang="zh-CN" sz="1400" dirty="0">
                <a:solidFill>
                  <a:schemeClr val="bg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400" dirty="0">
              <a:solidFill>
                <a:schemeClr val="bg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740653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4" presetClass="entr" presetSubtype="1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7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1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4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7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9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21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3" presetID="2" presetClass="entr" presetSubtype="1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5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6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8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0" dur="1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36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animScale>
                                          <p:cBhvr>
                                            <p:cTn id="32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</p:cBhvr>
                                          <p:to x="80000" y="100000"/>
                                        </p:animScale>
                                        <p:anim by="(#ppt_w*0.10)" calcmode="lin" valueType="num">
                                          <p:cBhvr>
                                            <p:cTn id="33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by="(-#ppt_w*0.10)" calcmode="lin" valueType="num">
                                          <p:cBhvr>
                                            <p:cTn id="34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-480000">
                                          <p:cBhvr>
                                            <p:cTn id="35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6" fill="hold">
                                <p:stCondLst>
                                  <p:cond delay="6870"/>
                                </p:stCondLst>
                                <p:childTnLst>
                                  <p:par>
                                    <p:cTn id="37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39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7370"/>
                                </p:stCondLst>
                                <p:childTnLst>
                                  <p:par>
                                    <p:cTn id="41" presetID="2" presetClass="entr" presetSubtype="1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43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44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7870"/>
                                </p:stCondLst>
                                <p:childTnLst>
                                  <p:par>
                                    <p:cTn id="46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8" dur="1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9" presetID="36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animScale>
                                          <p:cBhvr>
                                            <p:cTn id="50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</p:cBhvr>
                                          <p:to x="80000" y="100000"/>
                                        </p:animScale>
                                        <p:anim by="(#ppt_w*0.10)" calcmode="lin" valueType="num">
                                          <p:cBhvr>
                                            <p:cTn id="51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by="(-#ppt_w*0.10)" calcmode="lin" valueType="num">
                                          <p:cBhvr>
                                            <p:cTn id="52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-480000">
                                          <p:cBhvr>
                                            <p:cTn id="53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4" fill="hold">
                                <p:stCondLst>
                                  <p:cond delay="12740"/>
                                </p:stCondLst>
                                <p:childTnLst>
                                  <p:par>
                                    <p:cTn id="55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57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8" fill="hold">
                                <p:stCondLst>
                                  <p:cond delay="13240"/>
                                </p:stCondLst>
                                <p:childTnLst>
                                  <p:par>
                                    <p:cTn id="59" presetID="2" presetClass="entr" presetSubtype="1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61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62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3" fill="hold">
                                <p:stCondLst>
                                  <p:cond delay="13740"/>
                                </p:stCondLst>
                                <p:childTnLst>
                                  <p:par>
                                    <p:cTn id="6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6" dur="1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7" presetID="36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animScale>
                                          <p:cBhvr>
                                            <p:cTn id="68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</p:cBhvr>
                                          <p:to x="80000" y="100000"/>
                                        </p:animScale>
                                        <p:anim by="(#ppt_w*0.10)" calcmode="lin" valueType="num">
                                          <p:cBhvr>
                                            <p:cTn id="69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by="(-#ppt_w*0.10)" calcmode="lin" valueType="num">
                                          <p:cBhvr>
                                            <p:cTn id="70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-480000">
                                          <p:cBhvr>
                                            <p:cTn id="71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8" grpId="0" animBg="1"/>
          <p:bldP spid="29" grpId="0" animBg="1"/>
          <p:bldP spid="30" grpId="0" animBg="1"/>
          <p:bldP spid="34" grpId="0"/>
          <p:bldP spid="34" grpId="1"/>
          <p:bldP spid="35" grpId="0" animBg="1"/>
          <p:bldP spid="36" grpId="0" animBg="1"/>
          <p:bldP spid="37" grpId="0"/>
          <p:bldP spid="37" grpId="1"/>
          <p:bldP spid="38" grpId="0" animBg="1"/>
          <p:bldP spid="39" grpId="0" animBg="1"/>
          <p:bldP spid="40" grpId="0"/>
          <p:bldP spid="40" grpId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4" presetClass="entr" presetSubtype="1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7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1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4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7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9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21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3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8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0" dur="1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36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animScale>
                                          <p:cBhvr>
                                            <p:cTn id="32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</p:cBhvr>
                                          <p:to x="80000" y="100000"/>
                                        </p:animScale>
                                        <p:anim by="(#ppt_w*0.10)" calcmode="lin" valueType="num">
                                          <p:cBhvr>
                                            <p:cTn id="33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by="(-#ppt_w*0.10)" calcmode="lin" valueType="num">
                                          <p:cBhvr>
                                            <p:cTn id="34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-480000">
                                          <p:cBhvr>
                                            <p:cTn id="35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6" fill="hold">
                                <p:stCondLst>
                                  <p:cond delay="6870"/>
                                </p:stCondLst>
                                <p:childTnLst>
                                  <p:par>
                                    <p:cTn id="37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39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7370"/>
                                </p:stCondLst>
                                <p:childTnLst>
                                  <p:par>
                                    <p:cTn id="41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7870"/>
                                </p:stCondLst>
                                <p:childTnLst>
                                  <p:par>
                                    <p:cTn id="46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8" dur="1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9" presetID="36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animScale>
                                          <p:cBhvr>
                                            <p:cTn id="50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</p:cBhvr>
                                          <p:to x="80000" y="100000"/>
                                        </p:animScale>
                                        <p:anim by="(#ppt_w*0.10)" calcmode="lin" valueType="num">
                                          <p:cBhvr>
                                            <p:cTn id="51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by="(-#ppt_w*0.10)" calcmode="lin" valueType="num">
                                          <p:cBhvr>
                                            <p:cTn id="52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-480000">
                                          <p:cBhvr>
                                            <p:cTn id="53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4" fill="hold">
                                <p:stCondLst>
                                  <p:cond delay="12740"/>
                                </p:stCondLst>
                                <p:childTnLst>
                                  <p:par>
                                    <p:cTn id="55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57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8" fill="hold">
                                <p:stCondLst>
                                  <p:cond delay="13240"/>
                                </p:stCondLst>
                                <p:childTnLst>
                                  <p:par>
                                    <p:cTn id="59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1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2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3" fill="hold">
                                <p:stCondLst>
                                  <p:cond delay="13740"/>
                                </p:stCondLst>
                                <p:childTnLst>
                                  <p:par>
                                    <p:cTn id="6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6" dur="1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7" presetID="36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animScale>
                                          <p:cBhvr>
                                            <p:cTn id="68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</p:cBhvr>
                                          <p:to x="80000" y="100000"/>
                                        </p:animScale>
                                        <p:anim by="(#ppt_w*0.10)" calcmode="lin" valueType="num">
                                          <p:cBhvr>
                                            <p:cTn id="69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by="(-#ppt_w*0.10)" calcmode="lin" valueType="num">
                                          <p:cBhvr>
                                            <p:cTn id="70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-480000">
                                          <p:cBhvr>
                                            <p:cTn id="71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8" grpId="0" animBg="1"/>
          <p:bldP spid="29" grpId="0" animBg="1"/>
          <p:bldP spid="30" grpId="0" animBg="1"/>
          <p:bldP spid="34" grpId="0"/>
          <p:bldP spid="34" grpId="1"/>
          <p:bldP spid="35" grpId="0" animBg="1"/>
          <p:bldP spid="36" grpId="0" animBg="1"/>
          <p:bldP spid="37" grpId="0"/>
          <p:bldP spid="37" grpId="1"/>
          <p:bldP spid="38" grpId="0" animBg="1"/>
          <p:bldP spid="39" grpId="0" animBg="1"/>
          <p:bldP spid="40" grpId="0"/>
          <p:bldP spid="40" grpId="1"/>
        </p:bldLst>
      </p:timing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val 6"/>
          <p:cNvSpPr>
            <a:spLocks noChangeAspect="1"/>
          </p:cNvSpPr>
          <p:nvPr/>
        </p:nvSpPr>
        <p:spPr>
          <a:xfrm>
            <a:off x="1369869" y="2358983"/>
            <a:ext cx="1898571" cy="1898571"/>
          </a:xfrm>
          <a:prstGeom prst="ellipse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zh-CN" sz="2002" dirty="0">
              <a:solidFill>
                <a:srgbClr val="3C3C3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Oval 8"/>
          <p:cNvSpPr>
            <a:spLocks noChangeAspect="1"/>
          </p:cNvSpPr>
          <p:nvPr/>
        </p:nvSpPr>
        <p:spPr>
          <a:xfrm>
            <a:off x="5518597" y="2358983"/>
            <a:ext cx="1898571" cy="1898571"/>
          </a:xfrm>
          <a:prstGeom prst="ellipse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zh-CN" sz="2002" dirty="0">
              <a:solidFill>
                <a:srgbClr val="3C3C3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Oval 10"/>
          <p:cNvSpPr>
            <a:spLocks noChangeAspect="1"/>
          </p:cNvSpPr>
          <p:nvPr/>
        </p:nvSpPr>
        <p:spPr>
          <a:xfrm>
            <a:off x="9667326" y="2358983"/>
            <a:ext cx="1898571" cy="1898571"/>
          </a:xfrm>
          <a:prstGeom prst="ellipse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zh-CN" sz="2002" dirty="0">
              <a:solidFill>
                <a:srgbClr val="3C3C3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2" name="Straight Connector 11"/>
          <p:cNvCxnSpPr/>
          <p:nvPr/>
        </p:nvCxnSpPr>
        <p:spPr>
          <a:xfrm>
            <a:off x="2319154" y="4371401"/>
            <a:ext cx="0" cy="430275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ot"/>
            <a:headEnd type="oval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itle 13"/>
          <p:cNvSpPr txBox="1">
            <a:spLocks/>
          </p:cNvSpPr>
          <p:nvPr/>
        </p:nvSpPr>
        <p:spPr bwMode="auto">
          <a:xfrm>
            <a:off x="1369869" y="4761495"/>
            <a:ext cx="1898571" cy="9894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  <p:cxnSp>
        <p:nvCxnSpPr>
          <p:cNvPr id="14" name="Straight Connector 13"/>
          <p:cNvCxnSpPr/>
          <p:nvPr/>
        </p:nvCxnSpPr>
        <p:spPr>
          <a:xfrm>
            <a:off x="4393518" y="4637602"/>
            <a:ext cx="0" cy="190862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ot"/>
            <a:headEnd type="oval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itle 13"/>
          <p:cNvSpPr txBox="1">
            <a:spLocks/>
          </p:cNvSpPr>
          <p:nvPr/>
        </p:nvSpPr>
        <p:spPr bwMode="auto">
          <a:xfrm>
            <a:off x="3444234" y="4801677"/>
            <a:ext cx="1898571" cy="9894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  <p:cxnSp>
        <p:nvCxnSpPr>
          <p:cNvPr id="16" name="Straight Connector 15"/>
          <p:cNvCxnSpPr/>
          <p:nvPr/>
        </p:nvCxnSpPr>
        <p:spPr>
          <a:xfrm>
            <a:off x="6466208" y="4411583"/>
            <a:ext cx="0" cy="430275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ot"/>
            <a:headEnd type="oval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itle 13"/>
          <p:cNvSpPr txBox="1">
            <a:spLocks/>
          </p:cNvSpPr>
          <p:nvPr/>
        </p:nvSpPr>
        <p:spPr bwMode="auto">
          <a:xfrm>
            <a:off x="5516923" y="4801677"/>
            <a:ext cx="1898571" cy="9894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  <p:cxnSp>
        <p:nvCxnSpPr>
          <p:cNvPr id="18" name="Straight Connector 17"/>
          <p:cNvCxnSpPr/>
          <p:nvPr/>
        </p:nvCxnSpPr>
        <p:spPr>
          <a:xfrm>
            <a:off x="8537224" y="4679458"/>
            <a:ext cx="0" cy="190862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ot"/>
            <a:headEnd type="oval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itle 13"/>
          <p:cNvSpPr txBox="1">
            <a:spLocks/>
          </p:cNvSpPr>
          <p:nvPr/>
        </p:nvSpPr>
        <p:spPr bwMode="auto">
          <a:xfrm>
            <a:off x="7589613" y="4843533"/>
            <a:ext cx="1898571" cy="9877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  <p:cxnSp>
        <p:nvCxnSpPr>
          <p:cNvPr id="23" name="Straight Connector 22"/>
          <p:cNvCxnSpPr/>
          <p:nvPr/>
        </p:nvCxnSpPr>
        <p:spPr>
          <a:xfrm>
            <a:off x="10608239" y="4453437"/>
            <a:ext cx="0" cy="430276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ot"/>
            <a:headEnd type="oval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itle 13"/>
          <p:cNvSpPr txBox="1">
            <a:spLocks/>
          </p:cNvSpPr>
          <p:nvPr/>
        </p:nvSpPr>
        <p:spPr bwMode="auto">
          <a:xfrm>
            <a:off x="9660629" y="4843533"/>
            <a:ext cx="1898571" cy="9877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  <p:sp>
        <p:nvSpPr>
          <p:cNvPr id="8" name="Oval 7"/>
          <p:cNvSpPr>
            <a:spLocks noChangeAspect="1"/>
          </p:cNvSpPr>
          <p:nvPr/>
        </p:nvSpPr>
        <p:spPr>
          <a:xfrm>
            <a:off x="3060836" y="1893548"/>
            <a:ext cx="2656995" cy="2658669"/>
          </a:xfrm>
          <a:prstGeom prst="ellipse">
            <a:avLst/>
          </a:prstGeom>
          <a:blipFill dpi="0"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zh-CN" sz="2002" dirty="0">
              <a:solidFill>
                <a:srgbClr val="3C3C3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Oval 9"/>
          <p:cNvSpPr>
            <a:spLocks noChangeAspect="1"/>
          </p:cNvSpPr>
          <p:nvPr/>
        </p:nvSpPr>
        <p:spPr>
          <a:xfrm>
            <a:off x="7209564" y="1923684"/>
            <a:ext cx="2656995" cy="2658669"/>
          </a:xfrm>
          <a:prstGeom prst="ellipse">
            <a:avLst/>
          </a:prstGeom>
          <a:blipFill dpi="0" rotWithShape="1"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zh-CN" sz="2002" dirty="0">
              <a:solidFill>
                <a:srgbClr val="3C3C3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TextBox 4"/>
          <p:cNvSpPr txBox="1"/>
          <p:nvPr/>
        </p:nvSpPr>
        <p:spPr>
          <a:xfrm>
            <a:off x="3896275" y="1086572"/>
            <a:ext cx="5066203" cy="90588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4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21" name="Content Placeholder 2"/>
          <p:cNvSpPr txBox="1">
            <a:spLocks/>
          </p:cNvSpPr>
          <p:nvPr/>
        </p:nvSpPr>
        <p:spPr>
          <a:xfrm>
            <a:off x="304800" y="155289"/>
            <a:ext cx="2884215" cy="435262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18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18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5" name="Content Placeholder 2"/>
          <p:cNvSpPr txBox="1">
            <a:spLocks/>
          </p:cNvSpPr>
          <p:nvPr/>
        </p:nvSpPr>
        <p:spPr>
          <a:xfrm>
            <a:off x="314694" y="409095"/>
            <a:ext cx="2658297" cy="315563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altLang="zh-CN" sz="1400" dirty="0">
                <a:solidFill>
                  <a:schemeClr val="bg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400" dirty="0">
              <a:solidFill>
                <a:schemeClr val="bg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03146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  <p:bldP spid="11" grpId="0" animBg="1"/>
      <p:bldP spid="13" grpId="0"/>
      <p:bldP spid="15" grpId="0"/>
      <p:bldP spid="17" grpId="0"/>
      <p:bldP spid="20" grpId="0"/>
      <p:bldP spid="24" grpId="0"/>
      <p:bldP spid="8" grpId="0" animBg="1"/>
      <p:bldP spid="10" grpId="0" animBg="1"/>
      <p:bldP spid="2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7"/>
          <p:cNvCxnSpPr/>
          <p:nvPr/>
        </p:nvCxnSpPr>
        <p:spPr>
          <a:xfrm>
            <a:off x="6411089" y="1541591"/>
            <a:ext cx="0" cy="4953997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" name="Group 8"/>
          <p:cNvGrpSpPr/>
          <p:nvPr/>
        </p:nvGrpSpPr>
        <p:grpSpPr>
          <a:xfrm>
            <a:off x="6308693" y="1878743"/>
            <a:ext cx="980089" cy="204795"/>
            <a:chOff x="5964215" y="1531583"/>
            <a:chExt cx="1070244" cy="223633"/>
          </a:xfrm>
        </p:grpSpPr>
        <p:sp>
          <p:nvSpPr>
            <p:cNvPr id="5" name="椭圆 8"/>
            <p:cNvSpPr/>
            <p:nvPr/>
          </p:nvSpPr>
          <p:spPr>
            <a:xfrm>
              <a:off x="5964215" y="1531583"/>
              <a:ext cx="223633" cy="223633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bg1">
                  <a:lumMod val="65000"/>
                </a:schemeClr>
              </a:solidFill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cxnSp>
          <p:nvCxnSpPr>
            <p:cNvPr id="8" name="直接连接符 12"/>
            <p:cNvCxnSpPr>
              <a:stCxn id="5" idx="6"/>
            </p:cNvCxnSpPr>
            <p:nvPr/>
          </p:nvCxnSpPr>
          <p:spPr>
            <a:xfrm flipV="1">
              <a:off x="6187848" y="1643399"/>
              <a:ext cx="846611" cy="1"/>
            </a:xfrm>
            <a:prstGeom prst="line">
              <a:avLst/>
            </a:prstGeom>
            <a:ln w="9525">
              <a:solidFill>
                <a:schemeClr val="bg1">
                  <a:lumMod val="65000"/>
                </a:schemeClr>
              </a:solidFill>
              <a:prstDash val="lgDash"/>
              <a:headEnd type="none"/>
              <a:tailEnd type="oval" w="lg" len="lg"/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" name="Group 12"/>
          <p:cNvGrpSpPr/>
          <p:nvPr/>
        </p:nvGrpSpPr>
        <p:grpSpPr>
          <a:xfrm>
            <a:off x="6308691" y="4863039"/>
            <a:ext cx="981820" cy="204795"/>
            <a:chOff x="5964215" y="4790393"/>
            <a:chExt cx="1072134" cy="223633"/>
          </a:xfrm>
        </p:grpSpPr>
        <p:sp>
          <p:nvSpPr>
            <p:cNvPr id="7" name="椭圆 10"/>
            <p:cNvSpPr/>
            <p:nvPr/>
          </p:nvSpPr>
          <p:spPr>
            <a:xfrm>
              <a:off x="5964215" y="4790393"/>
              <a:ext cx="223633" cy="223633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bg1">
                  <a:lumMod val="65000"/>
                </a:schemeClr>
              </a:solidFill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cxnSp>
          <p:nvCxnSpPr>
            <p:cNvPr id="10" name="直接连接符 14"/>
            <p:cNvCxnSpPr/>
            <p:nvPr/>
          </p:nvCxnSpPr>
          <p:spPr>
            <a:xfrm flipV="1">
              <a:off x="6189738" y="4902208"/>
              <a:ext cx="846611" cy="1"/>
            </a:xfrm>
            <a:prstGeom prst="line">
              <a:avLst/>
            </a:prstGeom>
            <a:ln w="9525">
              <a:solidFill>
                <a:schemeClr val="bg1">
                  <a:lumMod val="65000"/>
                </a:schemeClr>
              </a:solidFill>
              <a:prstDash val="lgDash"/>
              <a:headEnd type="none"/>
              <a:tailEnd type="oval" w="lg" len="lg"/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" name="Group 10"/>
          <p:cNvGrpSpPr/>
          <p:nvPr/>
        </p:nvGrpSpPr>
        <p:grpSpPr>
          <a:xfrm>
            <a:off x="6308691" y="3253940"/>
            <a:ext cx="981820" cy="204795"/>
            <a:chOff x="5964215" y="3033279"/>
            <a:chExt cx="1072134" cy="223633"/>
          </a:xfrm>
        </p:grpSpPr>
        <p:sp>
          <p:nvSpPr>
            <p:cNvPr id="6" name="椭圆 9"/>
            <p:cNvSpPr/>
            <p:nvPr/>
          </p:nvSpPr>
          <p:spPr>
            <a:xfrm>
              <a:off x="5964215" y="3033279"/>
              <a:ext cx="223633" cy="223633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bg1">
                  <a:lumMod val="65000"/>
                </a:schemeClr>
              </a:solidFill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cxnSp>
          <p:nvCxnSpPr>
            <p:cNvPr id="12" name="直接连接符 16"/>
            <p:cNvCxnSpPr/>
            <p:nvPr/>
          </p:nvCxnSpPr>
          <p:spPr>
            <a:xfrm flipV="1">
              <a:off x="6189738" y="3145093"/>
              <a:ext cx="846611" cy="1"/>
            </a:xfrm>
            <a:prstGeom prst="line">
              <a:avLst/>
            </a:prstGeom>
            <a:ln w="9525">
              <a:solidFill>
                <a:schemeClr val="bg1">
                  <a:lumMod val="65000"/>
                </a:schemeClr>
              </a:solidFill>
              <a:prstDash val="lgDash"/>
              <a:headEnd type="none"/>
              <a:tailEnd type="oval" w="lg" len="lg"/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TextBox 29"/>
          <p:cNvSpPr txBox="1"/>
          <p:nvPr/>
        </p:nvSpPr>
        <p:spPr>
          <a:xfrm>
            <a:off x="7387875" y="1818014"/>
            <a:ext cx="639840" cy="3877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6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2015</a:t>
            </a:r>
            <a:endParaRPr lang="en-GB" sz="16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7387874" y="3192863"/>
            <a:ext cx="639840" cy="3877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2014</a:t>
            </a:r>
            <a:endParaRPr lang="en-GB" sz="1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7387874" y="4812731"/>
            <a:ext cx="639840" cy="3877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2013</a:t>
            </a:r>
            <a:endParaRPr lang="en-GB" sz="1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5" name="Group 34"/>
          <p:cNvGrpSpPr/>
          <p:nvPr/>
        </p:nvGrpSpPr>
        <p:grpSpPr>
          <a:xfrm>
            <a:off x="2365160" y="2138717"/>
            <a:ext cx="2560851" cy="979153"/>
            <a:chOff x="-158386" y="2124222"/>
            <a:chExt cx="4463257" cy="1069224"/>
          </a:xfrm>
        </p:grpSpPr>
        <p:sp>
          <p:nvSpPr>
            <p:cNvPr id="33" name="TextBox 32"/>
            <p:cNvSpPr txBox="1"/>
            <p:nvPr/>
          </p:nvSpPr>
          <p:spPr>
            <a:xfrm>
              <a:off x="1792958" y="2124222"/>
              <a:ext cx="2511913" cy="38309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Rectangle 33"/>
            <p:cNvSpPr/>
            <p:nvPr/>
          </p:nvSpPr>
          <p:spPr>
            <a:xfrm>
              <a:off x="-158386" y="2447422"/>
              <a:ext cx="4451858" cy="74602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8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，点击添加相关标题文字，修改文字内容，也可以直接复制你的内容到此。，点击添加相关标题文字，修改文字内容，也可以直接复制你的内容到此。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2365160" y="5210637"/>
            <a:ext cx="2562609" cy="979153"/>
            <a:chOff x="-159167" y="2124222"/>
            <a:chExt cx="4466319" cy="1069224"/>
          </a:xfrm>
        </p:grpSpPr>
        <p:sp>
          <p:nvSpPr>
            <p:cNvPr id="37" name="TextBox 36"/>
            <p:cNvSpPr txBox="1"/>
            <p:nvPr/>
          </p:nvSpPr>
          <p:spPr>
            <a:xfrm>
              <a:off x="1795240" y="2124222"/>
              <a:ext cx="2511912" cy="38309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Rectangle 37"/>
            <p:cNvSpPr/>
            <p:nvPr/>
          </p:nvSpPr>
          <p:spPr>
            <a:xfrm>
              <a:off x="-159167" y="2447422"/>
              <a:ext cx="4452636" cy="74602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8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，点击添加相关标题文字，修改文字内容，也可以直接复制你的内容到此。，点击添加相关标题文字，修改文字内容，也可以直接复制你的内容到此。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7393650" y="3636454"/>
            <a:ext cx="2724784" cy="831437"/>
            <a:chOff x="257395" y="2124222"/>
            <a:chExt cx="4036076" cy="907921"/>
          </a:xfrm>
        </p:grpSpPr>
        <p:sp>
          <p:nvSpPr>
            <p:cNvPr id="40" name="TextBox 39"/>
            <p:cNvSpPr txBox="1"/>
            <p:nvPr/>
          </p:nvSpPr>
          <p:spPr>
            <a:xfrm>
              <a:off x="257395" y="2124222"/>
              <a:ext cx="2134835" cy="38309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Rectangle 40"/>
            <p:cNvSpPr/>
            <p:nvPr/>
          </p:nvSpPr>
          <p:spPr>
            <a:xfrm>
              <a:off x="276738" y="2447421"/>
              <a:ext cx="4016733" cy="58472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8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，点击添加相关标题文字，修改文字内容，也可以直接复制你的内容到此。，点击添加相关标题文字，修改文字内容，也可以直接复制你的内容到此。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5745508" y="2317734"/>
            <a:ext cx="3913037" cy="614384"/>
            <a:chOff x="5349226" y="2010956"/>
            <a:chExt cx="4272984" cy="670899"/>
          </a:xfrm>
        </p:grpSpPr>
        <p:sp>
          <p:nvSpPr>
            <p:cNvPr id="14" name="燕尾形 18"/>
            <p:cNvSpPr/>
            <p:nvPr/>
          </p:nvSpPr>
          <p:spPr>
            <a:xfrm rot="10800000">
              <a:off x="5349226" y="2010956"/>
              <a:ext cx="4272984" cy="670899"/>
            </a:xfrm>
            <a:prstGeom prst="chevron">
              <a:avLst>
                <a:gd name="adj" fmla="val 67746"/>
              </a:avLst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5986016" y="2162574"/>
              <a:ext cx="1561566" cy="38092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3200206" y="3815474"/>
            <a:ext cx="3913037" cy="614384"/>
            <a:chOff x="2569789" y="3646467"/>
            <a:chExt cx="4272984" cy="670899"/>
          </a:xfrm>
        </p:grpSpPr>
        <p:sp>
          <p:nvSpPr>
            <p:cNvPr id="17" name="燕尾形 20"/>
            <p:cNvSpPr/>
            <p:nvPr/>
          </p:nvSpPr>
          <p:spPr>
            <a:xfrm>
              <a:off x="2569789" y="3646467"/>
              <a:ext cx="4272984" cy="670899"/>
            </a:xfrm>
            <a:prstGeom prst="chevron">
              <a:avLst>
                <a:gd name="adj" fmla="val 67746"/>
              </a:avLst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3206579" y="3795078"/>
              <a:ext cx="1561566" cy="38092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8" name="Group 17"/>
          <p:cNvGrpSpPr/>
          <p:nvPr/>
        </p:nvGrpSpPr>
        <p:grpSpPr>
          <a:xfrm>
            <a:off x="5745508" y="5389653"/>
            <a:ext cx="3913037" cy="614384"/>
            <a:chOff x="5349226" y="5365450"/>
            <a:chExt cx="4272984" cy="670899"/>
          </a:xfrm>
        </p:grpSpPr>
        <p:sp>
          <p:nvSpPr>
            <p:cNvPr id="19" name="燕尾形 23"/>
            <p:cNvSpPr/>
            <p:nvPr/>
          </p:nvSpPr>
          <p:spPr>
            <a:xfrm rot="10800000">
              <a:off x="5349226" y="5365450"/>
              <a:ext cx="4272984" cy="670899"/>
            </a:xfrm>
            <a:prstGeom prst="chevron">
              <a:avLst>
                <a:gd name="adj" fmla="val 67746"/>
              </a:avLst>
            </a:prstGeom>
            <a:solidFill>
              <a:schemeClr val="accent4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5991099" y="5516234"/>
              <a:ext cx="1561566" cy="38092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5" name="Content Placeholder 2"/>
          <p:cNvSpPr txBox="1">
            <a:spLocks/>
          </p:cNvSpPr>
          <p:nvPr/>
        </p:nvSpPr>
        <p:spPr>
          <a:xfrm>
            <a:off x="304800" y="155289"/>
            <a:ext cx="2884215" cy="435262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18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18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6" name="Content Placeholder 2"/>
          <p:cNvSpPr txBox="1">
            <a:spLocks/>
          </p:cNvSpPr>
          <p:nvPr/>
        </p:nvSpPr>
        <p:spPr>
          <a:xfrm>
            <a:off x="314694" y="409095"/>
            <a:ext cx="2658297" cy="315563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altLang="zh-CN" sz="1400" dirty="0">
                <a:solidFill>
                  <a:schemeClr val="bg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400" dirty="0">
              <a:solidFill>
                <a:schemeClr val="bg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736245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500"/>
                            </p:stCondLst>
                            <p:childTnLst>
                              <p:par>
                                <p:cTn id="34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500"/>
                            </p:stCondLst>
                            <p:childTnLst>
                              <p:par>
                                <p:cTn id="4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500"/>
                            </p:stCondLst>
                            <p:childTnLst>
                              <p:par>
                                <p:cTn id="51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1" grpId="0"/>
      <p:bldP spid="3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6" name="Straight Connector 65"/>
          <p:cNvCxnSpPr/>
          <p:nvPr/>
        </p:nvCxnSpPr>
        <p:spPr>
          <a:xfrm>
            <a:off x="4330852" y="5609131"/>
            <a:ext cx="1803014" cy="0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ash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Straight Connector 64"/>
          <p:cNvCxnSpPr/>
          <p:nvPr/>
        </p:nvCxnSpPr>
        <p:spPr>
          <a:xfrm>
            <a:off x="4962244" y="4491782"/>
            <a:ext cx="2163619" cy="0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ash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Straight Connector 63"/>
          <p:cNvCxnSpPr/>
          <p:nvPr/>
        </p:nvCxnSpPr>
        <p:spPr>
          <a:xfrm>
            <a:off x="4430581" y="3394053"/>
            <a:ext cx="1803014" cy="0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ash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Connector 62"/>
          <p:cNvCxnSpPr/>
          <p:nvPr/>
        </p:nvCxnSpPr>
        <p:spPr>
          <a:xfrm>
            <a:off x="3807549" y="2196385"/>
            <a:ext cx="1803014" cy="0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ash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Group 4"/>
          <p:cNvGrpSpPr/>
          <p:nvPr/>
        </p:nvGrpSpPr>
        <p:grpSpPr>
          <a:xfrm>
            <a:off x="3627623" y="5153041"/>
            <a:ext cx="1194667" cy="1124436"/>
            <a:chOff x="6139503" y="4871969"/>
            <a:chExt cx="1192668" cy="1122553"/>
          </a:xfrm>
          <a:effectLst/>
        </p:grpSpPr>
        <p:sp>
          <p:nvSpPr>
            <p:cNvPr id="6" name="Rounded Rectangle 5"/>
            <p:cNvSpPr>
              <a:spLocks noChangeArrowheads="1"/>
            </p:cNvSpPr>
            <p:nvPr/>
          </p:nvSpPr>
          <p:spPr bwMode="auto">
            <a:xfrm>
              <a:off x="6139503" y="4871969"/>
              <a:ext cx="1192668" cy="1122553"/>
            </a:xfrm>
            <a:prstGeom prst="roundRect">
              <a:avLst>
                <a:gd name="adj" fmla="val 9375"/>
              </a:avLst>
            </a:prstGeom>
            <a:solidFill>
              <a:schemeClr val="accent4"/>
            </a:solidFill>
            <a:ln w="9525">
              <a:noFill/>
              <a:round/>
              <a:headEnd/>
              <a:tailEnd/>
            </a:ln>
            <a:effectLst/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1pPr>
              <a:lvl2pPr marL="37931725" indent="-374745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2pPr>
              <a:lvl3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3pPr>
              <a:lvl4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4pPr>
              <a:lvl5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5pPr>
              <a:lvl6pPr marL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6pPr>
              <a:lvl7pPr marL="9144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7pPr>
              <a:lvl8pPr marL="1371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8pPr>
              <a:lvl9pPr marL="18288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id-ID" altLang="id-ID" sz="277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TextBox 21"/>
            <p:cNvSpPr txBox="1">
              <a:spLocks noChangeArrowheads="1"/>
            </p:cNvSpPr>
            <p:nvPr/>
          </p:nvSpPr>
          <p:spPr bwMode="auto">
            <a:xfrm>
              <a:off x="6356737" y="5179787"/>
              <a:ext cx="771727" cy="6044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1pPr>
              <a:lvl2pPr marL="37931725" indent="-374745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2pPr>
              <a:lvl3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3pPr>
              <a:lvl4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4pPr>
              <a:lvl5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5pPr>
              <a:lvl6pPr marL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6pPr>
              <a:lvl7pPr marL="9144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7pPr>
              <a:lvl8pPr marL="1371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8pPr>
              <a:lvl9pPr marL="18288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nb-NO" altLang="id-ID" sz="2779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01</a:t>
              </a: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3908719" y="4028612"/>
            <a:ext cx="1194667" cy="1124437"/>
            <a:chOff x="6420131" y="3749417"/>
            <a:chExt cx="1192668" cy="1122553"/>
          </a:xfrm>
          <a:effectLst/>
        </p:grpSpPr>
        <p:sp>
          <p:nvSpPr>
            <p:cNvPr id="9" name="Rounded Rectangle 8"/>
            <p:cNvSpPr>
              <a:spLocks noChangeArrowheads="1"/>
            </p:cNvSpPr>
            <p:nvPr/>
          </p:nvSpPr>
          <p:spPr bwMode="auto">
            <a:xfrm>
              <a:off x="6420131" y="3749417"/>
              <a:ext cx="1192668" cy="1122553"/>
            </a:xfrm>
            <a:prstGeom prst="roundRect">
              <a:avLst>
                <a:gd name="adj" fmla="val 9375"/>
              </a:avLst>
            </a:prstGeom>
            <a:solidFill>
              <a:schemeClr val="accent3"/>
            </a:solidFill>
            <a:ln w="9525">
              <a:noFill/>
              <a:round/>
              <a:headEnd/>
              <a:tailEnd/>
            </a:ln>
            <a:effectLst/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1pPr>
              <a:lvl2pPr marL="37931725" indent="-374745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2pPr>
              <a:lvl3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3pPr>
              <a:lvl4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4pPr>
              <a:lvl5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5pPr>
              <a:lvl6pPr marL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6pPr>
              <a:lvl7pPr marL="9144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7pPr>
              <a:lvl8pPr marL="1371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8pPr>
              <a:lvl9pPr marL="18288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id-ID" altLang="id-ID" sz="277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TextBox 22"/>
            <p:cNvSpPr txBox="1">
              <a:spLocks noChangeArrowheads="1"/>
            </p:cNvSpPr>
            <p:nvPr/>
          </p:nvSpPr>
          <p:spPr bwMode="auto">
            <a:xfrm>
              <a:off x="6672041" y="4034885"/>
              <a:ext cx="771727" cy="6044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1pPr>
              <a:lvl2pPr marL="37931725" indent="-374745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2pPr>
              <a:lvl3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3pPr>
              <a:lvl4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4pPr>
              <a:lvl5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5pPr>
              <a:lvl6pPr marL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6pPr>
              <a:lvl7pPr marL="9144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7pPr>
              <a:lvl8pPr marL="1371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8pPr>
              <a:lvl9pPr marL="18288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nb-NO" altLang="id-ID" sz="2779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02</a:t>
              </a:r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3487073" y="2904188"/>
            <a:ext cx="1194667" cy="1124434"/>
            <a:chOff x="5999190" y="2626865"/>
            <a:chExt cx="1192668" cy="1122553"/>
          </a:xfrm>
          <a:effectLst/>
        </p:grpSpPr>
        <p:sp>
          <p:nvSpPr>
            <p:cNvPr id="12" name="Rounded Rectangle 11"/>
            <p:cNvSpPr>
              <a:spLocks noChangeArrowheads="1"/>
            </p:cNvSpPr>
            <p:nvPr/>
          </p:nvSpPr>
          <p:spPr bwMode="auto">
            <a:xfrm>
              <a:off x="5999190" y="2626865"/>
              <a:ext cx="1192668" cy="1122553"/>
            </a:xfrm>
            <a:prstGeom prst="roundRect">
              <a:avLst>
                <a:gd name="adj" fmla="val 9375"/>
              </a:avLst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1pPr>
              <a:lvl2pPr marL="37931725" indent="-374745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2pPr>
              <a:lvl3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3pPr>
              <a:lvl4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4pPr>
              <a:lvl5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5pPr>
              <a:lvl6pPr marL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6pPr>
              <a:lvl7pPr marL="9144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7pPr>
              <a:lvl8pPr marL="1371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8pPr>
              <a:lvl9pPr marL="18288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id-ID" altLang="id-ID" sz="277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TextBox 23"/>
            <p:cNvSpPr txBox="1">
              <a:spLocks noChangeArrowheads="1"/>
            </p:cNvSpPr>
            <p:nvPr/>
          </p:nvSpPr>
          <p:spPr bwMode="auto">
            <a:xfrm>
              <a:off x="6231728" y="2895663"/>
              <a:ext cx="771727" cy="6044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1pPr>
              <a:lvl2pPr marL="37931725" indent="-374745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2pPr>
              <a:lvl3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3pPr>
              <a:lvl4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4pPr>
              <a:lvl5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5pPr>
              <a:lvl6pPr marL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6pPr>
              <a:lvl7pPr marL="9144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7pPr>
              <a:lvl8pPr marL="1371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8pPr>
              <a:lvl9pPr marL="18288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nb-NO" altLang="id-ID" sz="2779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03</a:t>
              </a: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2889746" y="1842413"/>
            <a:ext cx="1194667" cy="1124436"/>
            <a:chOff x="5402860" y="1566869"/>
            <a:chExt cx="1192668" cy="1122553"/>
          </a:xfrm>
          <a:effectLst/>
        </p:grpSpPr>
        <p:sp>
          <p:nvSpPr>
            <p:cNvPr id="15" name="Rounded Rectangle 14"/>
            <p:cNvSpPr>
              <a:spLocks noChangeArrowheads="1"/>
            </p:cNvSpPr>
            <p:nvPr/>
          </p:nvSpPr>
          <p:spPr bwMode="auto">
            <a:xfrm rot="20684149">
              <a:off x="5402860" y="1566869"/>
              <a:ext cx="1192668" cy="1122553"/>
            </a:xfrm>
            <a:prstGeom prst="roundRect">
              <a:avLst>
                <a:gd name="adj" fmla="val 9375"/>
              </a:avLst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1pPr>
              <a:lvl2pPr marL="37931725" indent="-374745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2pPr>
              <a:lvl3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3pPr>
              <a:lvl4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4pPr>
              <a:lvl5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5pPr>
              <a:lvl6pPr marL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6pPr>
              <a:lvl7pPr marL="9144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7pPr>
              <a:lvl8pPr marL="1371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8pPr>
              <a:lvl9pPr marL="18288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id-ID" altLang="id-ID" sz="277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TextBox 24"/>
            <p:cNvSpPr txBox="1">
              <a:spLocks noChangeArrowheads="1"/>
            </p:cNvSpPr>
            <p:nvPr/>
          </p:nvSpPr>
          <p:spPr bwMode="auto">
            <a:xfrm rot="20681241">
              <a:off x="5613324" y="1778750"/>
              <a:ext cx="771727" cy="6044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1pPr>
              <a:lvl2pPr marL="37931725" indent="-374745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2pPr>
              <a:lvl3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3pPr>
              <a:lvl4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4pPr>
              <a:lvl5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5pPr>
              <a:lvl6pPr marL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6pPr>
              <a:lvl7pPr marL="9144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7pPr>
              <a:lvl8pPr marL="1371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8pPr>
              <a:lvl9pPr marL="18288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nb-NO" altLang="id-ID" sz="2779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04</a:t>
              </a:r>
            </a:p>
          </p:txBody>
        </p:sp>
      </p:grpSp>
      <p:grpSp>
        <p:nvGrpSpPr>
          <p:cNvPr id="27" name="Group 26"/>
          <p:cNvGrpSpPr>
            <a:grpSpLocks noChangeAspect="1"/>
          </p:cNvGrpSpPr>
          <p:nvPr/>
        </p:nvGrpSpPr>
        <p:grpSpPr>
          <a:xfrm>
            <a:off x="5030495" y="1802826"/>
            <a:ext cx="901509" cy="901509"/>
            <a:chOff x="5385173" y="1917525"/>
            <a:chExt cx="1440000" cy="1440000"/>
          </a:xfrm>
        </p:grpSpPr>
        <p:sp>
          <p:nvSpPr>
            <p:cNvPr id="28" name="Oval 27"/>
            <p:cNvSpPr>
              <a:spLocks noChangeAspect="1"/>
            </p:cNvSpPr>
            <p:nvPr/>
          </p:nvSpPr>
          <p:spPr>
            <a:xfrm>
              <a:off x="5385173" y="1917525"/>
              <a:ext cx="1440000" cy="1440000"/>
            </a:xfrm>
            <a:prstGeom prst="ellipse">
              <a:avLst/>
            </a:prstGeom>
            <a:solidFill>
              <a:schemeClr val="bg1">
                <a:lumMod val="65000"/>
                <a:alpha val="60000"/>
              </a:schemeClr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Oval 28"/>
            <p:cNvSpPr/>
            <p:nvPr/>
          </p:nvSpPr>
          <p:spPr>
            <a:xfrm>
              <a:off x="5475173" y="2007525"/>
              <a:ext cx="1260000" cy="1260000"/>
            </a:xfrm>
            <a:prstGeom prst="ellipse">
              <a:avLst/>
            </a:prstGeom>
            <a:solidFill>
              <a:schemeClr val="accent1"/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0" name="Group 29"/>
          <p:cNvGrpSpPr>
            <a:grpSpLocks noChangeAspect="1"/>
          </p:cNvGrpSpPr>
          <p:nvPr/>
        </p:nvGrpSpPr>
        <p:grpSpPr>
          <a:xfrm>
            <a:off x="6011312" y="5140073"/>
            <a:ext cx="901508" cy="901509"/>
            <a:chOff x="5385173" y="1917525"/>
            <a:chExt cx="1440000" cy="1440000"/>
          </a:xfrm>
        </p:grpSpPr>
        <p:sp>
          <p:nvSpPr>
            <p:cNvPr id="31" name="Oval 30"/>
            <p:cNvSpPr>
              <a:spLocks noChangeAspect="1"/>
            </p:cNvSpPr>
            <p:nvPr/>
          </p:nvSpPr>
          <p:spPr>
            <a:xfrm>
              <a:off x="5385173" y="1917525"/>
              <a:ext cx="1440000" cy="1440000"/>
            </a:xfrm>
            <a:prstGeom prst="ellipse">
              <a:avLst/>
            </a:prstGeom>
            <a:solidFill>
              <a:schemeClr val="bg1">
                <a:lumMod val="65000"/>
                <a:alpha val="60000"/>
              </a:schemeClr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Oval 31"/>
            <p:cNvSpPr/>
            <p:nvPr/>
          </p:nvSpPr>
          <p:spPr>
            <a:xfrm>
              <a:off x="5475175" y="2007525"/>
              <a:ext cx="1260001" cy="1260000"/>
            </a:xfrm>
            <a:prstGeom prst="ellipse">
              <a:avLst/>
            </a:prstGeom>
            <a:solidFill>
              <a:schemeClr val="accent4"/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3" name="Group 32"/>
          <p:cNvGrpSpPr>
            <a:grpSpLocks noChangeAspect="1"/>
          </p:cNvGrpSpPr>
          <p:nvPr/>
        </p:nvGrpSpPr>
        <p:grpSpPr>
          <a:xfrm>
            <a:off x="6912125" y="4039172"/>
            <a:ext cx="901509" cy="901509"/>
            <a:chOff x="5385173" y="1917525"/>
            <a:chExt cx="1440000" cy="1440000"/>
          </a:xfrm>
        </p:grpSpPr>
        <p:sp>
          <p:nvSpPr>
            <p:cNvPr id="34" name="Oval 33"/>
            <p:cNvSpPr>
              <a:spLocks noChangeAspect="1"/>
            </p:cNvSpPr>
            <p:nvPr/>
          </p:nvSpPr>
          <p:spPr>
            <a:xfrm>
              <a:off x="5385173" y="1917525"/>
              <a:ext cx="1440000" cy="1440000"/>
            </a:xfrm>
            <a:prstGeom prst="ellipse">
              <a:avLst/>
            </a:prstGeom>
            <a:solidFill>
              <a:schemeClr val="bg1">
                <a:lumMod val="65000"/>
                <a:alpha val="60000"/>
              </a:schemeClr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Oval 34"/>
            <p:cNvSpPr/>
            <p:nvPr/>
          </p:nvSpPr>
          <p:spPr>
            <a:xfrm>
              <a:off x="5475173" y="2007525"/>
              <a:ext cx="1260000" cy="1260000"/>
            </a:xfrm>
            <a:prstGeom prst="ellipse">
              <a:avLst/>
            </a:prstGeom>
            <a:solidFill>
              <a:schemeClr val="accent3"/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>
            <a:grpSpLocks noChangeAspect="1"/>
          </p:cNvGrpSpPr>
          <p:nvPr/>
        </p:nvGrpSpPr>
        <p:grpSpPr>
          <a:xfrm>
            <a:off x="5826591" y="2873726"/>
            <a:ext cx="901509" cy="901509"/>
            <a:chOff x="5385173" y="1917525"/>
            <a:chExt cx="1440000" cy="1440000"/>
          </a:xfrm>
        </p:grpSpPr>
        <p:sp>
          <p:nvSpPr>
            <p:cNvPr id="37" name="Oval 36"/>
            <p:cNvSpPr>
              <a:spLocks noChangeAspect="1"/>
            </p:cNvSpPr>
            <p:nvPr/>
          </p:nvSpPr>
          <p:spPr>
            <a:xfrm>
              <a:off x="5385173" y="1917525"/>
              <a:ext cx="1440000" cy="1440000"/>
            </a:xfrm>
            <a:prstGeom prst="ellipse">
              <a:avLst/>
            </a:prstGeom>
            <a:solidFill>
              <a:schemeClr val="bg1">
                <a:lumMod val="65000"/>
                <a:alpha val="60000"/>
              </a:schemeClr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Oval 37"/>
            <p:cNvSpPr/>
            <p:nvPr/>
          </p:nvSpPr>
          <p:spPr>
            <a:xfrm>
              <a:off x="5475173" y="2007525"/>
              <a:ext cx="1260000" cy="1260000"/>
            </a:xfrm>
            <a:prstGeom prst="ellipse">
              <a:avLst/>
            </a:prstGeom>
            <a:solidFill>
              <a:schemeClr val="accent2"/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8"/>
          <p:cNvGrpSpPr>
            <a:grpSpLocks noChangeAspect="1"/>
          </p:cNvGrpSpPr>
          <p:nvPr/>
        </p:nvGrpSpPr>
        <p:grpSpPr>
          <a:xfrm>
            <a:off x="5232725" y="2000031"/>
            <a:ext cx="488319" cy="488319"/>
            <a:chOff x="-2771775" y="66675"/>
            <a:chExt cx="827087" cy="827088"/>
          </a:xfrm>
          <a:solidFill>
            <a:schemeClr val="bg1"/>
          </a:solidFill>
        </p:grpSpPr>
        <p:sp>
          <p:nvSpPr>
            <p:cNvPr id="40" name="Freeform 19"/>
            <p:cNvSpPr>
              <a:spLocks noEditPoints="1"/>
            </p:cNvSpPr>
            <p:nvPr/>
          </p:nvSpPr>
          <p:spPr bwMode="auto">
            <a:xfrm>
              <a:off x="-2771775" y="66675"/>
              <a:ext cx="827087" cy="827088"/>
            </a:xfrm>
            <a:custGeom>
              <a:avLst/>
              <a:gdLst>
                <a:gd name="T0" fmla="*/ 188 w 220"/>
                <a:gd name="T1" fmla="*/ 83 h 220"/>
                <a:gd name="T2" fmla="*/ 196 w 220"/>
                <a:gd name="T3" fmla="*/ 56 h 220"/>
                <a:gd name="T4" fmla="*/ 181 w 220"/>
                <a:gd name="T5" fmla="*/ 26 h 220"/>
                <a:gd name="T6" fmla="*/ 164 w 220"/>
                <a:gd name="T7" fmla="*/ 24 h 220"/>
                <a:gd name="T8" fmla="*/ 137 w 220"/>
                <a:gd name="T9" fmla="*/ 32 h 220"/>
                <a:gd name="T10" fmla="*/ 119 w 220"/>
                <a:gd name="T11" fmla="*/ 0 h 220"/>
                <a:gd name="T12" fmla="*/ 87 w 220"/>
                <a:gd name="T13" fmla="*/ 11 h 220"/>
                <a:gd name="T14" fmla="*/ 74 w 220"/>
                <a:gd name="T15" fmla="*/ 36 h 220"/>
                <a:gd name="T16" fmla="*/ 49 w 220"/>
                <a:gd name="T17" fmla="*/ 22 h 220"/>
                <a:gd name="T18" fmla="*/ 26 w 220"/>
                <a:gd name="T19" fmla="*/ 39 h 220"/>
                <a:gd name="T20" fmla="*/ 36 w 220"/>
                <a:gd name="T21" fmla="*/ 74 h 220"/>
                <a:gd name="T22" fmla="*/ 11 w 220"/>
                <a:gd name="T23" fmla="*/ 87 h 220"/>
                <a:gd name="T24" fmla="*/ 0 w 220"/>
                <a:gd name="T25" fmla="*/ 119 h 220"/>
                <a:gd name="T26" fmla="*/ 32 w 220"/>
                <a:gd name="T27" fmla="*/ 137 h 220"/>
                <a:gd name="T28" fmla="*/ 24 w 220"/>
                <a:gd name="T29" fmla="*/ 164 h 220"/>
                <a:gd name="T30" fmla="*/ 39 w 220"/>
                <a:gd name="T31" fmla="*/ 194 h 220"/>
                <a:gd name="T32" fmla="*/ 56 w 220"/>
                <a:gd name="T33" fmla="*/ 196 h 220"/>
                <a:gd name="T34" fmla="*/ 83 w 220"/>
                <a:gd name="T35" fmla="*/ 188 h 220"/>
                <a:gd name="T36" fmla="*/ 101 w 220"/>
                <a:gd name="T37" fmla="*/ 220 h 220"/>
                <a:gd name="T38" fmla="*/ 133 w 220"/>
                <a:gd name="T39" fmla="*/ 209 h 220"/>
                <a:gd name="T40" fmla="*/ 146 w 220"/>
                <a:gd name="T41" fmla="*/ 184 h 220"/>
                <a:gd name="T42" fmla="*/ 171 w 220"/>
                <a:gd name="T43" fmla="*/ 198 h 220"/>
                <a:gd name="T44" fmla="*/ 194 w 220"/>
                <a:gd name="T45" fmla="*/ 181 h 220"/>
                <a:gd name="T46" fmla="*/ 184 w 220"/>
                <a:gd name="T47" fmla="*/ 146 h 220"/>
                <a:gd name="T48" fmla="*/ 209 w 220"/>
                <a:gd name="T49" fmla="*/ 133 h 220"/>
                <a:gd name="T50" fmla="*/ 220 w 220"/>
                <a:gd name="T51" fmla="*/ 101 h 220"/>
                <a:gd name="T52" fmla="*/ 185 w 220"/>
                <a:gd name="T53" fmla="*/ 124 h 220"/>
                <a:gd name="T54" fmla="*/ 172 w 220"/>
                <a:gd name="T55" fmla="*/ 140 h 220"/>
                <a:gd name="T56" fmla="*/ 185 w 220"/>
                <a:gd name="T57" fmla="*/ 171 h 220"/>
                <a:gd name="T58" fmla="*/ 154 w 220"/>
                <a:gd name="T59" fmla="*/ 173 h 220"/>
                <a:gd name="T60" fmla="*/ 140 w 220"/>
                <a:gd name="T61" fmla="*/ 172 h 220"/>
                <a:gd name="T62" fmla="*/ 124 w 220"/>
                <a:gd name="T63" fmla="*/ 185 h 220"/>
                <a:gd name="T64" fmla="*/ 101 w 220"/>
                <a:gd name="T65" fmla="*/ 206 h 220"/>
                <a:gd name="T66" fmla="*/ 87 w 220"/>
                <a:gd name="T67" fmla="*/ 175 h 220"/>
                <a:gd name="T68" fmla="*/ 74 w 220"/>
                <a:gd name="T69" fmla="*/ 170 h 220"/>
                <a:gd name="T70" fmla="*/ 49 w 220"/>
                <a:gd name="T71" fmla="*/ 185 h 220"/>
                <a:gd name="T72" fmla="*/ 47 w 220"/>
                <a:gd name="T73" fmla="*/ 154 h 220"/>
                <a:gd name="T74" fmla="*/ 45 w 220"/>
                <a:gd name="T75" fmla="*/ 133 h 220"/>
                <a:gd name="T76" fmla="*/ 14 w 220"/>
                <a:gd name="T77" fmla="*/ 119 h 220"/>
                <a:gd name="T78" fmla="*/ 35 w 220"/>
                <a:gd name="T79" fmla="*/ 96 h 220"/>
                <a:gd name="T80" fmla="*/ 48 w 220"/>
                <a:gd name="T81" fmla="*/ 80 h 220"/>
                <a:gd name="T82" fmla="*/ 35 w 220"/>
                <a:gd name="T83" fmla="*/ 49 h 220"/>
                <a:gd name="T84" fmla="*/ 66 w 220"/>
                <a:gd name="T85" fmla="*/ 47 h 220"/>
                <a:gd name="T86" fmla="*/ 80 w 220"/>
                <a:gd name="T87" fmla="*/ 48 h 220"/>
                <a:gd name="T88" fmla="*/ 96 w 220"/>
                <a:gd name="T89" fmla="*/ 35 h 220"/>
                <a:gd name="T90" fmla="*/ 119 w 220"/>
                <a:gd name="T91" fmla="*/ 14 h 220"/>
                <a:gd name="T92" fmla="*/ 133 w 220"/>
                <a:gd name="T93" fmla="*/ 45 h 220"/>
                <a:gd name="T94" fmla="*/ 146 w 220"/>
                <a:gd name="T95" fmla="*/ 50 h 220"/>
                <a:gd name="T96" fmla="*/ 171 w 220"/>
                <a:gd name="T97" fmla="*/ 35 h 220"/>
                <a:gd name="T98" fmla="*/ 173 w 220"/>
                <a:gd name="T99" fmla="*/ 66 h 220"/>
                <a:gd name="T100" fmla="*/ 175 w 220"/>
                <a:gd name="T101" fmla="*/ 87 h 220"/>
                <a:gd name="T102" fmla="*/ 206 w 220"/>
                <a:gd name="T103" fmla="*/ 101 h 220"/>
                <a:gd name="T104" fmla="*/ 185 w 220"/>
                <a:gd name="T105" fmla="*/ 124 h 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220" h="220">
                  <a:moveTo>
                    <a:pt x="209" y="87"/>
                  </a:moveTo>
                  <a:cubicBezTo>
                    <a:pt x="188" y="83"/>
                    <a:pt x="188" y="83"/>
                    <a:pt x="188" y="83"/>
                  </a:cubicBezTo>
                  <a:cubicBezTo>
                    <a:pt x="187" y="80"/>
                    <a:pt x="186" y="77"/>
                    <a:pt x="184" y="74"/>
                  </a:cubicBezTo>
                  <a:cubicBezTo>
                    <a:pt x="196" y="56"/>
                    <a:pt x="196" y="56"/>
                    <a:pt x="196" y="56"/>
                  </a:cubicBezTo>
                  <a:cubicBezTo>
                    <a:pt x="200" y="51"/>
                    <a:pt x="199" y="43"/>
                    <a:pt x="194" y="39"/>
                  </a:cubicBezTo>
                  <a:cubicBezTo>
                    <a:pt x="181" y="26"/>
                    <a:pt x="181" y="26"/>
                    <a:pt x="181" y="26"/>
                  </a:cubicBezTo>
                  <a:cubicBezTo>
                    <a:pt x="179" y="23"/>
                    <a:pt x="175" y="22"/>
                    <a:pt x="171" y="22"/>
                  </a:cubicBezTo>
                  <a:cubicBezTo>
                    <a:pt x="169" y="22"/>
                    <a:pt x="166" y="22"/>
                    <a:pt x="164" y="24"/>
                  </a:cubicBezTo>
                  <a:cubicBezTo>
                    <a:pt x="146" y="36"/>
                    <a:pt x="146" y="36"/>
                    <a:pt x="146" y="36"/>
                  </a:cubicBezTo>
                  <a:cubicBezTo>
                    <a:pt x="143" y="34"/>
                    <a:pt x="140" y="33"/>
                    <a:pt x="137" y="32"/>
                  </a:cubicBezTo>
                  <a:cubicBezTo>
                    <a:pt x="133" y="11"/>
                    <a:pt x="133" y="11"/>
                    <a:pt x="133" y="11"/>
                  </a:cubicBezTo>
                  <a:cubicBezTo>
                    <a:pt x="132" y="5"/>
                    <a:pt x="126" y="0"/>
                    <a:pt x="119" y="0"/>
                  </a:cubicBezTo>
                  <a:cubicBezTo>
                    <a:pt x="101" y="0"/>
                    <a:pt x="101" y="0"/>
                    <a:pt x="101" y="0"/>
                  </a:cubicBezTo>
                  <a:cubicBezTo>
                    <a:pt x="94" y="0"/>
                    <a:pt x="88" y="5"/>
                    <a:pt x="87" y="11"/>
                  </a:cubicBezTo>
                  <a:cubicBezTo>
                    <a:pt x="83" y="32"/>
                    <a:pt x="83" y="32"/>
                    <a:pt x="83" y="32"/>
                  </a:cubicBezTo>
                  <a:cubicBezTo>
                    <a:pt x="80" y="33"/>
                    <a:pt x="77" y="34"/>
                    <a:pt x="74" y="36"/>
                  </a:cubicBezTo>
                  <a:cubicBezTo>
                    <a:pt x="56" y="24"/>
                    <a:pt x="56" y="24"/>
                    <a:pt x="56" y="24"/>
                  </a:cubicBezTo>
                  <a:cubicBezTo>
                    <a:pt x="54" y="22"/>
                    <a:pt x="51" y="22"/>
                    <a:pt x="49" y="22"/>
                  </a:cubicBezTo>
                  <a:cubicBezTo>
                    <a:pt x="45" y="22"/>
                    <a:pt x="41" y="23"/>
                    <a:pt x="39" y="26"/>
                  </a:cubicBezTo>
                  <a:cubicBezTo>
                    <a:pt x="26" y="39"/>
                    <a:pt x="26" y="39"/>
                    <a:pt x="26" y="39"/>
                  </a:cubicBezTo>
                  <a:cubicBezTo>
                    <a:pt x="21" y="43"/>
                    <a:pt x="20" y="51"/>
                    <a:pt x="24" y="56"/>
                  </a:cubicBezTo>
                  <a:cubicBezTo>
                    <a:pt x="36" y="74"/>
                    <a:pt x="36" y="74"/>
                    <a:pt x="36" y="74"/>
                  </a:cubicBezTo>
                  <a:cubicBezTo>
                    <a:pt x="34" y="77"/>
                    <a:pt x="33" y="80"/>
                    <a:pt x="32" y="83"/>
                  </a:cubicBezTo>
                  <a:cubicBezTo>
                    <a:pt x="11" y="87"/>
                    <a:pt x="11" y="87"/>
                    <a:pt x="11" y="87"/>
                  </a:cubicBezTo>
                  <a:cubicBezTo>
                    <a:pt x="5" y="88"/>
                    <a:pt x="0" y="94"/>
                    <a:pt x="0" y="101"/>
                  </a:cubicBezTo>
                  <a:cubicBezTo>
                    <a:pt x="0" y="119"/>
                    <a:pt x="0" y="119"/>
                    <a:pt x="0" y="119"/>
                  </a:cubicBezTo>
                  <a:cubicBezTo>
                    <a:pt x="0" y="126"/>
                    <a:pt x="5" y="132"/>
                    <a:pt x="11" y="133"/>
                  </a:cubicBezTo>
                  <a:cubicBezTo>
                    <a:pt x="32" y="137"/>
                    <a:pt x="32" y="137"/>
                    <a:pt x="32" y="137"/>
                  </a:cubicBezTo>
                  <a:cubicBezTo>
                    <a:pt x="33" y="140"/>
                    <a:pt x="34" y="143"/>
                    <a:pt x="36" y="146"/>
                  </a:cubicBezTo>
                  <a:cubicBezTo>
                    <a:pt x="24" y="164"/>
                    <a:pt x="24" y="164"/>
                    <a:pt x="24" y="164"/>
                  </a:cubicBezTo>
                  <a:cubicBezTo>
                    <a:pt x="20" y="169"/>
                    <a:pt x="21" y="177"/>
                    <a:pt x="26" y="181"/>
                  </a:cubicBezTo>
                  <a:cubicBezTo>
                    <a:pt x="39" y="194"/>
                    <a:pt x="39" y="194"/>
                    <a:pt x="39" y="194"/>
                  </a:cubicBezTo>
                  <a:cubicBezTo>
                    <a:pt x="41" y="197"/>
                    <a:pt x="45" y="198"/>
                    <a:pt x="49" y="198"/>
                  </a:cubicBezTo>
                  <a:cubicBezTo>
                    <a:pt x="51" y="198"/>
                    <a:pt x="54" y="198"/>
                    <a:pt x="56" y="196"/>
                  </a:cubicBezTo>
                  <a:cubicBezTo>
                    <a:pt x="74" y="184"/>
                    <a:pt x="74" y="184"/>
                    <a:pt x="74" y="184"/>
                  </a:cubicBezTo>
                  <a:cubicBezTo>
                    <a:pt x="77" y="186"/>
                    <a:pt x="80" y="187"/>
                    <a:pt x="83" y="188"/>
                  </a:cubicBezTo>
                  <a:cubicBezTo>
                    <a:pt x="87" y="209"/>
                    <a:pt x="87" y="209"/>
                    <a:pt x="87" y="209"/>
                  </a:cubicBezTo>
                  <a:cubicBezTo>
                    <a:pt x="88" y="215"/>
                    <a:pt x="94" y="220"/>
                    <a:pt x="101" y="220"/>
                  </a:cubicBezTo>
                  <a:cubicBezTo>
                    <a:pt x="119" y="220"/>
                    <a:pt x="119" y="220"/>
                    <a:pt x="119" y="220"/>
                  </a:cubicBezTo>
                  <a:cubicBezTo>
                    <a:pt x="126" y="220"/>
                    <a:pt x="132" y="215"/>
                    <a:pt x="133" y="209"/>
                  </a:cubicBezTo>
                  <a:cubicBezTo>
                    <a:pt x="137" y="188"/>
                    <a:pt x="137" y="188"/>
                    <a:pt x="137" y="188"/>
                  </a:cubicBezTo>
                  <a:cubicBezTo>
                    <a:pt x="140" y="187"/>
                    <a:pt x="143" y="186"/>
                    <a:pt x="146" y="184"/>
                  </a:cubicBezTo>
                  <a:cubicBezTo>
                    <a:pt x="164" y="196"/>
                    <a:pt x="164" y="196"/>
                    <a:pt x="164" y="196"/>
                  </a:cubicBezTo>
                  <a:cubicBezTo>
                    <a:pt x="166" y="198"/>
                    <a:pt x="169" y="198"/>
                    <a:pt x="171" y="198"/>
                  </a:cubicBezTo>
                  <a:cubicBezTo>
                    <a:pt x="175" y="198"/>
                    <a:pt x="179" y="197"/>
                    <a:pt x="181" y="194"/>
                  </a:cubicBezTo>
                  <a:cubicBezTo>
                    <a:pt x="194" y="181"/>
                    <a:pt x="194" y="181"/>
                    <a:pt x="194" y="181"/>
                  </a:cubicBezTo>
                  <a:cubicBezTo>
                    <a:pt x="199" y="177"/>
                    <a:pt x="200" y="169"/>
                    <a:pt x="196" y="164"/>
                  </a:cubicBezTo>
                  <a:cubicBezTo>
                    <a:pt x="184" y="146"/>
                    <a:pt x="184" y="146"/>
                    <a:pt x="184" y="146"/>
                  </a:cubicBezTo>
                  <a:cubicBezTo>
                    <a:pt x="186" y="143"/>
                    <a:pt x="187" y="140"/>
                    <a:pt x="188" y="137"/>
                  </a:cubicBezTo>
                  <a:cubicBezTo>
                    <a:pt x="209" y="133"/>
                    <a:pt x="209" y="133"/>
                    <a:pt x="209" y="133"/>
                  </a:cubicBezTo>
                  <a:cubicBezTo>
                    <a:pt x="215" y="132"/>
                    <a:pt x="220" y="126"/>
                    <a:pt x="220" y="119"/>
                  </a:cubicBezTo>
                  <a:cubicBezTo>
                    <a:pt x="220" y="101"/>
                    <a:pt x="220" y="101"/>
                    <a:pt x="220" y="101"/>
                  </a:cubicBezTo>
                  <a:cubicBezTo>
                    <a:pt x="220" y="94"/>
                    <a:pt x="215" y="88"/>
                    <a:pt x="209" y="87"/>
                  </a:cubicBezTo>
                  <a:close/>
                  <a:moveTo>
                    <a:pt x="185" y="124"/>
                  </a:moveTo>
                  <a:cubicBezTo>
                    <a:pt x="180" y="125"/>
                    <a:pt x="176" y="128"/>
                    <a:pt x="175" y="133"/>
                  </a:cubicBezTo>
                  <a:cubicBezTo>
                    <a:pt x="174" y="135"/>
                    <a:pt x="173" y="138"/>
                    <a:pt x="172" y="140"/>
                  </a:cubicBezTo>
                  <a:cubicBezTo>
                    <a:pt x="170" y="144"/>
                    <a:pt x="170" y="149"/>
                    <a:pt x="173" y="154"/>
                  </a:cubicBezTo>
                  <a:cubicBezTo>
                    <a:pt x="185" y="171"/>
                    <a:pt x="185" y="171"/>
                    <a:pt x="185" y="171"/>
                  </a:cubicBezTo>
                  <a:cubicBezTo>
                    <a:pt x="171" y="185"/>
                    <a:pt x="171" y="185"/>
                    <a:pt x="171" y="185"/>
                  </a:cubicBezTo>
                  <a:cubicBezTo>
                    <a:pt x="154" y="173"/>
                    <a:pt x="154" y="173"/>
                    <a:pt x="154" y="173"/>
                  </a:cubicBezTo>
                  <a:cubicBezTo>
                    <a:pt x="151" y="171"/>
                    <a:pt x="149" y="170"/>
                    <a:pt x="146" y="170"/>
                  </a:cubicBezTo>
                  <a:cubicBezTo>
                    <a:pt x="144" y="170"/>
                    <a:pt x="142" y="171"/>
                    <a:pt x="140" y="172"/>
                  </a:cubicBezTo>
                  <a:cubicBezTo>
                    <a:pt x="138" y="173"/>
                    <a:pt x="135" y="174"/>
                    <a:pt x="133" y="175"/>
                  </a:cubicBezTo>
                  <a:cubicBezTo>
                    <a:pt x="128" y="176"/>
                    <a:pt x="125" y="180"/>
                    <a:pt x="124" y="185"/>
                  </a:cubicBezTo>
                  <a:cubicBezTo>
                    <a:pt x="119" y="206"/>
                    <a:pt x="119" y="206"/>
                    <a:pt x="119" y="206"/>
                  </a:cubicBezTo>
                  <a:cubicBezTo>
                    <a:pt x="101" y="206"/>
                    <a:pt x="101" y="206"/>
                    <a:pt x="101" y="206"/>
                  </a:cubicBezTo>
                  <a:cubicBezTo>
                    <a:pt x="96" y="185"/>
                    <a:pt x="96" y="185"/>
                    <a:pt x="96" y="185"/>
                  </a:cubicBezTo>
                  <a:cubicBezTo>
                    <a:pt x="95" y="180"/>
                    <a:pt x="92" y="176"/>
                    <a:pt x="87" y="175"/>
                  </a:cubicBezTo>
                  <a:cubicBezTo>
                    <a:pt x="85" y="174"/>
                    <a:pt x="82" y="173"/>
                    <a:pt x="80" y="172"/>
                  </a:cubicBezTo>
                  <a:cubicBezTo>
                    <a:pt x="78" y="171"/>
                    <a:pt x="76" y="170"/>
                    <a:pt x="74" y="170"/>
                  </a:cubicBezTo>
                  <a:cubicBezTo>
                    <a:pt x="71" y="170"/>
                    <a:pt x="69" y="171"/>
                    <a:pt x="66" y="173"/>
                  </a:cubicBezTo>
                  <a:cubicBezTo>
                    <a:pt x="49" y="185"/>
                    <a:pt x="49" y="185"/>
                    <a:pt x="49" y="185"/>
                  </a:cubicBezTo>
                  <a:cubicBezTo>
                    <a:pt x="35" y="171"/>
                    <a:pt x="35" y="171"/>
                    <a:pt x="35" y="171"/>
                  </a:cubicBezTo>
                  <a:cubicBezTo>
                    <a:pt x="47" y="154"/>
                    <a:pt x="47" y="154"/>
                    <a:pt x="47" y="154"/>
                  </a:cubicBezTo>
                  <a:cubicBezTo>
                    <a:pt x="50" y="149"/>
                    <a:pt x="50" y="144"/>
                    <a:pt x="48" y="140"/>
                  </a:cubicBezTo>
                  <a:cubicBezTo>
                    <a:pt x="47" y="138"/>
                    <a:pt x="46" y="135"/>
                    <a:pt x="45" y="133"/>
                  </a:cubicBezTo>
                  <a:cubicBezTo>
                    <a:pt x="44" y="128"/>
                    <a:pt x="40" y="125"/>
                    <a:pt x="35" y="124"/>
                  </a:cubicBezTo>
                  <a:cubicBezTo>
                    <a:pt x="14" y="119"/>
                    <a:pt x="14" y="119"/>
                    <a:pt x="14" y="119"/>
                  </a:cubicBezTo>
                  <a:cubicBezTo>
                    <a:pt x="14" y="101"/>
                    <a:pt x="14" y="101"/>
                    <a:pt x="14" y="101"/>
                  </a:cubicBezTo>
                  <a:cubicBezTo>
                    <a:pt x="35" y="96"/>
                    <a:pt x="35" y="96"/>
                    <a:pt x="35" y="96"/>
                  </a:cubicBezTo>
                  <a:cubicBezTo>
                    <a:pt x="40" y="95"/>
                    <a:pt x="44" y="92"/>
                    <a:pt x="45" y="87"/>
                  </a:cubicBezTo>
                  <a:cubicBezTo>
                    <a:pt x="46" y="85"/>
                    <a:pt x="47" y="82"/>
                    <a:pt x="48" y="80"/>
                  </a:cubicBezTo>
                  <a:cubicBezTo>
                    <a:pt x="50" y="76"/>
                    <a:pt x="50" y="71"/>
                    <a:pt x="47" y="66"/>
                  </a:cubicBezTo>
                  <a:cubicBezTo>
                    <a:pt x="35" y="49"/>
                    <a:pt x="35" y="49"/>
                    <a:pt x="35" y="49"/>
                  </a:cubicBezTo>
                  <a:cubicBezTo>
                    <a:pt x="49" y="35"/>
                    <a:pt x="49" y="35"/>
                    <a:pt x="49" y="35"/>
                  </a:cubicBezTo>
                  <a:cubicBezTo>
                    <a:pt x="66" y="47"/>
                    <a:pt x="66" y="47"/>
                    <a:pt x="66" y="47"/>
                  </a:cubicBezTo>
                  <a:cubicBezTo>
                    <a:pt x="69" y="49"/>
                    <a:pt x="71" y="50"/>
                    <a:pt x="74" y="50"/>
                  </a:cubicBezTo>
                  <a:cubicBezTo>
                    <a:pt x="76" y="50"/>
                    <a:pt x="78" y="49"/>
                    <a:pt x="80" y="48"/>
                  </a:cubicBezTo>
                  <a:cubicBezTo>
                    <a:pt x="82" y="47"/>
                    <a:pt x="85" y="46"/>
                    <a:pt x="87" y="45"/>
                  </a:cubicBezTo>
                  <a:cubicBezTo>
                    <a:pt x="92" y="44"/>
                    <a:pt x="95" y="40"/>
                    <a:pt x="96" y="35"/>
                  </a:cubicBezTo>
                  <a:cubicBezTo>
                    <a:pt x="101" y="14"/>
                    <a:pt x="101" y="14"/>
                    <a:pt x="101" y="14"/>
                  </a:cubicBezTo>
                  <a:cubicBezTo>
                    <a:pt x="119" y="14"/>
                    <a:pt x="119" y="14"/>
                    <a:pt x="119" y="14"/>
                  </a:cubicBezTo>
                  <a:cubicBezTo>
                    <a:pt x="124" y="35"/>
                    <a:pt x="124" y="35"/>
                    <a:pt x="124" y="35"/>
                  </a:cubicBezTo>
                  <a:cubicBezTo>
                    <a:pt x="125" y="40"/>
                    <a:pt x="128" y="44"/>
                    <a:pt x="133" y="45"/>
                  </a:cubicBezTo>
                  <a:cubicBezTo>
                    <a:pt x="135" y="46"/>
                    <a:pt x="138" y="47"/>
                    <a:pt x="140" y="48"/>
                  </a:cubicBezTo>
                  <a:cubicBezTo>
                    <a:pt x="142" y="49"/>
                    <a:pt x="144" y="50"/>
                    <a:pt x="146" y="50"/>
                  </a:cubicBezTo>
                  <a:cubicBezTo>
                    <a:pt x="149" y="50"/>
                    <a:pt x="151" y="49"/>
                    <a:pt x="154" y="47"/>
                  </a:cubicBezTo>
                  <a:cubicBezTo>
                    <a:pt x="171" y="35"/>
                    <a:pt x="171" y="35"/>
                    <a:pt x="171" y="35"/>
                  </a:cubicBezTo>
                  <a:cubicBezTo>
                    <a:pt x="185" y="49"/>
                    <a:pt x="185" y="49"/>
                    <a:pt x="185" y="49"/>
                  </a:cubicBezTo>
                  <a:cubicBezTo>
                    <a:pt x="173" y="66"/>
                    <a:pt x="173" y="66"/>
                    <a:pt x="173" y="66"/>
                  </a:cubicBezTo>
                  <a:cubicBezTo>
                    <a:pt x="170" y="71"/>
                    <a:pt x="170" y="76"/>
                    <a:pt x="172" y="80"/>
                  </a:cubicBezTo>
                  <a:cubicBezTo>
                    <a:pt x="173" y="82"/>
                    <a:pt x="174" y="85"/>
                    <a:pt x="175" y="87"/>
                  </a:cubicBezTo>
                  <a:cubicBezTo>
                    <a:pt x="176" y="92"/>
                    <a:pt x="180" y="95"/>
                    <a:pt x="185" y="96"/>
                  </a:cubicBezTo>
                  <a:cubicBezTo>
                    <a:pt x="206" y="101"/>
                    <a:pt x="206" y="101"/>
                    <a:pt x="206" y="101"/>
                  </a:cubicBezTo>
                  <a:cubicBezTo>
                    <a:pt x="206" y="119"/>
                    <a:pt x="206" y="119"/>
                    <a:pt x="206" y="119"/>
                  </a:cubicBezTo>
                  <a:lnTo>
                    <a:pt x="185" y="12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595" tIns="45796" rIns="91595" bIns="4579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Freeform 20"/>
            <p:cNvSpPr>
              <a:spLocks noEditPoints="1"/>
            </p:cNvSpPr>
            <p:nvPr/>
          </p:nvSpPr>
          <p:spPr bwMode="auto">
            <a:xfrm>
              <a:off x="-2538413" y="300038"/>
              <a:ext cx="360362" cy="360363"/>
            </a:xfrm>
            <a:custGeom>
              <a:avLst/>
              <a:gdLst>
                <a:gd name="T0" fmla="*/ 48 w 96"/>
                <a:gd name="T1" fmla="*/ 0 h 96"/>
                <a:gd name="T2" fmla="*/ 0 w 96"/>
                <a:gd name="T3" fmla="*/ 48 h 96"/>
                <a:gd name="T4" fmla="*/ 48 w 96"/>
                <a:gd name="T5" fmla="*/ 96 h 96"/>
                <a:gd name="T6" fmla="*/ 96 w 96"/>
                <a:gd name="T7" fmla="*/ 48 h 96"/>
                <a:gd name="T8" fmla="*/ 48 w 96"/>
                <a:gd name="T9" fmla="*/ 0 h 96"/>
                <a:gd name="T10" fmla="*/ 48 w 96"/>
                <a:gd name="T11" fmla="*/ 90 h 96"/>
                <a:gd name="T12" fmla="*/ 6 w 96"/>
                <a:gd name="T13" fmla="*/ 48 h 96"/>
                <a:gd name="T14" fmla="*/ 48 w 96"/>
                <a:gd name="T15" fmla="*/ 6 h 96"/>
                <a:gd name="T16" fmla="*/ 90 w 96"/>
                <a:gd name="T17" fmla="*/ 48 h 96"/>
                <a:gd name="T18" fmla="*/ 48 w 96"/>
                <a:gd name="T19" fmla="*/ 90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6" h="96">
                  <a:moveTo>
                    <a:pt x="48" y="0"/>
                  </a:moveTo>
                  <a:cubicBezTo>
                    <a:pt x="21" y="0"/>
                    <a:pt x="0" y="21"/>
                    <a:pt x="0" y="48"/>
                  </a:cubicBezTo>
                  <a:cubicBezTo>
                    <a:pt x="0" y="75"/>
                    <a:pt x="21" y="96"/>
                    <a:pt x="48" y="96"/>
                  </a:cubicBezTo>
                  <a:cubicBezTo>
                    <a:pt x="75" y="96"/>
                    <a:pt x="96" y="75"/>
                    <a:pt x="96" y="48"/>
                  </a:cubicBezTo>
                  <a:cubicBezTo>
                    <a:pt x="96" y="21"/>
                    <a:pt x="75" y="0"/>
                    <a:pt x="48" y="0"/>
                  </a:cubicBezTo>
                  <a:close/>
                  <a:moveTo>
                    <a:pt x="48" y="90"/>
                  </a:moveTo>
                  <a:cubicBezTo>
                    <a:pt x="25" y="90"/>
                    <a:pt x="6" y="71"/>
                    <a:pt x="6" y="48"/>
                  </a:cubicBezTo>
                  <a:cubicBezTo>
                    <a:pt x="6" y="25"/>
                    <a:pt x="25" y="6"/>
                    <a:pt x="48" y="6"/>
                  </a:cubicBezTo>
                  <a:cubicBezTo>
                    <a:pt x="71" y="6"/>
                    <a:pt x="90" y="25"/>
                    <a:pt x="90" y="48"/>
                  </a:cubicBezTo>
                  <a:cubicBezTo>
                    <a:pt x="90" y="71"/>
                    <a:pt x="71" y="90"/>
                    <a:pt x="48" y="9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595" tIns="45796" rIns="91595" bIns="4579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Freeform 21"/>
            <p:cNvSpPr>
              <a:spLocks noEditPoints="1"/>
            </p:cNvSpPr>
            <p:nvPr/>
          </p:nvSpPr>
          <p:spPr bwMode="auto">
            <a:xfrm>
              <a:off x="-2460625" y="374650"/>
              <a:ext cx="207962" cy="206375"/>
            </a:xfrm>
            <a:custGeom>
              <a:avLst/>
              <a:gdLst>
                <a:gd name="T0" fmla="*/ 27 w 55"/>
                <a:gd name="T1" fmla="*/ 0 h 55"/>
                <a:gd name="T2" fmla="*/ 0 w 55"/>
                <a:gd name="T3" fmla="*/ 28 h 55"/>
                <a:gd name="T4" fmla="*/ 27 w 55"/>
                <a:gd name="T5" fmla="*/ 55 h 55"/>
                <a:gd name="T6" fmla="*/ 55 w 55"/>
                <a:gd name="T7" fmla="*/ 28 h 55"/>
                <a:gd name="T8" fmla="*/ 27 w 55"/>
                <a:gd name="T9" fmla="*/ 0 h 55"/>
                <a:gd name="T10" fmla="*/ 27 w 55"/>
                <a:gd name="T11" fmla="*/ 49 h 55"/>
                <a:gd name="T12" fmla="*/ 6 w 55"/>
                <a:gd name="T13" fmla="*/ 28 h 55"/>
                <a:gd name="T14" fmla="*/ 27 w 55"/>
                <a:gd name="T15" fmla="*/ 7 h 55"/>
                <a:gd name="T16" fmla="*/ 48 w 55"/>
                <a:gd name="T17" fmla="*/ 28 h 55"/>
                <a:gd name="T18" fmla="*/ 27 w 55"/>
                <a:gd name="T19" fmla="*/ 49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5" h="55">
                  <a:moveTo>
                    <a:pt x="27" y="0"/>
                  </a:moveTo>
                  <a:cubicBezTo>
                    <a:pt x="12" y="0"/>
                    <a:pt x="0" y="13"/>
                    <a:pt x="0" y="28"/>
                  </a:cubicBezTo>
                  <a:cubicBezTo>
                    <a:pt x="0" y="43"/>
                    <a:pt x="12" y="55"/>
                    <a:pt x="27" y="55"/>
                  </a:cubicBezTo>
                  <a:cubicBezTo>
                    <a:pt x="42" y="55"/>
                    <a:pt x="55" y="43"/>
                    <a:pt x="55" y="28"/>
                  </a:cubicBezTo>
                  <a:cubicBezTo>
                    <a:pt x="55" y="13"/>
                    <a:pt x="42" y="0"/>
                    <a:pt x="27" y="0"/>
                  </a:cubicBezTo>
                  <a:close/>
                  <a:moveTo>
                    <a:pt x="27" y="49"/>
                  </a:moveTo>
                  <a:cubicBezTo>
                    <a:pt x="16" y="49"/>
                    <a:pt x="6" y="39"/>
                    <a:pt x="6" y="28"/>
                  </a:cubicBezTo>
                  <a:cubicBezTo>
                    <a:pt x="6" y="17"/>
                    <a:pt x="16" y="7"/>
                    <a:pt x="27" y="7"/>
                  </a:cubicBezTo>
                  <a:cubicBezTo>
                    <a:pt x="38" y="7"/>
                    <a:pt x="48" y="17"/>
                    <a:pt x="48" y="28"/>
                  </a:cubicBezTo>
                  <a:cubicBezTo>
                    <a:pt x="48" y="39"/>
                    <a:pt x="38" y="49"/>
                    <a:pt x="27" y="4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595" tIns="45796" rIns="91595" bIns="4579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6242044" y="5422632"/>
            <a:ext cx="433091" cy="331012"/>
            <a:chOff x="5516563" y="84138"/>
            <a:chExt cx="1414463" cy="1081087"/>
          </a:xfrm>
          <a:solidFill>
            <a:schemeClr val="bg1"/>
          </a:solidFill>
        </p:grpSpPr>
        <p:sp>
          <p:nvSpPr>
            <p:cNvPr id="44" name="Freeform 13"/>
            <p:cNvSpPr>
              <a:spLocks noEditPoints="1"/>
            </p:cNvSpPr>
            <p:nvPr/>
          </p:nvSpPr>
          <p:spPr bwMode="auto">
            <a:xfrm>
              <a:off x="5688013" y="249238"/>
              <a:ext cx="896938" cy="698500"/>
            </a:xfrm>
            <a:custGeom>
              <a:avLst/>
              <a:gdLst>
                <a:gd name="T0" fmla="*/ 214 w 239"/>
                <a:gd name="T1" fmla="*/ 9 h 186"/>
                <a:gd name="T2" fmla="*/ 120 w 239"/>
                <a:gd name="T3" fmla="*/ 0 h 186"/>
                <a:gd name="T4" fmla="*/ 26 w 239"/>
                <a:gd name="T5" fmla="*/ 9 h 186"/>
                <a:gd name="T6" fmla="*/ 17 w 239"/>
                <a:gd name="T7" fmla="*/ 17 h 186"/>
                <a:gd name="T8" fmla="*/ 17 w 239"/>
                <a:gd name="T9" fmla="*/ 169 h 186"/>
                <a:gd name="T10" fmla="*/ 26 w 239"/>
                <a:gd name="T11" fmla="*/ 177 h 186"/>
                <a:gd name="T12" fmla="*/ 120 w 239"/>
                <a:gd name="T13" fmla="*/ 186 h 186"/>
                <a:gd name="T14" fmla="*/ 214 w 239"/>
                <a:gd name="T15" fmla="*/ 177 h 186"/>
                <a:gd name="T16" fmla="*/ 222 w 239"/>
                <a:gd name="T17" fmla="*/ 169 h 186"/>
                <a:gd name="T18" fmla="*/ 222 w 239"/>
                <a:gd name="T19" fmla="*/ 17 h 186"/>
                <a:gd name="T20" fmla="*/ 214 w 239"/>
                <a:gd name="T21" fmla="*/ 9 h 186"/>
                <a:gd name="T22" fmla="*/ 211 w 239"/>
                <a:gd name="T23" fmla="*/ 165 h 186"/>
                <a:gd name="T24" fmla="*/ 28 w 239"/>
                <a:gd name="T25" fmla="*/ 165 h 186"/>
                <a:gd name="T26" fmla="*/ 28 w 239"/>
                <a:gd name="T27" fmla="*/ 21 h 186"/>
                <a:gd name="T28" fmla="*/ 211 w 239"/>
                <a:gd name="T29" fmla="*/ 21 h 186"/>
                <a:gd name="T30" fmla="*/ 211 w 239"/>
                <a:gd name="T31" fmla="*/ 165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39" h="186">
                  <a:moveTo>
                    <a:pt x="214" y="9"/>
                  </a:moveTo>
                  <a:cubicBezTo>
                    <a:pt x="182" y="3"/>
                    <a:pt x="151" y="0"/>
                    <a:pt x="120" y="0"/>
                  </a:cubicBezTo>
                  <a:cubicBezTo>
                    <a:pt x="88" y="0"/>
                    <a:pt x="57" y="3"/>
                    <a:pt x="26" y="9"/>
                  </a:cubicBezTo>
                  <a:cubicBezTo>
                    <a:pt x="22" y="10"/>
                    <a:pt x="18" y="13"/>
                    <a:pt x="17" y="17"/>
                  </a:cubicBezTo>
                  <a:cubicBezTo>
                    <a:pt x="0" y="67"/>
                    <a:pt x="0" y="118"/>
                    <a:pt x="17" y="169"/>
                  </a:cubicBezTo>
                  <a:cubicBezTo>
                    <a:pt x="18" y="173"/>
                    <a:pt x="22" y="176"/>
                    <a:pt x="26" y="177"/>
                  </a:cubicBezTo>
                  <a:cubicBezTo>
                    <a:pt x="57" y="183"/>
                    <a:pt x="88" y="186"/>
                    <a:pt x="120" y="186"/>
                  </a:cubicBezTo>
                  <a:cubicBezTo>
                    <a:pt x="151" y="186"/>
                    <a:pt x="182" y="183"/>
                    <a:pt x="214" y="177"/>
                  </a:cubicBezTo>
                  <a:cubicBezTo>
                    <a:pt x="218" y="176"/>
                    <a:pt x="221" y="173"/>
                    <a:pt x="222" y="169"/>
                  </a:cubicBezTo>
                  <a:cubicBezTo>
                    <a:pt x="239" y="118"/>
                    <a:pt x="239" y="67"/>
                    <a:pt x="222" y="17"/>
                  </a:cubicBezTo>
                  <a:cubicBezTo>
                    <a:pt x="221" y="13"/>
                    <a:pt x="218" y="10"/>
                    <a:pt x="214" y="9"/>
                  </a:cubicBezTo>
                  <a:close/>
                  <a:moveTo>
                    <a:pt x="211" y="165"/>
                  </a:moveTo>
                  <a:cubicBezTo>
                    <a:pt x="150" y="178"/>
                    <a:pt x="89" y="178"/>
                    <a:pt x="28" y="165"/>
                  </a:cubicBezTo>
                  <a:cubicBezTo>
                    <a:pt x="12" y="117"/>
                    <a:pt x="12" y="69"/>
                    <a:pt x="28" y="21"/>
                  </a:cubicBezTo>
                  <a:cubicBezTo>
                    <a:pt x="89" y="8"/>
                    <a:pt x="150" y="8"/>
                    <a:pt x="211" y="21"/>
                  </a:cubicBezTo>
                  <a:cubicBezTo>
                    <a:pt x="227" y="69"/>
                    <a:pt x="227" y="117"/>
                    <a:pt x="211" y="16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595" tIns="45796" rIns="91595" bIns="4579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Freeform 14"/>
            <p:cNvSpPr>
              <a:spLocks noEditPoints="1"/>
            </p:cNvSpPr>
            <p:nvPr/>
          </p:nvSpPr>
          <p:spPr bwMode="auto">
            <a:xfrm>
              <a:off x="5516563" y="84138"/>
              <a:ext cx="1414463" cy="1081087"/>
            </a:xfrm>
            <a:custGeom>
              <a:avLst/>
              <a:gdLst>
                <a:gd name="T0" fmla="*/ 359 w 377"/>
                <a:gd name="T1" fmla="*/ 27 h 288"/>
                <a:gd name="T2" fmla="*/ 340 w 377"/>
                <a:gd name="T3" fmla="*/ 9 h 288"/>
                <a:gd name="T4" fmla="*/ 189 w 377"/>
                <a:gd name="T5" fmla="*/ 0 h 288"/>
                <a:gd name="T6" fmla="*/ 37 w 377"/>
                <a:gd name="T7" fmla="*/ 9 h 288"/>
                <a:gd name="T8" fmla="*/ 18 w 377"/>
                <a:gd name="T9" fmla="*/ 27 h 288"/>
                <a:gd name="T10" fmla="*/ 18 w 377"/>
                <a:gd name="T11" fmla="*/ 250 h 288"/>
                <a:gd name="T12" fmla="*/ 37 w 377"/>
                <a:gd name="T13" fmla="*/ 267 h 288"/>
                <a:gd name="T14" fmla="*/ 110 w 377"/>
                <a:gd name="T15" fmla="*/ 274 h 288"/>
                <a:gd name="T16" fmla="*/ 108 w 377"/>
                <a:gd name="T17" fmla="*/ 276 h 288"/>
                <a:gd name="T18" fmla="*/ 189 w 377"/>
                <a:gd name="T19" fmla="*/ 288 h 288"/>
                <a:gd name="T20" fmla="*/ 269 w 377"/>
                <a:gd name="T21" fmla="*/ 276 h 288"/>
                <a:gd name="T22" fmla="*/ 267 w 377"/>
                <a:gd name="T23" fmla="*/ 274 h 288"/>
                <a:gd name="T24" fmla="*/ 340 w 377"/>
                <a:gd name="T25" fmla="*/ 267 h 288"/>
                <a:gd name="T26" fmla="*/ 359 w 377"/>
                <a:gd name="T27" fmla="*/ 250 h 288"/>
                <a:gd name="T28" fmla="*/ 359 w 377"/>
                <a:gd name="T29" fmla="*/ 27 h 288"/>
                <a:gd name="T30" fmla="*/ 337 w 377"/>
                <a:gd name="T31" fmla="*/ 244 h 288"/>
                <a:gd name="T32" fmla="*/ 40 w 377"/>
                <a:gd name="T33" fmla="*/ 244 h 288"/>
                <a:gd name="T34" fmla="*/ 40 w 377"/>
                <a:gd name="T35" fmla="*/ 32 h 288"/>
                <a:gd name="T36" fmla="*/ 337 w 377"/>
                <a:gd name="T37" fmla="*/ 32 h 288"/>
                <a:gd name="T38" fmla="*/ 337 w 377"/>
                <a:gd name="T39" fmla="*/ 244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77" h="288">
                  <a:moveTo>
                    <a:pt x="359" y="27"/>
                  </a:moveTo>
                  <a:cubicBezTo>
                    <a:pt x="357" y="17"/>
                    <a:pt x="349" y="10"/>
                    <a:pt x="340" y="9"/>
                  </a:cubicBezTo>
                  <a:cubicBezTo>
                    <a:pt x="290" y="3"/>
                    <a:pt x="239" y="0"/>
                    <a:pt x="189" y="0"/>
                  </a:cubicBezTo>
                  <a:cubicBezTo>
                    <a:pt x="138" y="0"/>
                    <a:pt x="87" y="3"/>
                    <a:pt x="37" y="9"/>
                  </a:cubicBezTo>
                  <a:cubicBezTo>
                    <a:pt x="28" y="10"/>
                    <a:pt x="20" y="17"/>
                    <a:pt x="18" y="27"/>
                  </a:cubicBezTo>
                  <a:cubicBezTo>
                    <a:pt x="0" y="101"/>
                    <a:pt x="0" y="176"/>
                    <a:pt x="18" y="250"/>
                  </a:cubicBezTo>
                  <a:cubicBezTo>
                    <a:pt x="20" y="259"/>
                    <a:pt x="28" y="266"/>
                    <a:pt x="37" y="267"/>
                  </a:cubicBezTo>
                  <a:cubicBezTo>
                    <a:pt x="61" y="270"/>
                    <a:pt x="86" y="272"/>
                    <a:pt x="110" y="274"/>
                  </a:cubicBezTo>
                  <a:cubicBezTo>
                    <a:pt x="109" y="275"/>
                    <a:pt x="108" y="275"/>
                    <a:pt x="108" y="276"/>
                  </a:cubicBezTo>
                  <a:cubicBezTo>
                    <a:pt x="108" y="283"/>
                    <a:pt x="144" y="288"/>
                    <a:pt x="189" y="288"/>
                  </a:cubicBezTo>
                  <a:cubicBezTo>
                    <a:pt x="233" y="288"/>
                    <a:pt x="269" y="283"/>
                    <a:pt x="269" y="276"/>
                  </a:cubicBezTo>
                  <a:cubicBezTo>
                    <a:pt x="269" y="275"/>
                    <a:pt x="268" y="275"/>
                    <a:pt x="267" y="274"/>
                  </a:cubicBezTo>
                  <a:cubicBezTo>
                    <a:pt x="291" y="272"/>
                    <a:pt x="316" y="270"/>
                    <a:pt x="340" y="267"/>
                  </a:cubicBezTo>
                  <a:cubicBezTo>
                    <a:pt x="349" y="266"/>
                    <a:pt x="357" y="259"/>
                    <a:pt x="359" y="250"/>
                  </a:cubicBezTo>
                  <a:cubicBezTo>
                    <a:pt x="377" y="176"/>
                    <a:pt x="377" y="101"/>
                    <a:pt x="359" y="27"/>
                  </a:cubicBezTo>
                  <a:close/>
                  <a:moveTo>
                    <a:pt x="337" y="244"/>
                  </a:moveTo>
                  <a:cubicBezTo>
                    <a:pt x="238" y="256"/>
                    <a:pt x="139" y="256"/>
                    <a:pt x="40" y="244"/>
                  </a:cubicBezTo>
                  <a:cubicBezTo>
                    <a:pt x="23" y="174"/>
                    <a:pt x="23" y="103"/>
                    <a:pt x="40" y="32"/>
                  </a:cubicBezTo>
                  <a:cubicBezTo>
                    <a:pt x="139" y="20"/>
                    <a:pt x="238" y="20"/>
                    <a:pt x="337" y="32"/>
                  </a:cubicBezTo>
                  <a:cubicBezTo>
                    <a:pt x="354" y="103"/>
                    <a:pt x="354" y="174"/>
                    <a:pt x="337" y="24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595" tIns="45796" rIns="91595" bIns="4579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6" name="Freeform 15"/>
            <p:cNvSpPr>
              <a:spLocks noEditPoints="1"/>
            </p:cNvSpPr>
            <p:nvPr/>
          </p:nvSpPr>
          <p:spPr bwMode="auto">
            <a:xfrm>
              <a:off x="6611938" y="301625"/>
              <a:ext cx="131763" cy="128587"/>
            </a:xfrm>
            <a:custGeom>
              <a:avLst/>
              <a:gdLst>
                <a:gd name="T0" fmla="*/ 17 w 35"/>
                <a:gd name="T1" fmla="*/ 34 h 34"/>
                <a:gd name="T2" fmla="*/ 35 w 35"/>
                <a:gd name="T3" fmla="*/ 17 h 34"/>
                <a:gd name="T4" fmla="*/ 17 w 35"/>
                <a:gd name="T5" fmla="*/ 0 h 34"/>
                <a:gd name="T6" fmla="*/ 0 w 35"/>
                <a:gd name="T7" fmla="*/ 17 h 34"/>
                <a:gd name="T8" fmla="*/ 17 w 35"/>
                <a:gd name="T9" fmla="*/ 34 h 34"/>
                <a:gd name="T10" fmla="*/ 17 w 35"/>
                <a:gd name="T11" fmla="*/ 11 h 34"/>
                <a:gd name="T12" fmla="*/ 23 w 35"/>
                <a:gd name="T13" fmla="*/ 17 h 34"/>
                <a:gd name="T14" fmla="*/ 17 w 35"/>
                <a:gd name="T15" fmla="*/ 23 h 34"/>
                <a:gd name="T16" fmla="*/ 12 w 35"/>
                <a:gd name="T17" fmla="*/ 17 h 34"/>
                <a:gd name="T18" fmla="*/ 17 w 35"/>
                <a:gd name="T19" fmla="*/ 1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5" h="34">
                  <a:moveTo>
                    <a:pt x="17" y="34"/>
                  </a:moveTo>
                  <a:cubicBezTo>
                    <a:pt x="27" y="34"/>
                    <a:pt x="35" y="26"/>
                    <a:pt x="35" y="17"/>
                  </a:cubicBezTo>
                  <a:cubicBezTo>
                    <a:pt x="35" y="7"/>
                    <a:pt x="27" y="0"/>
                    <a:pt x="17" y="0"/>
                  </a:cubicBezTo>
                  <a:cubicBezTo>
                    <a:pt x="8" y="0"/>
                    <a:pt x="0" y="7"/>
                    <a:pt x="0" y="17"/>
                  </a:cubicBezTo>
                  <a:cubicBezTo>
                    <a:pt x="0" y="26"/>
                    <a:pt x="8" y="34"/>
                    <a:pt x="17" y="34"/>
                  </a:cubicBezTo>
                  <a:close/>
                  <a:moveTo>
                    <a:pt x="17" y="11"/>
                  </a:moveTo>
                  <a:cubicBezTo>
                    <a:pt x="21" y="11"/>
                    <a:pt x="23" y="14"/>
                    <a:pt x="23" y="17"/>
                  </a:cubicBezTo>
                  <a:cubicBezTo>
                    <a:pt x="23" y="20"/>
                    <a:pt x="21" y="23"/>
                    <a:pt x="17" y="23"/>
                  </a:cubicBezTo>
                  <a:cubicBezTo>
                    <a:pt x="14" y="23"/>
                    <a:pt x="12" y="20"/>
                    <a:pt x="12" y="17"/>
                  </a:cubicBezTo>
                  <a:cubicBezTo>
                    <a:pt x="12" y="14"/>
                    <a:pt x="14" y="11"/>
                    <a:pt x="17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595" tIns="45796" rIns="91595" bIns="4579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7" name="Freeform 16"/>
            <p:cNvSpPr>
              <a:spLocks/>
            </p:cNvSpPr>
            <p:nvPr/>
          </p:nvSpPr>
          <p:spPr bwMode="auto">
            <a:xfrm>
              <a:off x="6570663" y="860425"/>
              <a:ext cx="173038" cy="46037"/>
            </a:xfrm>
            <a:custGeom>
              <a:avLst/>
              <a:gdLst>
                <a:gd name="T0" fmla="*/ 40 w 46"/>
                <a:gd name="T1" fmla="*/ 0 h 12"/>
                <a:gd name="T2" fmla="*/ 5 w 46"/>
                <a:gd name="T3" fmla="*/ 0 h 12"/>
                <a:gd name="T4" fmla="*/ 0 w 46"/>
                <a:gd name="T5" fmla="*/ 6 h 12"/>
                <a:gd name="T6" fmla="*/ 5 w 46"/>
                <a:gd name="T7" fmla="*/ 12 h 12"/>
                <a:gd name="T8" fmla="*/ 40 w 46"/>
                <a:gd name="T9" fmla="*/ 12 h 12"/>
                <a:gd name="T10" fmla="*/ 46 w 46"/>
                <a:gd name="T11" fmla="*/ 6 h 12"/>
                <a:gd name="T12" fmla="*/ 40 w 46"/>
                <a:gd name="T13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6" h="12">
                  <a:moveTo>
                    <a:pt x="40" y="0"/>
                  </a:move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3"/>
                    <a:pt x="0" y="6"/>
                  </a:cubicBezTo>
                  <a:cubicBezTo>
                    <a:pt x="0" y="9"/>
                    <a:pt x="2" y="12"/>
                    <a:pt x="5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3" y="12"/>
                    <a:pt x="46" y="9"/>
                    <a:pt x="46" y="6"/>
                  </a:cubicBezTo>
                  <a:cubicBezTo>
                    <a:pt x="46" y="3"/>
                    <a:pt x="43" y="0"/>
                    <a:pt x="4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595" tIns="45796" rIns="91595" bIns="4579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8" name="Freeform 17"/>
            <p:cNvSpPr>
              <a:spLocks/>
            </p:cNvSpPr>
            <p:nvPr/>
          </p:nvSpPr>
          <p:spPr bwMode="auto">
            <a:xfrm>
              <a:off x="6611938" y="733425"/>
              <a:ext cx="173038" cy="41275"/>
            </a:xfrm>
            <a:custGeom>
              <a:avLst/>
              <a:gdLst>
                <a:gd name="T0" fmla="*/ 40 w 46"/>
                <a:gd name="T1" fmla="*/ 0 h 11"/>
                <a:gd name="T2" fmla="*/ 6 w 46"/>
                <a:gd name="T3" fmla="*/ 0 h 11"/>
                <a:gd name="T4" fmla="*/ 0 w 46"/>
                <a:gd name="T5" fmla="*/ 5 h 11"/>
                <a:gd name="T6" fmla="*/ 6 w 46"/>
                <a:gd name="T7" fmla="*/ 11 h 11"/>
                <a:gd name="T8" fmla="*/ 40 w 46"/>
                <a:gd name="T9" fmla="*/ 11 h 11"/>
                <a:gd name="T10" fmla="*/ 46 w 46"/>
                <a:gd name="T11" fmla="*/ 5 h 11"/>
                <a:gd name="T12" fmla="*/ 40 w 46"/>
                <a:gd name="T13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6" h="11">
                  <a:moveTo>
                    <a:pt x="40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2"/>
                    <a:pt x="0" y="5"/>
                  </a:cubicBezTo>
                  <a:cubicBezTo>
                    <a:pt x="0" y="9"/>
                    <a:pt x="3" y="11"/>
                    <a:pt x="6" y="11"/>
                  </a:cubicBezTo>
                  <a:cubicBezTo>
                    <a:pt x="40" y="11"/>
                    <a:pt x="40" y="11"/>
                    <a:pt x="40" y="11"/>
                  </a:cubicBezTo>
                  <a:cubicBezTo>
                    <a:pt x="44" y="11"/>
                    <a:pt x="46" y="9"/>
                    <a:pt x="46" y="5"/>
                  </a:cubicBezTo>
                  <a:cubicBezTo>
                    <a:pt x="46" y="2"/>
                    <a:pt x="44" y="0"/>
                    <a:pt x="4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595" tIns="45796" rIns="91595" bIns="4579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Freeform 18"/>
            <p:cNvSpPr>
              <a:spLocks/>
            </p:cNvSpPr>
            <p:nvPr/>
          </p:nvSpPr>
          <p:spPr bwMode="auto">
            <a:xfrm>
              <a:off x="6611938" y="601663"/>
              <a:ext cx="173038" cy="46037"/>
            </a:xfrm>
            <a:custGeom>
              <a:avLst/>
              <a:gdLst>
                <a:gd name="T0" fmla="*/ 40 w 46"/>
                <a:gd name="T1" fmla="*/ 0 h 12"/>
                <a:gd name="T2" fmla="*/ 6 w 46"/>
                <a:gd name="T3" fmla="*/ 0 h 12"/>
                <a:gd name="T4" fmla="*/ 0 w 46"/>
                <a:gd name="T5" fmla="*/ 6 h 12"/>
                <a:gd name="T6" fmla="*/ 6 w 46"/>
                <a:gd name="T7" fmla="*/ 12 h 12"/>
                <a:gd name="T8" fmla="*/ 40 w 46"/>
                <a:gd name="T9" fmla="*/ 12 h 12"/>
                <a:gd name="T10" fmla="*/ 46 w 46"/>
                <a:gd name="T11" fmla="*/ 6 h 12"/>
                <a:gd name="T12" fmla="*/ 40 w 46"/>
                <a:gd name="T13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6" h="12">
                  <a:moveTo>
                    <a:pt x="40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3"/>
                    <a:pt x="0" y="6"/>
                  </a:cubicBezTo>
                  <a:cubicBezTo>
                    <a:pt x="0" y="9"/>
                    <a:pt x="3" y="12"/>
                    <a:pt x="6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4" y="12"/>
                    <a:pt x="46" y="9"/>
                    <a:pt x="46" y="6"/>
                  </a:cubicBezTo>
                  <a:cubicBezTo>
                    <a:pt x="46" y="3"/>
                    <a:pt x="44" y="0"/>
                    <a:pt x="4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595" tIns="45796" rIns="91595" bIns="4579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" name="Freeform 19"/>
            <p:cNvSpPr>
              <a:spLocks/>
            </p:cNvSpPr>
            <p:nvPr/>
          </p:nvSpPr>
          <p:spPr bwMode="auto">
            <a:xfrm>
              <a:off x="5880100" y="422275"/>
              <a:ext cx="258763" cy="179387"/>
            </a:xfrm>
            <a:custGeom>
              <a:avLst/>
              <a:gdLst>
                <a:gd name="T0" fmla="*/ 63 w 69"/>
                <a:gd name="T1" fmla="*/ 0 h 48"/>
                <a:gd name="T2" fmla="*/ 10 w 69"/>
                <a:gd name="T3" fmla="*/ 4 h 48"/>
                <a:gd name="T4" fmla="*/ 3 w 69"/>
                <a:gd name="T5" fmla="*/ 10 h 48"/>
                <a:gd name="T6" fmla="*/ 0 w 69"/>
                <a:gd name="T7" fmla="*/ 42 h 48"/>
                <a:gd name="T8" fmla="*/ 5 w 69"/>
                <a:gd name="T9" fmla="*/ 48 h 48"/>
                <a:gd name="T10" fmla="*/ 11 w 69"/>
                <a:gd name="T11" fmla="*/ 42 h 48"/>
                <a:gd name="T12" fmla="*/ 13 w 69"/>
                <a:gd name="T13" fmla="*/ 21 h 48"/>
                <a:gd name="T14" fmla="*/ 20 w 69"/>
                <a:gd name="T15" fmla="*/ 14 h 48"/>
                <a:gd name="T16" fmla="*/ 63 w 69"/>
                <a:gd name="T17" fmla="*/ 11 h 48"/>
                <a:gd name="T18" fmla="*/ 69 w 69"/>
                <a:gd name="T19" fmla="*/ 5 h 48"/>
                <a:gd name="T20" fmla="*/ 63 w 69"/>
                <a:gd name="T21" fmla="*/ 0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9" h="48">
                  <a:moveTo>
                    <a:pt x="63" y="0"/>
                  </a:moveTo>
                  <a:cubicBezTo>
                    <a:pt x="10" y="4"/>
                    <a:pt x="10" y="4"/>
                    <a:pt x="10" y="4"/>
                  </a:cubicBezTo>
                  <a:cubicBezTo>
                    <a:pt x="7" y="4"/>
                    <a:pt x="4" y="7"/>
                    <a:pt x="3" y="10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46"/>
                    <a:pt x="2" y="48"/>
                    <a:pt x="5" y="48"/>
                  </a:cubicBezTo>
                  <a:cubicBezTo>
                    <a:pt x="8" y="48"/>
                    <a:pt x="11" y="46"/>
                    <a:pt x="11" y="42"/>
                  </a:cubicBezTo>
                  <a:cubicBezTo>
                    <a:pt x="13" y="21"/>
                    <a:pt x="13" y="21"/>
                    <a:pt x="13" y="21"/>
                  </a:cubicBezTo>
                  <a:cubicBezTo>
                    <a:pt x="14" y="17"/>
                    <a:pt x="16" y="15"/>
                    <a:pt x="20" y="14"/>
                  </a:cubicBezTo>
                  <a:cubicBezTo>
                    <a:pt x="63" y="11"/>
                    <a:pt x="63" y="11"/>
                    <a:pt x="63" y="11"/>
                  </a:cubicBezTo>
                  <a:cubicBezTo>
                    <a:pt x="66" y="11"/>
                    <a:pt x="69" y="9"/>
                    <a:pt x="69" y="5"/>
                  </a:cubicBezTo>
                  <a:cubicBezTo>
                    <a:pt x="69" y="2"/>
                    <a:pt x="66" y="0"/>
                    <a:pt x="6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595" tIns="45796" rIns="91595" bIns="4579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1" name="Group 50"/>
          <p:cNvGrpSpPr/>
          <p:nvPr/>
        </p:nvGrpSpPr>
        <p:grpSpPr>
          <a:xfrm>
            <a:off x="7129634" y="4293573"/>
            <a:ext cx="448155" cy="385938"/>
            <a:chOff x="2727325" y="-39687"/>
            <a:chExt cx="1463675" cy="1260475"/>
          </a:xfrm>
          <a:solidFill>
            <a:schemeClr val="bg1"/>
          </a:solidFill>
        </p:grpSpPr>
        <p:sp>
          <p:nvSpPr>
            <p:cNvPr id="52" name="Freeform 20"/>
            <p:cNvSpPr>
              <a:spLocks noEditPoints="1"/>
            </p:cNvSpPr>
            <p:nvPr/>
          </p:nvSpPr>
          <p:spPr bwMode="auto">
            <a:xfrm>
              <a:off x="2727325" y="-39687"/>
              <a:ext cx="1463675" cy="1260475"/>
            </a:xfrm>
            <a:custGeom>
              <a:avLst/>
              <a:gdLst>
                <a:gd name="T0" fmla="*/ 347 w 390"/>
                <a:gd name="T1" fmla="*/ 42 h 336"/>
                <a:gd name="T2" fmla="*/ 195 w 390"/>
                <a:gd name="T3" fmla="*/ 38 h 336"/>
                <a:gd name="T4" fmla="*/ 43 w 390"/>
                <a:gd name="T5" fmla="*/ 42 h 336"/>
                <a:gd name="T6" fmla="*/ 43 w 390"/>
                <a:gd name="T7" fmla="*/ 196 h 336"/>
                <a:gd name="T8" fmla="*/ 170 w 390"/>
                <a:gd name="T9" fmla="*/ 322 h 336"/>
                <a:gd name="T10" fmla="*/ 220 w 390"/>
                <a:gd name="T11" fmla="*/ 322 h 336"/>
                <a:gd name="T12" fmla="*/ 347 w 390"/>
                <a:gd name="T13" fmla="*/ 196 h 336"/>
                <a:gd name="T14" fmla="*/ 347 w 390"/>
                <a:gd name="T15" fmla="*/ 42 h 336"/>
                <a:gd name="T16" fmla="*/ 330 w 390"/>
                <a:gd name="T17" fmla="*/ 180 h 336"/>
                <a:gd name="T18" fmla="*/ 203 w 390"/>
                <a:gd name="T19" fmla="*/ 306 h 336"/>
                <a:gd name="T20" fmla="*/ 187 w 390"/>
                <a:gd name="T21" fmla="*/ 306 h 336"/>
                <a:gd name="T22" fmla="*/ 59 w 390"/>
                <a:gd name="T23" fmla="*/ 180 h 336"/>
                <a:gd name="T24" fmla="*/ 59 w 390"/>
                <a:gd name="T25" fmla="*/ 58 h 336"/>
                <a:gd name="T26" fmla="*/ 179 w 390"/>
                <a:gd name="T27" fmla="*/ 55 h 336"/>
                <a:gd name="T28" fmla="*/ 195 w 390"/>
                <a:gd name="T29" fmla="*/ 70 h 336"/>
                <a:gd name="T30" fmla="*/ 210 w 390"/>
                <a:gd name="T31" fmla="*/ 55 h 336"/>
                <a:gd name="T32" fmla="*/ 330 w 390"/>
                <a:gd name="T33" fmla="*/ 58 h 336"/>
                <a:gd name="T34" fmla="*/ 330 w 390"/>
                <a:gd name="T35" fmla="*/ 180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90" h="336">
                  <a:moveTo>
                    <a:pt x="347" y="42"/>
                  </a:moveTo>
                  <a:cubicBezTo>
                    <a:pt x="305" y="0"/>
                    <a:pt x="238" y="0"/>
                    <a:pt x="195" y="38"/>
                  </a:cubicBezTo>
                  <a:cubicBezTo>
                    <a:pt x="152" y="0"/>
                    <a:pt x="85" y="0"/>
                    <a:pt x="43" y="42"/>
                  </a:cubicBezTo>
                  <a:cubicBezTo>
                    <a:pt x="0" y="84"/>
                    <a:pt x="0" y="154"/>
                    <a:pt x="43" y="196"/>
                  </a:cubicBezTo>
                  <a:cubicBezTo>
                    <a:pt x="55" y="208"/>
                    <a:pt x="170" y="322"/>
                    <a:pt x="170" y="322"/>
                  </a:cubicBezTo>
                  <a:cubicBezTo>
                    <a:pt x="184" y="336"/>
                    <a:pt x="206" y="336"/>
                    <a:pt x="220" y="322"/>
                  </a:cubicBezTo>
                  <a:cubicBezTo>
                    <a:pt x="220" y="322"/>
                    <a:pt x="345" y="198"/>
                    <a:pt x="347" y="196"/>
                  </a:cubicBezTo>
                  <a:cubicBezTo>
                    <a:pt x="390" y="154"/>
                    <a:pt x="390" y="84"/>
                    <a:pt x="347" y="42"/>
                  </a:cubicBezTo>
                  <a:close/>
                  <a:moveTo>
                    <a:pt x="330" y="180"/>
                  </a:moveTo>
                  <a:cubicBezTo>
                    <a:pt x="203" y="306"/>
                    <a:pt x="203" y="306"/>
                    <a:pt x="203" y="306"/>
                  </a:cubicBezTo>
                  <a:cubicBezTo>
                    <a:pt x="199" y="310"/>
                    <a:pt x="191" y="310"/>
                    <a:pt x="187" y="306"/>
                  </a:cubicBezTo>
                  <a:cubicBezTo>
                    <a:pt x="59" y="180"/>
                    <a:pt x="59" y="180"/>
                    <a:pt x="59" y="180"/>
                  </a:cubicBezTo>
                  <a:cubicBezTo>
                    <a:pt x="25" y="146"/>
                    <a:pt x="25" y="92"/>
                    <a:pt x="59" y="58"/>
                  </a:cubicBezTo>
                  <a:cubicBezTo>
                    <a:pt x="92" y="26"/>
                    <a:pt x="145" y="25"/>
                    <a:pt x="179" y="55"/>
                  </a:cubicBezTo>
                  <a:cubicBezTo>
                    <a:pt x="195" y="70"/>
                    <a:pt x="195" y="70"/>
                    <a:pt x="195" y="70"/>
                  </a:cubicBezTo>
                  <a:cubicBezTo>
                    <a:pt x="210" y="55"/>
                    <a:pt x="210" y="55"/>
                    <a:pt x="210" y="55"/>
                  </a:cubicBezTo>
                  <a:cubicBezTo>
                    <a:pt x="245" y="25"/>
                    <a:pt x="298" y="26"/>
                    <a:pt x="330" y="58"/>
                  </a:cubicBezTo>
                  <a:cubicBezTo>
                    <a:pt x="364" y="92"/>
                    <a:pt x="364" y="146"/>
                    <a:pt x="330" y="18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595" tIns="45796" rIns="91595" bIns="4579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Freeform 21"/>
            <p:cNvSpPr>
              <a:spLocks/>
            </p:cNvSpPr>
            <p:nvPr/>
          </p:nvSpPr>
          <p:spPr bwMode="auto">
            <a:xfrm>
              <a:off x="2982913" y="215900"/>
              <a:ext cx="206375" cy="201612"/>
            </a:xfrm>
            <a:custGeom>
              <a:avLst/>
              <a:gdLst>
                <a:gd name="T0" fmla="*/ 49 w 55"/>
                <a:gd name="T1" fmla="*/ 0 h 54"/>
                <a:gd name="T2" fmla="*/ 49 w 55"/>
                <a:gd name="T3" fmla="*/ 0 h 54"/>
                <a:gd name="T4" fmla="*/ 0 w 55"/>
                <a:gd name="T5" fmla="*/ 48 h 54"/>
                <a:gd name="T6" fmla="*/ 0 w 55"/>
                <a:gd name="T7" fmla="*/ 48 h 54"/>
                <a:gd name="T8" fmla="*/ 6 w 55"/>
                <a:gd name="T9" fmla="*/ 54 h 54"/>
                <a:gd name="T10" fmla="*/ 12 w 55"/>
                <a:gd name="T11" fmla="*/ 48 h 54"/>
                <a:gd name="T12" fmla="*/ 12 w 55"/>
                <a:gd name="T13" fmla="*/ 48 h 54"/>
                <a:gd name="T14" fmla="*/ 49 w 55"/>
                <a:gd name="T15" fmla="*/ 11 h 54"/>
                <a:gd name="T16" fmla="*/ 49 w 55"/>
                <a:gd name="T17" fmla="*/ 11 h 54"/>
                <a:gd name="T18" fmla="*/ 55 w 55"/>
                <a:gd name="T19" fmla="*/ 5 h 54"/>
                <a:gd name="T20" fmla="*/ 49 w 55"/>
                <a:gd name="T21" fmla="*/ 0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5" h="54">
                  <a:moveTo>
                    <a:pt x="49" y="0"/>
                  </a:moveTo>
                  <a:cubicBezTo>
                    <a:pt x="49" y="0"/>
                    <a:pt x="49" y="0"/>
                    <a:pt x="49" y="0"/>
                  </a:cubicBezTo>
                  <a:cubicBezTo>
                    <a:pt x="22" y="0"/>
                    <a:pt x="0" y="21"/>
                    <a:pt x="0" y="48"/>
                  </a:cubicBezTo>
                  <a:cubicBezTo>
                    <a:pt x="0" y="48"/>
                    <a:pt x="0" y="48"/>
                    <a:pt x="0" y="48"/>
                  </a:cubicBezTo>
                  <a:cubicBezTo>
                    <a:pt x="0" y="52"/>
                    <a:pt x="3" y="54"/>
                    <a:pt x="6" y="54"/>
                  </a:cubicBezTo>
                  <a:cubicBezTo>
                    <a:pt x="9" y="54"/>
                    <a:pt x="12" y="52"/>
                    <a:pt x="12" y="48"/>
                  </a:cubicBezTo>
                  <a:cubicBezTo>
                    <a:pt x="12" y="48"/>
                    <a:pt x="12" y="48"/>
                    <a:pt x="12" y="48"/>
                  </a:cubicBezTo>
                  <a:cubicBezTo>
                    <a:pt x="12" y="28"/>
                    <a:pt x="29" y="11"/>
                    <a:pt x="49" y="11"/>
                  </a:cubicBezTo>
                  <a:cubicBezTo>
                    <a:pt x="49" y="11"/>
                    <a:pt x="49" y="11"/>
                    <a:pt x="49" y="11"/>
                  </a:cubicBezTo>
                  <a:cubicBezTo>
                    <a:pt x="52" y="11"/>
                    <a:pt x="55" y="8"/>
                    <a:pt x="55" y="5"/>
                  </a:cubicBezTo>
                  <a:cubicBezTo>
                    <a:pt x="55" y="2"/>
                    <a:pt x="52" y="0"/>
                    <a:pt x="49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595" tIns="45796" rIns="91595" bIns="4579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54" name="Freeform 13"/>
          <p:cNvSpPr>
            <a:spLocks noChangeAspect="1" noEditPoints="1"/>
          </p:cNvSpPr>
          <p:nvPr/>
        </p:nvSpPr>
        <p:spPr bwMode="auto">
          <a:xfrm>
            <a:off x="6079830" y="3099243"/>
            <a:ext cx="424090" cy="412991"/>
          </a:xfrm>
          <a:custGeom>
            <a:avLst/>
            <a:gdLst>
              <a:gd name="T0" fmla="*/ 161 w 226"/>
              <a:gd name="T1" fmla="*/ 0 h 220"/>
              <a:gd name="T2" fmla="*/ 96 w 226"/>
              <a:gd name="T3" fmla="*/ 47 h 220"/>
              <a:gd name="T4" fmla="*/ 95 w 226"/>
              <a:gd name="T5" fmla="*/ 47 h 220"/>
              <a:gd name="T6" fmla="*/ 24 w 226"/>
              <a:gd name="T7" fmla="*/ 119 h 220"/>
              <a:gd name="T8" fmla="*/ 1 w 226"/>
              <a:gd name="T9" fmla="*/ 189 h 220"/>
              <a:gd name="T10" fmla="*/ 24 w 226"/>
              <a:gd name="T11" fmla="*/ 220 h 220"/>
              <a:gd name="T12" fmla="*/ 90 w 226"/>
              <a:gd name="T13" fmla="*/ 203 h 220"/>
              <a:gd name="T14" fmla="*/ 207 w 226"/>
              <a:gd name="T15" fmla="*/ 91 h 220"/>
              <a:gd name="T16" fmla="*/ 110 w 226"/>
              <a:gd name="T17" fmla="*/ 164 h 220"/>
              <a:gd name="T18" fmla="*/ 170 w 226"/>
              <a:gd name="T19" fmla="*/ 81 h 220"/>
              <a:gd name="T20" fmla="*/ 163 w 226"/>
              <a:gd name="T21" fmla="*/ 115 h 220"/>
              <a:gd name="T22" fmla="*/ 110 w 226"/>
              <a:gd name="T23" fmla="*/ 169 h 220"/>
              <a:gd name="T24" fmla="*/ 102 w 226"/>
              <a:gd name="T25" fmla="*/ 139 h 220"/>
              <a:gd name="T26" fmla="*/ 79 w 226"/>
              <a:gd name="T27" fmla="*/ 117 h 220"/>
              <a:gd name="T28" fmla="*/ 159 w 226"/>
              <a:gd name="T29" fmla="*/ 61 h 220"/>
              <a:gd name="T30" fmla="*/ 102 w 226"/>
              <a:gd name="T31" fmla="*/ 139 h 220"/>
              <a:gd name="T32" fmla="*/ 52 w 226"/>
              <a:gd name="T33" fmla="*/ 110 h 220"/>
              <a:gd name="T34" fmla="*/ 137 w 226"/>
              <a:gd name="T35" fmla="*/ 49 h 220"/>
              <a:gd name="T36" fmla="*/ 29 w 226"/>
              <a:gd name="T37" fmla="*/ 205 h 220"/>
              <a:gd name="T38" fmla="*/ 14 w 226"/>
              <a:gd name="T39" fmla="*/ 196 h 220"/>
              <a:gd name="T40" fmla="*/ 22 w 226"/>
              <a:gd name="T41" fmla="*/ 166 h 220"/>
              <a:gd name="T42" fmla="*/ 54 w 226"/>
              <a:gd name="T43" fmla="*/ 199 h 220"/>
              <a:gd name="T44" fmla="*/ 61 w 226"/>
              <a:gd name="T45" fmla="*/ 197 h 220"/>
              <a:gd name="T46" fmla="*/ 24 w 226"/>
              <a:gd name="T47" fmla="*/ 159 h 220"/>
              <a:gd name="T48" fmla="*/ 33 w 226"/>
              <a:gd name="T49" fmla="*/ 129 h 220"/>
              <a:gd name="T50" fmla="*/ 89 w 226"/>
              <a:gd name="T51" fmla="*/ 189 h 220"/>
              <a:gd name="T52" fmla="*/ 61 w 226"/>
              <a:gd name="T53" fmla="*/ 197 h 220"/>
              <a:gd name="T54" fmla="*/ 186 w 226"/>
              <a:gd name="T55" fmla="*/ 93 h 220"/>
              <a:gd name="T56" fmla="*/ 168 w 226"/>
              <a:gd name="T57" fmla="*/ 52 h 220"/>
              <a:gd name="T58" fmla="*/ 139 w 226"/>
              <a:gd name="T59" fmla="*/ 23 h 220"/>
              <a:gd name="T60" fmla="*/ 192 w 226"/>
              <a:gd name="T61" fmla="*/ 27 h 220"/>
              <a:gd name="T62" fmla="*/ 197 w 226"/>
              <a:gd name="T63" fmla="*/ 81 h 2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226" h="220">
                <a:moveTo>
                  <a:pt x="202" y="18"/>
                </a:moveTo>
                <a:cubicBezTo>
                  <a:pt x="191" y="6"/>
                  <a:pt x="176" y="0"/>
                  <a:pt x="161" y="0"/>
                </a:cubicBezTo>
                <a:cubicBezTo>
                  <a:pt x="149" y="0"/>
                  <a:pt x="137" y="5"/>
                  <a:pt x="129" y="13"/>
                </a:cubicBezTo>
                <a:cubicBezTo>
                  <a:pt x="96" y="47"/>
                  <a:pt x="96" y="47"/>
                  <a:pt x="96" y="47"/>
                </a:cubicBezTo>
                <a:cubicBezTo>
                  <a:pt x="96" y="47"/>
                  <a:pt x="95" y="47"/>
                  <a:pt x="95" y="47"/>
                </a:cubicBezTo>
                <a:cubicBezTo>
                  <a:pt x="95" y="47"/>
                  <a:pt x="95" y="47"/>
                  <a:pt x="95" y="47"/>
                </a:cubicBezTo>
                <a:cubicBezTo>
                  <a:pt x="95" y="47"/>
                  <a:pt x="95" y="47"/>
                  <a:pt x="95" y="47"/>
                </a:cubicBezTo>
                <a:cubicBezTo>
                  <a:pt x="24" y="119"/>
                  <a:pt x="24" y="119"/>
                  <a:pt x="24" y="119"/>
                </a:cubicBezTo>
                <a:cubicBezTo>
                  <a:pt x="21" y="122"/>
                  <a:pt x="19" y="126"/>
                  <a:pt x="17" y="130"/>
                </a:cubicBezTo>
                <a:cubicBezTo>
                  <a:pt x="1" y="189"/>
                  <a:pt x="1" y="189"/>
                  <a:pt x="1" y="189"/>
                </a:cubicBezTo>
                <a:cubicBezTo>
                  <a:pt x="1" y="189"/>
                  <a:pt x="0" y="194"/>
                  <a:pt x="0" y="196"/>
                </a:cubicBezTo>
                <a:cubicBezTo>
                  <a:pt x="0" y="209"/>
                  <a:pt x="11" y="220"/>
                  <a:pt x="24" y="220"/>
                </a:cubicBezTo>
                <a:cubicBezTo>
                  <a:pt x="27" y="220"/>
                  <a:pt x="32" y="219"/>
                  <a:pt x="32" y="219"/>
                </a:cubicBezTo>
                <a:cubicBezTo>
                  <a:pt x="90" y="203"/>
                  <a:pt x="90" y="203"/>
                  <a:pt x="90" y="203"/>
                </a:cubicBezTo>
                <a:cubicBezTo>
                  <a:pt x="95" y="202"/>
                  <a:pt x="99" y="200"/>
                  <a:pt x="102" y="196"/>
                </a:cubicBezTo>
                <a:cubicBezTo>
                  <a:pt x="207" y="91"/>
                  <a:pt x="207" y="91"/>
                  <a:pt x="207" y="91"/>
                </a:cubicBezTo>
                <a:cubicBezTo>
                  <a:pt x="226" y="72"/>
                  <a:pt x="224" y="40"/>
                  <a:pt x="202" y="18"/>
                </a:cubicBezTo>
                <a:close/>
                <a:moveTo>
                  <a:pt x="110" y="164"/>
                </a:moveTo>
                <a:cubicBezTo>
                  <a:pt x="110" y="157"/>
                  <a:pt x="108" y="151"/>
                  <a:pt x="105" y="146"/>
                </a:cubicBezTo>
                <a:cubicBezTo>
                  <a:pt x="170" y="81"/>
                  <a:pt x="170" y="81"/>
                  <a:pt x="170" y="81"/>
                </a:cubicBezTo>
                <a:cubicBezTo>
                  <a:pt x="174" y="93"/>
                  <a:pt x="172" y="106"/>
                  <a:pt x="163" y="115"/>
                </a:cubicBezTo>
                <a:cubicBezTo>
                  <a:pt x="163" y="115"/>
                  <a:pt x="163" y="115"/>
                  <a:pt x="163" y="115"/>
                </a:cubicBezTo>
                <a:cubicBezTo>
                  <a:pt x="163" y="115"/>
                  <a:pt x="163" y="115"/>
                  <a:pt x="163" y="115"/>
                </a:cubicBezTo>
                <a:cubicBezTo>
                  <a:pt x="110" y="169"/>
                  <a:pt x="110" y="169"/>
                  <a:pt x="110" y="169"/>
                </a:cubicBezTo>
                <a:cubicBezTo>
                  <a:pt x="110" y="167"/>
                  <a:pt x="110" y="165"/>
                  <a:pt x="110" y="164"/>
                </a:cubicBezTo>
                <a:close/>
                <a:moveTo>
                  <a:pt x="102" y="139"/>
                </a:moveTo>
                <a:cubicBezTo>
                  <a:pt x="99" y="135"/>
                  <a:pt x="96" y="131"/>
                  <a:pt x="93" y="127"/>
                </a:cubicBezTo>
                <a:cubicBezTo>
                  <a:pt x="88" y="123"/>
                  <a:pt x="84" y="120"/>
                  <a:pt x="79" y="117"/>
                </a:cubicBezTo>
                <a:cubicBezTo>
                  <a:pt x="144" y="52"/>
                  <a:pt x="144" y="52"/>
                  <a:pt x="144" y="52"/>
                </a:cubicBezTo>
                <a:cubicBezTo>
                  <a:pt x="149" y="54"/>
                  <a:pt x="154" y="57"/>
                  <a:pt x="159" y="61"/>
                </a:cubicBezTo>
                <a:cubicBezTo>
                  <a:pt x="162" y="65"/>
                  <a:pt x="165" y="69"/>
                  <a:pt x="167" y="74"/>
                </a:cubicBezTo>
                <a:lnTo>
                  <a:pt x="102" y="139"/>
                </a:lnTo>
                <a:close/>
                <a:moveTo>
                  <a:pt x="72" y="114"/>
                </a:moveTo>
                <a:cubicBezTo>
                  <a:pt x="66" y="111"/>
                  <a:pt x="59" y="110"/>
                  <a:pt x="52" y="110"/>
                </a:cubicBezTo>
                <a:cubicBezTo>
                  <a:pt x="105" y="56"/>
                  <a:pt x="105" y="56"/>
                  <a:pt x="105" y="56"/>
                </a:cubicBezTo>
                <a:cubicBezTo>
                  <a:pt x="113" y="48"/>
                  <a:pt x="125" y="46"/>
                  <a:pt x="137" y="49"/>
                </a:cubicBezTo>
                <a:lnTo>
                  <a:pt x="72" y="114"/>
                </a:lnTo>
                <a:close/>
                <a:moveTo>
                  <a:pt x="29" y="205"/>
                </a:moveTo>
                <a:cubicBezTo>
                  <a:pt x="28" y="206"/>
                  <a:pt x="26" y="206"/>
                  <a:pt x="24" y="206"/>
                </a:cubicBezTo>
                <a:cubicBezTo>
                  <a:pt x="18" y="206"/>
                  <a:pt x="14" y="202"/>
                  <a:pt x="14" y="196"/>
                </a:cubicBezTo>
                <a:cubicBezTo>
                  <a:pt x="14" y="195"/>
                  <a:pt x="14" y="193"/>
                  <a:pt x="14" y="192"/>
                </a:cubicBezTo>
                <a:cubicBezTo>
                  <a:pt x="22" y="166"/>
                  <a:pt x="22" y="166"/>
                  <a:pt x="22" y="166"/>
                </a:cubicBezTo>
                <a:cubicBezTo>
                  <a:pt x="30" y="166"/>
                  <a:pt x="38" y="169"/>
                  <a:pt x="45" y="175"/>
                </a:cubicBezTo>
                <a:cubicBezTo>
                  <a:pt x="51" y="182"/>
                  <a:pt x="55" y="191"/>
                  <a:pt x="54" y="199"/>
                </a:cubicBezTo>
                <a:lnTo>
                  <a:pt x="29" y="205"/>
                </a:lnTo>
                <a:close/>
                <a:moveTo>
                  <a:pt x="61" y="197"/>
                </a:moveTo>
                <a:cubicBezTo>
                  <a:pt x="61" y="188"/>
                  <a:pt x="57" y="178"/>
                  <a:pt x="50" y="170"/>
                </a:cubicBezTo>
                <a:cubicBezTo>
                  <a:pt x="42" y="163"/>
                  <a:pt x="33" y="159"/>
                  <a:pt x="24" y="159"/>
                </a:cubicBezTo>
                <a:cubicBezTo>
                  <a:pt x="30" y="134"/>
                  <a:pt x="30" y="134"/>
                  <a:pt x="30" y="134"/>
                </a:cubicBezTo>
                <a:cubicBezTo>
                  <a:pt x="31" y="132"/>
                  <a:pt x="32" y="131"/>
                  <a:pt x="33" y="129"/>
                </a:cubicBezTo>
                <a:cubicBezTo>
                  <a:pt x="47" y="119"/>
                  <a:pt x="68" y="122"/>
                  <a:pt x="83" y="137"/>
                </a:cubicBezTo>
                <a:cubicBezTo>
                  <a:pt x="98" y="153"/>
                  <a:pt x="101" y="175"/>
                  <a:pt x="89" y="189"/>
                </a:cubicBezTo>
                <a:cubicBezTo>
                  <a:pt x="88" y="190"/>
                  <a:pt x="87" y="190"/>
                  <a:pt x="86" y="190"/>
                </a:cubicBezTo>
                <a:lnTo>
                  <a:pt x="61" y="197"/>
                </a:lnTo>
                <a:close/>
                <a:moveTo>
                  <a:pt x="197" y="81"/>
                </a:moveTo>
                <a:cubicBezTo>
                  <a:pt x="186" y="93"/>
                  <a:pt x="186" y="93"/>
                  <a:pt x="186" y="93"/>
                </a:cubicBezTo>
                <a:cubicBezTo>
                  <a:pt x="186" y="91"/>
                  <a:pt x="186" y="90"/>
                  <a:pt x="186" y="88"/>
                </a:cubicBezTo>
                <a:cubicBezTo>
                  <a:pt x="185" y="75"/>
                  <a:pt x="178" y="62"/>
                  <a:pt x="168" y="52"/>
                </a:cubicBezTo>
                <a:cubicBezTo>
                  <a:pt x="157" y="41"/>
                  <a:pt x="142" y="34"/>
                  <a:pt x="127" y="34"/>
                </a:cubicBezTo>
                <a:cubicBezTo>
                  <a:pt x="139" y="23"/>
                  <a:pt x="139" y="23"/>
                  <a:pt x="139" y="23"/>
                </a:cubicBezTo>
                <a:cubicBezTo>
                  <a:pt x="145" y="17"/>
                  <a:pt x="153" y="14"/>
                  <a:pt x="161" y="14"/>
                </a:cubicBezTo>
                <a:cubicBezTo>
                  <a:pt x="172" y="14"/>
                  <a:pt x="184" y="19"/>
                  <a:pt x="192" y="27"/>
                </a:cubicBezTo>
                <a:cubicBezTo>
                  <a:pt x="201" y="36"/>
                  <a:pt x="205" y="46"/>
                  <a:pt x="206" y="56"/>
                </a:cubicBezTo>
                <a:cubicBezTo>
                  <a:pt x="207" y="66"/>
                  <a:pt x="204" y="75"/>
                  <a:pt x="197" y="8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595" tIns="45796" rIns="91595" bIns="45796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id-ID" sz="781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7029548" y="5070177"/>
            <a:ext cx="1768355" cy="22432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215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215" dirty="0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7916792" y="4029287"/>
            <a:ext cx="1768355" cy="22432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215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215" dirty="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6845952" y="2816561"/>
            <a:ext cx="1768355" cy="22432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215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215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6084494" y="1699468"/>
            <a:ext cx="1768355" cy="22432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215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215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6090264" y="1937485"/>
            <a:ext cx="2707640" cy="385057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zh-CN" altLang="en-US" sz="695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69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，点击添加相关标题文字，修改文字内容，也可以直接复制你的内容到此。，点击添加相关标题文字，修改文字内容，也可以直接复制你的内容到此。</a:t>
            </a:r>
            <a:endParaRPr lang="en-US" altLang="zh-CN" sz="695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6869197" y="3035657"/>
            <a:ext cx="2707640" cy="385057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zh-CN" altLang="en-US" sz="695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69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，点击添加相关标题文字，修改文字内容，也可以直接复制你的内容到此。，点击添加相关标题文字，修改文字内容，也可以直接复制你的内容到此。</a:t>
            </a:r>
            <a:endParaRPr lang="en-US" altLang="zh-CN" sz="695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7916808" y="4254292"/>
            <a:ext cx="2643848" cy="385057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zh-CN" altLang="en-US" sz="695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69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，点击添加相关标题文字，修改文字内容，也可以直接复制你的内容到此。，点击添加相关标题文字，修改文字内容，也可以直接复制你的内容到此。</a:t>
            </a:r>
            <a:endParaRPr lang="en-US" altLang="zh-CN" sz="695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7026648" y="5304303"/>
            <a:ext cx="2707640" cy="385057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zh-CN" altLang="en-US" sz="69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请替换文字内容，点击添加相关标题文字，修改文字内容，也可以直接复制你的内容到此。，点击添加相关标题文字，修改文字内容，也可以直接复制你的内容到此。</a:t>
            </a:r>
            <a:endParaRPr lang="en-US" altLang="zh-CN" sz="695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7" name="Content Placeholder 2"/>
          <p:cNvSpPr txBox="1">
            <a:spLocks/>
          </p:cNvSpPr>
          <p:nvPr/>
        </p:nvSpPr>
        <p:spPr>
          <a:xfrm>
            <a:off x="304800" y="155289"/>
            <a:ext cx="2884215" cy="435262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18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18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8" name="Content Placeholder 2"/>
          <p:cNvSpPr txBox="1">
            <a:spLocks/>
          </p:cNvSpPr>
          <p:nvPr/>
        </p:nvSpPr>
        <p:spPr>
          <a:xfrm>
            <a:off x="314694" y="409095"/>
            <a:ext cx="2658297" cy="315563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altLang="zh-CN" sz="1400" dirty="0">
                <a:solidFill>
                  <a:schemeClr val="bg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400" dirty="0">
              <a:solidFill>
                <a:schemeClr val="bg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741368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1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5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0"/>
                            </p:stCondLst>
                            <p:childTnLst>
                              <p:par>
                                <p:cTn id="37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9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0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65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7000"/>
                            </p:stCondLst>
                            <p:childTnLst>
                              <p:par>
                                <p:cTn id="5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7500"/>
                            </p:stCondLst>
                            <p:childTnLst>
                              <p:par>
                                <p:cTn id="5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80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5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90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5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0000"/>
                            </p:stCondLst>
                            <p:childTnLst>
                              <p:par>
                                <p:cTn id="8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10500"/>
                            </p:stCondLst>
                            <p:childTnLst>
                              <p:par>
                                <p:cTn id="8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11000"/>
                            </p:stCondLst>
                            <p:childTnLst>
                              <p:par>
                                <p:cTn id="9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1500"/>
                            </p:stCondLst>
                            <p:childTnLst>
                              <p:par>
                                <p:cTn id="9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3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3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3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3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 animBg="1"/>
      <p:bldP spid="55" grpId="0"/>
      <p:bldP spid="56" grpId="0"/>
      <p:bldP spid="57" grpId="0"/>
      <p:bldP spid="58" grpId="0"/>
      <p:bldP spid="59" grpId="0"/>
      <p:bldP spid="60" grpId="0"/>
      <p:bldP spid="61" grpId="0"/>
      <p:bldP spid="6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794" y="448"/>
            <a:ext cx="12857163" cy="723175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2" name="矩形 1"/>
          <p:cNvSpPr/>
          <p:nvPr/>
        </p:nvSpPr>
        <p:spPr>
          <a:xfrm>
            <a:off x="794" y="2032344"/>
            <a:ext cx="12857163" cy="2303972"/>
          </a:xfrm>
          <a:prstGeom prst="rect">
            <a:avLst/>
          </a:prstGeom>
          <a:solidFill>
            <a:srgbClr val="FFFFFF">
              <a:alpha val="6509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矩形 259"/>
          <p:cNvSpPr>
            <a:spLocks noChangeArrowheads="1"/>
          </p:cNvSpPr>
          <p:nvPr/>
        </p:nvSpPr>
        <p:spPr bwMode="auto">
          <a:xfrm>
            <a:off x="6155941" y="3588178"/>
            <a:ext cx="2505406" cy="338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US" altLang="zh-CN" sz="1600" cap="all" dirty="0">
                <a:solidFill>
                  <a:schemeClr val="accent1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Click on add related title words</a:t>
            </a:r>
            <a:endParaRPr lang="zh-CN" altLang="en-US" sz="1600" cap="all" dirty="0">
              <a:solidFill>
                <a:schemeClr val="accent1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矩形 259"/>
          <p:cNvSpPr>
            <a:spLocks noChangeArrowheads="1"/>
          </p:cNvSpPr>
          <p:nvPr/>
        </p:nvSpPr>
        <p:spPr bwMode="auto">
          <a:xfrm>
            <a:off x="6155941" y="3164993"/>
            <a:ext cx="3297396" cy="4616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sz="2400" dirty="0">
                <a:solidFill>
                  <a:schemeClr val="accent1"/>
                </a:solidFill>
                <a:latin typeface="Arial" panose="020B0604020202020204" pitchFamily="34" charset="0"/>
                <a:cs typeface="+mn-ea"/>
                <a:sym typeface="+mn-lt"/>
              </a:rPr>
              <a:t>点击添加相关标题文字</a:t>
            </a:r>
            <a:endParaRPr lang="zh-CN" altLang="en-US" sz="2400" cap="all" dirty="0">
              <a:solidFill>
                <a:schemeClr val="accent1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矩形 259"/>
          <p:cNvSpPr>
            <a:spLocks noChangeArrowheads="1"/>
          </p:cNvSpPr>
          <p:nvPr/>
        </p:nvSpPr>
        <p:spPr bwMode="auto">
          <a:xfrm>
            <a:off x="6155942" y="2176344"/>
            <a:ext cx="993513" cy="11078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US" altLang="zh-CN" sz="6599" dirty="0" smtClean="0">
                <a:solidFill>
                  <a:schemeClr val="accent1"/>
                </a:solidFill>
                <a:latin typeface="Agency FB" panose="020B0503020202020204" pitchFamily="34" charset="0"/>
                <a:cs typeface="+mn-ea"/>
                <a:sym typeface="+mn-lt"/>
              </a:rPr>
              <a:t>03</a:t>
            </a:r>
            <a:endParaRPr lang="zh-CN" altLang="en-US" sz="6599" cap="all" dirty="0">
              <a:solidFill>
                <a:schemeClr val="accent1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25427" y="520364"/>
            <a:ext cx="2192913" cy="5066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8713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50"/>
                            </p:stCondLst>
                            <p:childTnLst>
                              <p:par>
                                <p:cTn id="17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50"/>
                            </p:stCondLst>
                            <p:childTnLst>
                              <p:par>
                                <p:cTn id="2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 tmFilter="0,0; .5, 1; 1, 1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800"/>
                            </p:stCondLst>
                            <p:childTnLst>
                              <p:par>
                                <p:cTn id="41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42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300"/>
                            </p:stCondLst>
                            <p:childTnLst>
                              <p:par>
                                <p:cTn id="4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6" grpId="0"/>
      <p:bldP spid="16" grpId="1"/>
      <p:bldP spid="17" grpId="0"/>
      <p:bldP spid="17" grpId="1"/>
      <p:bldP spid="18" grpId="0"/>
      <p:bldP spid="18" grpId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4945784" y="4880024"/>
            <a:ext cx="2969972" cy="763137"/>
            <a:chOff x="4475937" y="4698842"/>
            <a:chExt cx="3243170" cy="833335"/>
          </a:xfrm>
        </p:grpSpPr>
        <p:sp>
          <p:nvSpPr>
            <p:cNvPr id="8" name="Oval 7"/>
            <p:cNvSpPr>
              <a:spLocks noChangeArrowheads="1"/>
            </p:cNvSpPr>
            <p:nvPr/>
          </p:nvSpPr>
          <p:spPr bwMode="auto">
            <a:xfrm>
              <a:off x="4475937" y="4698842"/>
              <a:ext cx="3243170" cy="833335"/>
            </a:xfrm>
            <a:prstGeom prst="ellipse">
              <a:avLst/>
            </a:prstGeom>
            <a:solidFill>
              <a:schemeClr val="accent5">
                <a:alpha val="90000"/>
              </a:schemeClr>
            </a:solidFill>
            <a:ln>
              <a:noFill/>
            </a:ln>
          </p:spPr>
          <p:txBody>
            <a:bodyPr vert="horz" wrap="square" lIns="83738" tIns="41869" rIns="83738" bIns="41869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auto">
            <a:xfrm>
              <a:off x="4475937" y="5116237"/>
              <a:ext cx="3243170" cy="415940"/>
            </a:xfrm>
            <a:custGeom>
              <a:avLst/>
              <a:gdLst>
                <a:gd name="T0" fmla="*/ 726 w 1452"/>
                <a:gd name="T1" fmla="*/ 142 h 186"/>
                <a:gd name="T2" fmla="*/ 1452 w 1452"/>
                <a:gd name="T3" fmla="*/ 0 h 186"/>
                <a:gd name="T4" fmla="*/ 1452 w 1452"/>
                <a:gd name="T5" fmla="*/ 0 h 186"/>
                <a:gd name="T6" fmla="*/ 726 w 1452"/>
                <a:gd name="T7" fmla="*/ 186 h 186"/>
                <a:gd name="T8" fmla="*/ 0 w 1452"/>
                <a:gd name="T9" fmla="*/ 0 h 186"/>
                <a:gd name="T10" fmla="*/ 0 w 1452"/>
                <a:gd name="T11" fmla="*/ 0 h 186"/>
                <a:gd name="T12" fmla="*/ 726 w 1452"/>
                <a:gd name="T13" fmla="*/ 142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52" h="186">
                  <a:moveTo>
                    <a:pt x="726" y="142"/>
                  </a:moveTo>
                  <a:cubicBezTo>
                    <a:pt x="1078" y="142"/>
                    <a:pt x="1372" y="81"/>
                    <a:pt x="1452" y="0"/>
                  </a:cubicBezTo>
                  <a:cubicBezTo>
                    <a:pt x="1452" y="0"/>
                    <a:pt x="1452" y="0"/>
                    <a:pt x="1452" y="0"/>
                  </a:cubicBezTo>
                  <a:cubicBezTo>
                    <a:pt x="1452" y="103"/>
                    <a:pt x="1127" y="186"/>
                    <a:pt x="726" y="186"/>
                  </a:cubicBezTo>
                  <a:cubicBezTo>
                    <a:pt x="325" y="186"/>
                    <a:pt x="0" y="103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79" y="81"/>
                    <a:pt x="374" y="142"/>
                    <a:pt x="726" y="142"/>
                  </a:cubicBez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15000"/>
              </a:schemeClr>
            </a:solidFill>
            <a:ln>
              <a:noFill/>
            </a:ln>
          </p:spPr>
          <p:txBody>
            <a:bodyPr vert="horz" wrap="square" lIns="83738" tIns="41869" rIns="83738" bIns="41869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4667432" y="4283364"/>
            <a:ext cx="3526676" cy="893656"/>
            <a:chOff x="4171981" y="4047299"/>
            <a:chExt cx="3851083" cy="975860"/>
          </a:xfrm>
        </p:grpSpPr>
        <p:sp>
          <p:nvSpPr>
            <p:cNvPr id="11" name="Oval 9"/>
            <p:cNvSpPr>
              <a:spLocks noChangeArrowheads="1"/>
            </p:cNvSpPr>
            <p:nvPr/>
          </p:nvSpPr>
          <p:spPr bwMode="auto">
            <a:xfrm>
              <a:off x="4171981" y="4047299"/>
              <a:ext cx="3851083" cy="975860"/>
            </a:xfrm>
            <a:prstGeom prst="ellipse">
              <a:avLst/>
            </a:prstGeom>
            <a:solidFill>
              <a:schemeClr val="accent4">
                <a:alpha val="90000"/>
              </a:schemeClr>
            </a:solidFill>
            <a:ln>
              <a:noFill/>
            </a:ln>
          </p:spPr>
          <p:txBody>
            <a:bodyPr vert="horz" wrap="square" lIns="83738" tIns="41869" rIns="83738" bIns="41869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Freeform 10"/>
            <p:cNvSpPr>
              <a:spLocks/>
            </p:cNvSpPr>
            <p:nvPr/>
          </p:nvSpPr>
          <p:spPr bwMode="auto">
            <a:xfrm>
              <a:off x="4171981" y="4533047"/>
              <a:ext cx="3851083" cy="490112"/>
            </a:xfrm>
            <a:custGeom>
              <a:avLst/>
              <a:gdLst>
                <a:gd name="T0" fmla="*/ 862 w 1724"/>
                <a:gd name="T1" fmla="*/ 168 h 219"/>
                <a:gd name="T2" fmla="*/ 1724 w 1724"/>
                <a:gd name="T3" fmla="*/ 0 h 219"/>
                <a:gd name="T4" fmla="*/ 1724 w 1724"/>
                <a:gd name="T5" fmla="*/ 1 h 219"/>
                <a:gd name="T6" fmla="*/ 862 w 1724"/>
                <a:gd name="T7" fmla="*/ 219 h 219"/>
                <a:gd name="T8" fmla="*/ 0 w 1724"/>
                <a:gd name="T9" fmla="*/ 1 h 219"/>
                <a:gd name="T10" fmla="*/ 0 w 1724"/>
                <a:gd name="T11" fmla="*/ 0 h 219"/>
                <a:gd name="T12" fmla="*/ 862 w 1724"/>
                <a:gd name="T13" fmla="*/ 168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24" h="219">
                  <a:moveTo>
                    <a:pt x="862" y="168"/>
                  </a:moveTo>
                  <a:cubicBezTo>
                    <a:pt x="1280" y="168"/>
                    <a:pt x="1630" y="96"/>
                    <a:pt x="1724" y="0"/>
                  </a:cubicBezTo>
                  <a:cubicBezTo>
                    <a:pt x="1724" y="1"/>
                    <a:pt x="1724" y="1"/>
                    <a:pt x="1724" y="1"/>
                  </a:cubicBezTo>
                  <a:cubicBezTo>
                    <a:pt x="1724" y="121"/>
                    <a:pt x="1338" y="219"/>
                    <a:pt x="862" y="219"/>
                  </a:cubicBezTo>
                  <a:cubicBezTo>
                    <a:pt x="386" y="219"/>
                    <a:pt x="0" y="121"/>
                    <a:pt x="0" y="1"/>
                  </a:cubicBezTo>
                  <a:cubicBezTo>
                    <a:pt x="0" y="1"/>
                    <a:pt x="0" y="1"/>
                    <a:pt x="0" y="0"/>
                  </a:cubicBezTo>
                  <a:cubicBezTo>
                    <a:pt x="94" y="96"/>
                    <a:pt x="444" y="168"/>
                    <a:pt x="862" y="168"/>
                  </a:cubicBez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15000"/>
              </a:schemeClr>
            </a:solidFill>
            <a:ln>
              <a:noFill/>
            </a:ln>
          </p:spPr>
          <p:txBody>
            <a:bodyPr vert="horz" wrap="square" lIns="83738" tIns="41869" rIns="83738" bIns="41869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4562218" y="3626775"/>
            <a:ext cx="3735773" cy="1013521"/>
            <a:chOff x="4057088" y="3330311"/>
            <a:chExt cx="4079414" cy="1106751"/>
          </a:xfrm>
        </p:grpSpPr>
        <p:sp>
          <p:nvSpPr>
            <p:cNvPr id="14" name="Oval 11"/>
            <p:cNvSpPr>
              <a:spLocks noChangeArrowheads="1"/>
            </p:cNvSpPr>
            <p:nvPr/>
          </p:nvSpPr>
          <p:spPr bwMode="auto">
            <a:xfrm>
              <a:off x="4057088" y="3330311"/>
              <a:ext cx="4079414" cy="1106751"/>
            </a:xfrm>
            <a:prstGeom prst="ellipse">
              <a:avLst/>
            </a:prstGeom>
            <a:solidFill>
              <a:schemeClr val="accent3">
                <a:alpha val="90000"/>
              </a:schemeClr>
            </a:solidFill>
            <a:ln>
              <a:noFill/>
            </a:ln>
          </p:spPr>
          <p:txBody>
            <a:bodyPr vert="horz" wrap="square" lIns="83738" tIns="41869" rIns="83738" bIns="41869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Freeform 12"/>
            <p:cNvSpPr>
              <a:spLocks/>
            </p:cNvSpPr>
            <p:nvPr/>
          </p:nvSpPr>
          <p:spPr bwMode="auto">
            <a:xfrm>
              <a:off x="4057088" y="3884413"/>
              <a:ext cx="4079414" cy="552648"/>
            </a:xfrm>
            <a:custGeom>
              <a:avLst/>
              <a:gdLst>
                <a:gd name="T0" fmla="*/ 913 w 1826"/>
                <a:gd name="T1" fmla="*/ 189 h 248"/>
                <a:gd name="T2" fmla="*/ 0 w 1826"/>
                <a:gd name="T3" fmla="*/ 0 h 248"/>
                <a:gd name="T4" fmla="*/ 0 w 1826"/>
                <a:gd name="T5" fmla="*/ 0 h 248"/>
                <a:gd name="T6" fmla="*/ 913 w 1826"/>
                <a:gd name="T7" fmla="*/ 248 h 248"/>
                <a:gd name="T8" fmla="*/ 1826 w 1826"/>
                <a:gd name="T9" fmla="*/ 0 h 248"/>
                <a:gd name="T10" fmla="*/ 1826 w 1826"/>
                <a:gd name="T11" fmla="*/ 0 h 248"/>
                <a:gd name="T12" fmla="*/ 913 w 1826"/>
                <a:gd name="T13" fmla="*/ 189 h 2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26" h="248">
                  <a:moveTo>
                    <a:pt x="913" y="189"/>
                  </a:moveTo>
                  <a:cubicBezTo>
                    <a:pt x="471" y="189"/>
                    <a:pt x="100" y="109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37"/>
                    <a:pt x="409" y="248"/>
                    <a:pt x="913" y="248"/>
                  </a:cubicBezTo>
                  <a:cubicBezTo>
                    <a:pt x="1417" y="248"/>
                    <a:pt x="1826" y="137"/>
                    <a:pt x="1826" y="0"/>
                  </a:cubicBezTo>
                  <a:cubicBezTo>
                    <a:pt x="1826" y="0"/>
                    <a:pt x="1826" y="0"/>
                    <a:pt x="1826" y="0"/>
                  </a:cubicBezTo>
                  <a:cubicBezTo>
                    <a:pt x="1726" y="109"/>
                    <a:pt x="1355" y="189"/>
                    <a:pt x="913" y="189"/>
                  </a:cubicBez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15000"/>
              </a:schemeClr>
            </a:solidFill>
            <a:ln>
              <a:noFill/>
            </a:ln>
          </p:spPr>
          <p:txBody>
            <a:bodyPr vert="horz" wrap="square" lIns="83738" tIns="41869" rIns="83738" bIns="41869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4667432" y="3130005"/>
            <a:ext cx="3526676" cy="894988"/>
            <a:chOff x="4171981" y="2787843"/>
            <a:chExt cx="3851083" cy="977315"/>
          </a:xfrm>
        </p:grpSpPr>
        <p:sp>
          <p:nvSpPr>
            <p:cNvPr id="17" name="Oval 13"/>
            <p:cNvSpPr>
              <a:spLocks noChangeArrowheads="1"/>
            </p:cNvSpPr>
            <p:nvPr/>
          </p:nvSpPr>
          <p:spPr bwMode="auto">
            <a:xfrm>
              <a:off x="4171981" y="2787843"/>
              <a:ext cx="3851083" cy="977314"/>
            </a:xfrm>
            <a:prstGeom prst="ellipse">
              <a:avLst/>
            </a:prstGeom>
            <a:solidFill>
              <a:schemeClr val="accent2">
                <a:alpha val="90000"/>
              </a:schemeClr>
            </a:solidFill>
            <a:ln>
              <a:noFill/>
            </a:ln>
          </p:spPr>
          <p:txBody>
            <a:bodyPr vert="horz" wrap="square" lIns="83738" tIns="41869" rIns="83738" bIns="41869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4"/>
            <p:cNvSpPr>
              <a:spLocks/>
            </p:cNvSpPr>
            <p:nvPr/>
          </p:nvSpPr>
          <p:spPr bwMode="auto">
            <a:xfrm>
              <a:off x="4171981" y="3276501"/>
              <a:ext cx="3851083" cy="488657"/>
            </a:xfrm>
            <a:custGeom>
              <a:avLst/>
              <a:gdLst>
                <a:gd name="T0" fmla="*/ 862 w 1724"/>
                <a:gd name="T1" fmla="*/ 167 h 219"/>
                <a:gd name="T2" fmla="*/ 0 w 1724"/>
                <a:gd name="T3" fmla="*/ 0 h 219"/>
                <a:gd name="T4" fmla="*/ 0 w 1724"/>
                <a:gd name="T5" fmla="*/ 0 h 219"/>
                <a:gd name="T6" fmla="*/ 862 w 1724"/>
                <a:gd name="T7" fmla="*/ 219 h 219"/>
                <a:gd name="T8" fmla="*/ 1724 w 1724"/>
                <a:gd name="T9" fmla="*/ 0 h 219"/>
                <a:gd name="T10" fmla="*/ 1724 w 1724"/>
                <a:gd name="T11" fmla="*/ 0 h 219"/>
                <a:gd name="T12" fmla="*/ 862 w 1724"/>
                <a:gd name="T13" fmla="*/ 167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24" h="219">
                  <a:moveTo>
                    <a:pt x="862" y="167"/>
                  </a:moveTo>
                  <a:cubicBezTo>
                    <a:pt x="444" y="167"/>
                    <a:pt x="94" y="96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21"/>
                    <a:pt x="386" y="219"/>
                    <a:pt x="862" y="219"/>
                  </a:cubicBezTo>
                  <a:cubicBezTo>
                    <a:pt x="1338" y="219"/>
                    <a:pt x="1724" y="121"/>
                    <a:pt x="1724" y="0"/>
                  </a:cubicBezTo>
                  <a:cubicBezTo>
                    <a:pt x="1724" y="0"/>
                    <a:pt x="1724" y="0"/>
                    <a:pt x="1724" y="0"/>
                  </a:cubicBezTo>
                  <a:cubicBezTo>
                    <a:pt x="1630" y="96"/>
                    <a:pt x="1280" y="167"/>
                    <a:pt x="862" y="167"/>
                  </a:cubicBez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15000"/>
              </a:schemeClr>
            </a:solidFill>
            <a:ln>
              <a:noFill/>
            </a:ln>
          </p:spPr>
          <p:txBody>
            <a:bodyPr vert="horz" wrap="square" lIns="83738" tIns="41869" rIns="83738" bIns="41869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4945784" y="2663866"/>
            <a:ext cx="2969972" cy="764469"/>
            <a:chOff x="4475937" y="2278826"/>
            <a:chExt cx="3243170" cy="834790"/>
          </a:xfrm>
        </p:grpSpPr>
        <p:sp>
          <p:nvSpPr>
            <p:cNvPr id="20" name="Oval 15"/>
            <p:cNvSpPr>
              <a:spLocks noChangeArrowheads="1"/>
            </p:cNvSpPr>
            <p:nvPr/>
          </p:nvSpPr>
          <p:spPr bwMode="auto">
            <a:xfrm>
              <a:off x="4475937" y="2278826"/>
              <a:ext cx="3243170" cy="834789"/>
            </a:xfrm>
            <a:prstGeom prst="ellipse">
              <a:avLst/>
            </a:prstGeom>
            <a:solidFill>
              <a:schemeClr val="accent1">
                <a:alpha val="90000"/>
              </a:schemeClr>
            </a:solidFill>
            <a:ln>
              <a:noFill/>
            </a:ln>
            <a:effectLst/>
          </p:spPr>
          <p:txBody>
            <a:bodyPr vert="horz" wrap="square" lIns="83738" tIns="41869" rIns="83738" bIns="41869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Freeform 16"/>
            <p:cNvSpPr>
              <a:spLocks/>
            </p:cNvSpPr>
            <p:nvPr/>
          </p:nvSpPr>
          <p:spPr bwMode="auto">
            <a:xfrm>
              <a:off x="4475937" y="2696221"/>
              <a:ext cx="3243170" cy="417395"/>
            </a:xfrm>
            <a:custGeom>
              <a:avLst/>
              <a:gdLst>
                <a:gd name="T0" fmla="*/ 726 w 1452"/>
                <a:gd name="T1" fmla="*/ 143 h 187"/>
                <a:gd name="T2" fmla="*/ 0 w 1452"/>
                <a:gd name="T3" fmla="*/ 0 h 187"/>
                <a:gd name="T4" fmla="*/ 0 w 1452"/>
                <a:gd name="T5" fmla="*/ 0 h 187"/>
                <a:gd name="T6" fmla="*/ 726 w 1452"/>
                <a:gd name="T7" fmla="*/ 187 h 187"/>
                <a:gd name="T8" fmla="*/ 1452 w 1452"/>
                <a:gd name="T9" fmla="*/ 0 h 187"/>
                <a:gd name="T10" fmla="*/ 1452 w 1452"/>
                <a:gd name="T11" fmla="*/ 0 h 187"/>
                <a:gd name="T12" fmla="*/ 726 w 1452"/>
                <a:gd name="T13" fmla="*/ 143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52" h="187">
                  <a:moveTo>
                    <a:pt x="726" y="143"/>
                  </a:moveTo>
                  <a:cubicBezTo>
                    <a:pt x="374" y="143"/>
                    <a:pt x="79" y="82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03"/>
                    <a:pt x="325" y="187"/>
                    <a:pt x="726" y="187"/>
                  </a:cubicBezTo>
                  <a:cubicBezTo>
                    <a:pt x="1127" y="187"/>
                    <a:pt x="1452" y="103"/>
                    <a:pt x="1452" y="0"/>
                  </a:cubicBezTo>
                  <a:cubicBezTo>
                    <a:pt x="1452" y="0"/>
                    <a:pt x="1452" y="0"/>
                    <a:pt x="1452" y="0"/>
                  </a:cubicBezTo>
                  <a:cubicBezTo>
                    <a:pt x="1372" y="82"/>
                    <a:pt x="1078" y="143"/>
                    <a:pt x="726" y="143"/>
                  </a:cubicBez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15000"/>
              </a:schemeClr>
            </a:solidFill>
            <a:ln>
              <a:noFill/>
            </a:ln>
          </p:spPr>
          <p:txBody>
            <a:bodyPr vert="horz" wrap="square" lIns="83738" tIns="41869" rIns="83738" bIns="41869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80" name="Text Placeholder 9"/>
          <p:cNvSpPr>
            <a:spLocks noGrp="1"/>
          </p:cNvSpPr>
          <p:nvPr>
            <p:ph type="body" sz="quarter" idx="4294967295"/>
          </p:nvPr>
        </p:nvSpPr>
        <p:spPr>
          <a:xfrm>
            <a:off x="10750550" y="3098800"/>
            <a:ext cx="2108200" cy="33020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marL="0" indent="0" algn="r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AU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Text Placeholder 8"/>
          <p:cNvSpPr>
            <a:spLocks noGrp="1"/>
          </p:cNvSpPr>
          <p:nvPr>
            <p:ph type="body" sz="quarter" idx="4294967295"/>
          </p:nvPr>
        </p:nvSpPr>
        <p:spPr>
          <a:xfrm>
            <a:off x="0" y="2792413"/>
            <a:ext cx="1308100" cy="306387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marL="0" indent="0" algn="just">
              <a:lnSpc>
                <a:spcPct val="140000"/>
              </a:lnSpc>
              <a:spcBef>
                <a:spcPts val="0"/>
              </a:spcBef>
              <a:buNone/>
            </a:pPr>
            <a:r>
              <a:rPr lang="zh-CN" altLang="en-US" sz="12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2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2" name="Text Placeholder 9"/>
          <p:cNvSpPr>
            <a:spLocks noGrp="1"/>
          </p:cNvSpPr>
          <p:nvPr>
            <p:ph type="body" sz="quarter" idx="4294967295"/>
          </p:nvPr>
        </p:nvSpPr>
        <p:spPr>
          <a:xfrm>
            <a:off x="0" y="3098800"/>
            <a:ext cx="1938338" cy="339725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AU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3" name="Text Placeholder 8"/>
          <p:cNvSpPr>
            <a:spLocks noGrp="1"/>
          </p:cNvSpPr>
          <p:nvPr>
            <p:ph type="body" sz="quarter" idx="4294967295"/>
          </p:nvPr>
        </p:nvSpPr>
        <p:spPr>
          <a:xfrm>
            <a:off x="0" y="3871913"/>
            <a:ext cx="1308100" cy="306387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marL="0" indent="0" algn="just">
              <a:lnSpc>
                <a:spcPct val="140000"/>
              </a:lnSpc>
              <a:spcBef>
                <a:spcPts val="0"/>
              </a:spcBef>
              <a:buNone/>
            </a:pPr>
            <a:r>
              <a:rPr lang="zh-CN" altLang="en-US" sz="12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2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Text Placeholder 9"/>
          <p:cNvSpPr>
            <a:spLocks noGrp="1"/>
          </p:cNvSpPr>
          <p:nvPr>
            <p:ph type="body" sz="quarter" idx="4294967295"/>
          </p:nvPr>
        </p:nvSpPr>
        <p:spPr>
          <a:xfrm>
            <a:off x="0" y="4178300"/>
            <a:ext cx="1938338" cy="339725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AU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5" name="Text Placeholder 8"/>
          <p:cNvSpPr>
            <a:spLocks noGrp="1"/>
          </p:cNvSpPr>
          <p:nvPr>
            <p:ph type="body" sz="quarter" idx="4294967295"/>
          </p:nvPr>
        </p:nvSpPr>
        <p:spPr>
          <a:xfrm>
            <a:off x="0" y="4995863"/>
            <a:ext cx="1308100" cy="307975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marL="0" indent="0" algn="just">
              <a:lnSpc>
                <a:spcPct val="140000"/>
              </a:lnSpc>
              <a:spcBef>
                <a:spcPts val="0"/>
              </a:spcBef>
              <a:buNone/>
            </a:pP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</a:t>
            </a: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`</a:t>
            </a: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内容</a:t>
            </a:r>
            <a:endParaRPr lang="en-AU" sz="12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6" name="Text Placeholder 9"/>
          <p:cNvSpPr>
            <a:spLocks noGrp="1"/>
          </p:cNvSpPr>
          <p:nvPr>
            <p:ph type="body" sz="quarter" idx="4294967295"/>
          </p:nvPr>
        </p:nvSpPr>
        <p:spPr>
          <a:xfrm>
            <a:off x="0" y="5303838"/>
            <a:ext cx="1938338" cy="338137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AU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Text Placeholder 8"/>
          <p:cNvSpPr>
            <a:spLocks noGrp="1"/>
          </p:cNvSpPr>
          <p:nvPr>
            <p:ph type="body" sz="quarter" idx="4294967295"/>
          </p:nvPr>
        </p:nvSpPr>
        <p:spPr>
          <a:xfrm>
            <a:off x="11490325" y="3871913"/>
            <a:ext cx="1368425" cy="296862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marL="0" indent="0" algn="r">
              <a:lnSpc>
                <a:spcPct val="140000"/>
              </a:lnSpc>
              <a:spcBef>
                <a:spcPts val="0"/>
              </a:spcBef>
              <a:buNone/>
            </a:pPr>
            <a:r>
              <a:rPr lang="zh-CN" altLang="en-US" sz="12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2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8" name="Text Placeholder 9"/>
          <p:cNvSpPr>
            <a:spLocks noGrp="1"/>
          </p:cNvSpPr>
          <p:nvPr>
            <p:ph type="body" sz="quarter" idx="4294967295"/>
          </p:nvPr>
        </p:nvSpPr>
        <p:spPr>
          <a:xfrm>
            <a:off x="10750550" y="4178300"/>
            <a:ext cx="2108200" cy="328613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marL="0" indent="0" algn="r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AU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Text Placeholder 8"/>
          <p:cNvSpPr>
            <a:spLocks noGrp="1"/>
          </p:cNvSpPr>
          <p:nvPr>
            <p:ph type="body" sz="quarter" idx="4294967295"/>
          </p:nvPr>
        </p:nvSpPr>
        <p:spPr>
          <a:xfrm>
            <a:off x="11490325" y="2792413"/>
            <a:ext cx="1368425" cy="298450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marL="0" indent="0" algn="r">
              <a:lnSpc>
                <a:spcPct val="140000"/>
              </a:lnSpc>
              <a:spcBef>
                <a:spcPts val="0"/>
              </a:spcBef>
              <a:buNone/>
            </a:pPr>
            <a:r>
              <a:rPr lang="zh-CN" altLang="en-US" sz="12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2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49" name="Group 48"/>
          <p:cNvGrpSpPr/>
          <p:nvPr/>
        </p:nvGrpSpPr>
        <p:grpSpPr>
          <a:xfrm>
            <a:off x="4020332" y="2809869"/>
            <a:ext cx="423890" cy="423890"/>
            <a:chOff x="2925343" y="2268550"/>
            <a:chExt cx="462882" cy="462882"/>
          </a:xfrm>
        </p:grpSpPr>
        <p:sp>
          <p:nvSpPr>
            <p:cNvPr id="45" name="Rounded Rectangle 44"/>
            <p:cNvSpPr/>
            <p:nvPr/>
          </p:nvSpPr>
          <p:spPr>
            <a:xfrm>
              <a:off x="2925343" y="2268550"/>
              <a:ext cx="462882" cy="462882"/>
            </a:xfrm>
            <a:prstGeom prst="round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8" name="Shape 1684"/>
            <p:cNvSpPr/>
            <p:nvPr/>
          </p:nvSpPr>
          <p:spPr>
            <a:xfrm>
              <a:off x="3028178" y="2377361"/>
              <a:ext cx="280172" cy="2465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041" y="15188"/>
                  </a:moveTo>
                  <a:cubicBezTo>
                    <a:pt x="8905" y="14174"/>
                    <a:pt x="8222" y="13317"/>
                    <a:pt x="8222" y="11485"/>
                  </a:cubicBezTo>
                  <a:cubicBezTo>
                    <a:pt x="8222" y="10385"/>
                    <a:pt x="8875" y="10744"/>
                    <a:pt x="9161" y="8730"/>
                  </a:cubicBezTo>
                  <a:cubicBezTo>
                    <a:pt x="9279" y="7894"/>
                    <a:pt x="9855" y="8716"/>
                    <a:pt x="9966" y="6808"/>
                  </a:cubicBezTo>
                  <a:cubicBezTo>
                    <a:pt x="9966" y="6047"/>
                    <a:pt x="9651" y="5858"/>
                    <a:pt x="9651" y="5858"/>
                  </a:cubicBezTo>
                  <a:cubicBezTo>
                    <a:pt x="9651" y="5858"/>
                    <a:pt x="9811" y="4733"/>
                    <a:pt x="9873" y="3867"/>
                  </a:cubicBezTo>
                  <a:cubicBezTo>
                    <a:pt x="9951" y="2788"/>
                    <a:pt x="9396" y="0"/>
                    <a:pt x="6431" y="0"/>
                  </a:cubicBezTo>
                  <a:cubicBezTo>
                    <a:pt x="3466" y="0"/>
                    <a:pt x="2909" y="2788"/>
                    <a:pt x="2987" y="3867"/>
                  </a:cubicBezTo>
                  <a:cubicBezTo>
                    <a:pt x="3050" y="4733"/>
                    <a:pt x="3210" y="5858"/>
                    <a:pt x="3210" y="5858"/>
                  </a:cubicBezTo>
                  <a:cubicBezTo>
                    <a:pt x="3210" y="5858"/>
                    <a:pt x="2895" y="6047"/>
                    <a:pt x="2895" y="6808"/>
                  </a:cubicBezTo>
                  <a:cubicBezTo>
                    <a:pt x="3005" y="8716"/>
                    <a:pt x="3582" y="7894"/>
                    <a:pt x="3700" y="8730"/>
                  </a:cubicBezTo>
                  <a:cubicBezTo>
                    <a:pt x="3987" y="10744"/>
                    <a:pt x="4639" y="10385"/>
                    <a:pt x="4639" y="11485"/>
                  </a:cubicBezTo>
                  <a:cubicBezTo>
                    <a:pt x="4639" y="13317"/>
                    <a:pt x="3956" y="14174"/>
                    <a:pt x="1819" y="15188"/>
                  </a:cubicBezTo>
                  <a:cubicBezTo>
                    <a:pt x="1169" y="15497"/>
                    <a:pt x="0" y="15976"/>
                    <a:pt x="0" y="17129"/>
                  </a:cubicBezTo>
                  <a:lnTo>
                    <a:pt x="0" y="21600"/>
                  </a:lnTo>
                  <a:lnTo>
                    <a:pt x="15005" y="21600"/>
                  </a:lnTo>
                  <a:cubicBezTo>
                    <a:pt x="15005" y="21600"/>
                    <a:pt x="15005" y="18955"/>
                    <a:pt x="15005" y="18248"/>
                  </a:cubicBezTo>
                  <a:cubicBezTo>
                    <a:pt x="15005" y="17196"/>
                    <a:pt x="13184" y="16207"/>
                    <a:pt x="11041" y="15188"/>
                  </a:cubicBezTo>
                  <a:close/>
                  <a:moveTo>
                    <a:pt x="21600" y="21600"/>
                  </a:moveTo>
                  <a:cubicBezTo>
                    <a:pt x="21600" y="21600"/>
                    <a:pt x="21557" y="16953"/>
                    <a:pt x="21307" y="16471"/>
                  </a:cubicBezTo>
                  <a:cubicBezTo>
                    <a:pt x="20935" y="15754"/>
                    <a:pt x="20071" y="15261"/>
                    <a:pt x="18463" y="14498"/>
                  </a:cubicBezTo>
                  <a:cubicBezTo>
                    <a:pt x="16861" y="13736"/>
                    <a:pt x="16349" y="13094"/>
                    <a:pt x="16349" y="11720"/>
                  </a:cubicBezTo>
                  <a:cubicBezTo>
                    <a:pt x="16349" y="10894"/>
                    <a:pt x="16838" y="11164"/>
                    <a:pt x="17053" y="9653"/>
                  </a:cubicBezTo>
                  <a:cubicBezTo>
                    <a:pt x="17142" y="9026"/>
                    <a:pt x="17574" y="9643"/>
                    <a:pt x="17657" y="8212"/>
                  </a:cubicBezTo>
                  <a:cubicBezTo>
                    <a:pt x="17657" y="7642"/>
                    <a:pt x="17420" y="7499"/>
                    <a:pt x="17420" y="7499"/>
                  </a:cubicBezTo>
                  <a:cubicBezTo>
                    <a:pt x="17420" y="7499"/>
                    <a:pt x="17541" y="6656"/>
                    <a:pt x="17588" y="6006"/>
                  </a:cubicBezTo>
                  <a:cubicBezTo>
                    <a:pt x="17646" y="5197"/>
                    <a:pt x="17229" y="3106"/>
                    <a:pt x="15005" y="3106"/>
                  </a:cubicBezTo>
                  <a:cubicBezTo>
                    <a:pt x="12781" y="3106"/>
                    <a:pt x="12365" y="5197"/>
                    <a:pt x="12422" y="6006"/>
                  </a:cubicBezTo>
                  <a:cubicBezTo>
                    <a:pt x="12469" y="6656"/>
                    <a:pt x="12589" y="7499"/>
                    <a:pt x="12589" y="7499"/>
                  </a:cubicBezTo>
                  <a:cubicBezTo>
                    <a:pt x="12589" y="7499"/>
                    <a:pt x="12353" y="7642"/>
                    <a:pt x="12353" y="8212"/>
                  </a:cubicBezTo>
                  <a:cubicBezTo>
                    <a:pt x="12437" y="9643"/>
                    <a:pt x="12868" y="9026"/>
                    <a:pt x="12957" y="9653"/>
                  </a:cubicBezTo>
                  <a:cubicBezTo>
                    <a:pt x="13173" y="11164"/>
                    <a:pt x="13662" y="10894"/>
                    <a:pt x="13662" y="11720"/>
                  </a:cubicBezTo>
                  <a:cubicBezTo>
                    <a:pt x="13662" y="12655"/>
                    <a:pt x="13424" y="13250"/>
                    <a:pt x="12768" y="13776"/>
                  </a:cubicBezTo>
                  <a:cubicBezTo>
                    <a:pt x="16268" y="15766"/>
                    <a:pt x="16737" y="16172"/>
                    <a:pt x="16737" y="17952"/>
                  </a:cubicBezTo>
                  <a:lnTo>
                    <a:pt x="16737" y="21600"/>
                  </a:lnTo>
                  <a:cubicBezTo>
                    <a:pt x="16737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4891" tIns="34891" rIns="34891" bIns="34891" numCol="1" anchor="ctr">
              <a:noAutofit/>
            </a:bodyPr>
            <a:lstStyle/>
            <a:p>
              <a:pPr algn="just">
                <a:lnSpc>
                  <a:spcPct val="120000"/>
                </a:lnSpc>
                <a:defRPr sz="3100" b="1">
                  <a:latin typeface="Kontrapunkt Bob Bold"/>
                  <a:ea typeface="Kontrapunkt Bob Bold"/>
                  <a:cs typeface="Kontrapunkt Bob Bold"/>
                  <a:sym typeface="Kontrapunkt Bob Bold"/>
                </a:defRPr>
              </a:pPr>
              <a:endParaRPr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5" name="Group 54"/>
          <p:cNvGrpSpPr/>
          <p:nvPr/>
        </p:nvGrpSpPr>
        <p:grpSpPr>
          <a:xfrm>
            <a:off x="4020332" y="5009119"/>
            <a:ext cx="423890" cy="423890"/>
            <a:chOff x="2855493" y="3429000"/>
            <a:chExt cx="462882" cy="462882"/>
          </a:xfrm>
        </p:grpSpPr>
        <p:sp>
          <p:nvSpPr>
            <p:cNvPr id="56" name="Rounded Rectangle 55"/>
            <p:cNvSpPr/>
            <p:nvPr/>
          </p:nvSpPr>
          <p:spPr>
            <a:xfrm>
              <a:off x="2855493" y="3429000"/>
              <a:ext cx="462882" cy="462882"/>
            </a:xfrm>
            <a:prstGeom prst="round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7" name="AutoShape 35"/>
            <p:cNvSpPr>
              <a:spLocks/>
            </p:cNvSpPr>
            <p:nvPr/>
          </p:nvSpPr>
          <p:spPr bwMode="auto">
            <a:xfrm>
              <a:off x="2978718" y="3520829"/>
              <a:ext cx="216432" cy="290727"/>
            </a:xfrm>
            <a:custGeom>
              <a:avLst/>
              <a:gdLst>
                <a:gd name="T0" fmla="*/ 733 w 19946"/>
                <a:gd name="T1" fmla="*/ 1038 h 21355"/>
                <a:gd name="T2" fmla="*/ 550 w 19946"/>
                <a:gd name="T3" fmla="*/ 889 h 21355"/>
                <a:gd name="T4" fmla="*/ 6041 w 19946"/>
                <a:gd name="T5" fmla="*/ 11465 h 21355"/>
                <a:gd name="T6" fmla="*/ 5858 w 19946"/>
                <a:gd name="T7" fmla="*/ 16679 h 21355"/>
                <a:gd name="T8" fmla="*/ 0 w 19946"/>
                <a:gd name="T9" fmla="*/ 18765 h 21355"/>
                <a:gd name="T10" fmla="*/ 6590 w 19946"/>
                <a:gd name="T11" fmla="*/ 17722 h 21355"/>
                <a:gd name="T12" fmla="*/ 8970 w 19946"/>
                <a:gd name="T13" fmla="*/ 20999 h 21355"/>
                <a:gd name="T14" fmla="*/ 10251 w 19946"/>
                <a:gd name="T15" fmla="*/ 20403 h 21355"/>
                <a:gd name="T16" fmla="*/ 12265 w 19946"/>
                <a:gd name="T17" fmla="*/ 18467 h 21355"/>
                <a:gd name="T18" fmla="*/ 12631 w 19946"/>
                <a:gd name="T19" fmla="*/ 17275 h 21355"/>
                <a:gd name="T20" fmla="*/ 8055 w 19946"/>
                <a:gd name="T21" fmla="*/ 16381 h 21355"/>
                <a:gd name="T22" fmla="*/ 18855 w 19946"/>
                <a:gd name="T23" fmla="*/ 15785 h 21355"/>
                <a:gd name="T24" fmla="*/ 18672 w 19946"/>
                <a:gd name="T25" fmla="*/ 15636 h 21355"/>
                <a:gd name="T26" fmla="*/ 17024 w 19946"/>
                <a:gd name="T27" fmla="*/ 12806 h 21355"/>
                <a:gd name="T28" fmla="*/ 16475 w 19946"/>
                <a:gd name="T29" fmla="*/ 12806 h 21355"/>
                <a:gd name="T30" fmla="*/ 13180 w 19946"/>
                <a:gd name="T31" fmla="*/ 5805 h 21355"/>
                <a:gd name="T32" fmla="*/ 8421 w 19946"/>
                <a:gd name="T33" fmla="*/ 9380 h 21355"/>
                <a:gd name="T34" fmla="*/ 12814 w 19946"/>
                <a:gd name="T35" fmla="*/ 5507 h 21355"/>
                <a:gd name="T36" fmla="*/ 4211 w 19946"/>
                <a:gd name="T37" fmla="*/ 2825 h 21355"/>
                <a:gd name="T38" fmla="*/ 4211 w 19946"/>
                <a:gd name="T39" fmla="*/ 2378 h 21355"/>
                <a:gd name="T40" fmla="*/ 1831 w 19946"/>
                <a:gd name="T41" fmla="*/ 591 h 21355"/>
                <a:gd name="T42" fmla="*/ 1648 w 19946"/>
                <a:gd name="T43" fmla="*/ 1038 h 21355"/>
                <a:gd name="T44" fmla="*/ 18672 w 19946"/>
                <a:gd name="T45" fmla="*/ 14891 h 21355"/>
                <a:gd name="T46" fmla="*/ 17024 w 19946"/>
                <a:gd name="T47" fmla="*/ 9678 h 21355"/>
                <a:gd name="T48" fmla="*/ 15560 w 19946"/>
                <a:gd name="T49" fmla="*/ 2825 h 21355"/>
                <a:gd name="T50" fmla="*/ 12814 w 19946"/>
                <a:gd name="T51" fmla="*/ 5507 h 21355"/>
                <a:gd name="T52" fmla="*/ 13180 w 19946"/>
                <a:gd name="T53" fmla="*/ 5805 h 21355"/>
                <a:gd name="T54" fmla="*/ 16475 w 19946"/>
                <a:gd name="T55" fmla="*/ 3570 h 21355"/>
                <a:gd name="T56" fmla="*/ 16475 w 19946"/>
                <a:gd name="T57" fmla="*/ 8933 h 21355"/>
                <a:gd name="T58" fmla="*/ 17024 w 19946"/>
                <a:gd name="T59" fmla="*/ 2676 h 21355"/>
                <a:gd name="T60" fmla="*/ 19038 w 19946"/>
                <a:gd name="T61" fmla="*/ 1932 h 21355"/>
                <a:gd name="T62" fmla="*/ 17573 w 19946"/>
                <a:gd name="T63" fmla="*/ 740 h 21355"/>
                <a:gd name="T64" fmla="*/ 16658 w 19946"/>
                <a:gd name="T65" fmla="*/ 2378 h 21355"/>
                <a:gd name="T66" fmla="*/ 8970 w 19946"/>
                <a:gd name="T67" fmla="*/ 2825 h 21355"/>
                <a:gd name="T68" fmla="*/ 15560 w 19946"/>
                <a:gd name="T69" fmla="*/ 2825 h 213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9946" h="21355">
                  <a:moveTo>
                    <a:pt x="7505" y="10125"/>
                  </a:moveTo>
                  <a:cubicBezTo>
                    <a:pt x="3478" y="6996"/>
                    <a:pt x="733" y="3272"/>
                    <a:pt x="733" y="1038"/>
                  </a:cubicBezTo>
                  <a:cubicBezTo>
                    <a:pt x="733" y="1038"/>
                    <a:pt x="733" y="889"/>
                    <a:pt x="733" y="740"/>
                  </a:cubicBezTo>
                  <a:cubicBezTo>
                    <a:pt x="733" y="740"/>
                    <a:pt x="550" y="889"/>
                    <a:pt x="550" y="889"/>
                  </a:cubicBezTo>
                  <a:cubicBezTo>
                    <a:pt x="-1464" y="4017"/>
                    <a:pt x="3112" y="9082"/>
                    <a:pt x="6041" y="11316"/>
                  </a:cubicBezTo>
                  <a:cubicBezTo>
                    <a:pt x="6041" y="11316"/>
                    <a:pt x="6041" y="11316"/>
                    <a:pt x="6041" y="11465"/>
                  </a:cubicBezTo>
                  <a:cubicBezTo>
                    <a:pt x="6041" y="16232"/>
                    <a:pt x="6041" y="16232"/>
                    <a:pt x="6041" y="16232"/>
                  </a:cubicBezTo>
                  <a:cubicBezTo>
                    <a:pt x="6041" y="16381"/>
                    <a:pt x="5858" y="16530"/>
                    <a:pt x="5858" y="16679"/>
                  </a:cubicBezTo>
                  <a:cubicBezTo>
                    <a:pt x="550" y="18020"/>
                    <a:pt x="550" y="18020"/>
                    <a:pt x="550" y="18020"/>
                  </a:cubicBezTo>
                  <a:cubicBezTo>
                    <a:pt x="183" y="18169"/>
                    <a:pt x="0" y="18467"/>
                    <a:pt x="0" y="18765"/>
                  </a:cubicBezTo>
                  <a:cubicBezTo>
                    <a:pt x="183" y="19063"/>
                    <a:pt x="550" y="19360"/>
                    <a:pt x="916" y="19212"/>
                  </a:cubicBezTo>
                  <a:cubicBezTo>
                    <a:pt x="6590" y="17722"/>
                    <a:pt x="6590" y="17722"/>
                    <a:pt x="6590" y="17722"/>
                  </a:cubicBezTo>
                  <a:cubicBezTo>
                    <a:pt x="6590" y="17722"/>
                    <a:pt x="6773" y="17871"/>
                    <a:pt x="6956" y="17871"/>
                  </a:cubicBezTo>
                  <a:cubicBezTo>
                    <a:pt x="8970" y="20999"/>
                    <a:pt x="8970" y="20999"/>
                    <a:pt x="8970" y="20999"/>
                  </a:cubicBezTo>
                  <a:cubicBezTo>
                    <a:pt x="9153" y="21297"/>
                    <a:pt x="9702" y="21446"/>
                    <a:pt x="10068" y="21297"/>
                  </a:cubicBezTo>
                  <a:cubicBezTo>
                    <a:pt x="10434" y="21148"/>
                    <a:pt x="10434" y="20701"/>
                    <a:pt x="10251" y="20403"/>
                  </a:cubicBezTo>
                  <a:cubicBezTo>
                    <a:pt x="8421" y="17722"/>
                    <a:pt x="8421" y="17722"/>
                    <a:pt x="8421" y="17722"/>
                  </a:cubicBezTo>
                  <a:cubicBezTo>
                    <a:pt x="12265" y="18467"/>
                    <a:pt x="12265" y="18467"/>
                    <a:pt x="12265" y="18467"/>
                  </a:cubicBezTo>
                  <a:cubicBezTo>
                    <a:pt x="12631" y="18616"/>
                    <a:pt x="12997" y="18467"/>
                    <a:pt x="13180" y="18020"/>
                  </a:cubicBezTo>
                  <a:cubicBezTo>
                    <a:pt x="13180" y="17722"/>
                    <a:pt x="12997" y="17424"/>
                    <a:pt x="12631" y="17275"/>
                  </a:cubicBezTo>
                  <a:cubicBezTo>
                    <a:pt x="8055" y="16381"/>
                    <a:pt x="8055" y="16381"/>
                    <a:pt x="8055" y="16381"/>
                  </a:cubicBezTo>
                  <a:cubicBezTo>
                    <a:pt x="8055" y="16381"/>
                    <a:pt x="8055" y="16381"/>
                    <a:pt x="8055" y="16381"/>
                  </a:cubicBezTo>
                  <a:cubicBezTo>
                    <a:pt x="8055" y="12657"/>
                    <a:pt x="8055" y="12657"/>
                    <a:pt x="8055" y="12657"/>
                  </a:cubicBezTo>
                  <a:cubicBezTo>
                    <a:pt x="11350" y="14743"/>
                    <a:pt x="16658" y="16679"/>
                    <a:pt x="18855" y="15785"/>
                  </a:cubicBezTo>
                  <a:cubicBezTo>
                    <a:pt x="18855" y="15785"/>
                    <a:pt x="19038" y="15636"/>
                    <a:pt x="19038" y="15636"/>
                  </a:cubicBezTo>
                  <a:cubicBezTo>
                    <a:pt x="18855" y="15636"/>
                    <a:pt x="18672" y="15636"/>
                    <a:pt x="18672" y="15636"/>
                  </a:cubicBezTo>
                  <a:cubicBezTo>
                    <a:pt x="15926" y="15636"/>
                    <a:pt x="11350" y="13402"/>
                    <a:pt x="7505" y="10125"/>
                  </a:cubicBezTo>
                  <a:close/>
                  <a:moveTo>
                    <a:pt x="17024" y="12806"/>
                  </a:moveTo>
                  <a:cubicBezTo>
                    <a:pt x="17024" y="12955"/>
                    <a:pt x="16841" y="13104"/>
                    <a:pt x="16658" y="13104"/>
                  </a:cubicBezTo>
                  <a:cubicBezTo>
                    <a:pt x="16658" y="13104"/>
                    <a:pt x="16475" y="12955"/>
                    <a:pt x="16475" y="12806"/>
                  </a:cubicBezTo>
                  <a:cubicBezTo>
                    <a:pt x="16475" y="8933"/>
                    <a:pt x="16475" y="8933"/>
                    <a:pt x="16475" y="8933"/>
                  </a:cubicBezTo>
                  <a:cubicBezTo>
                    <a:pt x="15560" y="7890"/>
                    <a:pt x="14461" y="6847"/>
                    <a:pt x="13180" y="5805"/>
                  </a:cubicBezTo>
                  <a:cubicBezTo>
                    <a:pt x="8787" y="9380"/>
                    <a:pt x="8787" y="9380"/>
                    <a:pt x="8787" y="9380"/>
                  </a:cubicBezTo>
                  <a:cubicBezTo>
                    <a:pt x="8787" y="9380"/>
                    <a:pt x="8604" y="9380"/>
                    <a:pt x="8421" y="9380"/>
                  </a:cubicBezTo>
                  <a:cubicBezTo>
                    <a:pt x="8421" y="9231"/>
                    <a:pt x="8421" y="9082"/>
                    <a:pt x="8421" y="8933"/>
                  </a:cubicBezTo>
                  <a:cubicBezTo>
                    <a:pt x="12814" y="5507"/>
                    <a:pt x="12814" y="5507"/>
                    <a:pt x="12814" y="5507"/>
                  </a:cubicBezTo>
                  <a:cubicBezTo>
                    <a:pt x="11533" y="4464"/>
                    <a:pt x="10251" y="3570"/>
                    <a:pt x="8970" y="2825"/>
                  </a:cubicBezTo>
                  <a:cubicBezTo>
                    <a:pt x="4211" y="2825"/>
                    <a:pt x="4211" y="2825"/>
                    <a:pt x="4211" y="2825"/>
                  </a:cubicBezTo>
                  <a:cubicBezTo>
                    <a:pt x="4028" y="2825"/>
                    <a:pt x="4028" y="2676"/>
                    <a:pt x="4028" y="2527"/>
                  </a:cubicBezTo>
                  <a:cubicBezTo>
                    <a:pt x="4028" y="2378"/>
                    <a:pt x="4028" y="2378"/>
                    <a:pt x="4211" y="2378"/>
                  </a:cubicBezTo>
                  <a:cubicBezTo>
                    <a:pt x="8055" y="2378"/>
                    <a:pt x="8055" y="2378"/>
                    <a:pt x="8055" y="2378"/>
                  </a:cubicBezTo>
                  <a:cubicBezTo>
                    <a:pt x="4943" y="591"/>
                    <a:pt x="2380" y="-5"/>
                    <a:pt x="1831" y="591"/>
                  </a:cubicBezTo>
                  <a:cubicBezTo>
                    <a:pt x="1831" y="591"/>
                    <a:pt x="1831" y="591"/>
                    <a:pt x="1831" y="591"/>
                  </a:cubicBezTo>
                  <a:cubicBezTo>
                    <a:pt x="1648" y="591"/>
                    <a:pt x="1648" y="889"/>
                    <a:pt x="1648" y="1038"/>
                  </a:cubicBezTo>
                  <a:cubicBezTo>
                    <a:pt x="1648" y="2974"/>
                    <a:pt x="4394" y="6549"/>
                    <a:pt x="8055" y="9678"/>
                  </a:cubicBezTo>
                  <a:cubicBezTo>
                    <a:pt x="11899" y="12657"/>
                    <a:pt x="16292" y="14891"/>
                    <a:pt x="18672" y="14891"/>
                  </a:cubicBezTo>
                  <a:cubicBezTo>
                    <a:pt x="18855" y="14891"/>
                    <a:pt x="19221" y="14891"/>
                    <a:pt x="19221" y="14743"/>
                  </a:cubicBezTo>
                  <a:cubicBezTo>
                    <a:pt x="19953" y="14296"/>
                    <a:pt x="19221" y="12210"/>
                    <a:pt x="17024" y="9678"/>
                  </a:cubicBezTo>
                  <a:lnTo>
                    <a:pt x="17024" y="12806"/>
                  </a:lnTo>
                  <a:close/>
                  <a:moveTo>
                    <a:pt x="15560" y="2825"/>
                  </a:moveTo>
                  <a:cubicBezTo>
                    <a:pt x="15743" y="2974"/>
                    <a:pt x="15743" y="2974"/>
                    <a:pt x="15743" y="2974"/>
                  </a:cubicBezTo>
                  <a:cubicBezTo>
                    <a:pt x="12814" y="5507"/>
                    <a:pt x="12814" y="5507"/>
                    <a:pt x="12814" y="5507"/>
                  </a:cubicBezTo>
                  <a:cubicBezTo>
                    <a:pt x="12814" y="5507"/>
                    <a:pt x="12997" y="5656"/>
                    <a:pt x="12997" y="5656"/>
                  </a:cubicBezTo>
                  <a:cubicBezTo>
                    <a:pt x="12997" y="5656"/>
                    <a:pt x="13180" y="5805"/>
                    <a:pt x="13180" y="5805"/>
                  </a:cubicBezTo>
                  <a:cubicBezTo>
                    <a:pt x="16109" y="3421"/>
                    <a:pt x="16109" y="3421"/>
                    <a:pt x="16109" y="3421"/>
                  </a:cubicBezTo>
                  <a:cubicBezTo>
                    <a:pt x="16475" y="3570"/>
                    <a:pt x="16475" y="3570"/>
                    <a:pt x="16475" y="3570"/>
                  </a:cubicBezTo>
                  <a:cubicBezTo>
                    <a:pt x="16475" y="3570"/>
                    <a:pt x="16475" y="3570"/>
                    <a:pt x="16475" y="3570"/>
                  </a:cubicBezTo>
                  <a:cubicBezTo>
                    <a:pt x="16475" y="8933"/>
                    <a:pt x="16475" y="8933"/>
                    <a:pt x="16475" y="8933"/>
                  </a:cubicBezTo>
                  <a:cubicBezTo>
                    <a:pt x="16658" y="9082"/>
                    <a:pt x="16841" y="9380"/>
                    <a:pt x="17024" y="9678"/>
                  </a:cubicBezTo>
                  <a:cubicBezTo>
                    <a:pt x="17024" y="2676"/>
                    <a:pt x="17024" y="2676"/>
                    <a:pt x="17024" y="2676"/>
                  </a:cubicBezTo>
                  <a:cubicBezTo>
                    <a:pt x="17024" y="2676"/>
                    <a:pt x="17024" y="2676"/>
                    <a:pt x="17024" y="2676"/>
                  </a:cubicBezTo>
                  <a:cubicBezTo>
                    <a:pt x="17573" y="2825"/>
                    <a:pt x="18305" y="2527"/>
                    <a:pt x="19038" y="1932"/>
                  </a:cubicBezTo>
                  <a:cubicBezTo>
                    <a:pt x="19953" y="1336"/>
                    <a:pt x="20136" y="442"/>
                    <a:pt x="19770" y="144"/>
                  </a:cubicBezTo>
                  <a:cubicBezTo>
                    <a:pt x="19404" y="-154"/>
                    <a:pt x="18305" y="-5"/>
                    <a:pt x="17573" y="740"/>
                  </a:cubicBezTo>
                  <a:cubicBezTo>
                    <a:pt x="16841" y="1187"/>
                    <a:pt x="16475" y="1932"/>
                    <a:pt x="16658" y="2378"/>
                  </a:cubicBezTo>
                  <a:cubicBezTo>
                    <a:pt x="16658" y="2378"/>
                    <a:pt x="16658" y="2378"/>
                    <a:pt x="16658" y="2378"/>
                  </a:cubicBezTo>
                  <a:cubicBezTo>
                    <a:pt x="8055" y="2378"/>
                    <a:pt x="8055" y="2378"/>
                    <a:pt x="8055" y="2378"/>
                  </a:cubicBezTo>
                  <a:cubicBezTo>
                    <a:pt x="8421" y="2527"/>
                    <a:pt x="8604" y="2676"/>
                    <a:pt x="8970" y="2825"/>
                  </a:cubicBezTo>
                  <a:lnTo>
                    <a:pt x="15560" y="2825"/>
                  </a:lnTo>
                  <a:close/>
                  <a:moveTo>
                    <a:pt x="15560" y="2825"/>
                  </a:move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flat">
                  <a:solidFill>
                    <a:schemeClr val="tx1"/>
                  </a:solidFill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2" name="Group 61"/>
          <p:cNvGrpSpPr/>
          <p:nvPr/>
        </p:nvGrpSpPr>
        <p:grpSpPr>
          <a:xfrm>
            <a:off x="8439415" y="3909495"/>
            <a:ext cx="423890" cy="423890"/>
            <a:chOff x="2095350" y="2324961"/>
            <a:chExt cx="462882" cy="462882"/>
          </a:xfrm>
        </p:grpSpPr>
        <p:sp>
          <p:nvSpPr>
            <p:cNvPr id="60" name="Rounded Rectangle 59"/>
            <p:cNvSpPr/>
            <p:nvPr/>
          </p:nvSpPr>
          <p:spPr>
            <a:xfrm>
              <a:off x="2095350" y="2324961"/>
              <a:ext cx="462882" cy="462882"/>
            </a:xfrm>
            <a:prstGeom prst="round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8" name="Shape 579"/>
            <p:cNvSpPr/>
            <p:nvPr/>
          </p:nvSpPr>
          <p:spPr>
            <a:xfrm flipV="1">
              <a:off x="2204123" y="2428623"/>
              <a:ext cx="245336" cy="2555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630" h="21387" extrusionOk="0">
                  <a:moveTo>
                    <a:pt x="15651" y="10439"/>
                  </a:moveTo>
                  <a:cubicBezTo>
                    <a:pt x="14876" y="10985"/>
                    <a:pt x="13809" y="10794"/>
                    <a:pt x="13267" y="10015"/>
                  </a:cubicBezTo>
                  <a:cubicBezTo>
                    <a:pt x="12724" y="9235"/>
                    <a:pt x="12913" y="8160"/>
                    <a:pt x="13688" y="7614"/>
                  </a:cubicBezTo>
                  <a:cubicBezTo>
                    <a:pt x="14302" y="7180"/>
                    <a:pt x="15100" y="7212"/>
                    <a:pt x="15674" y="7633"/>
                  </a:cubicBezTo>
                  <a:cubicBezTo>
                    <a:pt x="15386" y="7808"/>
                    <a:pt x="15187" y="7909"/>
                    <a:pt x="15149" y="7927"/>
                  </a:cubicBezTo>
                  <a:cubicBezTo>
                    <a:pt x="14829" y="8080"/>
                    <a:pt x="14692" y="8465"/>
                    <a:pt x="14842" y="8787"/>
                  </a:cubicBezTo>
                  <a:cubicBezTo>
                    <a:pt x="14952" y="9021"/>
                    <a:pt x="15183" y="9159"/>
                    <a:pt x="15425" y="9159"/>
                  </a:cubicBezTo>
                  <a:cubicBezTo>
                    <a:pt x="15515" y="9159"/>
                    <a:pt x="15608" y="9138"/>
                    <a:pt x="15698" y="9096"/>
                  </a:cubicBezTo>
                  <a:cubicBezTo>
                    <a:pt x="15903" y="8999"/>
                    <a:pt x="16125" y="8881"/>
                    <a:pt x="16356" y="8743"/>
                  </a:cubicBezTo>
                  <a:cubicBezTo>
                    <a:pt x="16460" y="9377"/>
                    <a:pt x="16209" y="10045"/>
                    <a:pt x="15651" y="10439"/>
                  </a:cubicBezTo>
                  <a:close/>
                  <a:moveTo>
                    <a:pt x="20298" y="434"/>
                  </a:moveTo>
                  <a:cubicBezTo>
                    <a:pt x="20181" y="97"/>
                    <a:pt x="19814" y="-81"/>
                    <a:pt x="19481" y="36"/>
                  </a:cubicBezTo>
                  <a:cubicBezTo>
                    <a:pt x="19146" y="153"/>
                    <a:pt x="18970" y="523"/>
                    <a:pt x="19086" y="859"/>
                  </a:cubicBezTo>
                  <a:cubicBezTo>
                    <a:pt x="20075" y="3715"/>
                    <a:pt x="18112" y="5846"/>
                    <a:pt x="16617" y="6988"/>
                  </a:cubicBezTo>
                  <a:lnTo>
                    <a:pt x="16012" y="6118"/>
                  </a:lnTo>
                  <a:cubicBezTo>
                    <a:pt x="15810" y="5827"/>
                    <a:pt x="15355" y="5583"/>
                    <a:pt x="15003" y="5578"/>
                  </a:cubicBezTo>
                  <a:lnTo>
                    <a:pt x="11612" y="5594"/>
                  </a:lnTo>
                  <a:cubicBezTo>
                    <a:pt x="11260" y="5588"/>
                    <a:pt x="10735" y="5751"/>
                    <a:pt x="10445" y="5955"/>
                  </a:cubicBezTo>
                  <a:lnTo>
                    <a:pt x="457" y="13000"/>
                  </a:lnTo>
                  <a:cubicBezTo>
                    <a:pt x="-27" y="13341"/>
                    <a:pt x="-145" y="14013"/>
                    <a:pt x="194" y="14500"/>
                  </a:cubicBezTo>
                  <a:lnTo>
                    <a:pt x="4734" y="21032"/>
                  </a:lnTo>
                  <a:cubicBezTo>
                    <a:pt x="5073" y="21519"/>
                    <a:pt x="5618" y="21461"/>
                    <a:pt x="6101" y="21120"/>
                  </a:cubicBezTo>
                  <a:lnTo>
                    <a:pt x="16090" y="14075"/>
                  </a:lnTo>
                  <a:cubicBezTo>
                    <a:pt x="16378" y="13870"/>
                    <a:pt x="16709" y="13429"/>
                    <a:pt x="16826" y="13093"/>
                  </a:cubicBezTo>
                  <a:lnTo>
                    <a:pt x="17888" y="9729"/>
                  </a:lnTo>
                  <a:cubicBezTo>
                    <a:pt x="18003" y="9393"/>
                    <a:pt x="17932" y="8880"/>
                    <a:pt x="17730" y="8589"/>
                  </a:cubicBezTo>
                  <a:lnTo>
                    <a:pt x="17361" y="8058"/>
                  </a:lnTo>
                  <a:cubicBezTo>
                    <a:pt x="19371" y="6513"/>
                    <a:pt x="21455" y="3778"/>
                    <a:pt x="20298" y="434"/>
                  </a:cubicBez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miter lim="400000"/>
            </a:ln>
            <a:effectLst/>
          </p:spPr>
          <p:txBody>
            <a:bodyPr wrap="square" lIns="34891" tIns="34891" rIns="34891" bIns="34891" numCol="1" anchor="ctr">
              <a:noAutofit/>
            </a:bodyPr>
            <a:lstStyle/>
            <a:p>
              <a:pPr algn="just">
                <a:lnSpc>
                  <a:spcPct val="120000"/>
                </a:lnSpc>
                <a:defRPr sz="3100" b="1">
                  <a:latin typeface="Kontrapunkt Bob Bold"/>
                  <a:ea typeface="Kontrapunkt Bob Bold"/>
                  <a:cs typeface="Kontrapunkt Bob Bold"/>
                  <a:sym typeface="Kontrapunkt Bob Bold"/>
                </a:defRPr>
              </a:pPr>
              <a:endParaRPr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7" name="Group 66"/>
          <p:cNvGrpSpPr/>
          <p:nvPr/>
        </p:nvGrpSpPr>
        <p:grpSpPr>
          <a:xfrm>
            <a:off x="8439415" y="2788543"/>
            <a:ext cx="423890" cy="423890"/>
            <a:chOff x="2018242" y="3429000"/>
            <a:chExt cx="462882" cy="462882"/>
          </a:xfrm>
        </p:grpSpPr>
        <p:sp>
          <p:nvSpPr>
            <p:cNvPr id="64" name="Rounded Rectangle 63"/>
            <p:cNvSpPr/>
            <p:nvPr/>
          </p:nvSpPr>
          <p:spPr>
            <a:xfrm>
              <a:off x="2018242" y="3429000"/>
              <a:ext cx="462882" cy="462882"/>
            </a:xfrm>
            <a:prstGeom prst="round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6" name="Shape 546"/>
            <p:cNvSpPr/>
            <p:nvPr/>
          </p:nvSpPr>
          <p:spPr>
            <a:xfrm>
              <a:off x="2102354" y="3560952"/>
              <a:ext cx="299452" cy="1989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124" extrusionOk="0">
                  <a:moveTo>
                    <a:pt x="18596" y="5942"/>
                  </a:moveTo>
                  <a:cubicBezTo>
                    <a:pt x="18295" y="7132"/>
                    <a:pt x="17976" y="8348"/>
                    <a:pt x="17696" y="9399"/>
                  </a:cubicBezTo>
                  <a:cubicBezTo>
                    <a:pt x="18794" y="11734"/>
                    <a:pt x="19440" y="14666"/>
                    <a:pt x="19440" y="17887"/>
                  </a:cubicBezTo>
                  <a:cubicBezTo>
                    <a:pt x="19440" y="18391"/>
                    <a:pt x="19426" y="18896"/>
                    <a:pt x="19394" y="19390"/>
                  </a:cubicBezTo>
                  <a:cubicBezTo>
                    <a:pt x="19341" y="20265"/>
                    <a:pt x="19778" y="21038"/>
                    <a:pt x="20372" y="21116"/>
                  </a:cubicBezTo>
                  <a:cubicBezTo>
                    <a:pt x="20405" y="21122"/>
                    <a:pt x="20439" y="21124"/>
                    <a:pt x="20471" y="21124"/>
                  </a:cubicBezTo>
                  <a:cubicBezTo>
                    <a:pt x="21024" y="21124"/>
                    <a:pt x="21495" y="20502"/>
                    <a:pt x="21545" y="19677"/>
                  </a:cubicBezTo>
                  <a:cubicBezTo>
                    <a:pt x="21582" y="19089"/>
                    <a:pt x="21600" y="18486"/>
                    <a:pt x="21600" y="17887"/>
                  </a:cubicBezTo>
                  <a:cubicBezTo>
                    <a:pt x="21600" y="13196"/>
                    <a:pt x="20463" y="9004"/>
                    <a:pt x="18596" y="5942"/>
                  </a:cubicBezTo>
                  <a:close/>
                  <a:moveTo>
                    <a:pt x="10801" y="3957"/>
                  </a:moveTo>
                  <a:cubicBezTo>
                    <a:pt x="11273" y="3957"/>
                    <a:pt x="11734" y="4016"/>
                    <a:pt x="12183" y="4127"/>
                  </a:cubicBezTo>
                  <a:cubicBezTo>
                    <a:pt x="12656" y="3256"/>
                    <a:pt x="13186" y="2296"/>
                    <a:pt x="13702" y="1383"/>
                  </a:cubicBezTo>
                  <a:cubicBezTo>
                    <a:pt x="12781" y="990"/>
                    <a:pt x="11810" y="778"/>
                    <a:pt x="10801" y="778"/>
                  </a:cubicBezTo>
                  <a:cubicBezTo>
                    <a:pt x="4744" y="778"/>
                    <a:pt x="0" y="8292"/>
                    <a:pt x="0" y="17887"/>
                  </a:cubicBezTo>
                  <a:cubicBezTo>
                    <a:pt x="0" y="18477"/>
                    <a:pt x="18" y="19068"/>
                    <a:pt x="53" y="19643"/>
                  </a:cubicBezTo>
                  <a:cubicBezTo>
                    <a:pt x="105" y="20519"/>
                    <a:pt x="636" y="21162"/>
                    <a:pt x="1225" y="21086"/>
                  </a:cubicBezTo>
                  <a:cubicBezTo>
                    <a:pt x="1818" y="21007"/>
                    <a:pt x="2258" y="20236"/>
                    <a:pt x="2204" y="19361"/>
                  </a:cubicBezTo>
                  <a:cubicBezTo>
                    <a:pt x="2174" y="18879"/>
                    <a:pt x="2160" y="18383"/>
                    <a:pt x="2160" y="17887"/>
                  </a:cubicBezTo>
                  <a:cubicBezTo>
                    <a:pt x="2160" y="10076"/>
                    <a:pt x="5955" y="3957"/>
                    <a:pt x="10801" y="3957"/>
                  </a:cubicBezTo>
                  <a:close/>
                  <a:moveTo>
                    <a:pt x="8778" y="16036"/>
                  </a:moveTo>
                  <a:cubicBezTo>
                    <a:pt x="8032" y="17937"/>
                    <a:pt x="8535" y="19501"/>
                    <a:pt x="9569" y="20379"/>
                  </a:cubicBezTo>
                  <a:cubicBezTo>
                    <a:pt x="10602" y="21258"/>
                    <a:pt x="11773" y="21116"/>
                    <a:pt x="12519" y="19216"/>
                  </a:cubicBezTo>
                  <a:cubicBezTo>
                    <a:pt x="13265" y="17315"/>
                    <a:pt x="17970" y="355"/>
                    <a:pt x="17561" y="6"/>
                  </a:cubicBezTo>
                  <a:cubicBezTo>
                    <a:pt x="17151" y="-342"/>
                    <a:pt x="9524" y="14136"/>
                    <a:pt x="8778" y="16036"/>
                  </a:cubicBez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miter lim="400000"/>
            </a:ln>
            <a:effectLst/>
          </p:spPr>
          <p:txBody>
            <a:bodyPr wrap="square" lIns="34891" tIns="34891" rIns="34891" bIns="34891" numCol="1" anchor="ctr">
              <a:noAutofit/>
            </a:bodyPr>
            <a:lstStyle/>
            <a:p>
              <a:pPr algn="just">
                <a:lnSpc>
                  <a:spcPct val="120000"/>
                </a:lnSpc>
                <a:defRPr sz="3100" b="1">
                  <a:latin typeface="Kontrapunkt Bob Bold"/>
                  <a:ea typeface="Kontrapunkt Bob Bold"/>
                  <a:cs typeface="Kontrapunkt Bob Bold"/>
                  <a:sym typeface="Kontrapunkt Bob Bold"/>
                </a:defRPr>
              </a:pPr>
              <a:endParaRPr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9" name="Group 68"/>
          <p:cNvGrpSpPr/>
          <p:nvPr/>
        </p:nvGrpSpPr>
        <p:grpSpPr>
          <a:xfrm>
            <a:off x="4020332" y="3909495"/>
            <a:ext cx="423890" cy="423890"/>
            <a:chOff x="2855493" y="3429000"/>
            <a:chExt cx="462882" cy="462882"/>
          </a:xfrm>
        </p:grpSpPr>
        <p:sp>
          <p:nvSpPr>
            <p:cNvPr id="51" name="Rounded Rectangle 50"/>
            <p:cNvSpPr/>
            <p:nvPr/>
          </p:nvSpPr>
          <p:spPr>
            <a:xfrm>
              <a:off x="2855493" y="3429000"/>
              <a:ext cx="462882" cy="462882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8" name="Shape 1849"/>
            <p:cNvSpPr/>
            <p:nvPr/>
          </p:nvSpPr>
          <p:spPr>
            <a:xfrm flipH="1">
              <a:off x="2967936" y="3562457"/>
              <a:ext cx="256862" cy="2066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00" h="21363" extrusionOk="0">
                  <a:moveTo>
                    <a:pt x="7274" y="21020"/>
                  </a:moveTo>
                  <a:cubicBezTo>
                    <a:pt x="7274" y="21376"/>
                    <a:pt x="7435" y="21475"/>
                    <a:pt x="7659" y="21222"/>
                  </a:cubicBezTo>
                  <a:cubicBezTo>
                    <a:pt x="7951" y="20894"/>
                    <a:pt x="10973" y="17529"/>
                    <a:pt x="10973" y="17529"/>
                  </a:cubicBezTo>
                  <a:lnTo>
                    <a:pt x="7274" y="15153"/>
                  </a:lnTo>
                  <a:cubicBezTo>
                    <a:pt x="7274" y="15153"/>
                    <a:pt x="7274" y="21020"/>
                    <a:pt x="7274" y="21020"/>
                  </a:cubicBezTo>
                  <a:close/>
                  <a:moveTo>
                    <a:pt x="20812" y="50"/>
                  </a:moveTo>
                  <a:cubicBezTo>
                    <a:pt x="20412" y="224"/>
                    <a:pt x="667" y="8860"/>
                    <a:pt x="277" y="9030"/>
                  </a:cubicBezTo>
                  <a:cubicBezTo>
                    <a:pt x="-53" y="9174"/>
                    <a:pt x="-126" y="9528"/>
                    <a:pt x="266" y="9723"/>
                  </a:cubicBezTo>
                  <a:cubicBezTo>
                    <a:pt x="733" y="9955"/>
                    <a:pt x="4681" y="11919"/>
                    <a:pt x="4681" y="11919"/>
                  </a:cubicBezTo>
                  <a:lnTo>
                    <a:pt x="4681" y="11919"/>
                  </a:lnTo>
                  <a:lnTo>
                    <a:pt x="7298" y="13221"/>
                  </a:lnTo>
                  <a:cubicBezTo>
                    <a:pt x="7298" y="13221"/>
                    <a:pt x="19903" y="1732"/>
                    <a:pt x="20073" y="1577"/>
                  </a:cubicBezTo>
                  <a:cubicBezTo>
                    <a:pt x="20246" y="1420"/>
                    <a:pt x="20443" y="1713"/>
                    <a:pt x="20319" y="1881"/>
                  </a:cubicBezTo>
                  <a:cubicBezTo>
                    <a:pt x="20194" y="2050"/>
                    <a:pt x="11163" y="14170"/>
                    <a:pt x="11163" y="14170"/>
                  </a:cubicBezTo>
                  <a:cubicBezTo>
                    <a:pt x="11163" y="14170"/>
                    <a:pt x="11163" y="14170"/>
                    <a:pt x="11163" y="14171"/>
                  </a:cubicBezTo>
                  <a:lnTo>
                    <a:pt x="10637" y="14898"/>
                  </a:lnTo>
                  <a:lnTo>
                    <a:pt x="11333" y="15363"/>
                  </a:lnTo>
                  <a:lnTo>
                    <a:pt x="11333" y="15363"/>
                  </a:lnTo>
                  <a:cubicBezTo>
                    <a:pt x="11333" y="15363"/>
                    <a:pt x="16742" y="18976"/>
                    <a:pt x="17127" y="19234"/>
                  </a:cubicBezTo>
                  <a:cubicBezTo>
                    <a:pt x="17464" y="19459"/>
                    <a:pt x="17904" y="19272"/>
                    <a:pt x="18001" y="18750"/>
                  </a:cubicBezTo>
                  <a:cubicBezTo>
                    <a:pt x="18117" y="18135"/>
                    <a:pt x="21310" y="1052"/>
                    <a:pt x="21382" y="671"/>
                  </a:cubicBezTo>
                  <a:cubicBezTo>
                    <a:pt x="21474" y="177"/>
                    <a:pt x="21211" y="-125"/>
                    <a:pt x="20812" y="50"/>
                  </a:cubicBez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miter lim="400000"/>
            </a:ln>
            <a:effectLst/>
          </p:spPr>
          <p:txBody>
            <a:bodyPr wrap="square" lIns="34891" tIns="34891" rIns="34891" bIns="34891" numCol="1" anchor="ctr">
              <a:noAutofit/>
            </a:bodyPr>
            <a:lstStyle/>
            <a:p>
              <a:pPr algn="just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6" name="Content Placeholder 2"/>
          <p:cNvSpPr txBox="1">
            <a:spLocks/>
          </p:cNvSpPr>
          <p:nvPr/>
        </p:nvSpPr>
        <p:spPr>
          <a:xfrm>
            <a:off x="304800" y="155289"/>
            <a:ext cx="2884215" cy="435262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18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18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7" name="Content Placeholder 2"/>
          <p:cNvSpPr txBox="1">
            <a:spLocks/>
          </p:cNvSpPr>
          <p:nvPr/>
        </p:nvSpPr>
        <p:spPr>
          <a:xfrm>
            <a:off x="314694" y="409095"/>
            <a:ext cx="2658297" cy="315563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altLang="zh-CN" sz="1400" dirty="0">
                <a:solidFill>
                  <a:schemeClr val="bg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400" dirty="0">
              <a:solidFill>
                <a:schemeClr val="bg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790876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5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500"/>
                            </p:stCondLst>
                            <p:childTnLst>
                              <p:par>
                                <p:cTn id="5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60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5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7000"/>
                            </p:stCondLst>
                            <p:childTnLst>
                              <p:par>
                                <p:cTn id="6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5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8000"/>
                            </p:stCondLst>
                            <p:childTnLst>
                              <p:par>
                                <p:cTn id="7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500"/>
                            </p:stCondLst>
                            <p:childTnLst>
                              <p:par>
                                <p:cTn id="7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90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5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" grpId="0" build="p"/>
      <p:bldP spid="81" grpId="0" build="p"/>
      <p:bldP spid="82" grpId="0" build="p"/>
      <p:bldP spid="83" grpId="0" build="p"/>
      <p:bldP spid="84" grpId="0" build="p"/>
      <p:bldP spid="85" grpId="0" build="p"/>
      <p:bldP spid="86" grpId="0" build="p"/>
      <p:bldP spid="87" grpId="0" build="p"/>
      <p:bldP spid="88" grpId="0" build="p"/>
      <p:bldP spid="79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4125119" y="1096045"/>
            <a:ext cx="8280920" cy="5544468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3"/>
          <p:cNvSpPr>
            <a:spLocks noChangeArrowheads="1"/>
          </p:cNvSpPr>
          <p:nvPr/>
        </p:nvSpPr>
        <p:spPr bwMode="auto">
          <a:xfrm>
            <a:off x="493625" y="4050299"/>
            <a:ext cx="4191592" cy="1898571"/>
          </a:xfrm>
          <a:prstGeom prst="rect">
            <a:avLst/>
          </a:prstGeom>
          <a:solidFill>
            <a:schemeClr val="accent1">
              <a:alpha val="76862"/>
            </a:schemeClr>
          </a:solidFill>
          <a:ln>
            <a:noFill/>
          </a:ln>
          <a:extLst/>
        </p:spPr>
        <p:txBody>
          <a:bodyPr lIns="189833" tIns="113900" rIns="189833" bIns="113900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596064" y="1312069"/>
            <a:ext cx="1858220" cy="357744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596064" y="1701613"/>
            <a:ext cx="3097008" cy="1482663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304800" y="155289"/>
            <a:ext cx="2884215" cy="435262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18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18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0" name="Content Placeholder 2"/>
          <p:cNvSpPr txBox="1">
            <a:spLocks/>
          </p:cNvSpPr>
          <p:nvPr/>
        </p:nvSpPr>
        <p:spPr>
          <a:xfrm>
            <a:off x="314694" y="409095"/>
            <a:ext cx="2658297" cy="315563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altLang="zh-CN" sz="1400" dirty="0">
                <a:solidFill>
                  <a:schemeClr val="bg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400" dirty="0">
              <a:solidFill>
                <a:schemeClr val="bg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80331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150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75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500"/>
                            </p:stCondLst>
                            <p:childTnLst>
                              <p:par>
                                <p:cTn id="17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6" grpId="0"/>
      <p:bldP spid="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9"/>
          <p:cNvGrpSpPr>
            <a:grpSpLocks/>
          </p:cNvGrpSpPr>
          <p:nvPr/>
        </p:nvGrpSpPr>
        <p:grpSpPr bwMode="auto">
          <a:xfrm>
            <a:off x="4559352" y="2793959"/>
            <a:ext cx="5644686" cy="2211976"/>
            <a:chOff x="1930" y="1737"/>
            <a:chExt cx="3203" cy="1514"/>
          </a:xfrm>
        </p:grpSpPr>
        <p:sp>
          <p:nvSpPr>
            <p:cNvPr id="17" name="Line 20"/>
            <p:cNvSpPr>
              <a:spLocks noChangeShapeType="1"/>
            </p:cNvSpPr>
            <p:nvPr/>
          </p:nvSpPr>
          <p:spPr bwMode="auto">
            <a:xfrm flipH="1">
              <a:off x="2579" y="3251"/>
              <a:ext cx="2545" cy="0"/>
            </a:xfrm>
            <a:prstGeom prst="line">
              <a:avLst/>
            </a:prstGeom>
            <a:noFill/>
            <a:ln w="9525" cap="rnd">
              <a:solidFill>
                <a:schemeClr val="bg1">
                  <a:lumMod val="65000"/>
                </a:schemeClr>
              </a:solidFill>
              <a:prstDash val="sysDot"/>
              <a:round/>
              <a:headEnd type="diamond" w="lg" len="lg"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915992">
                <a:defRPr/>
              </a:pPr>
              <a:endParaRPr lang="zh-CN" altLang="en-US" sz="1804" b="1" kern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Line 21"/>
            <p:cNvSpPr>
              <a:spLocks noChangeShapeType="1"/>
            </p:cNvSpPr>
            <p:nvPr/>
          </p:nvSpPr>
          <p:spPr bwMode="auto">
            <a:xfrm flipH="1">
              <a:off x="1930" y="1737"/>
              <a:ext cx="3203" cy="0"/>
            </a:xfrm>
            <a:prstGeom prst="line">
              <a:avLst/>
            </a:prstGeom>
            <a:noFill/>
            <a:ln w="9525" cap="rnd">
              <a:solidFill>
                <a:schemeClr val="bg1">
                  <a:lumMod val="65000"/>
                </a:schemeClr>
              </a:solidFill>
              <a:prstDash val="sysDot"/>
              <a:round/>
              <a:headEnd type="diamond" w="lg" len="lg"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915992">
                <a:defRPr/>
              </a:pPr>
              <a:endParaRPr lang="zh-CN" altLang="en-US" sz="1804" b="1" kern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Line 22"/>
            <p:cNvSpPr>
              <a:spLocks noChangeShapeType="1"/>
            </p:cNvSpPr>
            <p:nvPr/>
          </p:nvSpPr>
          <p:spPr bwMode="auto">
            <a:xfrm flipH="1">
              <a:off x="2221" y="2462"/>
              <a:ext cx="2903" cy="0"/>
            </a:xfrm>
            <a:prstGeom prst="line">
              <a:avLst/>
            </a:prstGeom>
            <a:noFill/>
            <a:ln w="9525" cap="rnd">
              <a:solidFill>
                <a:schemeClr val="bg1">
                  <a:lumMod val="65000"/>
                </a:schemeClr>
              </a:solidFill>
              <a:prstDash val="sysDot"/>
              <a:round/>
              <a:headEnd type="diamond" w="lg" len="lg"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915992">
                <a:defRPr/>
              </a:pPr>
              <a:endParaRPr lang="zh-CN" altLang="en-US" sz="1804" b="1" kern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7" name="Text Box 13"/>
          <p:cNvSpPr txBox="1">
            <a:spLocks noChangeArrowheads="1"/>
          </p:cNvSpPr>
          <p:nvPr/>
        </p:nvSpPr>
        <p:spPr bwMode="auto">
          <a:xfrm>
            <a:off x="6986395" y="3217381"/>
            <a:ext cx="3217647" cy="44314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algn="just" latinLnBrk="1">
              <a:lnSpc>
                <a:spcPct val="120000"/>
              </a:lnSpc>
            </a:pPr>
            <a:r>
              <a:rPr kumimoji="1"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kumimoji="1"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，点击添加相关标题文字，修改文字内容，也可以直接复制你的内容到此。，点击添加相关标题文字，修改文字内容，也可以直接复制你的内容到此。</a:t>
            </a:r>
            <a:endParaRPr kumimoji="1" lang="en-US" altLang="ko-KR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Text Box 11"/>
          <p:cNvSpPr txBox="1">
            <a:spLocks noChangeArrowheads="1"/>
          </p:cNvSpPr>
          <p:nvPr/>
        </p:nvSpPr>
        <p:spPr bwMode="auto">
          <a:xfrm>
            <a:off x="6986394" y="4311268"/>
            <a:ext cx="3269848" cy="44314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algn="just" latinLnBrk="1">
              <a:lnSpc>
                <a:spcPct val="120000"/>
              </a:lnSpc>
            </a:pPr>
            <a:r>
              <a:rPr kumimoji="1"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请替换文字内容，点击添加相关标题文字，修改文字内容，也可以直接复制你的内容到此。，点击添加相关标题文字，修改文字内容，也可以直接复制你的内容到此。</a:t>
            </a:r>
            <a:endParaRPr kumimoji="1" lang="en-US" altLang="ko-KR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Text Box 10"/>
          <p:cNvSpPr txBox="1">
            <a:spLocks noChangeArrowheads="1"/>
          </p:cNvSpPr>
          <p:nvPr/>
        </p:nvSpPr>
        <p:spPr bwMode="auto">
          <a:xfrm>
            <a:off x="6986395" y="5405155"/>
            <a:ext cx="3217647" cy="44314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algn="just" latinLnBrk="1">
              <a:lnSpc>
                <a:spcPct val="120000"/>
              </a:lnSpc>
            </a:pPr>
            <a:r>
              <a:rPr kumimoji="1"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请替换文字内容，点击添加相关标题文字，修改文字内容，也可以直接复制你的内容到此。，点击添加相关标题文字，修改文字内容，也可以直接复制你的内容到此。</a:t>
            </a:r>
            <a:endParaRPr kumimoji="1" lang="en-US" altLang="ko-KR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 Box 35"/>
          <p:cNvSpPr txBox="1">
            <a:spLocks noChangeArrowheads="1"/>
          </p:cNvSpPr>
          <p:nvPr/>
        </p:nvSpPr>
        <p:spPr bwMode="auto">
          <a:xfrm>
            <a:off x="6986395" y="2939854"/>
            <a:ext cx="1916474" cy="2585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 lIns="0" tIns="0" rIns="0" bIns="0">
            <a:spAutoFit/>
          </a:bodyPr>
          <a:lstStyle/>
          <a:p>
            <a:pPr algn="just" latinLnBrk="1">
              <a:lnSpc>
                <a:spcPct val="120000"/>
              </a:lnSpc>
              <a:defRPr/>
            </a:pPr>
            <a:r>
              <a:rPr kumimoji="1"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kumimoji="1" lang="en-US" altLang="ko-KR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Rectangle 36"/>
          <p:cNvSpPr>
            <a:spLocks noChangeArrowheads="1"/>
          </p:cNvSpPr>
          <p:nvPr/>
        </p:nvSpPr>
        <p:spPr bwMode="auto">
          <a:xfrm>
            <a:off x="6986395" y="5157803"/>
            <a:ext cx="1256599" cy="2585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lIns="0" tIns="0" rIns="0" bIns="0" anchor="ctr">
            <a:spAutoFit/>
          </a:bodyPr>
          <a:lstStyle/>
          <a:p>
            <a:pPr algn="just" latinLnBrk="1">
              <a:lnSpc>
                <a:spcPct val="120000"/>
              </a:lnSpc>
              <a:defRPr/>
            </a:pPr>
            <a:r>
              <a:rPr kumimoji="1"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kumimoji="1" lang="en-US" altLang="ko-KR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Rectangle 37"/>
          <p:cNvSpPr>
            <a:spLocks noChangeArrowheads="1"/>
          </p:cNvSpPr>
          <p:nvPr/>
        </p:nvSpPr>
        <p:spPr bwMode="auto">
          <a:xfrm>
            <a:off x="6986395" y="4048829"/>
            <a:ext cx="1256599" cy="2585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lIns="0" tIns="0" rIns="0" bIns="0" anchor="ctr">
            <a:spAutoFit/>
          </a:bodyPr>
          <a:lstStyle/>
          <a:p>
            <a:pPr algn="just" latinLnBrk="1">
              <a:lnSpc>
                <a:spcPct val="120000"/>
              </a:lnSpc>
              <a:defRPr/>
            </a:pPr>
            <a:r>
              <a:rPr kumimoji="1"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kumimoji="1" lang="en-US" altLang="ko-KR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2719539" y="3999289"/>
            <a:ext cx="3679629" cy="1884340"/>
            <a:chOff x="1047907" y="3811318"/>
            <a:chExt cx="3673475" cy="1881188"/>
          </a:xfrm>
        </p:grpSpPr>
        <p:grpSp>
          <p:nvGrpSpPr>
            <p:cNvPr id="6" name="Group 5"/>
            <p:cNvGrpSpPr>
              <a:grpSpLocks/>
            </p:cNvGrpSpPr>
            <p:nvPr/>
          </p:nvGrpSpPr>
          <p:grpSpPr bwMode="auto">
            <a:xfrm>
              <a:off x="1047907" y="3965306"/>
              <a:ext cx="3673475" cy="1727200"/>
              <a:chOff x="1728" y="3024"/>
              <a:chExt cx="2304" cy="1080"/>
            </a:xfrm>
          </p:grpSpPr>
          <p:sp>
            <p:nvSpPr>
              <p:cNvPr id="8" name="Freeform 5"/>
              <p:cNvSpPr>
                <a:spLocks/>
              </p:cNvSpPr>
              <p:nvPr/>
            </p:nvSpPr>
            <p:spPr bwMode="auto">
              <a:xfrm>
                <a:off x="1728" y="3024"/>
                <a:ext cx="2304" cy="1080"/>
              </a:xfrm>
              <a:custGeom>
                <a:avLst/>
                <a:gdLst>
                  <a:gd name="T0" fmla="*/ 2304 w 2304"/>
                  <a:gd name="T1" fmla="*/ 792 h 1080"/>
                  <a:gd name="T2" fmla="*/ 2302 w 2304"/>
                  <a:gd name="T3" fmla="*/ 806 h 1080"/>
                  <a:gd name="T4" fmla="*/ 2290 w 2304"/>
                  <a:gd name="T5" fmla="*/ 836 h 1080"/>
                  <a:gd name="T6" fmla="*/ 2268 w 2304"/>
                  <a:gd name="T7" fmla="*/ 864 h 1080"/>
                  <a:gd name="T8" fmla="*/ 2234 w 2304"/>
                  <a:gd name="T9" fmla="*/ 892 h 1080"/>
                  <a:gd name="T10" fmla="*/ 2190 w 2304"/>
                  <a:gd name="T11" fmla="*/ 916 h 1080"/>
                  <a:gd name="T12" fmla="*/ 2108 w 2304"/>
                  <a:gd name="T13" fmla="*/ 954 h 1080"/>
                  <a:gd name="T14" fmla="*/ 1966 w 2304"/>
                  <a:gd name="T15" fmla="*/ 996 h 1080"/>
                  <a:gd name="T16" fmla="*/ 1796 w 2304"/>
                  <a:gd name="T17" fmla="*/ 1030 h 1080"/>
                  <a:gd name="T18" fmla="*/ 1600 w 2304"/>
                  <a:gd name="T19" fmla="*/ 1058 h 1080"/>
                  <a:gd name="T20" fmla="*/ 1384 w 2304"/>
                  <a:gd name="T21" fmla="*/ 1074 h 1080"/>
                  <a:gd name="T22" fmla="*/ 1152 w 2304"/>
                  <a:gd name="T23" fmla="*/ 1080 h 1080"/>
                  <a:gd name="T24" fmla="*/ 1034 w 2304"/>
                  <a:gd name="T25" fmla="*/ 1078 h 1080"/>
                  <a:gd name="T26" fmla="*/ 810 w 2304"/>
                  <a:gd name="T27" fmla="*/ 1068 h 1080"/>
                  <a:gd name="T28" fmla="*/ 602 w 2304"/>
                  <a:gd name="T29" fmla="*/ 1046 h 1080"/>
                  <a:gd name="T30" fmla="*/ 420 w 2304"/>
                  <a:gd name="T31" fmla="*/ 1014 h 1080"/>
                  <a:gd name="T32" fmla="*/ 264 w 2304"/>
                  <a:gd name="T33" fmla="*/ 976 h 1080"/>
                  <a:gd name="T34" fmla="*/ 140 w 2304"/>
                  <a:gd name="T35" fmla="*/ 930 h 1080"/>
                  <a:gd name="T36" fmla="*/ 90 w 2304"/>
                  <a:gd name="T37" fmla="*/ 904 h 1080"/>
                  <a:gd name="T38" fmla="*/ 52 w 2304"/>
                  <a:gd name="T39" fmla="*/ 878 h 1080"/>
                  <a:gd name="T40" fmla="*/ 24 w 2304"/>
                  <a:gd name="T41" fmla="*/ 850 h 1080"/>
                  <a:gd name="T42" fmla="*/ 6 w 2304"/>
                  <a:gd name="T43" fmla="*/ 822 h 1080"/>
                  <a:gd name="T44" fmla="*/ 0 w 2304"/>
                  <a:gd name="T45" fmla="*/ 792 h 1080"/>
                  <a:gd name="T46" fmla="*/ 288 w 2304"/>
                  <a:gd name="T47" fmla="*/ 216 h 1080"/>
                  <a:gd name="T48" fmla="*/ 292 w 2304"/>
                  <a:gd name="T49" fmla="*/ 194 h 1080"/>
                  <a:gd name="T50" fmla="*/ 306 w 2304"/>
                  <a:gd name="T51" fmla="*/ 172 h 1080"/>
                  <a:gd name="T52" fmla="*/ 326 w 2304"/>
                  <a:gd name="T53" fmla="*/ 152 h 1080"/>
                  <a:gd name="T54" fmla="*/ 356 w 2304"/>
                  <a:gd name="T55" fmla="*/ 132 h 1080"/>
                  <a:gd name="T56" fmla="*/ 436 w 2304"/>
                  <a:gd name="T57" fmla="*/ 96 h 1080"/>
                  <a:gd name="T58" fmla="*/ 542 w 2304"/>
                  <a:gd name="T59" fmla="*/ 64 h 1080"/>
                  <a:gd name="T60" fmla="*/ 668 w 2304"/>
                  <a:gd name="T61" fmla="*/ 36 h 1080"/>
                  <a:gd name="T62" fmla="*/ 816 w 2304"/>
                  <a:gd name="T63" fmla="*/ 16 h 1080"/>
                  <a:gd name="T64" fmla="*/ 978 w 2304"/>
                  <a:gd name="T65" fmla="*/ 4 h 1080"/>
                  <a:gd name="T66" fmla="*/ 1152 w 2304"/>
                  <a:gd name="T67" fmla="*/ 0 h 1080"/>
                  <a:gd name="T68" fmla="*/ 1240 w 2304"/>
                  <a:gd name="T69" fmla="*/ 2 h 1080"/>
                  <a:gd name="T70" fmla="*/ 1408 w 2304"/>
                  <a:gd name="T71" fmla="*/ 10 h 1080"/>
                  <a:gd name="T72" fmla="*/ 1564 w 2304"/>
                  <a:gd name="T73" fmla="*/ 26 h 1080"/>
                  <a:gd name="T74" fmla="*/ 1702 w 2304"/>
                  <a:gd name="T75" fmla="*/ 50 h 1080"/>
                  <a:gd name="T76" fmla="*/ 1818 w 2304"/>
                  <a:gd name="T77" fmla="*/ 78 h 1080"/>
                  <a:gd name="T78" fmla="*/ 1912 w 2304"/>
                  <a:gd name="T79" fmla="*/ 114 h 1080"/>
                  <a:gd name="T80" fmla="*/ 1964 w 2304"/>
                  <a:gd name="T81" fmla="*/ 142 h 1080"/>
                  <a:gd name="T82" fmla="*/ 1988 w 2304"/>
                  <a:gd name="T83" fmla="*/ 162 h 1080"/>
                  <a:gd name="T84" fmla="*/ 2006 w 2304"/>
                  <a:gd name="T85" fmla="*/ 184 h 1080"/>
                  <a:gd name="T86" fmla="*/ 2014 w 2304"/>
                  <a:gd name="T87" fmla="*/ 204 h 1080"/>
                  <a:gd name="T88" fmla="*/ 2016 w 2304"/>
                  <a:gd name="T89" fmla="*/ 216 h 1080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w 2304"/>
                  <a:gd name="T136" fmla="*/ 0 h 1080"/>
                  <a:gd name="T137" fmla="*/ 2304 w 2304"/>
                  <a:gd name="T138" fmla="*/ 1080 h 1080"/>
                </a:gdLst>
                <a:ahLst/>
                <a:cxnLst>
                  <a:cxn ang="T90">
                    <a:pos x="T0" y="T1"/>
                  </a:cxn>
                  <a:cxn ang="T91">
                    <a:pos x="T2" y="T3"/>
                  </a:cxn>
                  <a:cxn ang="T92">
                    <a:pos x="T4" y="T5"/>
                  </a:cxn>
                  <a:cxn ang="T93">
                    <a:pos x="T6" y="T7"/>
                  </a:cxn>
                  <a:cxn ang="T94">
                    <a:pos x="T8" y="T9"/>
                  </a:cxn>
                  <a:cxn ang="T95">
                    <a:pos x="T10" y="T11"/>
                  </a:cxn>
                  <a:cxn ang="T96">
                    <a:pos x="T12" y="T13"/>
                  </a:cxn>
                  <a:cxn ang="T97">
                    <a:pos x="T14" y="T15"/>
                  </a:cxn>
                  <a:cxn ang="T98">
                    <a:pos x="T16" y="T17"/>
                  </a:cxn>
                  <a:cxn ang="T99">
                    <a:pos x="T18" y="T19"/>
                  </a:cxn>
                  <a:cxn ang="T100">
                    <a:pos x="T20" y="T21"/>
                  </a:cxn>
                  <a:cxn ang="T101">
                    <a:pos x="T22" y="T23"/>
                  </a:cxn>
                  <a:cxn ang="T102">
                    <a:pos x="T24" y="T25"/>
                  </a:cxn>
                  <a:cxn ang="T103">
                    <a:pos x="T26" y="T27"/>
                  </a:cxn>
                  <a:cxn ang="T104">
                    <a:pos x="T28" y="T29"/>
                  </a:cxn>
                  <a:cxn ang="T105">
                    <a:pos x="T30" y="T31"/>
                  </a:cxn>
                  <a:cxn ang="T106">
                    <a:pos x="T32" y="T33"/>
                  </a:cxn>
                  <a:cxn ang="T107">
                    <a:pos x="T34" y="T35"/>
                  </a:cxn>
                  <a:cxn ang="T108">
                    <a:pos x="T36" y="T37"/>
                  </a:cxn>
                  <a:cxn ang="T109">
                    <a:pos x="T38" y="T39"/>
                  </a:cxn>
                  <a:cxn ang="T110">
                    <a:pos x="T40" y="T41"/>
                  </a:cxn>
                  <a:cxn ang="T111">
                    <a:pos x="T42" y="T43"/>
                  </a:cxn>
                  <a:cxn ang="T112">
                    <a:pos x="T44" y="T45"/>
                  </a:cxn>
                  <a:cxn ang="T113">
                    <a:pos x="T46" y="T47"/>
                  </a:cxn>
                  <a:cxn ang="T114">
                    <a:pos x="T48" y="T49"/>
                  </a:cxn>
                  <a:cxn ang="T115">
                    <a:pos x="T50" y="T51"/>
                  </a:cxn>
                  <a:cxn ang="T116">
                    <a:pos x="T52" y="T53"/>
                  </a:cxn>
                  <a:cxn ang="T117">
                    <a:pos x="T54" y="T55"/>
                  </a:cxn>
                  <a:cxn ang="T118">
                    <a:pos x="T56" y="T57"/>
                  </a:cxn>
                  <a:cxn ang="T119">
                    <a:pos x="T58" y="T59"/>
                  </a:cxn>
                  <a:cxn ang="T120">
                    <a:pos x="T60" y="T61"/>
                  </a:cxn>
                  <a:cxn ang="T121">
                    <a:pos x="T62" y="T63"/>
                  </a:cxn>
                  <a:cxn ang="T122">
                    <a:pos x="T64" y="T65"/>
                  </a:cxn>
                  <a:cxn ang="T123">
                    <a:pos x="T66" y="T67"/>
                  </a:cxn>
                  <a:cxn ang="T124">
                    <a:pos x="T68" y="T69"/>
                  </a:cxn>
                  <a:cxn ang="T125">
                    <a:pos x="T70" y="T71"/>
                  </a:cxn>
                  <a:cxn ang="T126">
                    <a:pos x="T72" y="T73"/>
                  </a:cxn>
                  <a:cxn ang="T127">
                    <a:pos x="T74" y="T75"/>
                  </a:cxn>
                  <a:cxn ang="T128">
                    <a:pos x="T76" y="T77"/>
                  </a:cxn>
                  <a:cxn ang="T129">
                    <a:pos x="T78" y="T79"/>
                  </a:cxn>
                  <a:cxn ang="T130">
                    <a:pos x="T80" y="T81"/>
                  </a:cxn>
                  <a:cxn ang="T131">
                    <a:pos x="T82" y="T83"/>
                  </a:cxn>
                  <a:cxn ang="T132">
                    <a:pos x="T84" y="T85"/>
                  </a:cxn>
                  <a:cxn ang="T133">
                    <a:pos x="T86" y="T87"/>
                  </a:cxn>
                  <a:cxn ang="T134">
                    <a:pos x="T88" y="T89"/>
                  </a:cxn>
                </a:cxnLst>
                <a:rect l="T135" t="T136" r="T137" b="T138"/>
                <a:pathLst>
                  <a:path w="2304" h="1080">
                    <a:moveTo>
                      <a:pt x="2016" y="216"/>
                    </a:moveTo>
                    <a:lnTo>
                      <a:pt x="2304" y="792"/>
                    </a:lnTo>
                    <a:lnTo>
                      <a:pt x="2302" y="806"/>
                    </a:lnTo>
                    <a:lnTo>
                      <a:pt x="2298" y="822"/>
                    </a:lnTo>
                    <a:lnTo>
                      <a:pt x="2290" y="836"/>
                    </a:lnTo>
                    <a:lnTo>
                      <a:pt x="2280" y="850"/>
                    </a:lnTo>
                    <a:lnTo>
                      <a:pt x="2268" y="864"/>
                    </a:lnTo>
                    <a:lnTo>
                      <a:pt x="2252" y="878"/>
                    </a:lnTo>
                    <a:lnTo>
                      <a:pt x="2234" y="892"/>
                    </a:lnTo>
                    <a:lnTo>
                      <a:pt x="2214" y="904"/>
                    </a:lnTo>
                    <a:lnTo>
                      <a:pt x="2190" y="916"/>
                    </a:lnTo>
                    <a:lnTo>
                      <a:pt x="2164" y="930"/>
                    </a:lnTo>
                    <a:lnTo>
                      <a:pt x="2108" y="954"/>
                    </a:lnTo>
                    <a:lnTo>
                      <a:pt x="2040" y="976"/>
                    </a:lnTo>
                    <a:lnTo>
                      <a:pt x="1966" y="996"/>
                    </a:lnTo>
                    <a:lnTo>
                      <a:pt x="1884" y="1014"/>
                    </a:lnTo>
                    <a:lnTo>
                      <a:pt x="1796" y="1030"/>
                    </a:lnTo>
                    <a:lnTo>
                      <a:pt x="1702" y="1046"/>
                    </a:lnTo>
                    <a:lnTo>
                      <a:pt x="1600" y="1058"/>
                    </a:lnTo>
                    <a:lnTo>
                      <a:pt x="1494" y="1068"/>
                    </a:lnTo>
                    <a:lnTo>
                      <a:pt x="1384" y="1074"/>
                    </a:lnTo>
                    <a:lnTo>
                      <a:pt x="1270" y="1078"/>
                    </a:lnTo>
                    <a:lnTo>
                      <a:pt x="1152" y="1080"/>
                    </a:lnTo>
                    <a:lnTo>
                      <a:pt x="1034" y="1078"/>
                    </a:lnTo>
                    <a:lnTo>
                      <a:pt x="920" y="1074"/>
                    </a:lnTo>
                    <a:lnTo>
                      <a:pt x="810" y="1068"/>
                    </a:lnTo>
                    <a:lnTo>
                      <a:pt x="704" y="1058"/>
                    </a:lnTo>
                    <a:lnTo>
                      <a:pt x="602" y="1046"/>
                    </a:lnTo>
                    <a:lnTo>
                      <a:pt x="508" y="1030"/>
                    </a:lnTo>
                    <a:lnTo>
                      <a:pt x="420" y="1014"/>
                    </a:lnTo>
                    <a:lnTo>
                      <a:pt x="338" y="996"/>
                    </a:lnTo>
                    <a:lnTo>
                      <a:pt x="264" y="976"/>
                    </a:lnTo>
                    <a:lnTo>
                      <a:pt x="196" y="954"/>
                    </a:lnTo>
                    <a:lnTo>
                      <a:pt x="140" y="930"/>
                    </a:lnTo>
                    <a:lnTo>
                      <a:pt x="114" y="916"/>
                    </a:lnTo>
                    <a:lnTo>
                      <a:pt x="90" y="904"/>
                    </a:lnTo>
                    <a:lnTo>
                      <a:pt x="70" y="892"/>
                    </a:lnTo>
                    <a:lnTo>
                      <a:pt x="52" y="878"/>
                    </a:lnTo>
                    <a:lnTo>
                      <a:pt x="36" y="864"/>
                    </a:lnTo>
                    <a:lnTo>
                      <a:pt x="24" y="850"/>
                    </a:lnTo>
                    <a:lnTo>
                      <a:pt x="14" y="836"/>
                    </a:lnTo>
                    <a:lnTo>
                      <a:pt x="6" y="822"/>
                    </a:lnTo>
                    <a:lnTo>
                      <a:pt x="2" y="806"/>
                    </a:lnTo>
                    <a:lnTo>
                      <a:pt x="0" y="792"/>
                    </a:lnTo>
                    <a:lnTo>
                      <a:pt x="288" y="216"/>
                    </a:lnTo>
                    <a:lnTo>
                      <a:pt x="290" y="204"/>
                    </a:lnTo>
                    <a:lnTo>
                      <a:pt x="292" y="194"/>
                    </a:lnTo>
                    <a:lnTo>
                      <a:pt x="298" y="184"/>
                    </a:lnTo>
                    <a:lnTo>
                      <a:pt x="306" y="172"/>
                    </a:lnTo>
                    <a:lnTo>
                      <a:pt x="316" y="162"/>
                    </a:lnTo>
                    <a:lnTo>
                      <a:pt x="326" y="152"/>
                    </a:lnTo>
                    <a:lnTo>
                      <a:pt x="340" y="142"/>
                    </a:lnTo>
                    <a:lnTo>
                      <a:pt x="356" y="132"/>
                    </a:lnTo>
                    <a:lnTo>
                      <a:pt x="392" y="114"/>
                    </a:lnTo>
                    <a:lnTo>
                      <a:pt x="436" y="96"/>
                    </a:lnTo>
                    <a:lnTo>
                      <a:pt x="486" y="78"/>
                    </a:lnTo>
                    <a:lnTo>
                      <a:pt x="542" y="64"/>
                    </a:lnTo>
                    <a:lnTo>
                      <a:pt x="602" y="50"/>
                    </a:lnTo>
                    <a:lnTo>
                      <a:pt x="668" y="36"/>
                    </a:lnTo>
                    <a:lnTo>
                      <a:pt x="740" y="26"/>
                    </a:lnTo>
                    <a:lnTo>
                      <a:pt x="816" y="16"/>
                    </a:lnTo>
                    <a:lnTo>
                      <a:pt x="896" y="10"/>
                    </a:lnTo>
                    <a:lnTo>
                      <a:pt x="978" y="4"/>
                    </a:lnTo>
                    <a:lnTo>
                      <a:pt x="1064" y="2"/>
                    </a:lnTo>
                    <a:lnTo>
                      <a:pt x="1152" y="0"/>
                    </a:lnTo>
                    <a:lnTo>
                      <a:pt x="1240" y="2"/>
                    </a:lnTo>
                    <a:lnTo>
                      <a:pt x="1326" y="4"/>
                    </a:lnTo>
                    <a:lnTo>
                      <a:pt x="1408" y="10"/>
                    </a:lnTo>
                    <a:lnTo>
                      <a:pt x="1488" y="16"/>
                    </a:lnTo>
                    <a:lnTo>
                      <a:pt x="1564" y="26"/>
                    </a:lnTo>
                    <a:lnTo>
                      <a:pt x="1636" y="36"/>
                    </a:lnTo>
                    <a:lnTo>
                      <a:pt x="1702" y="50"/>
                    </a:lnTo>
                    <a:lnTo>
                      <a:pt x="1762" y="64"/>
                    </a:lnTo>
                    <a:lnTo>
                      <a:pt x="1818" y="78"/>
                    </a:lnTo>
                    <a:lnTo>
                      <a:pt x="1868" y="96"/>
                    </a:lnTo>
                    <a:lnTo>
                      <a:pt x="1912" y="114"/>
                    </a:lnTo>
                    <a:lnTo>
                      <a:pt x="1948" y="132"/>
                    </a:lnTo>
                    <a:lnTo>
                      <a:pt x="1964" y="142"/>
                    </a:lnTo>
                    <a:lnTo>
                      <a:pt x="1978" y="152"/>
                    </a:lnTo>
                    <a:lnTo>
                      <a:pt x="1988" y="162"/>
                    </a:lnTo>
                    <a:lnTo>
                      <a:pt x="1998" y="172"/>
                    </a:lnTo>
                    <a:lnTo>
                      <a:pt x="2006" y="184"/>
                    </a:lnTo>
                    <a:lnTo>
                      <a:pt x="2012" y="194"/>
                    </a:lnTo>
                    <a:lnTo>
                      <a:pt x="2014" y="204"/>
                    </a:lnTo>
                    <a:lnTo>
                      <a:pt x="2016" y="216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pPr algn="just">
                  <a:lnSpc>
                    <a:spcPct val="120000"/>
                  </a:lnSpc>
                </a:pPr>
                <a:endParaRPr lang="zh-CN" altLang="en-US" sz="781" b="1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" name="Freeform 6"/>
              <p:cNvSpPr>
                <a:spLocks/>
              </p:cNvSpPr>
              <p:nvPr/>
            </p:nvSpPr>
            <p:spPr bwMode="auto">
              <a:xfrm>
                <a:off x="2016" y="3024"/>
                <a:ext cx="1728" cy="432"/>
              </a:xfrm>
              <a:custGeom>
                <a:avLst/>
                <a:gdLst>
                  <a:gd name="T0" fmla="*/ 1728 w 1728"/>
                  <a:gd name="T1" fmla="*/ 216 h 432"/>
                  <a:gd name="T2" fmla="*/ 1724 w 1728"/>
                  <a:gd name="T3" fmla="*/ 238 h 432"/>
                  <a:gd name="T4" fmla="*/ 1710 w 1728"/>
                  <a:gd name="T5" fmla="*/ 260 h 432"/>
                  <a:gd name="T6" fmla="*/ 1690 w 1728"/>
                  <a:gd name="T7" fmla="*/ 280 h 432"/>
                  <a:gd name="T8" fmla="*/ 1660 w 1728"/>
                  <a:gd name="T9" fmla="*/ 300 h 432"/>
                  <a:gd name="T10" fmla="*/ 1580 w 1728"/>
                  <a:gd name="T11" fmla="*/ 336 h 432"/>
                  <a:gd name="T12" fmla="*/ 1474 w 1728"/>
                  <a:gd name="T13" fmla="*/ 368 h 432"/>
                  <a:gd name="T14" fmla="*/ 1348 w 1728"/>
                  <a:gd name="T15" fmla="*/ 396 h 432"/>
                  <a:gd name="T16" fmla="*/ 1200 w 1728"/>
                  <a:gd name="T17" fmla="*/ 416 h 432"/>
                  <a:gd name="T18" fmla="*/ 1038 w 1728"/>
                  <a:gd name="T19" fmla="*/ 428 h 432"/>
                  <a:gd name="T20" fmla="*/ 864 w 1728"/>
                  <a:gd name="T21" fmla="*/ 432 h 432"/>
                  <a:gd name="T22" fmla="*/ 776 w 1728"/>
                  <a:gd name="T23" fmla="*/ 430 h 432"/>
                  <a:gd name="T24" fmla="*/ 608 w 1728"/>
                  <a:gd name="T25" fmla="*/ 422 h 432"/>
                  <a:gd name="T26" fmla="*/ 452 w 1728"/>
                  <a:gd name="T27" fmla="*/ 406 h 432"/>
                  <a:gd name="T28" fmla="*/ 314 w 1728"/>
                  <a:gd name="T29" fmla="*/ 382 h 432"/>
                  <a:gd name="T30" fmla="*/ 198 w 1728"/>
                  <a:gd name="T31" fmla="*/ 354 h 432"/>
                  <a:gd name="T32" fmla="*/ 104 w 1728"/>
                  <a:gd name="T33" fmla="*/ 318 h 432"/>
                  <a:gd name="T34" fmla="*/ 52 w 1728"/>
                  <a:gd name="T35" fmla="*/ 290 h 432"/>
                  <a:gd name="T36" fmla="*/ 28 w 1728"/>
                  <a:gd name="T37" fmla="*/ 270 h 432"/>
                  <a:gd name="T38" fmla="*/ 10 w 1728"/>
                  <a:gd name="T39" fmla="*/ 248 h 432"/>
                  <a:gd name="T40" fmla="*/ 2 w 1728"/>
                  <a:gd name="T41" fmla="*/ 228 h 432"/>
                  <a:gd name="T42" fmla="*/ 0 w 1728"/>
                  <a:gd name="T43" fmla="*/ 216 h 432"/>
                  <a:gd name="T44" fmla="*/ 4 w 1728"/>
                  <a:gd name="T45" fmla="*/ 194 h 432"/>
                  <a:gd name="T46" fmla="*/ 18 w 1728"/>
                  <a:gd name="T47" fmla="*/ 172 h 432"/>
                  <a:gd name="T48" fmla="*/ 38 w 1728"/>
                  <a:gd name="T49" fmla="*/ 152 h 432"/>
                  <a:gd name="T50" fmla="*/ 68 w 1728"/>
                  <a:gd name="T51" fmla="*/ 132 h 432"/>
                  <a:gd name="T52" fmla="*/ 148 w 1728"/>
                  <a:gd name="T53" fmla="*/ 96 h 432"/>
                  <a:gd name="T54" fmla="*/ 254 w 1728"/>
                  <a:gd name="T55" fmla="*/ 64 h 432"/>
                  <a:gd name="T56" fmla="*/ 380 w 1728"/>
                  <a:gd name="T57" fmla="*/ 36 h 432"/>
                  <a:gd name="T58" fmla="*/ 528 w 1728"/>
                  <a:gd name="T59" fmla="*/ 16 h 432"/>
                  <a:gd name="T60" fmla="*/ 690 w 1728"/>
                  <a:gd name="T61" fmla="*/ 4 h 432"/>
                  <a:gd name="T62" fmla="*/ 864 w 1728"/>
                  <a:gd name="T63" fmla="*/ 0 h 432"/>
                  <a:gd name="T64" fmla="*/ 952 w 1728"/>
                  <a:gd name="T65" fmla="*/ 2 h 432"/>
                  <a:gd name="T66" fmla="*/ 1120 w 1728"/>
                  <a:gd name="T67" fmla="*/ 10 h 432"/>
                  <a:gd name="T68" fmla="*/ 1276 w 1728"/>
                  <a:gd name="T69" fmla="*/ 26 h 432"/>
                  <a:gd name="T70" fmla="*/ 1414 w 1728"/>
                  <a:gd name="T71" fmla="*/ 50 h 432"/>
                  <a:gd name="T72" fmla="*/ 1530 w 1728"/>
                  <a:gd name="T73" fmla="*/ 78 h 432"/>
                  <a:gd name="T74" fmla="*/ 1624 w 1728"/>
                  <a:gd name="T75" fmla="*/ 114 h 432"/>
                  <a:gd name="T76" fmla="*/ 1676 w 1728"/>
                  <a:gd name="T77" fmla="*/ 142 h 432"/>
                  <a:gd name="T78" fmla="*/ 1700 w 1728"/>
                  <a:gd name="T79" fmla="*/ 162 h 432"/>
                  <a:gd name="T80" fmla="*/ 1718 w 1728"/>
                  <a:gd name="T81" fmla="*/ 184 h 432"/>
                  <a:gd name="T82" fmla="*/ 1726 w 1728"/>
                  <a:gd name="T83" fmla="*/ 204 h 432"/>
                  <a:gd name="T84" fmla="*/ 1728 w 1728"/>
                  <a:gd name="T85" fmla="*/ 216 h 432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w 1728"/>
                  <a:gd name="T130" fmla="*/ 0 h 432"/>
                  <a:gd name="T131" fmla="*/ 1728 w 1728"/>
                  <a:gd name="T132" fmla="*/ 432 h 432"/>
                </a:gdLst>
                <a:ahLst/>
                <a:cxnLst>
                  <a:cxn ang="T86">
                    <a:pos x="T0" y="T1"/>
                  </a:cxn>
                  <a:cxn ang="T87">
                    <a:pos x="T2" y="T3"/>
                  </a:cxn>
                  <a:cxn ang="T88">
                    <a:pos x="T4" y="T5"/>
                  </a:cxn>
                  <a:cxn ang="T89">
                    <a:pos x="T6" y="T7"/>
                  </a:cxn>
                  <a:cxn ang="T90">
                    <a:pos x="T8" y="T9"/>
                  </a:cxn>
                  <a:cxn ang="T91">
                    <a:pos x="T10" y="T11"/>
                  </a:cxn>
                  <a:cxn ang="T92">
                    <a:pos x="T12" y="T13"/>
                  </a:cxn>
                  <a:cxn ang="T93">
                    <a:pos x="T14" y="T15"/>
                  </a:cxn>
                  <a:cxn ang="T94">
                    <a:pos x="T16" y="T17"/>
                  </a:cxn>
                  <a:cxn ang="T95">
                    <a:pos x="T18" y="T19"/>
                  </a:cxn>
                  <a:cxn ang="T96">
                    <a:pos x="T20" y="T21"/>
                  </a:cxn>
                  <a:cxn ang="T97">
                    <a:pos x="T22" y="T23"/>
                  </a:cxn>
                  <a:cxn ang="T98">
                    <a:pos x="T24" y="T25"/>
                  </a:cxn>
                  <a:cxn ang="T99">
                    <a:pos x="T26" y="T27"/>
                  </a:cxn>
                  <a:cxn ang="T100">
                    <a:pos x="T28" y="T29"/>
                  </a:cxn>
                  <a:cxn ang="T101">
                    <a:pos x="T30" y="T31"/>
                  </a:cxn>
                  <a:cxn ang="T102">
                    <a:pos x="T32" y="T33"/>
                  </a:cxn>
                  <a:cxn ang="T103">
                    <a:pos x="T34" y="T35"/>
                  </a:cxn>
                  <a:cxn ang="T104">
                    <a:pos x="T36" y="T37"/>
                  </a:cxn>
                  <a:cxn ang="T105">
                    <a:pos x="T38" y="T39"/>
                  </a:cxn>
                  <a:cxn ang="T106">
                    <a:pos x="T40" y="T41"/>
                  </a:cxn>
                  <a:cxn ang="T107">
                    <a:pos x="T42" y="T43"/>
                  </a:cxn>
                  <a:cxn ang="T108">
                    <a:pos x="T44" y="T45"/>
                  </a:cxn>
                  <a:cxn ang="T109">
                    <a:pos x="T46" y="T47"/>
                  </a:cxn>
                  <a:cxn ang="T110">
                    <a:pos x="T48" y="T49"/>
                  </a:cxn>
                  <a:cxn ang="T111">
                    <a:pos x="T50" y="T51"/>
                  </a:cxn>
                  <a:cxn ang="T112">
                    <a:pos x="T52" y="T53"/>
                  </a:cxn>
                  <a:cxn ang="T113">
                    <a:pos x="T54" y="T55"/>
                  </a:cxn>
                  <a:cxn ang="T114">
                    <a:pos x="T56" y="T57"/>
                  </a:cxn>
                  <a:cxn ang="T115">
                    <a:pos x="T58" y="T59"/>
                  </a:cxn>
                  <a:cxn ang="T116">
                    <a:pos x="T60" y="T61"/>
                  </a:cxn>
                  <a:cxn ang="T117">
                    <a:pos x="T62" y="T63"/>
                  </a:cxn>
                  <a:cxn ang="T118">
                    <a:pos x="T64" y="T65"/>
                  </a:cxn>
                  <a:cxn ang="T119">
                    <a:pos x="T66" y="T67"/>
                  </a:cxn>
                  <a:cxn ang="T120">
                    <a:pos x="T68" y="T69"/>
                  </a:cxn>
                  <a:cxn ang="T121">
                    <a:pos x="T70" y="T71"/>
                  </a:cxn>
                  <a:cxn ang="T122">
                    <a:pos x="T72" y="T73"/>
                  </a:cxn>
                  <a:cxn ang="T123">
                    <a:pos x="T74" y="T75"/>
                  </a:cxn>
                  <a:cxn ang="T124">
                    <a:pos x="T76" y="T77"/>
                  </a:cxn>
                  <a:cxn ang="T125">
                    <a:pos x="T78" y="T79"/>
                  </a:cxn>
                  <a:cxn ang="T126">
                    <a:pos x="T80" y="T81"/>
                  </a:cxn>
                  <a:cxn ang="T127">
                    <a:pos x="T82" y="T83"/>
                  </a:cxn>
                  <a:cxn ang="T128">
                    <a:pos x="T84" y="T85"/>
                  </a:cxn>
                </a:cxnLst>
                <a:rect l="T129" t="T130" r="T131" b="T132"/>
                <a:pathLst>
                  <a:path w="1728" h="432">
                    <a:moveTo>
                      <a:pt x="1728" y="216"/>
                    </a:moveTo>
                    <a:lnTo>
                      <a:pt x="1728" y="216"/>
                    </a:lnTo>
                    <a:lnTo>
                      <a:pt x="1726" y="228"/>
                    </a:lnTo>
                    <a:lnTo>
                      <a:pt x="1724" y="238"/>
                    </a:lnTo>
                    <a:lnTo>
                      <a:pt x="1718" y="248"/>
                    </a:lnTo>
                    <a:lnTo>
                      <a:pt x="1710" y="260"/>
                    </a:lnTo>
                    <a:lnTo>
                      <a:pt x="1700" y="270"/>
                    </a:lnTo>
                    <a:lnTo>
                      <a:pt x="1690" y="280"/>
                    </a:lnTo>
                    <a:lnTo>
                      <a:pt x="1676" y="290"/>
                    </a:lnTo>
                    <a:lnTo>
                      <a:pt x="1660" y="300"/>
                    </a:lnTo>
                    <a:lnTo>
                      <a:pt x="1624" y="318"/>
                    </a:lnTo>
                    <a:lnTo>
                      <a:pt x="1580" y="336"/>
                    </a:lnTo>
                    <a:lnTo>
                      <a:pt x="1530" y="354"/>
                    </a:lnTo>
                    <a:lnTo>
                      <a:pt x="1474" y="368"/>
                    </a:lnTo>
                    <a:lnTo>
                      <a:pt x="1414" y="382"/>
                    </a:lnTo>
                    <a:lnTo>
                      <a:pt x="1348" y="396"/>
                    </a:lnTo>
                    <a:lnTo>
                      <a:pt x="1276" y="406"/>
                    </a:lnTo>
                    <a:lnTo>
                      <a:pt x="1200" y="416"/>
                    </a:lnTo>
                    <a:lnTo>
                      <a:pt x="1120" y="422"/>
                    </a:lnTo>
                    <a:lnTo>
                      <a:pt x="1038" y="428"/>
                    </a:lnTo>
                    <a:lnTo>
                      <a:pt x="952" y="430"/>
                    </a:lnTo>
                    <a:lnTo>
                      <a:pt x="864" y="432"/>
                    </a:lnTo>
                    <a:lnTo>
                      <a:pt x="776" y="430"/>
                    </a:lnTo>
                    <a:lnTo>
                      <a:pt x="690" y="428"/>
                    </a:lnTo>
                    <a:lnTo>
                      <a:pt x="608" y="422"/>
                    </a:lnTo>
                    <a:lnTo>
                      <a:pt x="528" y="416"/>
                    </a:lnTo>
                    <a:lnTo>
                      <a:pt x="452" y="406"/>
                    </a:lnTo>
                    <a:lnTo>
                      <a:pt x="380" y="396"/>
                    </a:lnTo>
                    <a:lnTo>
                      <a:pt x="314" y="382"/>
                    </a:lnTo>
                    <a:lnTo>
                      <a:pt x="254" y="368"/>
                    </a:lnTo>
                    <a:lnTo>
                      <a:pt x="198" y="354"/>
                    </a:lnTo>
                    <a:lnTo>
                      <a:pt x="148" y="336"/>
                    </a:lnTo>
                    <a:lnTo>
                      <a:pt x="104" y="318"/>
                    </a:lnTo>
                    <a:lnTo>
                      <a:pt x="68" y="300"/>
                    </a:lnTo>
                    <a:lnTo>
                      <a:pt x="52" y="290"/>
                    </a:lnTo>
                    <a:lnTo>
                      <a:pt x="38" y="280"/>
                    </a:lnTo>
                    <a:lnTo>
                      <a:pt x="28" y="270"/>
                    </a:lnTo>
                    <a:lnTo>
                      <a:pt x="18" y="260"/>
                    </a:lnTo>
                    <a:lnTo>
                      <a:pt x="10" y="248"/>
                    </a:lnTo>
                    <a:lnTo>
                      <a:pt x="4" y="238"/>
                    </a:lnTo>
                    <a:lnTo>
                      <a:pt x="2" y="228"/>
                    </a:lnTo>
                    <a:lnTo>
                      <a:pt x="0" y="216"/>
                    </a:lnTo>
                    <a:lnTo>
                      <a:pt x="2" y="204"/>
                    </a:lnTo>
                    <a:lnTo>
                      <a:pt x="4" y="194"/>
                    </a:lnTo>
                    <a:lnTo>
                      <a:pt x="10" y="184"/>
                    </a:lnTo>
                    <a:lnTo>
                      <a:pt x="18" y="172"/>
                    </a:lnTo>
                    <a:lnTo>
                      <a:pt x="28" y="162"/>
                    </a:lnTo>
                    <a:lnTo>
                      <a:pt x="38" y="152"/>
                    </a:lnTo>
                    <a:lnTo>
                      <a:pt x="52" y="142"/>
                    </a:lnTo>
                    <a:lnTo>
                      <a:pt x="68" y="132"/>
                    </a:lnTo>
                    <a:lnTo>
                      <a:pt x="104" y="114"/>
                    </a:lnTo>
                    <a:lnTo>
                      <a:pt x="148" y="96"/>
                    </a:lnTo>
                    <a:lnTo>
                      <a:pt x="198" y="78"/>
                    </a:lnTo>
                    <a:lnTo>
                      <a:pt x="254" y="64"/>
                    </a:lnTo>
                    <a:lnTo>
                      <a:pt x="314" y="50"/>
                    </a:lnTo>
                    <a:lnTo>
                      <a:pt x="380" y="36"/>
                    </a:lnTo>
                    <a:lnTo>
                      <a:pt x="452" y="26"/>
                    </a:lnTo>
                    <a:lnTo>
                      <a:pt x="528" y="16"/>
                    </a:lnTo>
                    <a:lnTo>
                      <a:pt x="608" y="10"/>
                    </a:lnTo>
                    <a:lnTo>
                      <a:pt x="690" y="4"/>
                    </a:lnTo>
                    <a:lnTo>
                      <a:pt x="776" y="2"/>
                    </a:lnTo>
                    <a:lnTo>
                      <a:pt x="864" y="0"/>
                    </a:lnTo>
                    <a:lnTo>
                      <a:pt x="952" y="2"/>
                    </a:lnTo>
                    <a:lnTo>
                      <a:pt x="1038" y="4"/>
                    </a:lnTo>
                    <a:lnTo>
                      <a:pt x="1120" y="10"/>
                    </a:lnTo>
                    <a:lnTo>
                      <a:pt x="1200" y="16"/>
                    </a:lnTo>
                    <a:lnTo>
                      <a:pt x="1276" y="26"/>
                    </a:lnTo>
                    <a:lnTo>
                      <a:pt x="1348" y="36"/>
                    </a:lnTo>
                    <a:lnTo>
                      <a:pt x="1414" y="50"/>
                    </a:lnTo>
                    <a:lnTo>
                      <a:pt x="1474" y="64"/>
                    </a:lnTo>
                    <a:lnTo>
                      <a:pt x="1530" y="78"/>
                    </a:lnTo>
                    <a:lnTo>
                      <a:pt x="1580" y="96"/>
                    </a:lnTo>
                    <a:lnTo>
                      <a:pt x="1624" y="114"/>
                    </a:lnTo>
                    <a:lnTo>
                      <a:pt x="1660" y="132"/>
                    </a:lnTo>
                    <a:lnTo>
                      <a:pt x="1676" y="142"/>
                    </a:lnTo>
                    <a:lnTo>
                      <a:pt x="1690" y="152"/>
                    </a:lnTo>
                    <a:lnTo>
                      <a:pt x="1700" y="162"/>
                    </a:lnTo>
                    <a:lnTo>
                      <a:pt x="1710" y="172"/>
                    </a:lnTo>
                    <a:lnTo>
                      <a:pt x="1718" y="184"/>
                    </a:lnTo>
                    <a:lnTo>
                      <a:pt x="1724" y="194"/>
                    </a:lnTo>
                    <a:lnTo>
                      <a:pt x="1726" y="204"/>
                    </a:lnTo>
                    <a:lnTo>
                      <a:pt x="1728" y="216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767676">
                      <a:alpha val="0"/>
                    </a:srgbClr>
                  </a:gs>
                  <a:gs pos="100000">
                    <a:srgbClr val="FFFFFF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algn="just">
                  <a:lnSpc>
                    <a:spcPct val="120000"/>
                  </a:lnSpc>
                </a:pPr>
                <a:endParaRPr lang="zh-CN" altLang="en-US" sz="781" b="1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7" name="Oval 7"/>
            <p:cNvSpPr>
              <a:spLocks noChangeArrowheads="1"/>
            </p:cNvSpPr>
            <p:nvPr/>
          </p:nvSpPr>
          <p:spPr bwMode="auto">
            <a:xfrm>
              <a:off x="1467007" y="3811318"/>
              <a:ext cx="2832099" cy="920750"/>
            </a:xfrm>
            <a:prstGeom prst="ellipse">
              <a:avLst/>
            </a:prstGeom>
            <a:gradFill rotWithShape="1">
              <a:gsLst>
                <a:gs pos="0">
                  <a:srgbClr val="000000">
                    <a:alpha val="50000"/>
                  </a:srgbClr>
                </a:gs>
                <a:gs pos="100000">
                  <a:srgbClr val="FFFFFF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2000" b="1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1pPr>
              <a:lvl2pPr marL="742950" indent="-28575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2pPr>
              <a:lvl3pPr marL="11430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6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3pPr>
              <a:lvl4pPr marL="16002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4pPr>
              <a:lvl5pPr marL="20574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5pPr>
              <a:lvl6pPr marL="25146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6pPr>
              <a:lvl7pPr marL="29718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7pPr>
              <a:lvl8pPr marL="34290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8pPr>
              <a:lvl9pPr marL="38862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9pPr>
            </a:lstStyle>
            <a:p>
              <a:pPr algn="just" defTabSz="915992" eaLnBrk="1" fontAlgn="base" hangingPunct="1">
                <a:spcBef>
                  <a:spcPts val="0"/>
                </a:spcBef>
                <a:buClrTx/>
                <a:buSzTx/>
                <a:buNone/>
                <a:defRPr/>
              </a:pPr>
              <a:endParaRPr lang="zh-CN" altLang="en-US" sz="781" b="0" kern="0">
                <a:solidFill>
                  <a:srgbClr val="000000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3331754" y="2975232"/>
            <a:ext cx="2488600" cy="1544044"/>
            <a:chOff x="1659095" y="2788969"/>
            <a:chExt cx="2484437" cy="1541462"/>
          </a:xfrm>
        </p:grpSpPr>
        <p:grpSp>
          <p:nvGrpSpPr>
            <p:cNvPr id="11" name="Group 8"/>
            <p:cNvGrpSpPr>
              <a:grpSpLocks/>
            </p:cNvGrpSpPr>
            <p:nvPr/>
          </p:nvGrpSpPr>
          <p:grpSpPr bwMode="auto">
            <a:xfrm>
              <a:off x="1659095" y="2957244"/>
              <a:ext cx="2484437" cy="1373187"/>
              <a:chOff x="2016" y="1944"/>
              <a:chExt cx="1728" cy="936"/>
            </a:xfrm>
          </p:grpSpPr>
          <p:sp>
            <p:nvSpPr>
              <p:cNvPr id="13" name="Freeform 9"/>
              <p:cNvSpPr>
                <a:spLocks/>
              </p:cNvSpPr>
              <p:nvPr/>
            </p:nvSpPr>
            <p:spPr bwMode="auto">
              <a:xfrm>
                <a:off x="2016" y="1944"/>
                <a:ext cx="1728" cy="936"/>
              </a:xfrm>
              <a:custGeom>
                <a:avLst/>
                <a:gdLst>
                  <a:gd name="T0" fmla="*/ 1728 w 1728"/>
                  <a:gd name="T1" fmla="*/ 720 h 936"/>
                  <a:gd name="T2" fmla="*/ 1726 w 1728"/>
                  <a:gd name="T3" fmla="*/ 732 h 936"/>
                  <a:gd name="T4" fmla="*/ 1718 w 1728"/>
                  <a:gd name="T5" fmla="*/ 752 h 936"/>
                  <a:gd name="T6" fmla="*/ 1700 w 1728"/>
                  <a:gd name="T7" fmla="*/ 774 h 936"/>
                  <a:gd name="T8" fmla="*/ 1676 w 1728"/>
                  <a:gd name="T9" fmla="*/ 794 h 936"/>
                  <a:gd name="T10" fmla="*/ 1624 w 1728"/>
                  <a:gd name="T11" fmla="*/ 822 h 936"/>
                  <a:gd name="T12" fmla="*/ 1530 w 1728"/>
                  <a:gd name="T13" fmla="*/ 858 h 936"/>
                  <a:gd name="T14" fmla="*/ 1414 w 1728"/>
                  <a:gd name="T15" fmla="*/ 886 h 936"/>
                  <a:gd name="T16" fmla="*/ 1276 w 1728"/>
                  <a:gd name="T17" fmla="*/ 910 h 936"/>
                  <a:gd name="T18" fmla="*/ 1120 w 1728"/>
                  <a:gd name="T19" fmla="*/ 926 h 936"/>
                  <a:gd name="T20" fmla="*/ 952 w 1728"/>
                  <a:gd name="T21" fmla="*/ 934 h 936"/>
                  <a:gd name="T22" fmla="*/ 864 w 1728"/>
                  <a:gd name="T23" fmla="*/ 936 h 936"/>
                  <a:gd name="T24" fmla="*/ 690 w 1728"/>
                  <a:gd name="T25" fmla="*/ 932 h 936"/>
                  <a:gd name="T26" fmla="*/ 528 w 1728"/>
                  <a:gd name="T27" fmla="*/ 920 h 936"/>
                  <a:gd name="T28" fmla="*/ 380 w 1728"/>
                  <a:gd name="T29" fmla="*/ 900 h 936"/>
                  <a:gd name="T30" fmla="*/ 254 w 1728"/>
                  <a:gd name="T31" fmla="*/ 872 h 936"/>
                  <a:gd name="T32" fmla="*/ 148 w 1728"/>
                  <a:gd name="T33" fmla="*/ 840 h 936"/>
                  <a:gd name="T34" fmla="*/ 68 w 1728"/>
                  <a:gd name="T35" fmla="*/ 804 h 936"/>
                  <a:gd name="T36" fmla="*/ 38 w 1728"/>
                  <a:gd name="T37" fmla="*/ 784 h 936"/>
                  <a:gd name="T38" fmla="*/ 18 w 1728"/>
                  <a:gd name="T39" fmla="*/ 764 h 936"/>
                  <a:gd name="T40" fmla="*/ 4 w 1728"/>
                  <a:gd name="T41" fmla="*/ 742 h 936"/>
                  <a:gd name="T42" fmla="*/ 0 w 1728"/>
                  <a:gd name="T43" fmla="*/ 720 h 936"/>
                  <a:gd name="T44" fmla="*/ 288 w 1728"/>
                  <a:gd name="T45" fmla="*/ 144 h 936"/>
                  <a:gd name="T46" fmla="*/ 290 w 1728"/>
                  <a:gd name="T47" fmla="*/ 130 h 936"/>
                  <a:gd name="T48" fmla="*/ 300 w 1728"/>
                  <a:gd name="T49" fmla="*/ 114 h 936"/>
                  <a:gd name="T50" fmla="*/ 334 w 1728"/>
                  <a:gd name="T51" fmla="*/ 88 h 936"/>
                  <a:gd name="T52" fmla="*/ 386 w 1728"/>
                  <a:gd name="T53" fmla="*/ 64 h 936"/>
                  <a:gd name="T54" fmla="*/ 456 w 1728"/>
                  <a:gd name="T55" fmla="*/ 42 h 936"/>
                  <a:gd name="T56" fmla="*/ 542 w 1728"/>
                  <a:gd name="T57" fmla="*/ 24 h 936"/>
                  <a:gd name="T58" fmla="*/ 640 w 1728"/>
                  <a:gd name="T59" fmla="*/ 12 h 936"/>
                  <a:gd name="T60" fmla="*/ 748 w 1728"/>
                  <a:gd name="T61" fmla="*/ 2 h 936"/>
                  <a:gd name="T62" fmla="*/ 864 w 1728"/>
                  <a:gd name="T63" fmla="*/ 0 h 936"/>
                  <a:gd name="T64" fmla="*/ 922 w 1728"/>
                  <a:gd name="T65" fmla="*/ 0 h 936"/>
                  <a:gd name="T66" fmla="*/ 1036 w 1728"/>
                  <a:gd name="T67" fmla="*/ 6 h 936"/>
                  <a:gd name="T68" fmla="*/ 1138 w 1728"/>
                  <a:gd name="T69" fmla="*/ 18 h 936"/>
                  <a:gd name="T70" fmla="*/ 1230 w 1728"/>
                  <a:gd name="T71" fmla="*/ 32 h 936"/>
                  <a:gd name="T72" fmla="*/ 1308 w 1728"/>
                  <a:gd name="T73" fmla="*/ 52 h 936"/>
                  <a:gd name="T74" fmla="*/ 1370 w 1728"/>
                  <a:gd name="T75" fmla="*/ 76 h 936"/>
                  <a:gd name="T76" fmla="*/ 1414 w 1728"/>
                  <a:gd name="T77" fmla="*/ 102 h 936"/>
                  <a:gd name="T78" fmla="*/ 1434 w 1728"/>
                  <a:gd name="T79" fmla="*/ 122 h 936"/>
                  <a:gd name="T80" fmla="*/ 1440 w 1728"/>
                  <a:gd name="T81" fmla="*/ 136 h 936"/>
                  <a:gd name="T82" fmla="*/ 1440 w 1728"/>
                  <a:gd name="T83" fmla="*/ 144 h 9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w 1728"/>
                  <a:gd name="T127" fmla="*/ 0 h 936"/>
                  <a:gd name="T128" fmla="*/ 1728 w 1728"/>
                  <a:gd name="T129" fmla="*/ 936 h 936"/>
                </a:gdLst>
                <a:ahLst/>
                <a:cxnLst>
                  <a:cxn ang="T84">
                    <a:pos x="T0" y="T1"/>
                  </a:cxn>
                  <a:cxn ang="T85">
                    <a:pos x="T2" y="T3"/>
                  </a:cxn>
                  <a:cxn ang="T86">
                    <a:pos x="T4" y="T5"/>
                  </a:cxn>
                  <a:cxn ang="T87">
                    <a:pos x="T6" y="T7"/>
                  </a:cxn>
                  <a:cxn ang="T88">
                    <a:pos x="T8" y="T9"/>
                  </a:cxn>
                  <a:cxn ang="T89">
                    <a:pos x="T10" y="T11"/>
                  </a:cxn>
                  <a:cxn ang="T90">
                    <a:pos x="T12" y="T13"/>
                  </a:cxn>
                  <a:cxn ang="T91">
                    <a:pos x="T14" y="T15"/>
                  </a:cxn>
                  <a:cxn ang="T92">
                    <a:pos x="T16" y="T17"/>
                  </a:cxn>
                  <a:cxn ang="T93">
                    <a:pos x="T18" y="T19"/>
                  </a:cxn>
                  <a:cxn ang="T94">
                    <a:pos x="T20" y="T21"/>
                  </a:cxn>
                  <a:cxn ang="T95">
                    <a:pos x="T22" y="T23"/>
                  </a:cxn>
                  <a:cxn ang="T96">
                    <a:pos x="T24" y="T25"/>
                  </a:cxn>
                  <a:cxn ang="T97">
                    <a:pos x="T26" y="T27"/>
                  </a:cxn>
                  <a:cxn ang="T98">
                    <a:pos x="T28" y="T29"/>
                  </a:cxn>
                  <a:cxn ang="T99">
                    <a:pos x="T30" y="T31"/>
                  </a:cxn>
                  <a:cxn ang="T100">
                    <a:pos x="T32" y="T33"/>
                  </a:cxn>
                  <a:cxn ang="T101">
                    <a:pos x="T34" y="T35"/>
                  </a:cxn>
                  <a:cxn ang="T102">
                    <a:pos x="T36" y="T37"/>
                  </a:cxn>
                  <a:cxn ang="T103">
                    <a:pos x="T38" y="T39"/>
                  </a:cxn>
                  <a:cxn ang="T104">
                    <a:pos x="T40" y="T41"/>
                  </a:cxn>
                  <a:cxn ang="T105">
                    <a:pos x="T42" y="T43"/>
                  </a:cxn>
                  <a:cxn ang="T106">
                    <a:pos x="T44" y="T45"/>
                  </a:cxn>
                  <a:cxn ang="T107">
                    <a:pos x="T46" y="T47"/>
                  </a:cxn>
                  <a:cxn ang="T108">
                    <a:pos x="T48" y="T49"/>
                  </a:cxn>
                  <a:cxn ang="T109">
                    <a:pos x="T50" y="T51"/>
                  </a:cxn>
                  <a:cxn ang="T110">
                    <a:pos x="T52" y="T53"/>
                  </a:cxn>
                  <a:cxn ang="T111">
                    <a:pos x="T54" y="T55"/>
                  </a:cxn>
                  <a:cxn ang="T112">
                    <a:pos x="T56" y="T57"/>
                  </a:cxn>
                  <a:cxn ang="T113">
                    <a:pos x="T58" y="T59"/>
                  </a:cxn>
                  <a:cxn ang="T114">
                    <a:pos x="T60" y="T61"/>
                  </a:cxn>
                  <a:cxn ang="T115">
                    <a:pos x="T62" y="T63"/>
                  </a:cxn>
                  <a:cxn ang="T116">
                    <a:pos x="T64" y="T65"/>
                  </a:cxn>
                  <a:cxn ang="T117">
                    <a:pos x="T66" y="T67"/>
                  </a:cxn>
                  <a:cxn ang="T118">
                    <a:pos x="T68" y="T69"/>
                  </a:cxn>
                  <a:cxn ang="T119">
                    <a:pos x="T70" y="T71"/>
                  </a:cxn>
                  <a:cxn ang="T120">
                    <a:pos x="T72" y="T73"/>
                  </a:cxn>
                  <a:cxn ang="T121">
                    <a:pos x="T74" y="T75"/>
                  </a:cxn>
                  <a:cxn ang="T122">
                    <a:pos x="T76" y="T77"/>
                  </a:cxn>
                  <a:cxn ang="T123">
                    <a:pos x="T78" y="T79"/>
                  </a:cxn>
                  <a:cxn ang="T124">
                    <a:pos x="T80" y="T81"/>
                  </a:cxn>
                  <a:cxn ang="T125">
                    <a:pos x="T82" y="T83"/>
                  </a:cxn>
                </a:cxnLst>
                <a:rect l="T126" t="T127" r="T128" b="T129"/>
                <a:pathLst>
                  <a:path w="1728" h="936">
                    <a:moveTo>
                      <a:pt x="1440" y="144"/>
                    </a:moveTo>
                    <a:lnTo>
                      <a:pt x="1728" y="720"/>
                    </a:lnTo>
                    <a:lnTo>
                      <a:pt x="1726" y="732"/>
                    </a:lnTo>
                    <a:lnTo>
                      <a:pt x="1724" y="742"/>
                    </a:lnTo>
                    <a:lnTo>
                      <a:pt x="1718" y="752"/>
                    </a:lnTo>
                    <a:lnTo>
                      <a:pt x="1710" y="764"/>
                    </a:lnTo>
                    <a:lnTo>
                      <a:pt x="1700" y="774"/>
                    </a:lnTo>
                    <a:lnTo>
                      <a:pt x="1690" y="784"/>
                    </a:lnTo>
                    <a:lnTo>
                      <a:pt x="1676" y="794"/>
                    </a:lnTo>
                    <a:lnTo>
                      <a:pt x="1660" y="804"/>
                    </a:lnTo>
                    <a:lnTo>
                      <a:pt x="1624" y="822"/>
                    </a:lnTo>
                    <a:lnTo>
                      <a:pt x="1580" y="840"/>
                    </a:lnTo>
                    <a:lnTo>
                      <a:pt x="1530" y="858"/>
                    </a:lnTo>
                    <a:lnTo>
                      <a:pt x="1474" y="872"/>
                    </a:lnTo>
                    <a:lnTo>
                      <a:pt x="1414" y="886"/>
                    </a:lnTo>
                    <a:lnTo>
                      <a:pt x="1348" y="900"/>
                    </a:lnTo>
                    <a:lnTo>
                      <a:pt x="1276" y="910"/>
                    </a:lnTo>
                    <a:lnTo>
                      <a:pt x="1200" y="920"/>
                    </a:lnTo>
                    <a:lnTo>
                      <a:pt x="1120" y="926"/>
                    </a:lnTo>
                    <a:lnTo>
                      <a:pt x="1038" y="932"/>
                    </a:lnTo>
                    <a:lnTo>
                      <a:pt x="952" y="934"/>
                    </a:lnTo>
                    <a:lnTo>
                      <a:pt x="864" y="936"/>
                    </a:lnTo>
                    <a:lnTo>
                      <a:pt x="776" y="934"/>
                    </a:lnTo>
                    <a:lnTo>
                      <a:pt x="690" y="932"/>
                    </a:lnTo>
                    <a:lnTo>
                      <a:pt x="608" y="926"/>
                    </a:lnTo>
                    <a:lnTo>
                      <a:pt x="528" y="920"/>
                    </a:lnTo>
                    <a:lnTo>
                      <a:pt x="452" y="910"/>
                    </a:lnTo>
                    <a:lnTo>
                      <a:pt x="380" y="900"/>
                    </a:lnTo>
                    <a:lnTo>
                      <a:pt x="314" y="886"/>
                    </a:lnTo>
                    <a:lnTo>
                      <a:pt x="254" y="872"/>
                    </a:lnTo>
                    <a:lnTo>
                      <a:pt x="198" y="858"/>
                    </a:lnTo>
                    <a:lnTo>
                      <a:pt x="148" y="840"/>
                    </a:lnTo>
                    <a:lnTo>
                      <a:pt x="104" y="822"/>
                    </a:lnTo>
                    <a:lnTo>
                      <a:pt x="68" y="804"/>
                    </a:lnTo>
                    <a:lnTo>
                      <a:pt x="52" y="794"/>
                    </a:lnTo>
                    <a:lnTo>
                      <a:pt x="38" y="784"/>
                    </a:lnTo>
                    <a:lnTo>
                      <a:pt x="28" y="774"/>
                    </a:lnTo>
                    <a:lnTo>
                      <a:pt x="18" y="764"/>
                    </a:lnTo>
                    <a:lnTo>
                      <a:pt x="10" y="752"/>
                    </a:lnTo>
                    <a:lnTo>
                      <a:pt x="4" y="742"/>
                    </a:lnTo>
                    <a:lnTo>
                      <a:pt x="2" y="732"/>
                    </a:lnTo>
                    <a:lnTo>
                      <a:pt x="0" y="720"/>
                    </a:lnTo>
                    <a:lnTo>
                      <a:pt x="288" y="144"/>
                    </a:lnTo>
                    <a:lnTo>
                      <a:pt x="288" y="136"/>
                    </a:lnTo>
                    <a:lnTo>
                      <a:pt x="290" y="130"/>
                    </a:lnTo>
                    <a:lnTo>
                      <a:pt x="294" y="122"/>
                    </a:lnTo>
                    <a:lnTo>
                      <a:pt x="300" y="114"/>
                    </a:lnTo>
                    <a:lnTo>
                      <a:pt x="314" y="102"/>
                    </a:lnTo>
                    <a:lnTo>
                      <a:pt x="334" y="88"/>
                    </a:lnTo>
                    <a:lnTo>
                      <a:pt x="358" y="76"/>
                    </a:lnTo>
                    <a:lnTo>
                      <a:pt x="386" y="64"/>
                    </a:lnTo>
                    <a:lnTo>
                      <a:pt x="420" y="52"/>
                    </a:lnTo>
                    <a:lnTo>
                      <a:pt x="456" y="42"/>
                    </a:lnTo>
                    <a:lnTo>
                      <a:pt x="498" y="32"/>
                    </a:lnTo>
                    <a:lnTo>
                      <a:pt x="542" y="24"/>
                    </a:lnTo>
                    <a:lnTo>
                      <a:pt x="590" y="18"/>
                    </a:lnTo>
                    <a:lnTo>
                      <a:pt x="640" y="12"/>
                    </a:lnTo>
                    <a:lnTo>
                      <a:pt x="692" y="6"/>
                    </a:lnTo>
                    <a:lnTo>
                      <a:pt x="748" y="2"/>
                    </a:lnTo>
                    <a:lnTo>
                      <a:pt x="806" y="0"/>
                    </a:lnTo>
                    <a:lnTo>
                      <a:pt x="864" y="0"/>
                    </a:lnTo>
                    <a:lnTo>
                      <a:pt x="922" y="0"/>
                    </a:lnTo>
                    <a:lnTo>
                      <a:pt x="980" y="2"/>
                    </a:lnTo>
                    <a:lnTo>
                      <a:pt x="1036" y="6"/>
                    </a:lnTo>
                    <a:lnTo>
                      <a:pt x="1088" y="12"/>
                    </a:lnTo>
                    <a:lnTo>
                      <a:pt x="1138" y="18"/>
                    </a:lnTo>
                    <a:lnTo>
                      <a:pt x="1186" y="24"/>
                    </a:lnTo>
                    <a:lnTo>
                      <a:pt x="1230" y="32"/>
                    </a:lnTo>
                    <a:lnTo>
                      <a:pt x="1272" y="42"/>
                    </a:lnTo>
                    <a:lnTo>
                      <a:pt x="1308" y="52"/>
                    </a:lnTo>
                    <a:lnTo>
                      <a:pt x="1342" y="64"/>
                    </a:lnTo>
                    <a:lnTo>
                      <a:pt x="1370" y="76"/>
                    </a:lnTo>
                    <a:lnTo>
                      <a:pt x="1394" y="88"/>
                    </a:lnTo>
                    <a:lnTo>
                      <a:pt x="1414" y="102"/>
                    </a:lnTo>
                    <a:lnTo>
                      <a:pt x="1428" y="114"/>
                    </a:lnTo>
                    <a:lnTo>
                      <a:pt x="1434" y="122"/>
                    </a:lnTo>
                    <a:lnTo>
                      <a:pt x="1438" y="130"/>
                    </a:lnTo>
                    <a:lnTo>
                      <a:pt x="1440" y="136"/>
                    </a:lnTo>
                    <a:lnTo>
                      <a:pt x="1440" y="144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pPr algn="just">
                  <a:lnSpc>
                    <a:spcPct val="120000"/>
                  </a:lnSpc>
                </a:pPr>
                <a:endParaRPr lang="zh-CN" altLang="en-US" sz="781" b="1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4" name="Freeform 10"/>
              <p:cNvSpPr>
                <a:spLocks/>
              </p:cNvSpPr>
              <p:nvPr/>
            </p:nvSpPr>
            <p:spPr bwMode="auto">
              <a:xfrm>
                <a:off x="2304" y="1944"/>
                <a:ext cx="1152" cy="288"/>
              </a:xfrm>
              <a:custGeom>
                <a:avLst/>
                <a:gdLst>
                  <a:gd name="T0" fmla="*/ 1152 w 1152"/>
                  <a:gd name="T1" fmla="*/ 144 h 288"/>
                  <a:gd name="T2" fmla="*/ 1150 w 1152"/>
                  <a:gd name="T3" fmla="*/ 158 h 288"/>
                  <a:gd name="T4" fmla="*/ 1140 w 1152"/>
                  <a:gd name="T5" fmla="*/ 174 h 288"/>
                  <a:gd name="T6" fmla="*/ 1106 w 1152"/>
                  <a:gd name="T7" fmla="*/ 200 h 288"/>
                  <a:gd name="T8" fmla="*/ 1054 w 1152"/>
                  <a:gd name="T9" fmla="*/ 224 h 288"/>
                  <a:gd name="T10" fmla="*/ 984 w 1152"/>
                  <a:gd name="T11" fmla="*/ 246 h 288"/>
                  <a:gd name="T12" fmla="*/ 898 w 1152"/>
                  <a:gd name="T13" fmla="*/ 264 h 288"/>
                  <a:gd name="T14" fmla="*/ 800 w 1152"/>
                  <a:gd name="T15" fmla="*/ 276 h 288"/>
                  <a:gd name="T16" fmla="*/ 692 w 1152"/>
                  <a:gd name="T17" fmla="*/ 286 h 288"/>
                  <a:gd name="T18" fmla="*/ 576 w 1152"/>
                  <a:gd name="T19" fmla="*/ 288 h 288"/>
                  <a:gd name="T20" fmla="*/ 518 w 1152"/>
                  <a:gd name="T21" fmla="*/ 288 h 288"/>
                  <a:gd name="T22" fmla="*/ 404 w 1152"/>
                  <a:gd name="T23" fmla="*/ 282 h 288"/>
                  <a:gd name="T24" fmla="*/ 302 w 1152"/>
                  <a:gd name="T25" fmla="*/ 270 h 288"/>
                  <a:gd name="T26" fmla="*/ 210 w 1152"/>
                  <a:gd name="T27" fmla="*/ 256 h 288"/>
                  <a:gd name="T28" fmla="*/ 132 w 1152"/>
                  <a:gd name="T29" fmla="*/ 236 h 288"/>
                  <a:gd name="T30" fmla="*/ 70 w 1152"/>
                  <a:gd name="T31" fmla="*/ 212 h 288"/>
                  <a:gd name="T32" fmla="*/ 26 w 1152"/>
                  <a:gd name="T33" fmla="*/ 186 h 288"/>
                  <a:gd name="T34" fmla="*/ 6 w 1152"/>
                  <a:gd name="T35" fmla="*/ 166 h 288"/>
                  <a:gd name="T36" fmla="*/ 0 w 1152"/>
                  <a:gd name="T37" fmla="*/ 152 h 288"/>
                  <a:gd name="T38" fmla="*/ 0 w 1152"/>
                  <a:gd name="T39" fmla="*/ 144 h 288"/>
                  <a:gd name="T40" fmla="*/ 2 w 1152"/>
                  <a:gd name="T41" fmla="*/ 130 h 288"/>
                  <a:gd name="T42" fmla="*/ 12 w 1152"/>
                  <a:gd name="T43" fmla="*/ 114 h 288"/>
                  <a:gd name="T44" fmla="*/ 46 w 1152"/>
                  <a:gd name="T45" fmla="*/ 88 h 288"/>
                  <a:gd name="T46" fmla="*/ 98 w 1152"/>
                  <a:gd name="T47" fmla="*/ 64 h 288"/>
                  <a:gd name="T48" fmla="*/ 168 w 1152"/>
                  <a:gd name="T49" fmla="*/ 42 h 288"/>
                  <a:gd name="T50" fmla="*/ 254 w 1152"/>
                  <a:gd name="T51" fmla="*/ 24 h 288"/>
                  <a:gd name="T52" fmla="*/ 352 w 1152"/>
                  <a:gd name="T53" fmla="*/ 12 h 288"/>
                  <a:gd name="T54" fmla="*/ 460 w 1152"/>
                  <a:gd name="T55" fmla="*/ 2 h 288"/>
                  <a:gd name="T56" fmla="*/ 576 w 1152"/>
                  <a:gd name="T57" fmla="*/ 0 h 288"/>
                  <a:gd name="T58" fmla="*/ 634 w 1152"/>
                  <a:gd name="T59" fmla="*/ 0 h 288"/>
                  <a:gd name="T60" fmla="*/ 748 w 1152"/>
                  <a:gd name="T61" fmla="*/ 6 h 288"/>
                  <a:gd name="T62" fmla="*/ 850 w 1152"/>
                  <a:gd name="T63" fmla="*/ 18 h 288"/>
                  <a:gd name="T64" fmla="*/ 942 w 1152"/>
                  <a:gd name="T65" fmla="*/ 32 h 288"/>
                  <a:gd name="T66" fmla="*/ 1020 w 1152"/>
                  <a:gd name="T67" fmla="*/ 52 h 288"/>
                  <a:gd name="T68" fmla="*/ 1082 w 1152"/>
                  <a:gd name="T69" fmla="*/ 76 h 288"/>
                  <a:gd name="T70" fmla="*/ 1126 w 1152"/>
                  <a:gd name="T71" fmla="*/ 102 h 288"/>
                  <a:gd name="T72" fmla="*/ 1146 w 1152"/>
                  <a:gd name="T73" fmla="*/ 122 h 288"/>
                  <a:gd name="T74" fmla="*/ 1152 w 1152"/>
                  <a:gd name="T75" fmla="*/ 136 h 288"/>
                  <a:gd name="T76" fmla="*/ 1152 w 1152"/>
                  <a:gd name="T77" fmla="*/ 144 h 288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w 1152"/>
                  <a:gd name="T118" fmla="*/ 0 h 288"/>
                  <a:gd name="T119" fmla="*/ 1152 w 1152"/>
                  <a:gd name="T120" fmla="*/ 288 h 288"/>
                </a:gdLst>
                <a:ahLst/>
                <a:cxnLst>
                  <a:cxn ang="T78">
                    <a:pos x="T0" y="T1"/>
                  </a:cxn>
                  <a:cxn ang="T79">
                    <a:pos x="T2" y="T3"/>
                  </a:cxn>
                  <a:cxn ang="T80">
                    <a:pos x="T4" y="T5"/>
                  </a:cxn>
                  <a:cxn ang="T81">
                    <a:pos x="T6" y="T7"/>
                  </a:cxn>
                  <a:cxn ang="T82">
                    <a:pos x="T8" y="T9"/>
                  </a:cxn>
                  <a:cxn ang="T83">
                    <a:pos x="T10" y="T11"/>
                  </a:cxn>
                  <a:cxn ang="T84">
                    <a:pos x="T12" y="T13"/>
                  </a:cxn>
                  <a:cxn ang="T85">
                    <a:pos x="T14" y="T15"/>
                  </a:cxn>
                  <a:cxn ang="T86">
                    <a:pos x="T16" y="T17"/>
                  </a:cxn>
                  <a:cxn ang="T87">
                    <a:pos x="T18" y="T19"/>
                  </a:cxn>
                  <a:cxn ang="T88">
                    <a:pos x="T20" y="T21"/>
                  </a:cxn>
                  <a:cxn ang="T89">
                    <a:pos x="T22" y="T23"/>
                  </a:cxn>
                  <a:cxn ang="T90">
                    <a:pos x="T24" y="T25"/>
                  </a:cxn>
                  <a:cxn ang="T91">
                    <a:pos x="T26" y="T27"/>
                  </a:cxn>
                  <a:cxn ang="T92">
                    <a:pos x="T28" y="T29"/>
                  </a:cxn>
                  <a:cxn ang="T93">
                    <a:pos x="T30" y="T31"/>
                  </a:cxn>
                  <a:cxn ang="T94">
                    <a:pos x="T32" y="T33"/>
                  </a:cxn>
                  <a:cxn ang="T95">
                    <a:pos x="T34" y="T35"/>
                  </a:cxn>
                  <a:cxn ang="T96">
                    <a:pos x="T36" y="T37"/>
                  </a:cxn>
                  <a:cxn ang="T97">
                    <a:pos x="T38" y="T39"/>
                  </a:cxn>
                  <a:cxn ang="T98">
                    <a:pos x="T40" y="T41"/>
                  </a:cxn>
                  <a:cxn ang="T99">
                    <a:pos x="T42" y="T43"/>
                  </a:cxn>
                  <a:cxn ang="T100">
                    <a:pos x="T44" y="T45"/>
                  </a:cxn>
                  <a:cxn ang="T101">
                    <a:pos x="T46" y="T47"/>
                  </a:cxn>
                  <a:cxn ang="T102">
                    <a:pos x="T48" y="T49"/>
                  </a:cxn>
                  <a:cxn ang="T103">
                    <a:pos x="T50" y="T51"/>
                  </a:cxn>
                  <a:cxn ang="T104">
                    <a:pos x="T52" y="T53"/>
                  </a:cxn>
                  <a:cxn ang="T105">
                    <a:pos x="T54" y="T55"/>
                  </a:cxn>
                  <a:cxn ang="T106">
                    <a:pos x="T56" y="T57"/>
                  </a:cxn>
                  <a:cxn ang="T107">
                    <a:pos x="T58" y="T59"/>
                  </a:cxn>
                  <a:cxn ang="T108">
                    <a:pos x="T60" y="T61"/>
                  </a:cxn>
                  <a:cxn ang="T109">
                    <a:pos x="T62" y="T63"/>
                  </a:cxn>
                  <a:cxn ang="T110">
                    <a:pos x="T64" y="T65"/>
                  </a:cxn>
                  <a:cxn ang="T111">
                    <a:pos x="T66" y="T67"/>
                  </a:cxn>
                  <a:cxn ang="T112">
                    <a:pos x="T68" y="T69"/>
                  </a:cxn>
                  <a:cxn ang="T113">
                    <a:pos x="T70" y="T71"/>
                  </a:cxn>
                  <a:cxn ang="T114">
                    <a:pos x="T72" y="T73"/>
                  </a:cxn>
                  <a:cxn ang="T115">
                    <a:pos x="T74" y="T75"/>
                  </a:cxn>
                  <a:cxn ang="T116">
                    <a:pos x="T76" y="T77"/>
                  </a:cxn>
                </a:cxnLst>
                <a:rect l="T117" t="T118" r="T119" b="T120"/>
                <a:pathLst>
                  <a:path w="1152" h="288">
                    <a:moveTo>
                      <a:pt x="1152" y="144"/>
                    </a:moveTo>
                    <a:lnTo>
                      <a:pt x="1152" y="144"/>
                    </a:lnTo>
                    <a:lnTo>
                      <a:pt x="1152" y="152"/>
                    </a:lnTo>
                    <a:lnTo>
                      <a:pt x="1150" y="158"/>
                    </a:lnTo>
                    <a:lnTo>
                      <a:pt x="1146" y="166"/>
                    </a:lnTo>
                    <a:lnTo>
                      <a:pt x="1140" y="174"/>
                    </a:lnTo>
                    <a:lnTo>
                      <a:pt x="1126" y="186"/>
                    </a:lnTo>
                    <a:lnTo>
                      <a:pt x="1106" y="200"/>
                    </a:lnTo>
                    <a:lnTo>
                      <a:pt x="1082" y="212"/>
                    </a:lnTo>
                    <a:lnTo>
                      <a:pt x="1054" y="224"/>
                    </a:lnTo>
                    <a:lnTo>
                      <a:pt x="1020" y="236"/>
                    </a:lnTo>
                    <a:lnTo>
                      <a:pt x="984" y="246"/>
                    </a:lnTo>
                    <a:lnTo>
                      <a:pt x="942" y="256"/>
                    </a:lnTo>
                    <a:lnTo>
                      <a:pt x="898" y="264"/>
                    </a:lnTo>
                    <a:lnTo>
                      <a:pt x="850" y="270"/>
                    </a:lnTo>
                    <a:lnTo>
                      <a:pt x="800" y="276"/>
                    </a:lnTo>
                    <a:lnTo>
                      <a:pt x="748" y="282"/>
                    </a:lnTo>
                    <a:lnTo>
                      <a:pt x="692" y="286"/>
                    </a:lnTo>
                    <a:lnTo>
                      <a:pt x="634" y="288"/>
                    </a:lnTo>
                    <a:lnTo>
                      <a:pt x="576" y="288"/>
                    </a:lnTo>
                    <a:lnTo>
                      <a:pt x="518" y="288"/>
                    </a:lnTo>
                    <a:lnTo>
                      <a:pt x="460" y="286"/>
                    </a:lnTo>
                    <a:lnTo>
                      <a:pt x="404" y="282"/>
                    </a:lnTo>
                    <a:lnTo>
                      <a:pt x="352" y="276"/>
                    </a:lnTo>
                    <a:lnTo>
                      <a:pt x="302" y="270"/>
                    </a:lnTo>
                    <a:lnTo>
                      <a:pt x="254" y="264"/>
                    </a:lnTo>
                    <a:lnTo>
                      <a:pt x="210" y="256"/>
                    </a:lnTo>
                    <a:lnTo>
                      <a:pt x="168" y="246"/>
                    </a:lnTo>
                    <a:lnTo>
                      <a:pt x="132" y="236"/>
                    </a:lnTo>
                    <a:lnTo>
                      <a:pt x="98" y="224"/>
                    </a:lnTo>
                    <a:lnTo>
                      <a:pt x="70" y="212"/>
                    </a:lnTo>
                    <a:lnTo>
                      <a:pt x="46" y="200"/>
                    </a:lnTo>
                    <a:lnTo>
                      <a:pt x="26" y="186"/>
                    </a:lnTo>
                    <a:lnTo>
                      <a:pt x="12" y="174"/>
                    </a:lnTo>
                    <a:lnTo>
                      <a:pt x="6" y="166"/>
                    </a:lnTo>
                    <a:lnTo>
                      <a:pt x="2" y="158"/>
                    </a:lnTo>
                    <a:lnTo>
                      <a:pt x="0" y="152"/>
                    </a:lnTo>
                    <a:lnTo>
                      <a:pt x="0" y="144"/>
                    </a:lnTo>
                    <a:lnTo>
                      <a:pt x="0" y="136"/>
                    </a:lnTo>
                    <a:lnTo>
                      <a:pt x="2" y="130"/>
                    </a:lnTo>
                    <a:lnTo>
                      <a:pt x="6" y="122"/>
                    </a:lnTo>
                    <a:lnTo>
                      <a:pt x="12" y="114"/>
                    </a:lnTo>
                    <a:lnTo>
                      <a:pt x="26" y="102"/>
                    </a:lnTo>
                    <a:lnTo>
                      <a:pt x="46" y="88"/>
                    </a:lnTo>
                    <a:lnTo>
                      <a:pt x="70" y="76"/>
                    </a:lnTo>
                    <a:lnTo>
                      <a:pt x="98" y="64"/>
                    </a:lnTo>
                    <a:lnTo>
                      <a:pt x="132" y="52"/>
                    </a:lnTo>
                    <a:lnTo>
                      <a:pt x="168" y="42"/>
                    </a:lnTo>
                    <a:lnTo>
                      <a:pt x="210" y="32"/>
                    </a:lnTo>
                    <a:lnTo>
                      <a:pt x="254" y="24"/>
                    </a:lnTo>
                    <a:lnTo>
                      <a:pt x="302" y="18"/>
                    </a:lnTo>
                    <a:lnTo>
                      <a:pt x="352" y="12"/>
                    </a:lnTo>
                    <a:lnTo>
                      <a:pt x="404" y="6"/>
                    </a:lnTo>
                    <a:lnTo>
                      <a:pt x="460" y="2"/>
                    </a:lnTo>
                    <a:lnTo>
                      <a:pt x="518" y="0"/>
                    </a:lnTo>
                    <a:lnTo>
                      <a:pt x="576" y="0"/>
                    </a:lnTo>
                    <a:lnTo>
                      <a:pt x="634" y="0"/>
                    </a:lnTo>
                    <a:lnTo>
                      <a:pt x="692" y="2"/>
                    </a:lnTo>
                    <a:lnTo>
                      <a:pt x="748" y="6"/>
                    </a:lnTo>
                    <a:lnTo>
                      <a:pt x="800" y="12"/>
                    </a:lnTo>
                    <a:lnTo>
                      <a:pt x="850" y="18"/>
                    </a:lnTo>
                    <a:lnTo>
                      <a:pt x="898" y="24"/>
                    </a:lnTo>
                    <a:lnTo>
                      <a:pt x="942" y="32"/>
                    </a:lnTo>
                    <a:lnTo>
                      <a:pt x="984" y="42"/>
                    </a:lnTo>
                    <a:lnTo>
                      <a:pt x="1020" y="52"/>
                    </a:lnTo>
                    <a:lnTo>
                      <a:pt x="1054" y="64"/>
                    </a:lnTo>
                    <a:lnTo>
                      <a:pt x="1082" y="76"/>
                    </a:lnTo>
                    <a:lnTo>
                      <a:pt x="1106" y="88"/>
                    </a:lnTo>
                    <a:lnTo>
                      <a:pt x="1126" y="102"/>
                    </a:lnTo>
                    <a:lnTo>
                      <a:pt x="1140" y="114"/>
                    </a:lnTo>
                    <a:lnTo>
                      <a:pt x="1146" y="122"/>
                    </a:lnTo>
                    <a:lnTo>
                      <a:pt x="1150" y="130"/>
                    </a:lnTo>
                    <a:lnTo>
                      <a:pt x="1152" y="136"/>
                    </a:lnTo>
                    <a:lnTo>
                      <a:pt x="1152" y="144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767676">
                      <a:alpha val="0"/>
                    </a:srgbClr>
                  </a:gs>
                  <a:gs pos="100000">
                    <a:srgbClr val="FFFFFF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algn="just">
                  <a:lnSpc>
                    <a:spcPct val="120000"/>
                  </a:lnSpc>
                </a:pPr>
                <a:endParaRPr lang="zh-CN" altLang="en-US" sz="781" b="1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2" name="Oval 11"/>
            <p:cNvSpPr>
              <a:spLocks noChangeArrowheads="1"/>
            </p:cNvSpPr>
            <p:nvPr/>
          </p:nvSpPr>
          <p:spPr bwMode="auto">
            <a:xfrm>
              <a:off x="1927382" y="2788969"/>
              <a:ext cx="1911350" cy="622300"/>
            </a:xfrm>
            <a:prstGeom prst="ellipse">
              <a:avLst/>
            </a:prstGeom>
            <a:gradFill rotWithShape="1">
              <a:gsLst>
                <a:gs pos="0">
                  <a:srgbClr val="000000">
                    <a:alpha val="50000"/>
                  </a:srgbClr>
                </a:gs>
                <a:gs pos="100000">
                  <a:srgbClr val="FFFFFF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2000" b="1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1pPr>
              <a:lvl2pPr marL="742950" indent="-28575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2pPr>
              <a:lvl3pPr marL="11430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6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3pPr>
              <a:lvl4pPr marL="16002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4pPr>
              <a:lvl5pPr marL="20574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5pPr>
              <a:lvl6pPr marL="25146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6pPr>
              <a:lvl7pPr marL="29718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7pPr>
              <a:lvl8pPr marL="34290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8pPr>
              <a:lvl9pPr marL="38862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9pPr>
            </a:lstStyle>
            <a:p>
              <a:pPr algn="just" defTabSz="915992" eaLnBrk="1" fontAlgn="base" hangingPunct="1">
                <a:spcBef>
                  <a:spcPts val="0"/>
                </a:spcBef>
                <a:buClrTx/>
                <a:buSzTx/>
                <a:buNone/>
                <a:defRPr/>
              </a:pPr>
              <a:endParaRPr lang="zh-CN" altLang="en-US" sz="781" b="0" kern="0">
                <a:solidFill>
                  <a:srgbClr val="000000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5" name="Freeform 12"/>
          <p:cNvSpPr>
            <a:spLocks/>
          </p:cNvSpPr>
          <p:nvPr/>
        </p:nvSpPr>
        <p:spPr bwMode="auto">
          <a:xfrm>
            <a:off x="3859681" y="1820768"/>
            <a:ext cx="1432734" cy="1469310"/>
          </a:xfrm>
          <a:custGeom>
            <a:avLst/>
            <a:gdLst>
              <a:gd name="T0" fmla="*/ 2147483647 w 576"/>
              <a:gd name="T1" fmla="*/ 2147483647 h 648"/>
              <a:gd name="T2" fmla="*/ 2147483647 w 576"/>
              <a:gd name="T3" fmla="*/ 2147483647 h 648"/>
              <a:gd name="T4" fmla="*/ 2147483647 w 576"/>
              <a:gd name="T5" fmla="*/ 2147483647 h 648"/>
              <a:gd name="T6" fmla="*/ 2147483647 w 576"/>
              <a:gd name="T7" fmla="*/ 2147483647 h 648"/>
              <a:gd name="T8" fmla="*/ 2147483647 w 576"/>
              <a:gd name="T9" fmla="*/ 2147483647 h 648"/>
              <a:gd name="T10" fmla="*/ 2147483647 w 576"/>
              <a:gd name="T11" fmla="*/ 2147483647 h 648"/>
              <a:gd name="T12" fmla="*/ 2147483647 w 576"/>
              <a:gd name="T13" fmla="*/ 2147483647 h 648"/>
              <a:gd name="T14" fmla="*/ 2147483647 w 576"/>
              <a:gd name="T15" fmla="*/ 2147483647 h 648"/>
              <a:gd name="T16" fmla="*/ 2147483647 w 576"/>
              <a:gd name="T17" fmla="*/ 2147483647 h 648"/>
              <a:gd name="T18" fmla="*/ 2147483647 w 576"/>
              <a:gd name="T19" fmla="*/ 2147483647 h 648"/>
              <a:gd name="T20" fmla="*/ 2147483647 w 576"/>
              <a:gd name="T21" fmla="*/ 2147483647 h 648"/>
              <a:gd name="T22" fmla="*/ 2133573609 w 576"/>
              <a:gd name="T23" fmla="*/ 2147483647 h 648"/>
              <a:gd name="T24" fmla="*/ 1775924795 w 576"/>
              <a:gd name="T25" fmla="*/ 2147483647 h 648"/>
              <a:gd name="T26" fmla="*/ 1775924795 w 576"/>
              <a:gd name="T27" fmla="*/ 2147483647 h 648"/>
              <a:gd name="T28" fmla="*/ 1418273498 w 576"/>
              <a:gd name="T29" fmla="*/ 2147483647 h 648"/>
              <a:gd name="T30" fmla="*/ 1085285581 w 576"/>
              <a:gd name="T31" fmla="*/ 2147483647 h 648"/>
              <a:gd name="T32" fmla="*/ 776966011 w 576"/>
              <a:gd name="T33" fmla="*/ 2147483647 h 648"/>
              <a:gd name="T34" fmla="*/ 517978169 w 576"/>
              <a:gd name="T35" fmla="*/ 2147483647 h 648"/>
              <a:gd name="T36" fmla="*/ 308319570 w 576"/>
              <a:gd name="T37" fmla="*/ 2147483647 h 648"/>
              <a:gd name="T38" fmla="*/ 209658599 w 576"/>
              <a:gd name="T39" fmla="*/ 2147483647 h 648"/>
              <a:gd name="T40" fmla="*/ 135661008 w 576"/>
              <a:gd name="T41" fmla="*/ 2147483647 h 648"/>
              <a:gd name="T42" fmla="*/ 73997591 w 576"/>
              <a:gd name="T43" fmla="*/ 2147483647 h 648"/>
              <a:gd name="T44" fmla="*/ 36997554 w 576"/>
              <a:gd name="T45" fmla="*/ 2147483647 h 648"/>
              <a:gd name="T46" fmla="*/ 12331690 w 576"/>
              <a:gd name="T47" fmla="*/ 2147483647 h 648"/>
              <a:gd name="T48" fmla="*/ 0 w 576"/>
              <a:gd name="T49" fmla="*/ 2147483647 h 648"/>
              <a:gd name="T50" fmla="*/ 1775924795 w 576"/>
              <a:gd name="T51" fmla="*/ 0 h 648"/>
              <a:gd name="T52" fmla="*/ 2147483647 w 576"/>
              <a:gd name="T53" fmla="*/ 2147483647 h 648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w 576"/>
              <a:gd name="T82" fmla="*/ 0 h 648"/>
              <a:gd name="T83" fmla="*/ 576 w 576"/>
              <a:gd name="T84" fmla="*/ 648 h 648"/>
            </a:gdLst>
            <a:ahLst/>
            <a:cxnLst>
              <a:cxn ang="T54">
                <a:pos x="T0" y="T1"/>
              </a:cxn>
              <a:cxn ang="T55">
                <a:pos x="T2" y="T3"/>
              </a:cxn>
              <a:cxn ang="T56">
                <a:pos x="T4" y="T5"/>
              </a:cxn>
              <a:cxn ang="T57">
                <a:pos x="T6" y="T7"/>
              </a:cxn>
              <a:cxn ang="T58">
                <a:pos x="T8" y="T9"/>
              </a:cxn>
              <a:cxn ang="T59">
                <a:pos x="T10" y="T11"/>
              </a:cxn>
              <a:cxn ang="T60">
                <a:pos x="T12" y="T13"/>
              </a:cxn>
              <a:cxn ang="T61">
                <a:pos x="T14" y="T15"/>
              </a:cxn>
              <a:cxn ang="T62">
                <a:pos x="T16" y="T17"/>
              </a:cxn>
              <a:cxn ang="T63">
                <a:pos x="T18" y="T19"/>
              </a:cxn>
              <a:cxn ang="T64">
                <a:pos x="T20" y="T21"/>
              </a:cxn>
              <a:cxn ang="T65">
                <a:pos x="T22" y="T23"/>
              </a:cxn>
              <a:cxn ang="T66">
                <a:pos x="T24" y="T25"/>
              </a:cxn>
              <a:cxn ang="T67">
                <a:pos x="T26" y="T27"/>
              </a:cxn>
              <a:cxn ang="T68">
                <a:pos x="T28" y="T29"/>
              </a:cxn>
              <a:cxn ang="T69">
                <a:pos x="T30" y="T31"/>
              </a:cxn>
              <a:cxn ang="T70">
                <a:pos x="T32" y="T33"/>
              </a:cxn>
              <a:cxn ang="T71">
                <a:pos x="T34" y="T35"/>
              </a:cxn>
              <a:cxn ang="T72">
                <a:pos x="T36" y="T37"/>
              </a:cxn>
              <a:cxn ang="T73">
                <a:pos x="T38" y="T39"/>
              </a:cxn>
              <a:cxn ang="T74">
                <a:pos x="T40" y="T41"/>
              </a:cxn>
              <a:cxn ang="T75">
                <a:pos x="T42" y="T43"/>
              </a:cxn>
              <a:cxn ang="T76">
                <a:pos x="T44" y="T45"/>
              </a:cxn>
              <a:cxn ang="T77">
                <a:pos x="T46" y="T47"/>
              </a:cxn>
              <a:cxn ang="T78">
                <a:pos x="T48" y="T49"/>
              </a:cxn>
              <a:cxn ang="T79">
                <a:pos x="T50" y="T51"/>
              </a:cxn>
              <a:cxn ang="T80">
                <a:pos x="T52" y="T53"/>
              </a:cxn>
            </a:cxnLst>
            <a:rect l="T81" t="T82" r="T83" b="T84"/>
            <a:pathLst>
              <a:path w="576" h="648">
                <a:moveTo>
                  <a:pt x="576" y="576"/>
                </a:moveTo>
                <a:lnTo>
                  <a:pt x="576" y="576"/>
                </a:lnTo>
                <a:lnTo>
                  <a:pt x="574" y="584"/>
                </a:lnTo>
                <a:lnTo>
                  <a:pt x="570" y="590"/>
                </a:lnTo>
                <a:lnTo>
                  <a:pt x="564" y="598"/>
                </a:lnTo>
                <a:lnTo>
                  <a:pt x="554" y="604"/>
                </a:lnTo>
                <a:lnTo>
                  <a:pt x="542" y="610"/>
                </a:lnTo>
                <a:lnTo>
                  <a:pt x="526" y="616"/>
                </a:lnTo>
                <a:lnTo>
                  <a:pt x="492" y="626"/>
                </a:lnTo>
                <a:lnTo>
                  <a:pt x="450" y="636"/>
                </a:lnTo>
                <a:lnTo>
                  <a:pt x="400" y="642"/>
                </a:lnTo>
                <a:lnTo>
                  <a:pt x="346" y="646"/>
                </a:lnTo>
                <a:lnTo>
                  <a:pt x="288" y="648"/>
                </a:lnTo>
                <a:lnTo>
                  <a:pt x="230" y="646"/>
                </a:lnTo>
                <a:lnTo>
                  <a:pt x="176" y="642"/>
                </a:lnTo>
                <a:lnTo>
                  <a:pt x="126" y="636"/>
                </a:lnTo>
                <a:lnTo>
                  <a:pt x="84" y="626"/>
                </a:lnTo>
                <a:lnTo>
                  <a:pt x="50" y="616"/>
                </a:lnTo>
                <a:lnTo>
                  <a:pt x="34" y="610"/>
                </a:lnTo>
                <a:lnTo>
                  <a:pt x="22" y="604"/>
                </a:lnTo>
                <a:lnTo>
                  <a:pt x="12" y="598"/>
                </a:lnTo>
                <a:lnTo>
                  <a:pt x="6" y="590"/>
                </a:lnTo>
                <a:lnTo>
                  <a:pt x="2" y="584"/>
                </a:lnTo>
                <a:lnTo>
                  <a:pt x="0" y="576"/>
                </a:lnTo>
                <a:lnTo>
                  <a:pt x="288" y="0"/>
                </a:lnTo>
                <a:lnTo>
                  <a:pt x="576" y="57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wrap="none" anchor="ctr"/>
          <a:lstStyle/>
          <a:p>
            <a:pPr algn="just" defTabSz="915992">
              <a:lnSpc>
                <a:spcPct val="120000"/>
              </a:lnSpc>
              <a:defRPr/>
            </a:pPr>
            <a:endParaRPr lang="zh-CN" altLang="en-US" sz="781" b="1" kern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Freeform 19"/>
          <p:cNvSpPr>
            <a:spLocks noEditPoints="1"/>
          </p:cNvSpPr>
          <p:nvPr/>
        </p:nvSpPr>
        <p:spPr bwMode="auto">
          <a:xfrm>
            <a:off x="4390296" y="3813695"/>
            <a:ext cx="459409" cy="443617"/>
          </a:xfrm>
          <a:custGeom>
            <a:avLst/>
            <a:gdLst>
              <a:gd name="T0" fmla="*/ 94 w 132"/>
              <a:gd name="T1" fmla="*/ 0 h 128"/>
              <a:gd name="T2" fmla="*/ 56 w 132"/>
              <a:gd name="T3" fmla="*/ 27 h 128"/>
              <a:gd name="T4" fmla="*/ 55 w 132"/>
              <a:gd name="T5" fmla="*/ 27 h 128"/>
              <a:gd name="T6" fmla="*/ 14 w 132"/>
              <a:gd name="T7" fmla="*/ 69 h 128"/>
              <a:gd name="T8" fmla="*/ 1 w 132"/>
              <a:gd name="T9" fmla="*/ 110 h 128"/>
              <a:gd name="T10" fmla="*/ 14 w 132"/>
              <a:gd name="T11" fmla="*/ 128 h 128"/>
              <a:gd name="T12" fmla="*/ 53 w 132"/>
              <a:gd name="T13" fmla="*/ 118 h 128"/>
              <a:gd name="T14" fmla="*/ 120 w 132"/>
              <a:gd name="T15" fmla="*/ 53 h 128"/>
              <a:gd name="T16" fmla="*/ 64 w 132"/>
              <a:gd name="T17" fmla="*/ 95 h 128"/>
              <a:gd name="T18" fmla="*/ 99 w 132"/>
              <a:gd name="T19" fmla="*/ 47 h 128"/>
              <a:gd name="T20" fmla="*/ 95 w 132"/>
              <a:gd name="T21" fmla="*/ 67 h 128"/>
              <a:gd name="T22" fmla="*/ 64 w 132"/>
              <a:gd name="T23" fmla="*/ 98 h 128"/>
              <a:gd name="T24" fmla="*/ 59 w 132"/>
              <a:gd name="T25" fmla="*/ 81 h 128"/>
              <a:gd name="T26" fmla="*/ 46 w 132"/>
              <a:gd name="T27" fmla="*/ 68 h 128"/>
              <a:gd name="T28" fmla="*/ 92 w 132"/>
              <a:gd name="T29" fmla="*/ 36 h 128"/>
              <a:gd name="T30" fmla="*/ 59 w 132"/>
              <a:gd name="T31" fmla="*/ 81 h 128"/>
              <a:gd name="T32" fmla="*/ 30 w 132"/>
              <a:gd name="T33" fmla="*/ 64 h 128"/>
              <a:gd name="T34" fmla="*/ 80 w 132"/>
              <a:gd name="T35" fmla="*/ 29 h 128"/>
              <a:gd name="T36" fmla="*/ 17 w 132"/>
              <a:gd name="T37" fmla="*/ 119 h 128"/>
              <a:gd name="T38" fmla="*/ 8 w 132"/>
              <a:gd name="T39" fmla="*/ 114 h 128"/>
              <a:gd name="T40" fmla="*/ 13 w 132"/>
              <a:gd name="T41" fmla="*/ 96 h 128"/>
              <a:gd name="T42" fmla="*/ 32 w 132"/>
              <a:gd name="T43" fmla="*/ 116 h 128"/>
              <a:gd name="T44" fmla="*/ 35 w 132"/>
              <a:gd name="T45" fmla="*/ 115 h 128"/>
              <a:gd name="T46" fmla="*/ 14 w 132"/>
              <a:gd name="T47" fmla="*/ 92 h 128"/>
              <a:gd name="T48" fmla="*/ 19 w 132"/>
              <a:gd name="T49" fmla="*/ 75 h 128"/>
              <a:gd name="T50" fmla="*/ 52 w 132"/>
              <a:gd name="T51" fmla="*/ 110 h 128"/>
              <a:gd name="T52" fmla="*/ 35 w 132"/>
              <a:gd name="T53" fmla="*/ 115 h 128"/>
              <a:gd name="T54" fmla="*/ 108 w 132"/>
              <a:gd name="T55" fmla="*/ 54 h 128"/>
              <a:gd name="T56" fmla="*/ 98 w 132"/>
              <a:gd name="T57" fmla="*/ 30 h 128"/>
              <a:gd name="T58" fmla="*/ 81 w 132"/>
              <a:gd name="T59" fmla="*/ 13 h 128"/>
              <a:gd name="T60" fmla="*/ 112 w 132"/>
              <a:gd name="T61" fmla="*/ 16 h 128"/>
              <a:gd name="T62" fmla="*/ 115 w 132"/>
              <a:gd name="T63" fmla="*/ 47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32" h="128">
                <a:moveTo>
                  <a:pt x="118" y="10"/>
                </a:moveTo>
                <a:cubicBezTo>
                  <a:pt x="111" y="4"/>
                  <a:pt x="102" y="0"/>
                  <a:pt x="94" y="0"/>
                </a:cubicBezTo>
                <a:cubicBezTo>
                  <a:pt x="87" y="0"/>
                  <a:pt x="80" y="3"/>
                  <a:pt x="75" y="8"/>
                </a:cubicBezTo>
                <a:cubicBezTo>
                  <a:pt x="56" y="27"/>
                  <a:pt x="56" y="27"/>
                  <a:pt x="56" y="27"/>
                </a:cubicBezTo>
                <a:cubicBezTo>
                  <a:pt x="56" y="27"/>
                  <a:pt x="56" y="27"/>
                  <a:pt x="55" y="27"/>
                </a:cubicBezTo>
                <a:cubicBezTo>
                  <a:pt x="55" y="27"/>
                  <a:pt x="55" y="27"/>
                  <a:pt x="55" y="27"/>
                </a:cubicBezTo>
                <a:cubicBezTo>
                  <a:pt x="55" y="27"/>
                  <a:pt x="55" y="27"/>
                  <a:pt x="55" y="27"/>
                </a:cubicBezTo>
                <a:cubicBezTo>
                  <a:pt x="14" y="69"/>
                  <a:pt x="14" y="69"/>
                  <a:pt x="14" y="69"/>
                </a:cubicBezTo>
                <a:cubicBezTo>
                  <a:pt x="12" y="71"/>
                  <a:pt x="11" y="73"/>
                  <a:pt x="10" y="76"/>
                </a:cubicBezTo>
                <a:cubicBezTo>
                  <a:pt x="1" y="110"/>
                  <a:pt x="1" y="110"/>
                  <a:pt x="1" y="110"/>
                </a:cubicBezTo>
                <a:cubicBezTo>
                  <a:pt x="1" y="110"/>
                  <a:pt x="0" y="113"/>
                  <a:pt x="0" y="114"/>
                </a:cubicBezTo>
                <a:cubicBezTo>
                  <a:pt x="0" y="122"/>
                  <a:pt x="6" y="128"/>
                  <a:pt x="14" y="128"/>
                </a:cubicBezTo>
                <a:cubicBezTo>
                  <a:pt x="16" y="128"/>
                  <a:pt x="19" y="127"/>
                  <a:pt x="19" y="127"/>
                </a:cubicBezTo>
                <a:cubicBezTo>
                  <a:pt x="53" y="118"/>
                  <a:pt x="53" y="118"/>
                  <a:pt x="53" y="118"/>
                </a:cubicBezTo>
                <a:cubicBezTo>
                  <a:pt x="55" y="118"/>
                  <a:pt x="57" y="116"/>
                  <a:pt x="59" y="114"/>
                </a:cubicBezTo>
                <a:cubicBezTo>
                  <a:pt x="120" y="53"/>
                  <a:pt x="120" y="53"/>
                  <a:pt x="120" y="53"/>
                </a:cubicBezTo>
                <a:cubicBezTo>
                  <a:pt x="132" y="42"/>
                  <a:pt x="130" y="23"/>
                  <a:pt x="118" y="10"/>
                </a:cubicBezTo>
                <a:close/>
                <a:moveTo>
                  <a:pt x="64" y="95"/>
                </a:moveTo>
                <a:cubicBezTo>
                  <a:pt x="64" y="92"/>
                  <a:pt x="63" y="88"/>
                  <a:pt x="61" y="85"/>
                </a:cubicBezTo>
                <a:cubicBezTo>
                  <a:pt x="99" y="47"/>
                  <a:pt x="99" y="47"/>
                  <a:pt x="99" y="47"/>
                </a:cubicBezTo>
                <a:cubicBezTo>
                  <a:pt x="101" y="54"/>
                  <a:pt x="100" y="62"/>
                  <a:pt x="95" y="67"/>
                </a:cubicBezTo>
                <a:cubicBezTo>
                  <a:pt x="95" y="67"/>
                  <a:pt x="95" y="67"/>
                  <a:pt x="95" y="67"/>
                </a:cubicBezTo>
                <a:cubicBezTo>
                  <a:pt x="95" y="67"/>
                  <a:pt x="95" y="67"/>
                  <a:pt x="95" y="67"/>
                </a:cubicBezTo>
                <a:cubicBezTo>
                  <a:pt x="64" y="98"/>
                  <a:pt x="64" y="98"/>
                  <a:pt x="64" y="98"/>
                </a:cubicBezTo>
                <a:cubicBezTo>
                  <a:pt x="64" y="97"/>
                  <a:pt x="64" y="96"/>
                  <a:pt x="64" y="95"/>
                </a:cubicBezTo>
                <a:close/>
                <a:moveTo>
                  <a:pt x="59" y="81"/>
                </a:moveTo>
                <a:cubicBezTo>
                  <a:pt x="58" y="79"/>
                  <a:pt x="56" y="76"/>
                  <a:pt x="54" y="74"/>
                </a:cubicBezTo>
                <a:cubicBezTo>
                  <a:pt x="51" y="72"/>
                  <a:pt x="49" y="70"/>
                  <a:pt x="46" y="68"/>
                </a:cubicBezTo>
                <a:cubicBezTo>
                  <a:pt x="84" y="30"/>
                  <a:pt x="84" y="30"/>
                  <a:pt x="84" y="30"/>
                </a:cubicBezTo>
                <a:cubicBezTo>
                  <a:pt x="87" y="31"/>
                  <a:pt x="90" y="33"/>
                  <a:pt x="92" y="36"/>
                </a:cubicBezTo>
                <a:cubicBezTo>
                  <a:pt x="94" y="38"/>
                  <a:pt x="96" y="40"/>
                  <a:pt x="97" y="43"/>
                </a:cubicBezTo>
                <a:lnTo>
                  <a:pt x="59" y="81"/>
                </a:lnTo>
                <a:close/>
                <a:moveTo>
                  <a:pt x="42" y="66"/>
                </a:moveTo>
                <a:cubicBezTo>
                  <a:pt x="38" y="65"/>
                  <a:pt x="34" y="64"/>
                  <a:pt x="30" y="64"/>
                </a:cubicBezTo>
                <a:cubicBezTo>
                  <a:pt x="61" y="33"/>
                  <a:pt x="61" y="33"/>
                  <a:pt x="61" y="33"/>
                </a:cubicBezTo>
                <a:cubicBezTo>
                  <a:pt x="66" y="28"/>
                  <a:pt x="73" y="27"/>
                  <a:pt x="80" y="29"/>
                </a:cubicBezTo>
                <a:lnTo>
                  <a:pt x="42" y="66"/>
                </a:lnTo>
                <a:close/>
                <a:moveTo>
                  <a:pt x="17" y="119"/>
                </a:moveTo>
                <a:cubicBezTo>
                  <a:pt x="16" y="120"/>
                  <a:pt x="15" y="120"/>
                  <a:pt x="14" y="120"/>
                </a:cubicBezTo>
                <a:cubicBezTo>
                  <a:pt x="11" y="120"/>
                  <a:pt x="8" y="117"/>
                  <a:pt x="8" y="114"/>
                </a:cubicBezTo>
                <a:cubicBezTo>
                  <a:pt x="8" y="113"/>
                  <a:pt x="8" y="112"/>
                  <a:pt x="8" y="112"/>
                </a:cubicBezTo>
                <a:cubicBezTo>
                  <a:pt x="13" y="96"/>
                  <a:pt x="13" y="96"/>
                  <a:pt x="13" y="96"/>
                </a:cubicBezTo>
                <a:cubicBezTo>
                  <a:pt x="17" y="96"/>
                  <a:pt x="22" y="98"/>
                  <a:pt x="26" y="102"/>
                </a:cubicBezTo>
                <a:cubicBezTo>
                  <a:pt x="30" y="106"/>
                  <a:pt x="32" y="111"/>
                  <a:pt x="32" y="116"/>
                </a:cubicBezTo>
                <a:lnTo>
                  <a:pt x="17" y="119"/>
                </a:lnTo>
                <a:close/>
                <a:moveTo>
                  <a:pt x="35" y="115"/>
                </a:moveTo>
                <a:cubicBezTo>
                  <a:pt x="35" y="109"/>
                  <a:pt x="33" y="104"/>
                  <a:pt x="29" y="99"/>
                </a:cubicBezTo>
                <a:cubicBezTo>
                  <a:pt x="25" y="95"/>
                  <a:pt x="19" y="93"/>
                  <a:pt x="14" y="92"/>
                </a:cubicBezTo>
                <a:cubicBezTo>
                  <a:pt x="18" y="78"/>
                  <a:pt x="18" y="78"/>
                  <a:pt x="18" y="78"/>
                </a:cubicBezTo>
                <a:cubicBezTo>
                  <a:pt x="18" y="77"/>
                  <a:pt x="19" y="76"/>
                  <a:pt x="19" y="75"/>
                </a:cubicBezTo>
                <a:cubicBezTo>
                  <a:pt x="27" y="69"/>
                  <a:pt x="40" y="71"/>
                  <a:pt x="48" y="80"/>
                </a:cubicBezTo>
                <a:cubicBezTo>
                  <a:pt x="57" y="89"/>
                  <a:pt x="59" y="102"/>
                  <a:pt x="52" y="110"/>
                </a:cubicBezTo>
                <a:cubicBezTo>
                  <a:pt x="51" y="110"/>
                  <a:pt x="51" y="111"/>
                  <a:pt x="50" y="111"/>
                </a:cubicBezTo>
                <a:lnTo>
                  <a:pt x="35" y="115"/>
                </a:lnTo>
                <a:close/>
                <a:moveTo>
                  <a:pt x="115" y="47"/>
                </a:moveTo>
                <a:cubicBezTo>
                  <a:pt x="108" y="54"/>
                  <a:pt x="108" y="54"/>
                  <a:pt x="108" y="54"/>
                </a:cubicBezTo>
                <a:cubicBezTo>
                  <a:pt x="108" y="53"/>
                  <a:pt x="108" y="52"/>
                  <a:pt x="108" y="51"/>
                </a:cubicBezTo>
                <a:cubicBezTo>
                  <a:pt x="107" y="43"/>
                  <a:pt x="104" y="36"/>
                  <a:pt x="98" y="30"/>
                </a:cubicBezTo>
                <a:cubicBezTo>
                  <a:pt x="91" y="24"/>
                  <a:pt x="83" y="20"/>
                  <a:pt x="74" y="20"/>
                </a:cubicBezTo>
                <a:cubicBezTo>
                  <a:pt x="81" y="13"/>
                  <a:pt x="81" y="13"/>
                  <a:pt x="81" y="13"/>
                </a:cubicBezTo>
                <a:cubicBezTo>
                  <a:pt x="84" y="10"/>
                  <a:pt x="89" y="8"/>
                  <a:pt x="94" y="8"/>
                </a:cubicBezTo>
                <a:cubicBezTo>
                  <a:pt x="100" y="8"/>
                  <a:pt x="107" y="11"/>
                  <a:pt x="112" y="16"/>
                </a:cubicBezTo>
                <a:cubicBezTo>
                  <a:pt x="117" y="21"/>
                  <a:pt x="120" y="27"/>
                  <a:pt x="120" y="33"/>
                </a:cubicBezTo>
                <a:cubicBezTo>
                  <a:pt x="120" y="38"/>
                  <a:pt x="118" y="43"/>
                  <a:pt x="115" y="4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595" tIns="45796" rIns="91595" bIns="45796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id-ID" sz="781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Freeform 11"/>
          <p:cNvSpPr>
            <a:spLocks noChangeAspect="1" noEditPoints="1"/>
          </p:cNvSpPr>
          <p:nvPr/>
        </p:nvSpPr>
        <p:spPr bwMode="auto">
          <a:xfrm>
            <a:off x="4337679" y="2554034"/>
            <a:ext cx="480357" cy="480867"/>
          </a:xfrm>
          <a:custGeom>
            <a:avLst/>
            <a:gdLst>
              <a:gd name="T0" fmla="*/ 360 w 400"/>
              <a:gd name="T1" fmla="*/ 184 h 400"/>
              <a:gd name="T2" fmla="*/ 360 w 400"/>
              <a:gd name="T3" fmla="*/ 216 h 400"/>
              <a:gd name="T4" fmla="*/ 400 w 400"/>
              <a:gd name="T5" fmla="*/ 200 h 400"/>
              <a:gd name="T6" fmla="*/ 200 w 400"/>
              <a:gd name="T7" fmla="*/ 90 h 400"/>
              <a:gd name="T8" fmla="*/ 200 w 400"/>
              <a:gd name="T9" fmla="*/ 310 h 400"/>
              <a:gd name="T10" fmla="*/ 200 w 400"/>
              <a:gd name="T11" fmla="*/ 90 h 400"/>
              <a:gd name="T12" fmla="*/ 120 w 400"/>
              <a:gd name="T13" fmla="*/ 200 h 400"/>
              <a:gd name="T14" fmla="*/ 280 w 400"/>
              <a:gd name="T15" fmla="*/ 200 h 400"/>
              <a:gd name="T16" fmla="*/ 59 w 400"/>
              <a:gd name="T17" fmla="*/ 200 h 400"/>
              <a:gd name="T18" fmla="*/ 20 w 400"/>
              <a:gd name="T19" fmla="*/ 184 h 400"/>
              <a:gd name="T20" fmla="*/ 20 w 400"/>
              <a:gd name="T21" fmla="*/ 216 h 400"/>
              <a:gd name="T22" fmla="*/ 59 w 400"/>
              <a:gd name="T23" fmla="*/ 200 h 400"/>
              <a:gd name="T24" fmla="*/ 216 w 400"/>
              <a:gd name="T25" fmla="*/ 40 h 400"/>
              <a:gd name="T26" fmla="*/ 200 w 400"/>
              <a:gd name="T27" fmla="*/ 0 h 400"/>
              <a:gd name="T28" fmla="*/ 184 w 400"/>
              <a:gd name="T29" fmla="*/ 40 h 400"/>
              <a:gd name="T30" fmla="*/ 200 w 400"/>
              <a:gd name="T31" fmla="*/ 340 h 400"/>
              <a:gd name="T32" fmla="*/ 184 w 400"/>
              <a:gd name="T33" fmla="*/ 380 h 400"/>
              <a:gd name="T34" fmla="*/ 216 w 400"/>
              <a:gd name="T35" fmla="*/ 380 h 400"/>
              <a:gd name="T36" fmla="*/ 200 w 400"/>
              <a:gd name="T37" fmla="*/ 340 h 400"/>
              <a:gd name="T38" fmla="*/ 350 w 400"/>
              <a:gd name="T39" fmla="*/ 50 h 400"/>
              <a:gd name="T40" fmla="*/ 310 w 400"/>
              <a:gd name="T41" fmla="*/ 67 h 400"/>
              <a:gd name="T42" fmla="*/ 333 w 400"/>
              <a:gd name="T43" fmla="*/ 89 h 400"/>
              <a:gd name="T44" fmla="*/ 66 w 400"/>
              <a:gd name="T45" fmla="*/ 311 h 400"/>
              <a:gd name="T46" fmla="*/ 50 w 400"/>
              <a:gd name="T47" fmla="*/ 350 h 400"/>
              <a:gd name="T48" fmla="*/ 89 w 400"/>
              <a:gd name="T49" fmla="*/ 333 h 400"/>
              <a:gd name="T50" fmla="*/ 66 w 400"/>
              <a:gd name="T51" fmla="*/ 311 h 400"/>
              <a:gd name="T52" fmla="*/ 50 w 400"/>
              <a:gd name="T53" fmla="*/ 50 h 400"/>
              <a:gd name="T54" fmla="*/ 66 w 400"/>
              <a:gd name="T55" fmla="*/ 89 h 400"/>
              <a:gd name="T56" fmla="*/ 89 w 400"/>
              <a:gd name="T57" fmla="*/ 67 h 400"/>
              <a:gd name="T58" fmla="*/ 310 w 400"/>
              <a:gd name="T59" fmla="*/ 333 h 400"/>
              <a:gd name="T60" fmla="*/ 350 w 400"/>
              <a:gd name="T61" fmla="*/ 350 h 400"/>
              <a:gd name="T62" fmla="*/ 333 w 400"/>
              <a:gd name="T63" fmla="*/ 311 h 400"/>
              <a:gd name="T64" fmla="*/ 310 w 400"/>
              <a:gd name="T65" fmla="*/ 333 h 4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400" h="400">
                <a:moveTo>
                  <a:pt x="380" y="184"/>
                </a:moveTo>
                <a:cubicBezTo>
                  <a:pt x="376" y="184"/>
                  <a:pt x="364" y="184"/>
                  <a:pt x="360" y="184"/>
                </a:cubicBezTo>
                <a:cubicBezTo>
                  <a:pt x="349" y="184"/>
                  <a:pt x="340" y="191"/>
                  <a:pt x="340" y="200"/>
                </a:cubicBezTo>
                <a:cubicBezTo>
                  <a:pt x="340" y="209"/>
                  <a:pt x="349" y="216"/>
                  <a:pt x="360" y="216"/>
                </a:cubicBezTo>
                <a:cubicBezTo>
                  <a:pt x="364" y="216"/>
                  <a:pt x="376" y="216"/>
                  <a:pt x="380" y="216"/>
                </a:cubicBezTo>
                <a:cubicBezTo>
                  <a:pt x="391" y="216"/>
                  <a:pt x="400" y="209"/>
                  <a:pt x="400" y="200"/>
                </a:cubicBezTo>
                <a:cubicBezTo>
                  <a:pt x="400" y="191"/>
                  <a:pt x="391" y="184"/>
                  <a:pt x="380" y="184"/>
                </a:cubicBezTo>
                <a:close/>
                <a:moveTo>
                  <a:pt x="200" y="90"/>
                </a:moveTo>
                <a:cubicBezTo>
                  <a:pt x="139" y="90"/>
                  <a:pt x="90" y="139"/>
                  <a:pt x="90" y="200"/>
                </a:cubicBezTo>
                <a:cubicBezTo>
                  <a:pt x="90" y="261"/>
                  <a:pt x="139" y="310"/>
                  <a:pt x="200" y="310"/>
                </a:cubicBezTo>
                <a:cubicBezTo>
                  <a:pt x="261" y="310"/>
                  <a:pt x="310" y="261"/>
                  <a:pt x="310" y="200"/>
                </a:cubicBezTo>
                <a:cubicBezTo>
                  <a:pt x="310" y="139"/>
                  <a:pt x="261" y="90"/>
                  <a:pt x="200" y="90"/>
                </a:cubicBezTo>
                <a:close/>
                <a:moveTo>
                  <a:pt x="200" y="280"/>
                </a:moveTo>
                <a:cubicBezTo>
                  <a:pt x="156" y="280"/>
                  <a:pt x="120" y="244"/>
                  <a:pt x="120" y="200"/>
                </a:cubicBezTo>
                <a:cubicBezTo>
                  <a:pt x="120" y="156"/>
                  <a:pt x="156" y="120"/>
                  <a:pt x="200" y="120"/>
                </a:cubicBezTo>
                <a:cubicBezTo>
                  <a:pt x="244" y="120"/>
                  <a:pt x="280" y="156"/>
                  <a:pt x="280" y="200"/>
                </a:cubicBezTo>
                <a:cubicBezTo>
                  <a:pt x="280" y="244"/>
                  <a:pt x="244" y="280"/>
                  <a:pt x="200" y="280"/>
                </a:cubicBezTo>
                <a:close/>
                <a:moveTo>
                  <a:pt x="59" y="200"/>
                </a:moveTo>
                <a:cubicBezTo>
                  <a:pt x="59" y="191"/>
                  <a:pt x="51" y="184"/>
                  <a:pt x="40" y="184"/>
                </a:cubicBezTo>
                <a:cubicBezTo>
                  <a:pt x="36" y="184"/>
                  <a:pt x="23" y="184"/>
                  <a:pt x="20" y="184"/>
                </a:cubicBezTo>
                <a:cubicBezTo>
                  <a:pt x="9" y="184"/>
                  <a:pt x="0" y="191"/>
                  <a:pt x="0" y="200"/>
                </a:cubicBezTo>
                <a:cubicBezTo>
                  <a:pt x="0" y="209"/>
                  <a:pt x="9" y="216"/>
                  <a:pt x="20" y="216"/>
                </a:cubicBezTo>
                <a:cubicBezTo>
                  <a:pt x="23" y="216"/>
                  <a:pt x="36" y="216"/>
                  <a:pt x="40" y="216"/>
                </a:cubicBezTo>
                <a:cubicBezTo>
                  <a:pt x="51" y="216"/>
                  <a:pt x="59" y="209"/>
                  <a:pt x="59" y="200"/>
                </a:cubicBezTo>
                <a:close/>
                <a:moveTo>
                  <a:pt x="200" y="60"/>
                </a:moveTo>
                <a:cubicBezTo>
                  <a:pt x="209" y="60"/>
                  <a:pt x="216" y="51"/>
                  <a:pt x="216" y="40"/>
                </a:cubicBezTo>
                <a:cubicBezTo>
                  <a:pt x="216" y="36"/>
                  <a:pt x="216" y="24"/>
                  <a:pt x="216" y="20"/>
                </a:cubicBezTo>
                <a:cubicBezTo>
                  <a:pt x="216" y="9"/>
                  <a:pt x="209" y="0"/>
                  <a:pt x="200" y="0"/>
                </a:cubicBezTo>
                <a:cubicBezTo>
                  <a:pt x="191" y="0"/>
                  <a:pt x="184" y="9"/>
                  <a:pt x="184" y="20"/>
                </a:cubicBezTo>
                <a:cubicBezTo>
                  <a:pt x="184" y="24"/>
                  <a:pt x="184" y="36"/>
                  <a:pt x="184" y="40"/>
                </a:cubicBezTo>
                <a:cubicBezTo>
                  <a:pt x="184" y="51"/>
                  <a:pt x="191" y="60"/>
                  <a:pt x="200" y="60"/>
                </a:cubicBezTo>
                <a:close/>
                <a:moveTo>
                  <a:pt x="200" y="340"/>
                </a:moveTo>
                <a:cubicBezTo>
                  <a:pt x="191" y="340"/>
                  <a:pt x="184" y="349"/>
                  <a:pt x="184" y="360"/>
                </a:cubicBezTo>
                <a:cubicBezTo>
                  <a:pt x="184" y="364"/>
                  <a:pt x="184" y="376"/>
                  <a:pt x="184" y="380"/>
                </a:cubicBezTo>
                <a:cubicBezTo>
                  <a:pt x="184" y="391"/>
                  <a:pt x="191" y="400"/>
                  <a:pt x="200" y="400"/>
                </a:cubicBezTo>
                <a:cubicBezTo>
                  <a:pt x="209" y="400"/>
                  <a:pt x="216" y="391"/>
                  <a:pt x="216" y="380"/>
                </a:cubicBezTo>
                <a:cubicBezTo>
                  <a:pt x="216" y="376"/>
                  <a:pt x="216" y="364"/>
                  <a:pt x="216" y="360"/>
                </a:cubicBezTo>
                <a:cubicBezTo>
                  <a:pt x="216" y="349"/>
                  <a:pt x="209" y="340"/>
                  <a:pt x="200" y="340"/>
                </a:cubicBezTo>
                <a:close/>
                <a:moveTo>
                  <a:pt x="347" y="75"/>
                </a:moveTo>
                <a:cubicBezTo>
                  <a:pt x="355" y="67"/>
                  <a:pt x="356" y="56"/>
                  <a:pt x="350" y="50"/>
                </a:cubicBezTo>
                <a:cubicBezTo>
                  <a:pt x="344" y="44"/>
                  <a:pt x="332" y="45"/>
                  <a:pt x="324" y="53"/>
                </a:cubicBezTo>
                <a:cubicBezTo>
                  <a:pt x="322" y="55"/>
                  <a:pt x="313" y="64"/>
                  <a:pt x="310" y="67"/>
                </a:cubicBezTo>
                <a:cubicBezTo>
                  <a:pt x="303" y="74"/>
                  <a:pt x="301" y="86"/>
                  <a:pt x="308" y="92"/>
                </a:cubicBezTo>
                <a:cubicBezTo>
                  <a:pt x="314" y="98"/>
                  <a:pt x="325" y="97"/>
                  <a:pt x="333" y="89"/>
                </a:cubicBezTo>
                <a:cubicBezTo>
                  <a:pt x="335" y="87"/>
                  <a:pt x="345" y="77"/>
                  <a:pt x="347" y="75"/>
                </a:cubicBezTo>
                <a:close/>
                <a:moveTo>
                  <a:pt x="66" y="311"/>
                </a:moveTo>
                <a:cubicBezTo>
                  <a:pt x="64" y="313"/>
                  <a:pt x="55" y="322"/>
                  <a:pt x="52" y="325"/>
                </a:cubicBezTo>
                <a:cubicBezTo>
                  <a:pt x="45" y="332"/>
                  <a:pt x="43" y="344"/>
                  <a:pt x="50" y="350"/>
                </a:cubicBezTo>
                <a:cubicBezTo>
                  <a:pt x="56" y="356"/>
                  <a:pt x="67" y="355"/>
                  <a:pt x="75" y="347"/>
                </a:cubicBezTo>
                <a:cubicBezTo>
                  <a:pt x="77" y="345"/>
                  <a:pt x="87" y="335"/>
                  <a:pt x="89" y="333"/>
                </a:cubicBezTo>
                <a:cubicBezTo>
                  <a:pt x="97" y="325"/>
                  <a:pt x="98" y="314"/>
                  <a:pt x="92" y="308"/>
                </a:cubicBezTo>
                <a:cubicBezTo>
                  <a:pt x="86" y="302"/>
                  <a:pt x="74" y="303"/>
                  <a:pt x="66" y="311"/>
                </a:cubicBezTo>
                <a:close/>
                <a:moveTo>
                  <a:pt x="75" y="53"/>
                </a:moveTo>
                <a:cubicBezTo>
                  <a:pt x="67" y="45"/>
                  <a:pt x="56" y="44"/>
                  <a:pt x="50" y="50"/>
                </a:cubicBezTo>
                <a:cubicBezTo>
                  <a:pt x="43" y="56"/>
                  <a:pt x="45" y="67"/>
                  <a:pt x="52" y="75"/>
                </a:cubicBezTo>
                <a:cubicBezTo>
                  <a:pt x="55" y="77"/>
                  <a:pt x="64" y="87"/>
                  <a:pt x="66" y="89"/>
                </a:cubicBezTo>
                <a:cubicBezTo>
                  <a:pt x="74" y="97"/>
                  <a:pt x="86" y="98"/>
                  <a:pt x="92" y="92"/>
                </a:cubicBezTo>
                <a:cubicBezTo>
                  <a:pt x="98" y="86"/>
                  <a:pt x="97" y="74"/>
                  <a:pt x="89" y="67"/>
                </a:cubicBezTo>
                <a:cubicBezTo>
                  <a:pt x="87" y="64"/>
                  <a:pt x="77" y="55"/>
                  <a:pt x="75" y="53"/>
                </a:cubicBezTo>
                <a:close/>
                <a:moveTo>
                  <a:pt x="310" y="333"/>
                </a:moveTo>
                <a:cubicBezTo>
                  <a:pt x="313" y="335"/>
                  <a:pt x="322" y="345"/>
                  <a:pt x="324" y="347"/>
                </a:cubicBezTo>
                <a:cubicBezTo>
                  <a:pt x="332" y="355"/>
                  <a:pt x="344" y="356"/>
                  <a:pt x="350" y="350"/>
                </a:cubicBezTo>
                <a:cubicBezTo>
                  <a:pt x="356" y="344"/>
                  <a:pt x="355" y="332"/>
                  <a:pt x="347" y="325"/>
                </a:cubicBezTo>
                <a:cubicBezTo>
                  <a:pt x="345" y="322"/>
                  <a:pt x="335" y="313"/>
                  <a:pt x="333" y="311"/>
                </a:cubicBezTo>
                <a:cubicBezTo>
                  <a:pt x="325" y="303"/>
                  <a:pt x="314" y="302"/>
                  <a:pt x="308" y="308"/>
                </a:cubicBezTo>
                <a:cubicBezTo>
                  <a:pt x="301" y="314"/>
                  <a:pt x="303" y="325"/>
                  <a:pt x="310" y="33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595" tIns="45796" rIns="91595" bIns="45796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781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2" name="Group 21"/>
          <p:cNvGrpSpPr/>
          <p:nvPr/>
        </p:nvGrpSpPr>
        <p:grpSpPr>
          <a:xfrm>
            <a:off x="4360726" y="5173945"/>
            <a:ext cx="452232" cy="443617"/>
            <a:chOff x="6786562" y="796925"/>
            <a:chExt cx="500063" cy="490538"/>
          </a:xfrm>
          <a:solidFill>
            <a:schemeClr val="bg1"/>
          </a:solidFill>
        </p:grpSpPr>
        <p:sp>
          <p:nvSpPr>
            <p:cNvPr id="23" name="Freeform 27"/>
            <p:cNvSpPr>
              <a:spLocks noEditPoints="1"/>
            </p:cNvSpPr>
            <p:nvPr/>
          </p:nvSpPr>
          <p:spPr bwMode="auto">
            <a:xfrm>
              <a:off x="6786562" y="796925"/>
              <a:ext cx="500063" cy="490538"/>
            </a:xfrm>
            <a:custGeom>
              <a:avLst/>
              <a:gdLst>
                <a:gd name="T0" fmla="*/ 127 w 130"/>
                <a:gd name="T1" fmla="*/ 42 h 128"/>
                <a:gd name="T2" fmla="*/ 87 w 130"/>
                <a:gd name="T3" fmla="*/ 2 h 128"/>
                <a:gd name="T4" fmla="*/ 79 w 130"/>
                <a:gd name="T5" fmla="*/ 0 h 128"/>
                <a:gd name="T6" fmla="*/ 75 w 130"/>
                <a:gd name="T7" fmla="*/ 2 h 128"/>
                <a:gd name="T8" fmla="*/ 73 w 130"/>
                <a:gd name="T9" fmla="*/ 6 h 128"/>
                <a:gd name="T10" fmla="*/ 64 w 130"/>
                <a:gd name="T11" fmla="*/ 21 h 128"/>
                <a:gd name="T12" fmla="*/ 41 w 130"/>
                <a:gd name="T13" fmla="*/ 37 h 128"/>
                <a:gd name="T14" fmla="*/ 15 w 130"/>
                <a:gd name="T15" fmla="*/ 55 h 128"/>
                <a:gd name="T16" fmla="*/ 1 w 130"/>
                <a:gd name="T17" fmla="*/ 78 h 128"/>
                <a:gd name="T18" fmla="*/ 3 w 130"/>
                <a:gd name="T19" fmla="*/ 86 h 128"/>
                <a:gd name="T20" fmla="*/ 43 w 130"/>
                <a:gd name="T21" fmla="*/ 126 h 128"/>
                <a:gd name="T22" fmla="*/ 51 w 130"/>
                <a:gd name="T23" fmla="*/ 128 h 128"/>
                <a:gd name="T24" fmla="*/ 55 w 130"/>
                <a:gd name="T25" fmla="*/ 126 h 128"/>
                <a:gd name="T26" fmla="*/ 57 w 130"/>
                <a:gd name="T27" fmla="*/ 122 h 128"/>
                <a:gd name="T28" fmla="*/ 66 w 130"/>
                <a:gd name="T29" fmla="*/ 107 h 128"/>
                <a:gd name="T30" fmla="*/ 89 w 130"/>
                <a:gd name="T31" fmla="*/ 91 h 128"/>
                <a:gd name="T32" fmla="*/ 115 w 130"/>
                <a:gd name="T33" fmla="*/ 73 h 128"/>
                <a:gd name="T34" fmla="*/ 129 w 130"/>
                <a:gd name="T35" fmla="*/ 50 h 128"/>
                <a:gd name="T36" fmla="*/ 127 w 130"/>
                <a:gd name="T37" fmla="*/ 42 h 128"/>
                <a:gd name="T38" fmla="*/ 49 w 130"/>
                <a:gd name="T39" fmla="*/ 120 h 128"/>
                <a:gd name="T40" fmla="*/ 9 w 130"/>
                <a:gd name="T41" fmla="*/ 80 h 128"/>
                <a:gd name="T42" fmla="*/ 81 w 130"/>
                <a:gd name="T43" fmla="*/ 8 h 128"/>
                <a:gd name="T44" fmla="*/ 121 w 130"/>
                <a:gd name="T45" fmla="*/ 48 h 128"/>
                <a:gd name="T46" fmla="*/ 49 w 130"/>
                <a:gd name="T47" fmla="*/ 120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30" h="128">
                  <a:moveTo>
                    <a:pt x="127" y="42"/>
                  </a:moveTo>
                  <a:cubicBezTo>
                    <a:pt x="87" y="2"/>
                    <a:pt x="87" y="2"/>
                    <a:pt x="87" y="2"/>
                  </a:cubicBezTo>
                  <a:cubicBezTo>
                    <a:pt x="85" y="0"/>
                    <a:pt x="82" y="0"/>
                    <a:pt x="79" y="0"/>
                  </a:cubicBezTo>
                  <a:cubicBezTo>
                    <a:pt x="78" y="1"/>
                    <a:pt x="76" y="1"/>
                    <a:pt x="75" y="2"/>
                  </a:cubicBezTo>
                  <a:cubicBezTo>
                    <a:pt x="74" y="3"/>
                    <a:pt x="74" y="4"/>
                    <a:pt x="73" y="6"/>
                  </a:cubicBezTo>
                  <a:cubicBezTo>
                    <a:pt x="72" y="12"/>
                    <a:pt x="68" y="17"/>
                    <a:pt x="64" y="21"/>
                  </a:cubicBezTo>
                  <a:cubicBezTo>
                    <a:pt x="58" y="27"/>
                    <a:pt x="50" y="32"/>
                    <a:pt x="41" y="37"/>
                  </a:cubicBezTo>
                  <a:cubicBezTo>
                    <a:pt x="32" y="42"/>
                    <a:pt x="23" y="48"/>
                    <a:pt x="15" y="55"/>
                  </a:cubicBezTo>
                  <a:cubicBezTo>
                    <a:pt x="8" y="62"/>
                    <a:pt x="4" y="69"/>
                    <a:pt x="1" y="78"/>
                  </a:cubicBezTo>
                  <a:cubicBezTo>
                    <a:pt x="0" y="80"/>
                    <a:pt x="1" y="84"/>
                    <a:pt x="3" y="86"/>
                  </a:cubicBezTo>
                  <a:cubicBezTo>
                    <a:pt x="43" y="126"/>
                    <a:pt x="43" y="126"/>
                    <a:pt x="43" y="126"/>
                  </a:cubicBezTo>
                  <a:cubicBezTo>
                    <a:pt x="45" y="128"/>
                    <a:pt x="48" y="128"/>
                    <a:pt x="51" y="128"/>
                  </a:cubicBezTo>
                  <a:cubicBezTo>
                    <a:pt x="52" y="127"/>
                    <a:pt x="54" y="127"/>
                    <a:pt x="55" y="126"/>
                  </a:cubicBezTo>
                  <a:cubicBezTo>
                    <a:pt x="56" y="125"/>
                    <a:pt x="56" y="124"/>
                    <a:pt x="57" y="122"/>
                  </a:cubicBezTo>
                  <a:cubicBezTo>
                    <a:pt x="58" y="116"/>
                    <a:pt x="62" y="111"/>
                    <a:pt x="66" y="107"/>
                  </a:cubicBezTo>
                  <a:cubicBezTo>
                    <a:pt x="72" y="101"/>
                    <a:pt x="80" y="96"/>
                    <a:pt x="89" y="91"/>
                  </a:cubicBezTo>
                  <a:cubicBezTo>
                    <a:pt x="98" y="86"/>
                    <a:pt x="107" y="80"/>
                    <a:pt x="115" y="73"/>
                  </a:cubicBezTo>
                  <a:cubicBezTo>
                    <a:pt x="122" y="66"/>
                    <a:pt x="126" y="59"/>
                    <a:pt x="129" y="50"/>
                  </a:cubicBezTo>
                  <a:cubicBezTo>
                    <a:pt x="130" y="48"/>
                    <a:pt x="129" y="44"/>
                    <a:pt x="127" y="42"/>
                  </a:cubicBezTo>
                  <a:close/>
                  <a:moveTo>
                    <a:pt x="49" y="120"/>
                  </a:moveTo>
                  <a:cubicBezTo>
                    <a:pt x="36" y="107"/>
                    <a:pt x="22" y="93"/>
                    <a:pt x="9" y="80"/>
                  </a:cubicBezTo>
                  <a:cubicBezTo>
                    <a:pt x="20" y="43"/>
                    <a:pt x="70" y="45"/>
                    <a:pt x="81" y="8"/>
                  </a:cubicBezTo>
                  <a:cubicBezTo>
                    <a:pt x="94" y="21"/>
                    <a:pt x="108" y="35"/>
                    <a:pt x="121" y="48"/>
                  </a:cubicBezTo>
                  <a:cubicBezTo>
                    <a:pt x="110" y="85"/>
                    <a:pt x="60" y="83"/>
                    <a:pt x="49" y="12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595" tIns="45796" rIns="91595" bIns="4579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28"/>
            <p:cNvSpPr>
              <a:spLocks noEditPoints="1"/>
            </p:cNvSpPr>
            <p:nvPr/>
          </p:nvSpPr>
          <p:spPr bwMode="auto">
            <a:xfrm>
              <a:off x="6967538" y="969963"/>
              <a:ext cx="134938" cy="138113"/>
            </a:xfrm>
            <a:custGeom>
              <a:avLst/>
              <a:gdLst>
                <a:gd name="T0" fmla="*/ 28 w 35"/>
                <a:gd name="T1" fmla="*/ 12 h 36"/>
                <a:gd name="T2" fmla="*/ 20 w 35"/>
                <a:gd name="T3" fmla="*/ 13 h 36"/>
                <a:gd name="T4" fmla="*/ 10 w 35"/>
                <a:gd name="T5" fmla="*/ 7 h 36"/>
                <a:gd name="T6" fmla="*/ 15 w 35"/>
                <a:gd name="T7" fmla="*/ 6 h 36"/>
                <a:gd name="T8" fmla="*/ 19 w 35"/>
                <a:gd name="T9" fmla="*/ 6 h 36"/>
                <a:gd name="T10" fmla="*/ 20 w 35"/>
                <a:gd name="T11" fmla="*/ 2 h 36"/>
                <a:gd name="T12" fmla="*/ 13 w 35"/>
                <a:gd name="T13" fmla="*/ 1 h 36"/>
                <a:gd name="T14" fmla="*/ 6 w 35"/>
                <a:gd name="T15" fmla="*/ 4 h 36"/>
                <a:gd name="T16" fmla="*/ 5 w 35"/>
                <a:gd name="T17" fmla="*/ 3 h 36"/>
                <a:gd name="T18" fmla="*/ 3 w 35"/>
                <a:gd name="T19" fmla="*/ 5 h 36"/>
                <a:gd name="T20" fmla="*/ 4 w 35"/>
                <a:gd name="T21" fmla="*/ 6 h 36"/>
                <a:gd name="T22" fmla="*/ 1 w 35"/>
                <a:gd name="T23" fmla="*/ 15 h 36"/>
                <a:gd name="T24" fmla="*/ 3 w 35"/>
                <a:gd name="T25" fmla="*/ 22 h 36"/>
                <a:gd name="T26" fmla="*/ 18 w 35"/>
                <a:gd name="T27" fmla="*/ 21 h 36"/>
                <a:gd name="T28" fmla="*/ 23 w 35"/>
                <a:gd name="T29" fmla="*/ 31 h 36"/>
                <a:gd name="T30" fmla="*/ 19 w 35"/>
                <a:gd name="T31" fmla="*/ 30 h 36"/>
                <a:gd name="T32" fmla="*/ 16 w 35"/>
                <a:gd name="T33" fmla="*/ 28 h 36"/>
                <a:gd name="T34" fmla="*/ 13 w 35"/>
                <a:gd name="T35" fmla="*/ 31 h 36"/>
                <a:gd name="T36" fmla="*/ 17 w 35"/>
                <a:gd name="T37" fmla="*/ 35 h 36"/>
                <a:gd name="T38" fmla="*/ 25 w 35"/>
                <a:gd name="T39" fmla="*/ 36 h 36"/>
                <a:gd name="T40" fmla="*/ 31 w 35"/>
                <a:gd name="T41" fmla="*/ 35 h 36"/>
                <a:gd name="T42" fmla="*/ 33 w 35"/>
                <a:gd name="T43" fmla="*/ 34 h 36"/>
                <a:gd name="T44" fmla="*/ 33 w 35"/>
                <a:gd name="T45" fmla="*/ 32 h 36"/>
                <a:gd name="T46" fmla="*/ 34 w 35"/>
                <a:gd name="T47" fmla="*/ 26 h 36"/>
                <a:gd name="T48" fmla="*/ 35 w 35"/>
                <a:gd name="T49" fmla="*/ 18 h 36"/>
                <a:gd name="T50" fmla="*/ 10 w 35"/>
                <a:gd name="T51" fmla="*/ 17 h 36"/>
                <a:gd name="T52" fmla="*/ 6 w 35"/>
                <a:gd name="T53" fmla="*/ 15 h 36"/>
                <a:gd name="T54" fmla="*/ 7 w 35"/>
                <a:gd name="T55" fmla="*/ 11 h 36"/>
                <a:gd name="T56" fmla="*/ 14 w 35"/>
                <a:gd name="T57" fmla="*/ 16 h 36"/>
                <a:gd name="T58" fmla="*/ 29 w 35"/>
                <a:gd name="T59" fmla="*/ 25 h 36"/>
                <a:gd name="T60" fmla="*/ 21 w 35"/>
                <a:gd name="T61" fmla="*/ 20 h 36"/>
                <a:gd name="T62" fmla="*/ 25 w 35"/>
                <a:gd name="T63" fmla="*/ 18 h 36"/>
                <a:gd name="T64" fmla="*/ 28 w 35"/>
                <a:gd name="T65" fmla="*/ 20 h 36"/>
                <a:gd name="T66" fmla="*/ 29 w 35"/>
                <a:gd name="T67" fmla="*/ 23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35" h="36">
                  <a:moveTo>
                    <a:pt x="32" y="15"/>
                  </a:moveTo>
                  <a:cubicBezTo>
                    <a:pt x="31" y="14"/>
                    <a:pt x="30" y="13"/>
                    <a:pt x="28" y="12"/>
                  </a:cubicBezTo>
                  <a:cubicBezTo>
                    <a:pt x="27" y="12"/>
                    <a:pt x="26" y="12"/>
                    <a:pt x="24" y="12"/>
                  </a:cubicBezTo>
                  <a:cubicBezTo>
                    <a:pt x="23" y="12"/>
                    <a:pt x="22" y="12"/>
                    <a:pt x="20" y="13"/>
                  </a:cubicBezTo>
                  <a:cubicBezTo>
                    <a:pt x="19" y="13"/>
                    <a:pt x="18" y="14"/>
                    <a:pt x="16" y="15"/>
                  </a:cubicBezTo>
                  <a:cubicBezTo>
                    <a:pt x="14" y="12"/>
                    <a:pt x="12" y="10"/>
                    <a:pt x="10" y="7"/>
                  </a:cubicBezTo>
                  <a:cubicBezTo>
                    <a:pt x="11" y="7"/>
                    <a:pt x="12" y="6"/>
                    <a:pt x="13" y="6"/>
                  </a:cubicBezTo>
                  <a:cubicBezTo>
                    <a:pt x="14" y="6"/>
                    <a:pt x="14" y="6"/>
                    <a:pt x="15" y="6"/>
                  </a:cubicBezTo>
                  <a:cubicBezTo>
                    <a:pt x="16" y="7"/>
                    <a:pt x="17" y="7"/>
                    <a:pt x="18" y="7"/>
                  </a:cubicBezTo>
                  <a:cubicBezTo>
                    <a:pt x="18" y="7"/>
                    <a:pt x="19" y="7"/>
                    <a:pt x="19" y="6"/>
                  </a:cubicBezTo>
                  <a:cubicBezTo>
                    <a:pt x="20" y="6"/>
                    <a:pt x="20" y="5"/>
                    <a:pt x="20" y="5"/>
                  </a:cubicBezTo>
                  <a:cubicBezTo>
                    <a:pt x="20" y="4"/>
                    <a:pt x="20" y="3"/>
                    <a:pt x="20" y="2"/>
                  </a:cubicBezTo>
                  <a:cubicBezTo>
                    <a:pt x="19" y="1"/>
                    <a:pt x="18" y="1"/>
                    <a:pt x="16" y="0"/>
                  </a:cubicBezTo>
                  <a:cubicBezTo>
                    <a:pt x="15" y="0"/>
                    <a:pt x="14" y="0"/>
                    <a:pt x="13" y="1"/>
                  </a:cubicBezTo>
                  <a:cubicBezTo>
                    <a:pt x="11" y="1"/>
                    <a:pt x="10" y="1"/>
                    <a:pt x="9" y="2"/>
                  </a:cubicBezTo>
                  <a:cubicBezTo>
                    <a:pt x="8" y="3"/>
                    <a:pt x="7" y="3"/>
                    <a:pt x="6" y="4"/>
                  </a:cubicBezTo>
                  <a:cubicBezTo>
                    <a:pt x="6" y="4"/>
                    <a:pt x="6" y="3"/>
                    <a:pt x="6" y="3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4" y="3"/>
                    <a:pt x="4" y="3"/>
                    <a:pt x="3" y="3"/>
                  </a:cubicBezTo>
                  <a:cubicBezTo>
                    <a:pt x="3" y="4"/>
                    <a:pt x="3" y="4"/>
                    <a:pt x="3" y="5"/>
                  </a:cubicBezTo>
                  <a:cubicBezTo>
                    <a:pt x="3" y="5"/>
                    <a:pt x="3" y="5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3" y="7"/>
                    <a:pt x="2" y="9"/>
                    <a:pt x="2" y="10"/>
                  </a:cubicBezTo>
                  <a:cubicBezTo>
                    <a:pt x="1" y="12"/>
                    <a:pt x="1" y="13"/>
                    <a:pt x="1" y="15"/>
                  </a:cubicBezTo>
                  <a:cubicBezTo>
                    <a:pt x="0" y="16"/>
                    <a:pt x="1" y="17"/>
                    <a:pt x="1" y="18"/>
                  </a:cubicBezTo>
                  <a:cubicBezTo>
                    <a:pt x="1" y="20"/>
                    <a:pt x="2" y="21"/>
                    <a:pt x="3" y="22"/>
                  </a:cubicBezTo>
                  <a:cubicBezTo>
                    <a:pt x="5" y="23"/>
                    <a:pt x="8" y="24"/>
                    <a:pt x="10" y="24"/>
                  </a:cubicBezTo>
                  <a:cubicBezTo>
                    <a:pt x="13" y="23"/>
                    <a:pt x="15" y="23"/>
                    <a:pt x="18" y="21"/>
                  </a:cubicBezTo>
                  <a:cubicBezTo>
                    <a:pt x="21" y="24"/>
                    <a:pt x="23" y="27"/>
                    <a:pt x="25" y="29"/>
                  </a:cubicBezTo>
                  <a:cubicBezTo>
                    <a:pt x="24" y="30"/>
                    <a:pt x="24" y="30"/>
                    <a:pt x="23" y="31"/>
                  </a:cubicBezTo>
                  <a:cubicBezTo>
                    <a:pt x="22" y="31"/>
                    <a:pt x="21" y="31"/>
                    <a:pt x="21" y="31"/>
                  </a:cubicBezTo>
                  <a:cubicBezTo>
                    <a:pt x="20" y="30"/>
                    <a:pt x="20" y="30"/>
                    <a:pt x="19" y="30"/>
                  </a:cubicBezTo>
                  <a:cubicBezTo>
                    <a:pt x="18" y="29"/>
                    <a:pt x="18" y="29"/>
                    <a:pt x="17" y="29"/>
                  </a:cubicBezTo>
                  <a:cubicBezTo>
                    <a:pt x="17" y="28"/>
                    <a:pt x="16" y="28"/>
                    <a:pt x="16" y="28"/>
                  </a:cubicBezTo>
                  <a:cubicBezTo>
                    <a:pt x="15" y="28"/>
                    <a:pt x="15" y="29"/>
                    <a:pt x="14" y="29"/>
                  </a:cubicBezTo>
                  <a:cubicBezTo>
                    <a:pt x="13" y="30"/>
                    <a:pt x="13" y="30"/>
                    <a:pt x="13" y="31"/>
                  </a:cubicBezTo>
                  <a:cubicBezTo>
                    <a:pt x="13" y="32"/>
                    <a:pt x="13" y="33"/>
                    <a:pt x="14" y="33"/>
                  </a:cubicBezTo>
                  <a:cubicBezTo>
                    <a:pt x="15" y="34"/>
                    <a:pt x="16" y="35"/>
                    <a:pt x="17" y="35"/>
                  </a:cubicBezTo>
                  <a:cubicBezTo>
                    <a:pt x="18" y="36"/>
                    <a:pt x="19" y="36"/>
                    <a:pt x="20" y="36"/>
                  </a:cubicBezTo>
                  <a:cubicBezTo>
                    <a:pt x="22" y="36"/>
                    <a:pt x="23" y="36"/>
                    <a:pt x="25" y="36"/>
                  </a:cubicBezTo>
                  <a:cubicBezTo>
                    <a:pt x="26" y="35"/>
                    <a:pt x="27" y="34"/>
                    <a:pt x="29" y="33"/>
                  </a:cubicBezTo>
                  <a:cubicBezTo>
                    <a:pt x="30" y="33"/>
                    <a:pt x="30" y="34"/>
                    <a:pt x="31" y="35"/>
                  </a:cubicBezTo>
                  <a:cubicBezTo>
                    <a:pt x="31" y="35"/>
                    <a:pt x="32" y="35"/>
                    <a:pt x="32" y="35"/>
                  </a:cubicBezTo>
                  <a:cubicBezTo>
                    <a:pt x="33" y="35"/>
                    <a:pt x="33" y="35"/>
                    <a:pt x="33" y="34"/>
                  </a:cubicBezTo>
                  <a:cubicBezTo>
                    <a:pt x="33" y="34"/>
                    <a:pt x="34" y="34"/>
                    <a:pt x="34" y="33"/>
                  </a:cubicBezTo>
                  <a:cubicBezTo>
                    <a:pt x="34" y="33"/>
                    <a:pt x="33" y="32"/>
                    <a:pt x="33" y="32"/>
                  </a:cubicBezTo>
                  <a:cubicBezTo>
                    <a:pt x="32" y="32"/>
                    <a:pt x="32" y="31"/>
                    <a:pt x="31" y="30"/>
                  </a:cubicBezTo>
                  <a:cubicBezTo>
                    <a:pt x="32" y="29"/>
                    <a:pt x="33" y="27"/>
                    <a:pt x="34" y="26"/>
                  </a:cubicBezTo>
                  <a:cubicBezTo>
                    <a:pt x="35" y="24"/>
                    <a:pt x="35" y="23"/>
                    <a:pt x="35" y="21"/>
                  </a:cubicBezTo>
                  <a:cubicBezTo>
                    <a:pt x="35" y="20"/>
                    <a:pt x="35" y="19"/>
                    <a:pt x="35" y="18"/>
                  </a:cubicBezTo>
                  <a:cubicBezTo>
                    <a:pt x="34" y="17"/>
                    <a:pt x="33" y="16"/>
                    <a:pt x="32" y="15"/>
                  </a:cubicBezTo>
                  <a:close/>
                  <a:moveTo>
                    <a:pt x="10" y="17"/>
                  </a:moveTo>
                  <a:cubicBezTo>
                    <a:pt x="9" y="17"/>
                    <a:pt x="8" y="17"/>
                    <a:pt x="7" y="16"/>
                  </a:cubicBezTo>
                  <a:cubicBezTo>
                    <a:pt x="7" y="16"/>
                    <a:pt x="6" y="15"/>
                    <a:pt x="6" y="15"/>
                  </a:cubicBezTo>
                  <a:cubicBezTo>
                    <a:pt x="6" y="14"/>
                    <a:pt x="6" y="14"/>
                    <a:pt x="6" y="13"/>
                  </a:cubicBezTo>
                  <a:cubicBezTo>
                    <a:pt x="6" y="13"/>
                    <a:pt x="6" y="12"/>
                    <a:pt x="7" y="11"/>
                  </a:cubicBezTo>
                  <a:cubicBezTo>
                    <a:pt x="7" y="11"/>
                    <a:pt x="7" y="10"/>
                    <a:pt x="8" y="9"/>
                  </a:cubicBezTo>
                  <a:cubicBezTo>
                    <a:pt x="10" y="11"/>
                    <a:pt x="12" y="14"/>
                    <a:pt x="14" y="16"/>
                  </a:cubicBezTo>
                  <a:cubicBezTo>
                    <a:pt x="12" y="17"/>
                    <a:pt x="11" y="17"/>
                    <a:pt x="10" y="17"/>
                  </a:cubicBezTo>
                  <a:close/>
                  <a:moveTo>
                    <a:pt x="29" y="25"/>
                  </a:moveTo>
                  <a:cubicBezTo>
                    <a:pt x="28" y="26"/>
                    <a:pt x="28" y="27"/>
                    <a:pt x="27" y="27"/>
                  </a:cubicBezTo>
                  <a:cubicBezTo>
                    <a:pt x="25" y="25"/>
                    <a:pt x="23" y="22"/>
                    <a:pt x="21" y="20"/>
                  </a:cubicBezTo>
                  <a:cubicBezTo>
                    <a:pt x="21" y="20"/>
                    <a:pt x="22" y="19"/>
                    <a:pt x="23" y="19"/>
                  </a:cubicBezTo>
                  <a:cubicBezTo>
                    <a:pt x="23" y="19"/>
                    <a:pt x="24" y="19"/>
                    <a:pt x="25" y="18"/>
                  </a:cubicBezTo>
                  <a:cubicBezTo>
                    <a:pt x="25" y="18"/>
                    <a:pt x="26" y="18"/>
                    <a:pt x="27" y="19"/>
                  </a:cubicBezTo>
                  <a:cubicBezTo>
                    <a:pt x="27" y="19"/>
                    <a:pt x="28" y="19"/>
                    <a:pt x="28" y="20"/>
                  </a:cubicBezTo>
                  <a:cubicBezTo>
                    <a:pt x="29" y="20"/>
                    <a:pt x="29" y="21"/>
                    <a:pt x="29" y="21"/>
                  </a:cubicBezTo>
                  <a:cubicBezTo>
                    <a:pt x="30" y="22"/>
                    <a:pt x="30" y="23"/>
                    <a:pt x="29" y="23"/>
                  </a:cubicBezTo>
                  <a:cubicBezTo>
                    <a:pt x="29" y="24"/>
                    <a:pt x="29" y="25"/>
                    <a:pt x="29" y="2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595" tIns="45796" rIns="91595" bIns="4579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29"/>
            <p:cNvSpPr>
              <a:spLocks/>
            </p:cNvSpPr>
            <p:nvPr/>
          </p:nvSpPr>
          <p:spPr bwMode="auto">
            <a:xfrm>
              <a:off x="6956425" y="1135063"/>
              <a:ext cx="73025" cy="79375"/>
            </a:xfrm>
            <a:custGeom>
              <a:avLst/>
              <a:gdLst>
                <a:gd name="T0" fmla="*/ 16 w 19"/>
                <a:gd name="T1" fmla="*/ 1 h 21"/>
                <a:gd name="T2" fmla="*/ 16 w 19"/>
                <a:gd name="T3" fmla="*/ 1 h 21"/>
                <a:gd name="T4" fmla="*/ 9 w 19"/>
                <a:gd name="T5" fmla="*/ 7 h 21"/>
                <a:gd name="T6" fmla="*/ 3 w 19"/>
                <a:gd name="T7" fmla="*/ 14 h 21"/>
                <a:gd name="T8" fmla="*/ 0 w 19"/>
                <a:gd name="T9" fmla="*/ 17 h 21"/>
                <a:gd name="T10" fmla="*/ 0 w 19"/>
                <a:gd name="T11" fmla="*/ 17 h 21"/>
                <a:gd name="T12" fmla="*/ 0 w 19"/>
                <a:gd name="T13" fmla="*/ 20 h 21"/>
                <a:gd name="T14" fmla="*/ 3 w 19"/>
                <a:gd name="T15" fmla="*/ 20 h 21"/>
                <a:gd name="T16" fmla="*/ 3 w 19"/>
                <a:gd name="T17" fmla="*/ 20 h 21"/>
                <a:gd name="T18" fmla="*/ 6 w 19"/>
                <a:gd name="T19" fmla="*/ 16 h 21"/>
                <a:gd name="T20" fmla="*/ 11 w 19"/>
                <a:gd name="T21" fmla="*/ 10 h 21"/>
                <a:gd name="T22" fmla="*/ 18 w 19"/>
                <a:gd name="T23" fmla="*/ 4 h 21"/>
                <a:gd name="T24" fmla="*/ 18 w 19"/>
                <a:gd name="T25" fmla="*/ 4 h 21"/>
                <a:gd name="T26" fmla="*/ 19 w 19"/>
                <a:gd name="T27" fmla="*/ 4 h 21"/>
                <a:gd name="T28" fmla="*/ 19 w 19"/>
                <a:gd name="T29" fmla="*/ 1 h 21"/>
                <a:gd name="T30" fmla="*/ 16 w 19"/>
                <a:gd name="T31" fmla="*/ 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9" h="21">
                  <a:moveTo>
                    <a:pt x="16" y="1"/>
                  </a:moveTo>
                  <a:cubicBezTo>
                    <a:pt x="16" y="1"/>
                    <a:pt x="16" y="1"/>
                    <a:pt x="16" y="1"/>
                  </a:cubicBezTo>
                  <a:cubicBezTo>
                    <a:pt x="13" y="3"/>
                    <a:pt x="11" y="5"/>
                    <a:pt x="9" y="7"/>
                  </a:cubicBezTo>
                  <a:cubicBezTo>
                    <a:pt x="6" y="9"/>
                    <a:pt x="5" y="11"/>
                    <a:pt x="3" y="14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18"/>
                    <a:pt x="0" y="19"/>
                    <a:pt x="0" y="20"/>
                  </a:cubicBezTo>
                  <a:cubicBezTo>
                    <a:pt x="1" y="21"/>
                    <a:pt x="2" y="21"/>
                    <a:pt x="3" y="20"/>
                  </a:cubicBezTo>
                  <a:cubicBezTo>
                    <a:pt x="3" y="20"/>
                    <a:pt x="3" y="20"/>
                    <a:pt x="3" y="20"/>
                  </a:cubicBezTo>
                  <a:cubicBezTo>
                    <a:pt x="6" y="16"/>
                    <a:pt x="6" y="16"/>
                    <a:pt x="6" y="16"/>
                  </a:cubicBezTo>
                  <a:cubicBezTo>
                    <a:pt x="8" y="14"/>
                    <a:pt x="9" y="12"/>
                    <a:pt x="11" y="10"/>
                  </a:cubicBezTo>
                  <a:cubicBezTo>
                    <a:pt x="14" y="8"/>
                    <a:pt x="16" y="6"/>
                    <a:pt x="18" y="4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18" y="4"/>
                    <a:pt x="18" y="4"/>
                    <a:pt x="19" y="4"/>
                  </a:cubicBezTo>
                  <a:cubicBezTo>
                    <a:pt x="19" y="3"/>
                    <a:pt x="19" y="2"/>
                    <a:pt x="19" y="1"/>
                  </a:cubicBezTo>
                  <a:cubicBezTo>
                    <a:pt x="18" y="0"/>
                    <a:pt x="17" y="0"/>
                    <a:pt x="16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595" tIns="45796" rIns="91595" bIns="4579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30"/>
            <p:cNvSpPr>
              <a:spLocks/>
            </p:cNvSpPr>
            <p:nvPr/>
          </p:nvSpPr>
          <p:spPr bwMode="auto">
            <a:xfrm>
              <a:off x="7043738" y="873125"/>
              <a:ext cx="77788" cy="80963"/>
            </a:xfrm>
            <a:custGeom>
              <a:avLst/>
              <a:gdLst>
                <a:gd name="T0" fmla="*/ 8 w 20"/>
                <a:gd name="T1" fmla="*/ 11 h 21"/>
                <a:gd name="T2" fmla="*/ 1 w 20"/>
                <a:gd name="T3" fmla="*/ 17 h 21"/>
                <a:gd name="T4" fmla="*/ 0 w 20"/>
                <a:gd name="T5" fmla="*/ 17 h 21"/>
                <a:gd name="T6" fmla="*/ 0 w 20"/>
                <a:gd name="T7" fmla="*/ 20 h 21"/>
                <a:gd name="T8" fmla="*/ 3 w 20"/>
                <a:gd name="T9" fmla="*/ 20 h 21"/>
                <a:gd name="T10" fmla="*/ 3 w 20"/>
                <a:gd name="T11" fmla="*/ 20 h 21"/>
                <a:gd name="T12" fmla="*/ 10 w 20"/>
                <a:gd name="T13" fmla="*/ 14 h 21"/>
                <a:gd name="T14" fmla="*/ 16 w 20"/>
                <a:gd name="T15" fmla="*/ 7 h 21"/>
                <a:gd name="T16" fmla="*/ 19 w 20"/>
                <a:gd name="T17" fmla="*/ 3 h 21"/>
                <a:gd name="T18" fmla="*/ 19 w 20"/>
                <a:gd name="T19" fmla="*/ 3 h 21"/>
                <a:gd name="T20" fmla="*/ 19 w 20"/>
                <a:gd name="T21" fmla="*/ 0 h 21"/>
                <a:gd name="T22" fmla="*/ 16 w 20"/>
                <a:gd name="T23" fmla="*/ 0 h 21"/>
                <a:gd name="T24" fmla="*/ 16 w 20"/>
                <a:gd name="T25" fmla="*/ 1 h 21"/>
                <a:gd name="T26" fmla="*/ 13 w 20"/>
                <a:gd name="T27" fmla="*/ 5 h 21"/>
                <a:gd name="T28" fmla="*/ 8 w 20"/>
                <a:gd name="T29" fmla="*/ 1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0" h="21">
                  <a:moveTo>
                    <a:pt x="8" y="11"/>
                  </a:moveTo>
                  <a:cubicBezTo>
                    <a:pt x="5" y="13"/>
                    <a:pt x="3" y="15"/>
                    <a:pt x="1" y="17"/>
                  </a:cubicBezTo>
                  <a:cubicBezTo>
                    <a:pt x="1" y="17"/>
                    <a:pt x="0" y="17"/>
                    <a:pt x="0" y="17"/>
                  </a:cubicBezTo>
                  <a:cubicBezTo>
                    <a:pt x="0" y="18"/>
                    <a:pt x="0" y="19"/>
                    <a:pt x="0" y="20"/>
                  </a:cubicBezTo>
                  <a:cubicBezTo>
                    <a:pt x="1" y="21"/>
                    <a:pt x="2" y="21"/>
                    <a:pt x="3" y="20"/>
                  </a:cubicBezTo>
                  <a:cubicBezTo>
                    <a:pt x="3" y="20"/>
                    <a:pt x="3" y="20"/>
                    <a:pt x="3" y="20"/>
                  </a:cubicBezTo>
                  <a:cubicBezTo>
                    <a:pt x="6" y="18"/>
                    <a:pt x="8" y="16"/>
                    <a:pt x="10" y="14"/>
                  </a:cubicBezTo>
                  <a:cubicBezTo>
                    <a:pt x="13" y="12"/>
                    <a:pt x="14" y="9"/>
                    <a:pt x="16" y="7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20" y="2"/>
                    <a:pt x="20" y="1"/>
                    <a:pt x="19" y="0"/>
                  </a:cubicBezTo>
                  <a:cubicBezTo>
                    <a:pt x="18" y="0"/>
                    <a:pt x="17" y="0"/>
                    <a:pt x="16" y="0"/>
                  </a:cubicBezTo>
                  <a:cubicBezTo>
                    <a:pt x="16" y="1"/>
                    <a:pt x="16" y="1"/>
                    <a:pt x="16" y="1"/>
                  </a:cubicBezTo>
                  <a:cubicBezTo>
                    <a:pt x="13" y="5"/>
                    <a:pt x="13" y="5"/>
                    <a:pt x="13" y="5"/>
                  </a:cubicBezTo>
                  <a:cubicBezTo>
                    <a:pt x="11" y="7"/>
                    <a:pt x="10" y="9"/>
                    <a:pt x="8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595" tIns="45796" rIns="91595" bIns="4579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3" name="Content Placeholder 2"/>
          <p:cNvSpPr txBox="1">
            <a:spLocks/>
          </p:cNvSpPr>
          <p:nvPr/>
        </p:nvSpPr>
        <p:spPr>
          <a:xfrm>
            <a:off x="304800" y="155289"/>
            <a:ext cx="2884215" cy="435262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18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18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4" name="Content Placeholder 2"/>
          <p:cNvSpPr txBox="1">
            <a:spLocks/>
          </p:cNvSpPr>
          <p:nvPr/>
        </p:nvSpPr>
        <p:spPr>
          <a:xfrm>
            <a:off x="314694" y="409095"/>
            <a:ext cx="2658297" cy="315563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altLang="zh-CN" sz="1400" dirty="0">
                <a:solidFill>
                  <a:schemeClr val="bg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400" dirty="0">
              <a:solidFill>
                <a:schemeClr val="bg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743499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9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9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" presetClass="entr" presetSubtype="1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28" grpId="0"/>
      <p:bldP spid="29" grpId="0"/>
      <p:bldP spid="30" grpId="0"/>
      <p:bldP spid="31" grpId="0"/>
      <p:bldP spid="32" grpId="0"/>
      <p:bldP spid="15" grpId="0" animBg="1"/>
      <p:bldP spid="20" grpId="0" animBg="1"/>
      <p:bldP spid="21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肘形连接符 43"/>
          <p:cNvSpPr>
            <a:spLocks noChangeShapeType="1"/>
          </p:cNvSpPr>
          <p:nvPr/>
        </p:nvSpPr>
        <p:spPr bwMode="auto">
          <a:xfrm rot="10800000" flipH="1">
            <a:off x="8165779" y="2072139"/>
            <a:ext cx="97574" cy="1919283"/>
          </a:xfrm>
          <a:prstGeom prst="bentConnector2">
            <a:avLst/>
          </a:prstGeom>
          <a:noFill/>
          <a:ln w="9525" cap="flat" cmpd="sng">
            <a:solidFill>
              <a:schemeClr val="bg1">
                <a:lumMod val="65000"/>
              </a:schemeClr>
            </a:solidFill>
            <a:prstDash val="sysDash"/>
            <a:bevel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algn="just">
              <a:lnSpc>
                <a:spcPct val="120000"/>
              </a:lnSpc>
            </a:pPr>
            <a:endParaRPr lang="en-GB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肘形连接符 17"/>
          <p:cNvSpPr>
            <a:spLocks noChangeShapeType="1"/>
          </p:cNvSpPr>
          <p:nvPr/>
        </p:nvSpPr>
        <p:spPr bwMode="auto">
          <a:xfrm rot="16200000" flipH="1">
            <a:off x="8040440" y="4212666"/>
            <a:ext cx="339879" cy="3566007"/>
          </a:xfrm>
          <a:prstGeom prst="bentConnector2">
            <a:avLst/>
          </a:prstGeom>
          <a:noFill/>
          <a:ln w="9525" cap="flat" cmpd="sng">
            <a:solidFill>
              <a:schemeClr val="bg1">
                <a:lumMod val="65000"/>
              </a:schemeClr>
            </a:solidFill>
            <a:prstDash val="sysDash"/>
            <a:bevel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algn="just">
              <a:lnSpc>
                <a:spcPct val="120000"/>
              </a:lnSpc>
            </a:pPr>
            <a:endParaRPr lang="en-GB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肘形连接符 46"/>
          <p:cNvSpPr>
            <a:spLocks noChangeShapeType="1"/>
          </p:cNvSpPr>
          <p:nvPr/>
        </p:nvSpPr>
        <p:spPr bwMode="auto">
          <a:xfrm rot="10800000" flipV="1">
            <a:off x="4403563" y="4157349"/>
            <a:ext cx="189833" cy="806937"/>
          </a:xfrm>
          <a:prstGeom prst="bentConnector2">
            <a:avLst/>
          </a:prstGeom>
          <a:noFill/>
          <a:ln w="9525" cap="flat" cmpd="sng">
            <a:solidFill>
              <a:schemeClr val="bg1">
                <a:lumMod val="65000"/>
              </a:schemeClr>
            </a:solidFill>
            <a:prstDash val="sysDash"/>
            <a:bevel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algn="just">
              <a:lnSpc>
                <a:spcPct val="120000"/>
              </a:lnSpc>
            </a:pPr>
            <a:endParaRPr lang="en-GB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肘形连接符 51"/>
          <p:cNvSpPr>
            <a:spLocks noChangeShapeType="1"/>
          </p:cNvSpPr>
          <p:nvPr/>
        </p:nvSpPr>
        <p:spPr bwMode="auto">
          <a:xfrm rot="16200000" flipV="1">
            <a:off x="5415645" y="1493698"/>
            <a:ext cx="128132" cy="1904086"/>
          </a:xfrm>
          <a:prstGeom prst="bentConnector2">
            <a:avLst/>
          </a:prstGeom>
          <a:noFill/>
          <a:ln w="9525" cap="flat" cmpd="sng">
            <a:solidFill>
              <a:schemeClr val="bg1">
                <a:lumMod val="65000"/>
              </a:schemeClr>
            </a:solidFill>
            <a:prstDash val="sysDash"/>
            <a:bevel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algn="just">
              <a:lnSpc>
                <a:spcPct val="120000"/>
              </a:lnSpc>
            </a:pPr>
            <a:endParaRPr lang="en-GB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4689910" y="2653888"/>
            <a:ext cx="3494611" cy="3239562"/>
            <a:chOff x="3898426" y="1805124"/>
            <a:chExt cx="4494140" cy="4166144"/>
          </a:xfrm>
        </p:grpSpPr>
        <p:sp>
          <p:nvSpPr>
            <p:cNvPr id="37" name="椭圆 12"/>
            <p:cNvSpPr>
              <a:spLocks noChangeArrowheads="1"/>
            </p:cNvSpPr>
            <p:nvPr/>
          </p:nvSpPr>
          <p:spPr bwMode="auto">
            <a:xfrm flipH="1">
              <a:off x="5881907" y="1805124"/>
              <a:ext cx="515252" cy="515252"/>
            </a:xfrm>
            <a:prstGeom prst="ellipse">
              <a:avLst/>
            </a:prstGeom>
            <a:solidFill>
              <a:schemeClr val="bg1"/>
            </a:solidFill>
            <a:ln w="76200" cap="flat" cmpd="sng">
              <a:solidFill>
                <a:schemeClr val="accent1"/>
              </a:solidFill>
              <a:bevel/>
              <a:headEnd/>
              <a:tailEnd/>
            </a:ln>
          </p:spPr>
          <p:txBody>
            <a:bodyPr anchor="ctr"/>
            <a:lstStyle/>
            <a:p>
              <a:pPr algn="just">
                <a:lnSpc>
                  <a:spcPct val="120000"/>
                </a:lnSpc>
              </a:pPr>
              <a:endParaRPr lang="en-US" altLang="en-US" sz="8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椭圆 10"/>
            <p:cNvSpPr>
              <a:spLocks noChangeArrowheads="1"/>
            </p:cNvSpPr>
            <p:nvPr/>
          </p:nvSpPr>
          <p:spPr bwMode="auto">
            <a:xfrm flipH="1">
              <a:off x="7771164" y="3503547"/>
              <a:ext cx="516444" cy="516444"/>
            </a:xfrm>
            <a:prstGeom prst="ellipse">
              <a:avLst/>
            </a:prstGeom>
            <a:solidFill>
              <a:schemeClr val="bg1"/>
            </a:solidFill>
            <a:ln w="76200" cap="flat" cmpd="sng">
              <a:solidFill>
                <a:schemeClr val="accent4"/>
              </a:solidFill>
              <a:bevel/>
              <a:headEnd/>
              <a:tailEnd/>
            </a:ln>
          </p:spPr>
          <p:txBody>
            <a:bodyPr anchor="ctr"/>
            <a:lstStyle/>
            <a:p>
              <a:pPr algn="just">
                <a:lnSpc>
                  <a:spcPct val="120000"/>
                </a:lnSpc>
              </a:pPr>
              <a:endParaRPr lang="en-US" altLang="en-US" sz="8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9" name="椭圆 11"/>
            <p:cNvSpPr>
              <a:spLocks noChangeArrowheads="1"/>
            </p:cNvSpPr>
            <p:nvPr/>
          </p:nvSpPr>
          <p:spPr bwMode="auto">
            <a:xfrm flipH="1">
              <a:off x="5881907" y="5241328"/>
              <a:ext cx="515252" cy="516445"/>
            </a:xfrm>
            <a:prstGeom prst="ellipse">
              <a:avLst/>
            </a:prstGeom>
            <a:solidFill>
              <a:schemeClr val="bg1"/>
            </a:solidFill>
            <a:ln w="76200" cap="flat" cmpd="sng">
              <a:solidFill>
                <a:schemeClr val="accent4"/>
              </a:solidFill>
              <a:bevel/>
              <a:headEnd/>
              <a:tailEnd/>
            </a:ln>
          </p:spPr>
          <p:txBody>
            <a:bodyPr anchor="ctr"/>
            <a:lstStyle/>
            <a:p>
              <a:pPr algn="just">
                <a:lnSpc>
                  <a:spcPct val="120000"/>
                </a:lnSpc>
              </a:pPr>
              <a:endParaRPr lang="en-US" altLang="en-US" sz="8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椭圆 44"/>
            <p:cNvSpPr>
              <a:spLocks noChangeArrowheads="1"/>
            </p:cNvSpPr>
            <p:nvPr/>
          </p:nvSpPr>
          <p:spPr bwMode="auto">
            <a:xfrm flipH="1">
              <a:off x="4010541" y="3503547"/>
              <a:ext cx="515252" cy="515252"/>
            </a:xfrm>
            <a:prstGeom prst="ellipse">
              <a:avLst/>
            </a:prstGeom>
            <a:solidFill>
              <a:schemeClr val="bg1"/>
            </a:solidFill>
            <a:ln w="76200" cap="flat" cmpd="sng">
              <a:solidFill>
                <a:schemeClr val="accent1"/>
              </a:solidFill>
              <a:bevel/>
              <a:headEnd/>
              <a:tailEnd/>
            </a:ln>
          </p:spPr>
          <p:txBody>
            <a:bodyPr anchor="ctr"/>
            <a:lstStyle/>
            <a:p>
              <a:pPr algn="just">
                <a:lnSpc>
                  <a:spcPct val="120000"/>
                </a:lnSpc>
              </a:pPr>
              <a:endParaRPr lang="en-US" altLang="en-US" sz="8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6" name="左弧形箭头 1"/>
            <p:cNvSpPr>
              <a:spLocks noChangeArrowheads="1"/>
            </p:cNvSpPr>
            <p:nvPr/>
          </p:nvSpPr>
          <p:spPr bwMode="auto">
            <a:xfrm>
              <a:off x="3898426" y="1805124"/>
              <a:ext cx="1892835" cy="4166144"/>
            </a:xfrm>
            <a:prstGeom prst="curvedRightArrow">
              <a:avLst>
                <a:gd name="adj1" fmla="val 24996"/>
                <a:gd name="adj2" fmla="val 50022"/>
                <a:gd name="adj3" fmla="val 25000"/>
              </a:avLst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395E8A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just">
                <a:lnSpc>
                  <a:spcPct val="120000"/>
                </a:lnSpc>
              </a:pPr>
              <a:endParaRPr lang="en-US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7" name="左弧形箭头 39"/>
            <p:cNvSpPr>
              <a:spLocks noChangeArrowheads="1"/>
            </p:cNvSpPr>
            <p:nvPr/>
          </p:nvSpPr>
          <p:spPr bwMode="auto">
            <a:xfrm flipH="1">
              <a:off x="6498539" y="1805124"/>
              <a:ext cx="1894027" cy="4166144"/>
            </a:xfrm>
            <a:prstGeom prst="curvedRightArrow">
              <a:avLst>
                <a:gd name="adj1" fmla="val 24980"/>
                <a:gd name="adj2" fmla="val 49990"/>
                <a:gd name="adj3" fmla="val 25000"/>
              </a:avLst>
            </a:pr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395E8A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just">
                <a:lnSpc>
                  <a:spcPct val="120000"/>
                </a:lnSpc>
              </a:pPr>
              <a:endParaRPr lang="en-US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TextBox 52"/>
            <p:cNvSpPr txBox="1"/>
            <p:nvPr/>
          </p:nvSpPr>
          <p:spPr>
            <a:xfrm>
              <a:off x="5169266" y="3278560"/>
              <a:ext cx="1853468" cy="4511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9" name="Rectangle 68"/>
            <p:cNvSpPr/>
            <p:nvPr/>
          </p:nvSpPr>
          <p:spPr>
            <a:xfrm>
              <a:off x="4872491" y="3651941"/>
              <a:ext cx="2447020" cy="68861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8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，点击添加相关标题文字，修改文字内容，也可以直接复制你的内容到此。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70" name="Group 69"/>
            <p:cNvGrpSpPr/>
            <p:nvPr/>
          </p:nvGrpSpPr>
          <p:grpSpPr>
            <a:xfrm>
              <a:off x="5981606" y="5340706"/>
              <a:ext cx="317153" cy="317695"/>
              <a:chOff x="9145588" y="4435471"/>
              <a:chExt cx="464344" cy="465137"/>
            </a:xfrm>
          </p:grpSpPr>
          <p:sp>
            <p:nvSpPr>
              <p:cNvPr id="71" name="AutoShape 7"/>
              <p:cNvSpPr>
                <a:spLocks/>
              </p:cNvSpPr>
              <p:nvPr/>
            </p:nvSpPr>
            <p:spPr bwMode="auto">
              <a:xfrm>
                <a:off x="9145588" y="4435471"/>
                <a:ext cx="464344" cy="465137"/>
              </a:xfrm>
              <a:custGeom>
                <a:avLst/>
                <a:gdLst>
                  <a:gd name="T0" fmla="+- 0 10800 1271"/>
                  <a:gd name="T1" fmla="*/ T0 w 19058"/>
                  <a:gd name="T2" fmla="+- 0 10799 1270"/>
                  <a:gd name="T3" fmla="*/ 10799 h 19059"/>
                  <a:gd name="T4" fmla="+- 0 10800 1271"/>
                  <a:gd name="T5" fmla="*/ T4 w 19058"/>
                  <a:gd name="T6" fmla="+- 0 10799 1270"/>
                  <a:gd name="T7" fmla="*/ 10799 h 19059"/>
                  <a:gd name="T8" fmla="+- 0 10800 1271"/>
                  <a:gd name="T9" fmla="*/ T8 w 19058"/>
                  <a:gd name="T10" fmla="+- 0 10799 1270"/>
                  <a:gd name="T11" fmla="*/ 10799 h 19059"/>
                  <a:gd name="T12" fmla="+- 0 10800 1271"/>
                  <a:gd name="T13" fmla="*/ T12 w 19058"/>
                  <a:gd name="T14" fmla="+- 0 10799 1270"/>
                  <a:gd name="T15" fmla="*/ 10799 h 1905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8" h="19059">
                    <a:moveTo>
                      <a:pt x="6430" y="17268"/>
                    </a:moveTo>
                    <a:cubicBezTo>
                      <a:pt x="2162" y="15559"/>
                      <a:pt x="82" y="10698"/>
                      <a:pt x="1790" y="6431"/>
                    </a:cubicBezTo>
                    <a:cubicBezTo>
                      <a:pt x="3499" y="2164"/>
                      <a:pt x="8360" y="81"/>
                      <a:pt x="12627" y="1791"/>
                    </a:cubicBezTo>
                    <a:cubicBezTo>
                      <a:pt x="16894" y="3499"/>
                      <a:pt x="18975" y="8361"/>
                      <a:pt x="17267" y="12628"/>
                    </a:cubicBezTo>
                    <a:cubicBezTo>
                      <a:pt x="15558" y="16895"/>
                      <a:pt x="10696" y="18976"/>
                      <a:pt x="6430" y="17268"/>
                    </a:cubicBezTo>
                    <a:moveTo>
                      <a:pt x="13070" y="685"/>
                    </a:moveTo>
                    <a:cubicBezTo>
                      <a:pt x="8186" y="-1270"/>
                      <a:pt x="2641" y="1103"/>
                      <a:pt x="685" y="5987"/>
                    </a:cubicBezTo>
                    <a:cubicBezTo>
                      <a:pt x="-1271" y="10872"/>
                      <a:pt x="1103" y="16418"/>
                      <a:pt x="5987" y="18373"/>
                    </a:cubicBezTo>
                    <a:cubicBezTo>
                      <a:pt x="10871" y="20330"/>
                      <a:pt x="16416" y="17955"/>
                      <a:pt x="18373" y="13071"/>
                    </a:cubicBezTo>
                    <a:cubicBezTo>
                      <a:pt x="20329" y="8186"/>
                      <a:pt x="17954" y="2641"/>
                      <a:pt x="13070" y="685"/>
                    </a:cubicBezTo>
                  </a:path>
                </a:pathLst>
              </a:custGeom>
              <a:solidFill>
                <a:schemeClr val="accent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5" tIns="17445" rIns="17445" bIns="17445" anchor="ctr"/>
              <a:lstStyle/>
              <a:p>
                <a:pPr algn="just" defTabSz="209348" hangingPunct="0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2" name="AutoShape 8"/>
              <p:cNvSpPr>
                <a:spLocks/>
              </p:cNvSpPr>
              <p:nvPr/>
            </p:nvSpPr>
            <p:spPr bwMode="auto">
              <a:xfrm>
                <a:off x="9348788" y="4638675"/>
                <a:ext cx="57944" cy="57944"/>
              </a:xfrm>
              <a:custGeom>
                <a:avLst/>
                <a:gdLst>
                  <a:gd name="T0" fmla="+- 0 10801 1272"/>
                  <a:gd name="T1" fmla="*/ T0 w 19059"/>
                  <a:gd name="T2" fmla="+- 0 10800 1272"/>
                  <a:gd name="T3" fmla="*/ 10800 h 19056"/>
                  <a:gd name="T4" fmla="+- 0 10801 1272"/>
                  <a:gd name="T5" fmla="*/ T4 w 19059"/>
                  <a:gd name="T6" fmla="+- 0 10800 1272"/>
                  <a:gd name="T7" fmla="*/ 10800 h 19056"/>
                  <a:gd name="T8" fmla="+- 0 10801 1272"/>
                  <a:gd name="T9" fmla="*/ T8 w 19059"/>
                  <a:gd name="T10" fmla="+- 0 10800 1272"/>
                  <a:gd name="T11" fmla="*/ 10800 h 19056"/>
                  <a:gd name="T12" fmla="+- 0 10801 1272"/>
                  <a:gd name="T13" fmla="*/ T12 w 19059"/>
                  <a:gd name="T14" fmla="+- 0 10800 1272"/>
                  <a:gd name="T15" fmla="*/ 10800 h 19056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6">
                    <a:moveTo>
                      <a:pt x="7753" y="13951"/>
                    </a:moveTo>
                    <a:cubicBezTo>
                      <a:pt x="5315" y="12969"/>
                      <a:pt x="4129" y="10197"/>
                      <a:pt x="5101" y="7755"/>
                    </a:cubicBezTo>
                    <a:cubicBezTo>
                      <a:pt x="6083" y="5323"/>
                      <a:pt x="8860" y="4132"/>
                      <a:pt x="11298" y="5104"/>
                    </a:cubicBezTo>
                    <a:cubicBezTo>
                      <a:pt x="13735" y="6081"/>
                      <a:pt x="14926" y="8858"/>
                      <a:pt x="13949" y="11300"/>
                    </a:cubicBezTo>
                    <a:cubicBezTo>
                      <a:pt x="12972" y="13737"/>
                      <a:pt x="10195" y="14923"/>
                      <a:pt x="7753" y="13951"/>
                    </a:cubicBezTo>
                    <a:moveTo>
                      <a:pt x="13070" y="686"/>
                    </a:moveTo>
                    <a:cubicBezTo>
                      <a:pt x="8190" y="-1272"/>
                      <a:pt x="2640" y="1104"/>
                      <a:pt x="686" y="5988"/>
                    </a:cubicBezTo>
                    <a:cubicBezTo>
                      <a:pt x="-1272" y="10872"/>
                      <a:pt x="1105" y="16416"/>
                      <a:pt x="5985" y="18369"/>
                    </a:cubicBezTo>
                    <a:cubicBezTo>
                      <a:pt x="10870" y="20328"/>
                      <a:pt x="16415" y="17951"/>
                      <a:pt x="18374" y="13072"/>
                    </a:cubicBezTo>
                    <a:cubicBezTo>
                      <a:pt x="20328" y="8188"/>
                      <a:pt x="17960" y="2644"/>
                      <a:pt x="13070" y="686"/>
                    </a:cubicBezTo>
                  </a:path>
                </a:pathLst>
              </a:custGeom>
              <a:solidFill>
                <a:schemeClr val="accent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5" tIns="17445" rIns="17445" bIns="17445" anchor="ctr"/>
              <a:lstStyle/>
              <a:p>
                <a:pPr algn="just" defTabSz="209348" hangingPunct="0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3" name="AutoShape 9"/>
              <p:cNvSpPr>
                <a:spLocks/>
              </p:cNvSpPr>
              <p:nvPr/>
            </p:nvSpPr>
            <p:spPr bwMode="auto">
              <a:xfrm>
                <a:off x="9290050" y="4580732"/>
                <a:ext cx="174625" cy="174625"/>
              </a:xfrm>
              <a:custGeom>
                <a:avLst/>
                <a:gdLst>
                  <a:gd name="T0" fmla="+- 0 10800 1271"/>
                  <a:gd name="T1" fmla="*/ T0 w 19059"/>
                  <a:gd name="T2" fmla="+- 0 10800 1271"/>
                  <a:gd name="T3" fmla="*/ 10800 h 19058"/>
                  <a:gd name="T4" fmla="+- 0 10800 1271"/>
                  <a:gd name="T5" fmla="*/ T4 w 19059"/>
                  <a:gd name="T6" fmla="+- 0 10800 1271"/>
                  <a:gd name="T7" fmla="*/ 10800 h 19058"/>
                  <a:gd name="T8" fmla="+- 0 10800 1271"/>
                  <a:gd name="T9" fmla="*/ T8 w 19059"/>
                  <a:gd name="T10" fmla="+- 0 10800 1271"/>
                  <a:gd name="T11" fmla="*/ 10800 h 19058"/>
                  <a:gd name="T12" fmla="+- 0 10800 1271"/>
                  <a:gd name="T13" fmla="*/ T12 w 19059"/>
                  <a:gd name="T14" fmla="+- 0 10800 1271"/>
                  <a:gd name="T15" fmla="*/ 10800 h 1905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8">
                    <a:moveTo>
                      <a:pt x="7169" y="15424"/>
                    </a:moveTo>
                    <a:cubicBezTo>
                      <a:pt x="3916" y="14123"/>
                      <a:pt x="2331" y="10417"/>
                      <a:pt x="3632" y="7167"/>
                    </a:cubicBezTo>
                    <a:cubicBezTo>
                      <a:pt x="4934" y="3917"/>
                      <a:pt x="8638" y="2331"/>
                      <a:pt x="11889" y="3632"/>
                    </a:cubicBezTo>
                    <a:cubicBezTo>
                      <a:pt x="15141" y="4934"/>
                      <a:pt x="16728" y="8640"/>
                      <a:pt x="15425" y="11890"/>
                    </a:cubicBezTo>
                    <a:cubicBezTo>
                      <a:pt x="14124" y="15140"/>
                      <a:pt x="10419" y="16728"/>
                      <a:pt x="7169" y="15424"/>
                    </a:cubicBezTo>
                    <a:moveTo>
                      <a:pt x="13071" y="685"/>
                    </a:moveTo>
                    <a:cubicBezTo>
                      <a:pt x="8186" y="-1271"/>
                      <a:pt x="2639" y="1104"/>
                      <a:pt x="686" y="5987"/>
                    </a:cubicBezTo>
                    <a:cubicBezTo>
                      <a:pt x="-1271" y="10871"/>
                      <a:pt x="1104" y="16416"/>
                      <a:pt x="5987" y="18372"/>
                    </a:cubicBezTo>
                    <a:cubicBezTo>
                      <a:pt x="10874" y="20329"/>
                      <a:pt x="16418" y="17955"/>
                      <a:pt x="18375" y="13070"/>
                    </a:cubicBezTo>
                    <a:cubicBezTo>
                      <a:pt x="20328" y="8186"/>
                      <a:pt x="17956" y="2641"/>
                      <a:pt x="13071" y="685"/>
                    </a:cubicBezTo>
                  </a:path>
                </a:pathLst>
              </a:custGeom>
              <a:solidFill>
                <a:schemeClr val="accent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5" tIns="17445" rIns="17445" bIns="17445" anchor="ctr"/>
              <a:lstStyle/>
              <a:p>
                <a:pPr algn="just" defTabSz="209348" hangingPunct="0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4" name="AutoShape 10"/>
              <p:cNvSpPr>
                <a:spLocks/>
              </p:cNvSpPr>
              <p:nvPr/>
            </p:nvSpPr>
            <p:spPr bwMode="auto">
              <a:xfrm>
                <a:off x="9406732" y="4696619"/>
                <a:ext cx="72231" cy="74613"/>
              </a:xfrm>
              <a:custGeom>
                <a:avLst/>
                <a:gdLst>
                  <a:gd name="T0" fmla="+- 0 10804 288"/>
                  <a:gd name="T1" fmla="*/ T0 w 21033"/>
                  <a:gd name="T2" fmla="+- 0 10798 277"/>
                  <a:gd name="T3" fmla="*/ 10798 h 21043"/>
                  <a:gd name="T4" fmla="+- 0 10804 288"/>
                  <a:gd name="T5" fmla="*/ T4 w 21033"/>
                  <a:gd name="T6" fmla="+- 0 10798 277"/>
                  <a:gd name="T7" fmla="*/ 10798 h 21043"/>
                  <a:gd name="T8" fmla="+- 0 10804 288"/>
                  <a:gd name="T9" fmla="*/ T8 w 21033"/>
                  <a:gd name="T10" fmla="+- 0 10798 277"/>
                  <a:gd name="T11" fmla="*/ 10798 h 21043"/>
                  <a:gd name="T12" fmla="+- 0 10804 288"/>
                  <a:gd name="T13" fmla="*/ T12 w 21033"/>
                  <a:gd name="T14" fmla="+- 0 10798 277"/>
                  <a:gd name="T15" fmla="*/ 10798 h 21043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3" h="21043">
                    <a:moveTo>
                      <a:pt x="20881" y="2825"/>
                    </a:moveTo>
                    <a:cubicBezTo>
                      <a:pt x="21312" y="1771"/>
                      <a:pt x="20787" y="572"/>
                      <a:pt x="19713" y="149"/>
                    </a:cubicBezTo>
                    <a:cubicBezTo>
                      <a:pt x="18636" y="-277"/>
                      <a:pt x="17414" y="238"/>
                      <a:pt x="16984" y="1296"/>
                    </a:cubicBezTo>
                    <a:lnTo>
                      <a:pt x="16980" y="1292"/>
                    </a:lnTo>
                    <a:cubicBezTo>
                      <a:pt x="13964" y="8692"/>
                      <a:pt x="8182" y="14184"/>
                      <a:pt x="1269" y="17089"/>
                    </a:cubicBezTo>
                    <a:cubicBezTo>
                      <a:pt x="207" y="17536"/>
                      <a:pt x="-288" y="18747"/>
                      <a:pt x="170" y="19789"/>
                    </a:cubicBezTo>
                    <a:cubicBezTo>
                      <a:pt x="629" y="20840"/>
                      <a:pt x="1863" y="21323"/>
                      <a:pt x="2924" y="20876"/>
                    </a:cubicBezTo>
                    <a:cubicBezTo>
                      <a:pt x="2961" y="20860"/>
                      <a:pt x="2982" y="20828"/>
                      <a:pt x="3014" y="20815"/>
                    </a:cubicBezTo>
                    <a:cubicBezTo>
                      <a:pt x="10874" y="17480"/>
                      <a:pt x="17451" y="11227"/>
                      <a:pt x="20877" y="2825"/>
                    </a:cubicBezTo>
                    <a:cubicBezTo>
                      <a:pt x="20877" y="2825"/>
                      <a:pt x="20881" y="2825"/>
                      <a:pt x="20881" y="2825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5" tIns="17445" rIns="17445" bIns="17445" anchor="ctr"/>
              <a:lstStyle/>
              <a:p>
                <a:pPr algn="just" defTabSz="209348" hangingPunct="0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5" name="AutoShape 11"/>
              <p:cNvSpPr>
                <a:spLocks/>
              </p:cNvSpPr>
              <p:nvPr/>
            </p:nvSpPr>
            <p:spPr bwMode="auto">
              <a:xfrm>
                <a:off x="9435307" y="4725988"/>
                <a:ext cx="103981" cy="106363"/>
              </a:xfrm>
              <a:custGeom>
                <a:avLst/>
                <a:gdLst>
                  <a:gd name="T0" fmla="+- 0 10803 203"/>
                  <a:gd name="T1" fmla="*/ T0 w 21201"/>
                  <a:gd name="T2" fmla="+- 0 10798 194"/>
                  <a:gd name="T3" fmla="*/ 10798 h 21209"/>
                  <a:gd name="T4" fmla="+- 0 10803 203"/>
                  <a:gd name="T5" fmla="*/ T4 w 21201"/>
                  <a:gd name="T6" fmla="+- 0 10798 194"/>
                  <a:gd name="T7" fmla="*/ 10798 h 21209"/>
                  <a:gd name="T8" fmla="+- 0 10803 203"/>
                  <a:gd name="T9" fmla="*/ T8 w 21201"/>
                  <a:gd name="T10" fmla="+- 0 10798 194"/>
                  <a:gd name="T11" fmla="*/ 10798 h 21209"/>
                  <a:gd name="T12" fmla="+- 0 10803 203"/>
                  <a:gd name="T13" fmla="*/ T12 w 21201"/>
                  <a:gd name="T14" fmla="+- 0 10798 194"/>
                  <a:gd name="T15" fmla="*/ 10798 h 2120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201" h="21209">
                    <a:moveTo>
                      <a:pt x="20267" y="104"/>
                    </a:moveTo>
                    <a:cubicBezTo>
                      <a:pt x="19508" y="-194"/>
                      <a:pt x="18645" y="169"/>
                      <a:pt x="18339" y="912"/>
                    </a:cubicBezTo>
                    <a:cubicBezTo>
                      <a:pt x="14991" y="9110"/>
                      <a:pt x="8568" y="15198"/>
                      <a:pt x="894" y="18420"/>
                    </a:cubicBezTo>
                    <a:cubicBezTo>
                      <a:pt x="144" y="18735"/>
                      <a:pt x="-203" y="19589"/>
                      <a:pt x="121" y="20327"/>
                    </a:cubicBezTo>
                    <a:cubicBezTo>
                      <a:pt x="442" y="21068"/>
                      <a:pt x="1314" y="21406"/>
                      <a:pt x="2067" y="21090"/>
                    </a:cubicBezTo>
                    <a:cubicBezTo>
                      <a:pt x="2102" y="21073"/>
                      <a:pt x="2125" y="21042"/>
                      <a:pt x="2159" y="21025"/>
                    </a:cubicBezTo>
                    <a:cubicBezTo>
                      <a:pt x="10491" y="17500"/>
                      <a:pt x="17461" y="10881"/>
                      <a:pt x="21095" y="1994"/>
                    </a:cubicBezTo>
                    <a:cubicBezTo>
                      <a:pt x="21397" y="1250"/>
                      <a:pt x="21026" y="404"/>
                      <a:pt x="20267" y="104"/>
                    </a:cubicBezTo>
                  </a:path>
                </a:pathLst>
              </a:custGeom>
              <a:solidFill>
                <a:schemeClr val="accent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5" tIns="17445" rIns="17445" bIns="17445" anchor="ctr"/>
              <a:lstStyle/>
              <a:p>
                <a:pPr algn="just" defTabSz="209348" hangingPunct="0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6" name="AutoShape 12"/>
              <p:cNvSpPr>
                <a:spLocks/>
              </p:cNvSpPr>
              <p:nvPr/>
            </p:nvSpPr>
            <p:spPr bwMode="auto">
              <a:xfrm>
                <a:off x="9421019" y="4711700"/>
                <a:ext cx="88106" cy="89694"/>
              </a:xfrm>
              <a:custGeom>
                <a:avLst/>
                <a:gdLst>
                  <a:gd name="T0" fmla="+- 0 10802 238"/>
                  <a:gd name="T1" fmla="*/ T0 w 21128"/>
                  <a:gd name="T2" fmla="+- 0 10797 227"/>
                  <a:gd name="T3" fmla="*/ 10797 h 21141"/>
                  <a:gd name="T4" fmla="+- 0 10802 238"/>
                  <a:gd name="T5" fmla="*/ T4 w 21128"/>
                  <a:gd name="T6" fmla="+- 0 10797 227"/>
                  <a:gd name="T7" fmla="*/ 10797 h 21141"/>
                  <a:gd name="T8" fmla="+- 0 10802 238"/>
                  <a:gd name="T9" fmla="*/ T8 w 21128"/>
                  <a:gd name="T10" fmla="+- 0 10797 227"/>
                  <a:gd name="T11" fmla="*/ 10797 h 21141"/>
                  <a:gd name="T12" fmla="+- 0 10802 238"/>
                  <a:gd name="T13" fmla="*/ T12 w 21128"/>
                  <a:gd name="T14" fmla="+- 0 10797 227"/>
                  <a:gd name="T15" fmla="*/ 10797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8" h="21141">
                    <a:moveTo>
                      <a:pt x="20035" y="122"/>
                    </a:moveTo>
                    <a:cubicBezTo>
                      <a:pt x="19142" y="-227"/>
                      <a:pt x="18134" y="195"/>
                      <a:pt x="17778" y="1071"/>
                    </a:cubicBezTo>
                    <a:cubicBezTo>
                      <a:pt x="14571" y="8936"/>
                      <a:pt x="8412" y="14778"/>
                      <a:pt x="1051" y="17867"/>
                    </a:cubicBezTo>
                    <a:lnTo>
                      <a:pt x="1054" y="17867"/>
                    </a:lnTo>
                    <a:cubicBezTo>
                      <a:pt x="172" y="18240"/>
                      <a:pt x="-238" y="19242"/>
                      <a:pt x="142" y="20108"/>
                    </a:cubicBezTo>
                    <a:cubicBezTo>
                      <a:pt x="522" y="20973"/>
                      <a:pt x="1543" y="21372"/>
                      <a:pt x="2425" y="21003"/>
                    </a:cubicBezTo>
                    <a:cubicBezTo>
                      <a:pt x="2459" y="20986"/>
                      <a:pt x="2476" y="20956"/>
                      <a:pt x="2514" y="20936"/>
                    </a:cubicBezTo>
                    <a:cubicBezTo>
                      <a:pt x="10651" y="17491"/>
                      <a:pt x="17459" y="11027"/>
                      <a:pt x="21002" y="2339"/>
                    </a:cubicBezTo>
                    <a:cubicBezTo>
                      <a:pt x="21361" y="1463"/>
                      <a:pt x="20927" y="472"/>
                      <a:pt x="20035" y="122"/>
                    </a:cubicBezTo>
                  </a:path>
                </a:pathLst>
              </a:custGeom>
              <a:solidFill>
                <a:schemeClr val="accent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5" tIns="17445" rIns="17445" bIns="17445" anchor="ctr"/>
              <a:lstStyle/>
              <a:p>
                <a:pPr algn="just" defTabSz="209348" hangingPunct="0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7" name="AutoShape 13"/>
              <p:cNvSpPr>
                <a:spLocks/>
              </p:cNvSpPr>
              <p:nvPr/>
            </p:nvSpPr>
            <p:spPr bwMode="auto">
              <a:xfrm>
                <a:off x="9275763" y="4566444"/>
                <a:ext cx="73025" cy="73819"/>
              </a:xfrm>
              <a:custGeom>
                <a:avLst/>
                <a:gdLst>
                  <a:gd name="T0" fmla="+- 0 10797 278"/>
                  <a:gd name="T1" fmla="*/ T0 w 21039"/>
                  <a:gd name="T2" fmla="+- 0 10803 281"/>
                  <a:gd name="T3" fmla="*/ 10803 h 21044"/>
                  <a:gd name="T4" fmla="+- 0 10797 278"/>
                  <a:gd name="T5" fmla="*/ T4 w 21039"/>
                  <a:gd name="T6" fmla="+- 0 10803 281"/>
                  <a:gd name="T7" fmla="*/ 10803 h 21044"/>
                  <a:gd name="T8" fmla="+- 0 10797 278"/>
                  <a:gd name="T9" fmla="*/ T8 w 21039"/>
                  <a:gd name="T10" fmla="+- 0 10803 281"/>
                  <a:gd name="T11" fmla="*/ 10803 h 21044"/>
                  <a:gd name="T12" fmla="+- 0 10797 278"/>
                  <a:gd name="T13" fmla="*/ T12 w 21039"/>
                  <a:gd name="T14" fmla="+- 0 10803 281"/>
                  <a:gd name="T15" fmla="*/ 10803 h 21044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9" h="21044">
                    <a:moveTo>
                      <a:pt x="20871" y="1248"/>
                    </a:moveTo>
                    <a:cubicBezTo>
                      <a:pt x="20411" y="197"/>
                      <a:pt x="19177" y="-281"/>
                      <a:pt x="18112" y="169"/>
                    </a:cubicBezTo>
                    <a:cubicBezTo>
                      <a:pt x="18075" y="181"/>
                      <a:pt x="18050" y="214"/>
                      <a:pt x="18021" y="226"/>
                    </a:cubicBezTo>
                    <a:cubicBezTo>
                      <a:pt x="10159" y="3562"/>
                      <a:pt x="3583" y="9820"/>
                      <a:pt x="152" y="18220"/>
                    </a:cubicBezTo>
                    <a:lnTo>
                      <a:pt x="148" y="18220"/>
                    </a:lnTo>
                    <a:cubicBezTo>
                      <a:pt x="-278" y="19278"/>
                      <a:pt x="242" y="20473"/>
                      <a:pt x="1320" y="20896"/>
                    </a:cubicBezTo>
                    <a:cubicBezTo>
                      <a:pt x="2398" y="21318"/>
                      <a:pt x="3620" y="20803"/>
                      <a:pt x="4046" y="19749"/>
                    </a:cubicBezTo>
                    <a:lnTo>
                      <a:pt x="4051" y="19749"/>
                    </a:lnTo>
                    <a:cubicBezTo>
                      <a:pt x="7068" y="12356"/>
                      <a:pt x="12856" y="6858"/>
                      <a:pt x="19764" y="3956"/>
                    </a:cubicBezTo>
                    <a:cubicBezTo>
                      <a:pt x="20830" y="3506"/>
                      <a:pt x="21322" y="2298"/>
                      <a:pt x="20871" y="1248"/>
                    </a:cubicBezTo>
                  </a:path>
                </a:pathLst>
              </a:custGeom>
              <a:solidFill>
                <a:schemeClr val="accent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5" tIns="17445" rIns="17445" bIns="17445" anchor="ctr"/>
              <a:lstStyle/>
              <a:p>
                <a:pPr algn="just" defTabSz="209348" hangingPunct="0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8" name="AutoShape 14"/>
              <p:cNvSpPr>
                <a:spLocks/>
              </p:cNvSpPr>
              <p:nvPr/>
            </p:nvSpPr>
            <p:spPr bwMode="auto">
              <a:xfrm>
                <a:off x="9217819" y="4508500"/>
                <a:ext cx="103981" cy="105569"/>
              </a:xfrm>
              <a:custGeom>
                <a:avLst/>
                <a:gdLst>
                  <a:gd name="T0" fmla="+- 0 10797 198"/>
                  <a:gd name="T1" fmla="*/ T0 w 21199"/>
                  <a:gd name="T2" fmla="+- 0 10802 198"/>
                  <a:gd name="T3" fmla="*/ 10802 h 21208"/>
                  <a:gd name="T4" fmla="+- 0 10797 198"/>
                  <a:gd name="T5" fmla="*/ T4 w 21199"/>
                  <a:gd name="T6" fmla="+- 0 10802 198"/>
                  <a:gd name="T7" fmla="*/ 10802 h 21208"/>
                  <a:gd name="T8" fmla="+- 0 10797 198"/>
                  <a:gd name="T9" fmla="*/ T8 w 21199"/>
                  <a:gd name="T10" fmla="+- 0 10802 198"/>
                  <a:gd name="T11" fmla="*/ 10802 h 21208"/>
                  <a:gd name="T12" fmla="+- 0 10797 198"/>
                  <a:gd name="T13" fmla="*/ T12 w 21199"/>
                  <a:gd name="T14" fmla="+- 0 10802 198"/>
                  <a:gd name="T15" fmla="*/ 10802 h 2120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99" h="21208">
                    <a:moveTo>
                      <a:pt x="21077" y="880"/>
                    </a:moveTo>
                    <a:cubicBezTo>
                      <a:pt x="20753" y="142"/>
                      <a:pt x="19881" y="-198"/>
                      <a:pt x="19129" y="117"/>
                    </a:cubicBezTo>
                    <a:cubicBezTo>
                      <a:pt x="19097" y="131"/>
                      <a:pt x="19071" y="162"/>
                      <a:pt x="19039" y="179"/>
                    </a:cubicBezTo>
                    <a:cubicBezTo>
                      <a:pt x="10706" y="3707"/>
                      <a:pt x="3739" y="10322"/>
                      <a:pt x="106" y="19208"/>
                    </a:cubicBezTo>
                    <a:cubicBezTo>
                      <a:pt x="-198" y="19957"/>
                      <a:pt x="172" y="20803"/>
                      <a:pt x="934" y="21101"/>
                    </a:cubicBezTo>
                    <a:cubicBezTo>
                      <a:pt x="1689" y="21401"/>
                      <a:pt x="2552" y="21041"/>
                      <a:pt x="2859" y="20292"/>
                    </a:cubicBezTo>
                    <a:cubicBezTo>
                      <a:pt x="6206" y="12096"/>
                      <a:pt x="12625" y="6008"/>
                      <a:pt x="20301" y="2787"/>
                    </a:cubicBezTo>
                    <a:cubicBezTo>
                      <a:pt x="21051" y="2469"/>
                      <a:pt x="21402" y="1618"/>
                      <a:pt x="21077" y="880"/>
                    </a:cubicBezTo>
                  </a:path>
                </a:pathLst>
              </a:custGeom>
              <a:solidFill>
                <a:schemeClr val="accent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5" tIns="17445" rIns="17445" bIns="17445" anchor="ctr"/>
              <a:lstStyle/>
              <a:p>
                <a:pPr algn="just" defTabSz="209348" hangingPunct="0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9" name="AutoShape 15"/>
              <p:cNvSpPr>
                <a:spLocks/>
              </p:cNvSpPr>
              <p:nvPr/>
            </p:nvSpPr>
            <p:spPr bwMode="auto">
              <a:xfrm>
                <a:off x="9247188" y="4537075"/>
                <a:ext cx="88107" cy="90488"/>
              </a:xfrm>
              <a:custGeom>
                <a:avLst/>
                <a:gdLst>
                  <a:gd name="T0" fmla="+- 0 10796 232"/>
                  <a:gd name="T1" fmla="*/ T0 w 21129"/>
                  <a:gd name="T2" fmla="+- 0 10804 234"/>
                  <a:gd name="T3" fmla="*/ 10804 h 21141"/>
                  <a:gd name="T4" fmla="+- 0 10796 232"/>
                  <a:gd name="T5" fmla="*/ T4 w 21129"/>
                  <a:gd name="T6" fmla="+- 0 10804 234"/>
                  <a:gd name="T7" fmla="*/ 10804 h 21141"/>
                  <a:gd name="T8" fmla="+- 0 10796 232"/>
                  <a:gd name="T9" fmla="*/ T8 w 21129"/>
                  <a:gd name="T10" fmla="+- 0 10804 234"/>
                  <a:gd name="T11" fmla="*/ 10804 h 21141"/>
                  <a:gd name="T12" fmla="+- 0 10796 232"/>
                  <a:gd name="T13" fmla="*/ T12 w 21129"/>
                  <a:gd name="T14" fmla="+- 0 10804 234"/>
                  <a:gd name="T15" fmla="*/ 10804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9" h="21141">
                    <a:moveTo>
                      <a:pt x="20075" y="3267"/>
                    </a:moveTo>
                    <a:cubicBezTo>
                      <a:pt x="20953" y="2898"/>
                      <a:pt x="21368" y="1899"/>
                      <a:pt x="20987" y="1030"/>
                    </a:cubicBezTo>
                    <a:cubicBezTo>
                      <a:pt x="20611" y="168"/>
                      <a:pt x="19589" y="-234"/>
                      <a:pt x="18707" y="138"/>
                    </a:cubicBezTo>
                    <a:cubicBezTo>
                      <a:pt x="18670" y="152"/>
                      <a:pt x="18649" y="185"/>
                      <a:pt x="18615" y="198"/>
                    </a:cubicBezTo>
                    <a:cubicBezTo>
                      <a:pt x="10481" y="3647"/>
                      <a:pt x="3673" y="10118"/>
                      <a:pt x="124" y="18802"/>
                    </a:cubicBezTo>
                    <a:cubicBezTo>
                      <a:pt x="-232" y="19678"/>
                      <a:pt x="205" y="20666"/>
                      <a:pt x="1094" y="21019"/>
                    </a:cubicBezTo>
                    <a:cubicBezTo>
                      <a:pt x="1983" y="21366"/>
                      <a:pt x="2991" y="20946"/>
                      <a:pt x="3354" y="20071"/>
                    </a:cubicBezTo>
                    <a:cubicBezTo>
                      <a:pt x="6561" y="12205"/>
                      <a:pt x="12717" y="6360"/>
                      <a:pt x="20075" y="3274"/>
                    </a:cubicBezTo>
                    <a:cubicBezTo>
                      <a:pt x="20075" y="3274"/>
                      <a:pt x="20075" y="3267"/>
                      <a:pt x="20075" y="3267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5" tIns="17445" rIns="17445" bIns="17445" anchor="ctr"/>
              <a:lstStyle/>
              <a:p>
                <a:pPr algn="just" defTabSz="209348" hangingPunct="0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80" name="Group 79"/>
            <p:cNvGrpSpPr/>
            <p:nvPr/>
          </p:nvGrpSpPr>
          <p:grpSpPr>
            <a:xfrm>
              <a:off x="7864358" y="3622124"/>
              <a:ext cx="317153" cy="317695"/>
              <a:chOff x="7287419" y="3505994"/>
              <a:chExt cx="464344" cy="465138"/>
            </a:xfrm>
          </p:grpSpPr>
          <p:sp>
            <p:nvSpPr>
              <p:cNvPr id="81" name="AutoShape 37"/>
              <p:cNvSpPr>
                <a:spLocks/>
              </p:cNvSpPr>
              <p:nvPr/>
            </p:nvSpPr>
            <p:spPr bwMode="auto">
              <a:xfrm>
                <a:off x="7287419" y="3549650"/>
                <a:ext cx="423069" cy="421482"/>
              </a:xfrm>
              <a:custGeom>
                <a:avLst/>
                <a:gdLst>
                  <a:gd name="T0" fmla="+- 0 10849 98"/>
                  <a:gd name="T1" fmla="*/ T0 w 21502"/>
                  <a:gd name="T2" fmla="*/ 10800 h 21600"/>
                  <a:gd name="T3" fmla="+- 0 10849 98"/>
                  <a:gd name="T4" fmla="*/ T3 w 21502"/>
                  <a:gd name="T5" fmla="*/ 10800 h 21600"/>
                  <a:gd name="T6" fmla="+- 0 10849 98"/>
                  <a:gd name="T7" fmla="*/ T6 w 21502"/>
                  <a:gd name="T8" fmla="*/ 10800 h 21600"/>
                  <a:gd name="T9" fmla="+- 0 10849 98"/>
                  <a:gd name="T10" fmla="*/ T9 w 21502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1502" h="21600">
                    <a:moveTo>
                      <a:pt x="19917" y="7880"/>
                    </a:moveTo>
                    <a:lnTo>
                      <a:pt x="18875" y="8932"/>
                    </a:lnTo>
                    <a:cubicBezTo>
                      <a:pt x="18730" y="9079"/>
                      <a:pt x="18497" y="9079"/>
                      <a:pt x="18353" y="8932"/>
                    </a:cubicBezTo>
                    <a:lnTo>
                      <a:pt x="17048" y="7617"/>
                    </a:lnTo>
                    <a:lnTo>
                      <a:pt x="15991" y="10290"/>
                    </a:lnTo>
                    <a:lnTo>
                      <a:pt x="16080" y="10064"/>
                    </a:lnTo>
                    <a:cubicBezTo>
                      <a:pt x="13859" y="7826"/>
                      <a:pt x="11601" y="7544"/>
                      <a:pt x="9565" y="7291"/>
                    </a:cubicBezTo>
                    <a:cubicBezTo>
                      <a:pt x="8910" y="7210"/>
                      <a:pt x="8276" y="7126"/>
                      <a:pt x="7652" y="6990"/>
                    </a:cubicBezTo>
                    <a:lnTo>
                      <a:pt x="13918" y="4456"/>
                    </a:lnTo>
                    <a:lnTo>
                      <a:pt x="12652" y="3179"/>
                    </a:lnTo>
                    <a:cubicBezTo>
                      <a:pt x="12508" y="3033"/>
                      <a:pt x="12508" y="2798"/>
                      <a:pt x="12652" y="2652"/>
                    </a:cubicBezTo>
                    <a:lnTo>
                      <a:pt x="13695" y="1598"/>
                    </a:lnTo>
                    <a:cubicBezTo>
                      <a:pt x="13840" y="1453"/>
                      <a:pt x="14073" y="1453"/>
                      <a:pt x="14217" y="1598"/>
                    </a:cubicBezTo>
                    <a:lnTo>
                      <a:pt x="19917" y="7353"/>
                    </a:lnTo>
                    <a:cubicBezTo>
                      <a:pt x="20062" y="7499"/>
                      <a:pt x="20062" y="7734"/>
                      <a:pt x="19917" y="7880"/>
                    </a:cubicBezTo>
                    <a:moveTo>
                      <a:pt x="12292" y="19639"/>
                    </a:moveTo>
                    <a:cubicBezTo>
                      <a:pt x="12200" y="19872"/>
                      <a:pt x="11999" y="20044"/>
                      <a:pt x="11756" y="20095"/>
                    </a:cubicBezTo>
                    <a:cubicBezTo>
                      <a:pt x="11700" y="20106"/>
                      <a:pt x="11643" y="20111"/>
                      <a:pt x="11587" y="20110"/>
                    </a:cubicBezTo>
                    <a:cubicBezTo>
                      <a:pt x="11400" y="20105"/>
                      <a:pt x="11219" y="20030"/>
                      <a:pt x="11084" y="19892"/>
                    </a:cubicBezTo>
                    <a:lnTo>
                      <a:pt x="1692" y="10517"/>
                    </a:lnTo>
                    <a:cubicBezTo>
                      <a:pt x="1519" y="10343"/>
                      <a:pt x="1443" y="10094"/>
                      <a:pt x="1488" y="9852"/>
                    </a:cubicBezTo>
                    <a:cubicBezTo>
                      <a:pt x="1533" y="9610"/>
                      <a:pt x="1695" y="9407"/>
                      <a:pt x="1917" y="9308"/>
                    </a:cubicBezTo>
                    <a:lnTo>
                      <a:pt x="6505" y="7453"/>
                    </a:lnTo>
                    <a:cubicBezTo>
                      <a:pt x="9597" y="8490"/>
                      <a:pt x="12689" y="7491"/>
                      <a:pt x="15781" y="10821"/>
                    </a:cubicBezTo>
                    <a:cubicBezTo>
                      <a:pt x="15781" y="10821"/>
                      <a:pt x="12292" y="19639"/>
                      <a:pt x="12292" y="19639"/>
                    </a:cubicBezTo>
                    <a:close/>
                    <a:moveTo>
                      <a:pt x="15260" y="545"/>
                    </a:moveTo>
                    <a:cubicBezTo>
                      <a:pt x="14912" y="193"/>
                      <a:pt x="14449" y="0"/>
                      <a:pt x="13956" y="0"/>
                    </a:cubicBezTo>
                    <a:cubicBezTo>
                      <a:pt x="13463" y="0"/>
                      <a:pt x="13000" y="193"/>
                      <a:pt x="12651" y="546"/>
                    </a:cubicBezTo>
                    <a:lnTo>
                      <a:pt x="11610" y="1598"/>
                    </a:lnTo>
                    <a:cubicBezTo>
                      <a:pt x="11261" y="1949"/>
                      <a:pt x="11068" y="2417"/>
                      <a:pt x="11068" y="2915"/>
                    </a:cubicBezTo>
                    <a:cubicBezTo>
                      <a:pt x="11068" y="3265"/>
                      <a:pt x="11164" y="3601"/>
                      <a:pt x="11342" y="3893"/>
                    </a:cubicBezTo>
                    <a:lnTo>
                      <a:pt x="1324" y="7944"/>
                    </a:lnTo>
                    <a:cubicBezTo>
                      <a:pt x="654" y="8241"/>
                      <a:pt x="173" y="8851"/>
                      <a:pt x="38" y="9575"/>
                    </a:cubicBezTo>
                    <a:cubicBezTo>
                      <a:pt x="-98" y="10302"/>
                      <a:pt x="130" y="11048"/>
                      <a:pt x="654" y="11576"/>
                    </a:cubicBezTo>
                    <a:lnTo>
                      <a:pt x="10041" y="20946"/>
                    </a:lnTo>
                    <a:cubicBezTo>
                      <a:pt x="10445" y="21354"/>
                      <a:pt x="10982" y="21586"/>
                      <a:pt x="11549" y="21599"/>
                    </a:cubicBezTo>
                    <a:cubicBezTo>
                      <a:pt x="11562" y="21599"/>
                      <a:pt x="11593" y="21599"/>
                      <a:pt x="11605" y="21599"/>
                    </a:cubicBezTo>
                    <a:cubicBezTo>
                      <a:pt x="11754" y="21599"/>
                      <a:pt x="11906" y="21584"/>
                      <a:pt x="12056" y="21553"/>
                    </a:cubicBezTo>
                    <a:cubicBezTo>
                      <a:pt x="12789" y="21399"/>
                      <a:pt x="13390" y="20888"/>
                      <a:pt x="13662" y="20191"/>
                    </a:cubicBezTo>
                    <a:lnTo>
                      <a:pt x="17604" y="10229"/>
                    </a:lnTo>
                    <a:cubicBezTo>
                      <a:pt x="17902" y="10426"/>
                      <a:pt x="18250" y="10532"/>
                      <a:pt x="18613" y="10532"/>
                    </a:cubicBezTo>
                    <a:cubicBezTo>
                      <a:pt x="19107" y="10532"/>
                      <a:pt x="19570" y="10338"/>
                      <a:pt x="19918" y="9986"/>
                    </a:cubicBezTo>
                    <a:lnTo>
                      <a:pt x="20957" y="8937"/>
                    </a:lnTo>
                    <a:cubicBezTo>
                      <a:pt x="21308" y="8585"/>
                      <a:pt x="21502" y="8116"/>
                      <a:pt x="21502" y="7617"/>
                    </a:cubicBezTo>
                    <a:cubicBezTo>
                      <a:pt x="21502" y="7117"/>
                      <a:pt x="21308" y="6648"/>
                      <a:pt x="20961" y="6300"/>
                    </a:cubicBezTo>
                    <a:cubicBezTo>
                      <a:pt x="20961" y="6300"/>
                      <a:pt x="15260" y="545"/>
                      <a:pt x="15260" y="545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5" tIns="17445" rIns="17445" bIns="17445" anchor="ctr"/>
              <a:lstStyle/>
              <a:p>
                <a:pPr algn="just" defTabSz="209348" hangingPunct="0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82" name="AutoShape 38"/>
              <p:cNvSpPr>
                <a:spLocks/>
              </p:cNvSpPr>
              <p:nvPr/>
            </p:nvSpPr>
            <p:spPr bwMode="auto">
              <a:xfrm>
                <a:off x="7490619" y="3738563"/>
                <a:ext cx="72231" cy="7302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4320"/>
                    </a:moveTo>
                    <a:cubicBezTo>
                      <a:pt x="14381" y="4320"/>
                      <a:pt x="17279" y="7222"/>
                      <a:pt x="17279" y="10800"/>
                    </a:cubicBezTo>
                    <a:cubicBezTo>
                      <a:pt x="17279" y="14377"/>
                      <a:pt x="14381" y="17279"/>
                      <a:pt x="10800" y="17279"/>
                    </a:cubicBezTo>
                    <a:cubicBezTo>
                      <a:pt x="7218" y="17279"/>
                      <a:pt x="4319" y="14377"/>
                      <a:pt x="4319" y="10800"/>
                    </a:cubicBezTo>
                    <a:cubicBezTo>
                      <a:pt x="4319" y="7222"/>
                      <a:pt x="7218" y="4320"/>
                      <a:pt x="10800" y="4320"/>
                    </a:cubicBezTo>
                    <a:moveTo>
                      <a:pt x="10800" y="21599"/>
                    </a:moveTo>
                    <a:cubicBezTo>
                      <a:pt x="16752" y="21599"/>
                      <a:pt x="21600" y="16756"/>
                      <a:pt x="21600" y="10800"/>
                    </a:cubicBezTo>
                    <a:cubicBezTo>
                      <a:pt x="21600" y="4843"/>
                      <a:pt x="16752" y="0"/>
                      <a:pt x="10800" y="0"/>
                    </a:cubicBezTo>
                    <a:cubicBezTo>
                      <a:pt x="4847" y="0"/>
                      <a:pt x="0" y="4843"/>
                      <a:pt x="0" y="10800"/>
                    </a:cubicBezTo>
                    <a:cubicBezTo>
                      <a:pt x="0" y="16756"/>
                      <a:pt x="4847" y="21599"/>
                      <a:pt x="10800" y="21599"/>
                    </a:cubicBezTo>
                  </a:path>
                </a:pathLst>
              </a:custGeom>
              <a:solidFill>
                <a:schemeClr val="accent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5" tIns="17445" rIns="17445" bIns="17445" anchor="ctr"/>
              <a:lstStyle/>
              <a:p>
                <a:pPr algn="just" defTabSz="209348" hangingPunct="0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83" name="AutoShape 39"/>
              <p:cNvSpPr>
                <a:spLocks/>
              </p:cNvSpPr>
              <p:nvPr/>
            </p:nvSpPr>
            <p:spPr bwMode="auto">
              <a:xfrm>
                <a:off x="7679532" y="3505994"/>
                <a:ext cx="72231" cy="7302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17279"/>
                    </a:moveTo>
                    <a:cubicBezTo>
                      <a:pt x="7218" y="17279"/>
                      <a:pt x="4320" y="14377"/>
                      <a:pt x="4320" y="10800"/>
                    </a:cubicBezTo>
                    <a:cubicBezTo>
                      <a:pt x="4320" y="7222"/>
                      <a:pt x="7218" y="4320"/>
                      <a:pt x="10800" y="4320"/>
                    </a:cubicBezTo>
                    <a:cubicBezTo>
                      <a:pt x="14381" y="4320"/>
                      <a:pt x="17280" y="7222"/>
                      <a:pt x="17280" y="10800"/>
                    </a:cubicBezTo>
                    <a:cubicBezTo>
                      <a:pt x="17280" y="14377"/>
                      <a:pt x="14381" y="17279"/>
                      <a:pt x="10800" y="17279"/>
                    </a:cubicBezTo>
                    <a:moveTo>
                      <a:pt x="10800" y="0"/>
                    </a:moveTo>
                    <a:cubicBezTo>
                      <a:pt x="4847" y="0"/>
                      <a:pt x="0" y="4843"/>
                      <a:pt x="0" y="10800"/>
                    </a:cubicBezTo>
                    <a:cubicBezTo>
                      <a:pt x="0" y="16756"/>
                      <a:pt x="4847" y="21599"/>
                      <a:pt x="10800" y="21599"/>
                    </a:cubicBezTo>
                    <a:cubicBezTo>
                      <a:pt x="16752" y="21599"/>
                      <a:pt x="21600" y="16756"/>
                      <a:pt x="21600" y="10800"/>
                    </a:cubicBezTo>
                    <a:cubicBezTo>
                      <a:pt x="21600" y="4843"/>
                      <a:pt x="16752" y="0"/>
                      <a:pt x="10800" y="0"/>
                    </a:cubicBezTo>
                  </a:path>
                </a:pathLst>
              </a:custGeom>
              <a:solidFill>
                <a:schemeClr val="accent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5" tIns="17445" rIns="17445" bIns="17445" anchor="ctr"/>
              <a:lstStyle/>
              <a:p>
                <a:pPr algn="just" defTabSz="209348" hangingPunct="0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84" name="AutoShape 40"/>
              <p:cNvSpPr>
                <a:spLocks/>
              </p:cNvSpPr>
              <p:nvPr/>
            </p:nvSpPr>
            <p:spPr bwMode="auto">
              <a:xfrm>
                <a:off x="7403307" y="3724275"/>
                <a:ext cx="57944" cy="579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5400"/>
                    </a:moveTo>
                    <a:cubicBezTo>
                      <a:pt x="13779" y="5400"/>
                      <a:pt x="16199" y="7815"/>
                      <a:pt x="16199" y="10800"/>
                    </a:cubicBezTo>
                    <a:cubicBezTo>
                      <a:pt x="16199" y="13784"/>
                      <a:pt x="13779" y="16200"/>
                      <a:pt x="10800" y="16200"/>
                    </a:cubicBezTo>
                    <a:cubicBezTo>
                      <a:pt x="7820" y="16200"/>
                      <a:pt x="5399" y="13784"/>
                      <a:pt x="5399" y="10800"/>
                    </a:cubicBezTo>
                    <a:cubicBezTo>
                      <a:pt x="5399" y="7815"/>
                      <a:pt x="7820" y="5400"/>
                      <a:pt x="10800" y="5400"/>
                    </a:cubicBezTo>
                    <a:moveTo>
                      <a:pt x="0" y="10800"/>
                    </a:moveTo>
                    <a:cubicBezTo>
                      <a:pt x="0" y="16753"/>
                      <a:pt x="4843" y="21599"/>
                      <a:pt x="10800" y="21599"/>
                    </a:cubicBezTo>
                    <a:cubicBezTo>
                      <a:pt x="16756" y="21599"/>
                      <a:pt x="21600" y="16753"/>
                      <a:pt x="21600" y="10800"/>
                    </a:cubicBezTo>
                    <a:cubicBezTo>
                      <a:pt x="21600" y="4846"/>
                      <a:pt x="16756" y="0"/>
                      <a:pt x="10800" y="0"/>
                    </a:cubicBezTo>
                    <a:cubicBezTo>
                      <a:pt x="4843" y="0"/>
                      <a:pt x="0" y="4846"/>
                      <a:pt x="0" y="10800"/>
                    </a:cubicBezTo>
                  </a:path>
                </a:pathLst>
              </a:custGeom>
              <a:solidFill>
                <a:schemeClr val="accent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5" tIns="17445" rIns="17445" bIns="17445" anchor="ctr"/>
              <a:lstStyle/>
              <a:p>
                <a:pPr algn="just" defTabSz="209348" hangingPunct="0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85" name="AutoShape 41"/>
              <p:cNvSpPr>
                <a:spLocks/>
              </p:cNvSpPr>
              <p:nvPr/>
            </p:nvSpPr>
            <p:spPr bwMode="auto">
              <a:xfrm>
                <a:off x="7461250" y="3825875"/>
                <a:ext cx="29369" cy="2857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21599"/>
                    </a:moveTo>
                    <a:cubicBezTo>
                      <a:pt x="16758" y="21599"/>
                      <a:pt x="21600" y="16769"/>
                      <a:pt x="21600" y="10800"/>
                    </a:cubicBezTo>
                    <a:cubicBezTo>
                      <a:pt x="21600" y="4830"/>
                      <a:pt x="16758" y="0"/>
                      <a:pt x="10800" y="0"/>
                    </a:cubicBezTo>
                    <a:cubicBezTo>
                      <a:pt x="4841" y="0"/>
                      <a:pt x="0" y="4830"/>
                      <a:pt x="0" y="10800"/>
                    </a:cubicBezTo>
                    <a:cubicBezTo>
                      <a:pt x="0" y="16769"/>
                      <a:pt x="4841" y="21599"/>
                      <a:pt x="10800" y="21599"/>
                    </a:cubicBezTo>
                  </a:path>
                </a:pathLst>
              </a:custGeom>
              <a:solidFill>
                <a:schemeClr val="accent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5" tIns="17445" rIns="17445" bIns="17445" anchor="ctr"/>
              <a:lstStyle/>
              <a:p>
                <a:pPr algn="just" defTabSz="209348" hangingPunct="0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86" name="AutoShape 42"/>
              <p:cNvSpPr>
                <a:spLocks/>
              </p:cNvSpPr>
              <p:nvPr/>
            </p:nvSpPr>
            <p:spPr bwMode="auto">
              <a:xfrm>
                <a:off x="7693819" y="3607594"/>
                <a:ext cx="28575" cy="293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4841" y="0"/>
                      <a:pt x="0" y="4830"/>
                      <a:pt x="0" y="10800"/>
                    </a:cubicBezTo>
                    <a:cubicBezTo>
                      <a:pt x="0" y="16769"/>
                      <a:pt x="4841" y="21599"/>
                      <a:pt x="10800" y="21599"/>
                    </a:cubicBezTo>
                    <a:cubicBezTo>
                      <a:pt x="16758" y="21599"/>
                      <a:pt x="21600" y="16769"/>
                      <a:pt x="21600" y="10800"/>
                    </a:cubicBezTo>
                    <a:cubicBezTo>
                      <a:pt x="21600" y="4830"/>
                      <a:pt x="16758" y="0"/>
                      <a:pt x="10800" y="0"/>
                    </a:cubicBezTo>
                  </a:path>
                </a:pathLst>
              </a:custGeom>
              <a:solidFill>
                <a:schemeClr val="accent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5" tIns="17445" rIns="17445" bIns="17445" anchor="ctr"/>
              <a:lstStyle/>
              <a:p>
                <a:pPr algn="just" defTabSz="209348" hangingPunct="0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87" name="Group 86"/>
            <p:cNvGrpSpPr/>
            <p:nvPr/>
          </p:nvGrpSpPr>
          <p:grpSpPr>
            <a:xfrm>
              <a:off x="4146264" y="3609536"/>
              <a:ext cx="238000" cy="317695"/>
              <a:chOff x="2639220" y="3510754"/>
              <a:chExt cx="348456" cy="465137"/>
            </a:xfrm>
          </p:grpSpPr>
          <p:sp>
            <p:nvSpPr>
              <p:cNvPr id="88" name="AutoShape 115"/>
              <p:cNvSpPr>
                <a:spLocks/>
              </p:cNvSpPr>
              <p:nvPr/>
            </p:nvSpPr>
            <p:spPr bwMode="auto">
              <a:xfrm>
                <a:off x="2639220" y="3510754"/>
                <a:ext cx="348456" cy="465137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800" y="12825"/>
                    </a:moveTo>
                    <a:lnTo>
                      <a:pt x="19800" y="13500"/>
                    </a:lnTo>
                    <a:lnTo>
                      <a:pt x="19800" y="14850"/>
                    </a:lnTo>
                    <a:lnTo>
                      <a:pt x="19800" y="15525"/>
                    </a:lnTo>
                    <a:cubicBezTo>
                      <a:pt x="19800" y="18129"/>
                      <a:pt x="16972" y="20249"/>
                      <a:pt x="13499" y="20249"/>
                    </a:cubicBezTo>
                    <a:lnTo>
                      <a:pt x="8099" y="20249"/>
                    </a:lnTo>
                    <a:cubicBezTo>
                      <a:pt x="4627" y="20249"/>
                      <a:pt x="1800" y="18129"/>
                      <a:pt x="1800" y="15525"/>
                    </a:cubicBezTo>
                    <a:lnTo>
                      <a:pt x="1800" y="14850"/>
                    </a:lnTo>
                    <a:lnTo>
                      <a:pt x="1800" y="13500"/>
                    </a:lnTo>
                    <a:lnTo>
                      <a:pt x="1800" y="12825"/>
                    </a:lnTo>
                    <a:lnTo>
                      <a:pt x="1800" y="10800"/>
                    </a:lnTo>
                    <a:cubicBezTo>
                      <a:pt x="1800" y="10427"/>
                      <a:pt x="2203" y="10124"/>
                      <a:pt x="2699" y="10124"/>
                    </a:cubicBezTo>
                    <a:lnTo>
                      <a:pt x="4499" y="10124"/>
                    </a:lnTo>
                    <a:lnTo>
                      <a:pt x="17100" y="10124"/>
                    </a:lnTo>
                    <a:lnTo>
                      <a:pt x="18899" y="10124"/>
                    </a:lnTo>
                    <a:cubicBezTo>
                      <a:pt x="19396" y="10124"/>
                      <a:pt x="19800" y="10427"/>
                      <a:pt x="19800" y="10800"/>
                    </a:cubicBezTo>
                    <a:cubicBezTo>
                      <a:pt x="19800" y="10800"/>
                      <a:pt x="19800" y="12825"/>
                      <a:pt x="19800" y="12825"/>
                    </a:cubicBezTo>
                    <a:close/>
                    <a:moveTo>
                      <a:pt x="14400" y="6075"/>
                    </a:moveTo>
                    <a:lnTo>
                      <a:pt x="14400" y="6076"/>
                    </a:lnTo>
                    <a:lnTo>
                      <a:pt x="14400" y="8774"/>
                    </a:lnTo>
                    <a:lnTo>
                      <a:pt x="7200" y="8774"/>
                    </a:lnTo>
                    <a:lnTo>
                      <a:pt x="7200" y="6076"/>
                    </a:lnTo>
                    <a:lnTo>
                      <a:pt x="7200" y="6075"/>
                    </a:lnTo>
                    <a:cubicBezTo>
                      <a:pt x="7200" y="4583"/>
                      <a:pt x="8811" y="3375"/>
                      <a:pt x="10800" y="3375"/>
                    </a:cubicBezTo>
                    <a:cubicBezTo>
                      <a:pt x="12788" y="3375"/>
                      <a:pt x="14400" y="4583"/>
                      <a:pt x="14400" y="6075"/>
                    </a:cubicBezTo>
                    <a:moveTo>
                      <a:pt x="4499" y="6075"/>
                    </a:moveTo>
                    <a:cubicBezTo>
                      <a:pt x="4499" y="3465"/>
                      <a:pt x="7320" y="1350"/>
                      <a:pt x="10800" y="1350"/>
                    </a:cubicBezTo>
                    <a:cubicBezTo>
                      <a:pt x="14279" y="1350"/>
                      <a:pt x="17100" y="3465"/>
                      <a:pt x="17100" y="6075"/>
                    </a:cubicBezTo>
                    <a:lnTo>
                      <a:pt x="17100" y="8774"/>
                    </a:lnTo>
                    <a:lnTo>
                      <a:pt x="15299" y="8774"/>
                    </a:lnTo>
                    <a:lnTo>
                      <a:pt x="15299" y="6076"/>
                    </a:lnTo>
                    <a:cubicBezTo>
                      <a:pt x="15299" y="4212"/>
                      <a:pt x="13285" y="2701"/>
                      <a:pt x="10800" y="2701"/>
                    </a:cubicBezTo>
                    <a:cubicBezTo>
                      <a:pt x="8314" y="2701"/>
                      <a:pt x="6299" y="4212"/>
                      <a:pt x="6299" y="6076"/>
                    </a:cubicBezTo>
                    <a:lnTo>
                      <a:pt x="6299" y="8774"/>
                    </a:lnTo>
                    <a:lnTo>
                      <a:pt x="4499" y="8774"/>
                    </a:lnTo>
                    <a:cubicBezTo>
                      <a:pt x="4499" y="8774"/>
                      <a:pt x="4499" y="6075"/>
                      <a:pt x="4499" y="6075"/>
                    </a:cubicBezTo>
                    <a:close/>
                    <a:moveTo>
                      <a:pt x="18899" y="8774"/>
                    </a:moveTo>
                    <a:lnTo>
                      <a:pt x="18899" y="6075"/>
                    </a:lnTo>
                    <a:cubicBezTo>
                      <a:pt x="18899" y="2719"/>
                      <a:pt x="15274" y="0"/>
                      <a:pt x="10800" y="0"/>
                    </a:cubicBezTo>
                    <a:cubicBezTo>
                      <a:pt x="6325" y="0"/>
                      <a:pt x="2699" y="2719"/>
                      <a:pt x="2699" y="6075"/>
                    </a:cubicBezTo>
                    <a:lnTo>
                      <a:pt x="2699" y="8774"/>
                    </a:lnTo>
                    <a:cubicBezTo>
                      <a:pt x="1208" y="8774"/>
                      <a:pt x="0" y="9681"/>
                      <a:pt x="0" y="10800"/>
                    </a:cubicBezTo>
                    <a:lnTo>
                      <a:pt x="0" y="12825"/>
                    </a:lnTo>
                    <a:lnTo>
                      <a:pt x="0" y="13500"/>
                    </a:lnTo>
                    <a:lnTo>
                      <a:pt x="0" y="14850"/>
                    </a:lnTo>
                    <a:lnTo>
                      <a:pt x="0" y="15525"/>
                    </a:lnTo>
                    <a:cubicBezTo>
                      <a:pt x="0" y="18880"/>
                      <a:pt x="3625" y="21599"/>
                      <a:pt x="8099" y="21599"/>
                    </a:cubicBezTo>
                    <a:lnTo>
                      <a:pt x="13499" y="21599"/>
                    </a:lnTo>
                    <a:cubicBezTo>
                      <a:pt x="17974" y="21599"/>
                      <a:pt x="21600" y="18880"/>
                      <a:pt x="21600" y="15525"/>
                    </a:cubicBezTo>
                    <a:lnTo>
                      <a:pt x="21600" y="14850"/>
                    </a:lnTo>
                    <a:lnTo>
                      <a:pt x="21600" y="13500"/>
                    </a:lnTo>
                    <a:lnTo>
                      <a:pt x="21600" y="12825"/>
                    </a:lnTo>
                    <a:lnTo>
                      <a:pt x="21600" y="10800"/>
                    </a:lnTo>
                    <a:cubicBezTo>
                      <a:pt x="21600" y="9681"/>
                      <a:pt x="20391" y="8774"/>
                      <a:pt x="18899" y="8774"/>
                    </a:cubicBezTo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5" tIns="17445" rIns="17445" bIns="17445" anchor="ctr"/>
              <a:lstStyle/>
              <a:p>
                <a:pPr algn="just" defTabSz="209348" hangingPunct="0">
                  <a:lnSpc>
                    <a:spcPct val="120000"/>
                  </a:lnSpc>
                </a:pPr>
                <a:endParaRPr lang="en-US" sz="80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89" name="AutoShape 116"/>
              <p:cNvSpPr>
                <a:spLocks/>
              </p:cNvSpPr>
              <p:nvPr/>
            </p:nvSpPr>
            <p:spPr bwMode="auto">
              <a:xfrm>
                <a:off x="2784475" y="3786982"/>
                <a:ext cx="57944" cy="87313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4838" y="0"/>
                      <a:pt x="0" y="3226"/>
                      <a:pt x="0" y="7201"/>
                    </a:cubicBezTo>
                    <a:cubicBezTo>
                      <a:pt x="0" y="9390"/>
                      <a:pt x="1798" y="13537"/>
                      <a:pt x="3601" y="16821"/>
                    </a:cubicBezTo>
                    <a:cubicBezTo>
                      <a:pt x="5070" y="19493"/>
                      <a:pt x="6916" y="21600"/>
                      <a:pt x="10800" y="21600"/>
                    </a:cubicBezTo>
                    <a:cubicBezTo>
                      <a:pt x="15016" y="21600"/>
                      <a:pt x="16529" y="19514"/>
                      <a:pt x="18003" y="16858"/>
                    </a:cubicBezTo>
                    <a:cubicBezTo>
                      <a:pt x="19828" y="13567"/>
                      <a:pt x="21600" y="9397"/>
                      <a:pt x="21600" y="7201"/>
                    </a:cubicBezTo>
                    <a:cubicBezTo>
                      <a:pt x="21600" y="3226"/>
                      <a:pt x="16761" y="0"/>
                      <a:pt x="10800" y="0"/>
                    </a:cubicBezTo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5" tIns="17445" rIns="17445" bIns="17445" anchor="ctr"/>
              <a:lstStyle/>
              <a:p>
                <a:pPr algn="just" defTabSz="209348" hangingPunct="0">
                  <a:lnSpc>
                    <a:spcPct val="120000"/>
                  </a:lnSpc>
                </a:pPr>
                <a:endParaRPr lang="en-US" sz="80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90" name="Group 89"/>
            <p:cNvGrpSpPr/>
            <p:nvPr/>
          </p:nvGrpSpPr>
          <p:grpSpPr>
            <a:xfrm>
              <a:off x="5992775" y="1913195"/>
              <a:ext cx="317153" cy="317153"/>
              <a:chOff x="4439444" y="1652588"/>
              <a:chExt cx="464344" cy="464344"/>
            </a:xfrm>
          </p:grpSpPr>
          <p:sp>
            <p:nvSpPr>
              <p:cNvPr id="91" name="AutoShape 136"/>
              <p:cNvSpPr>
                <a:spLocks/>
              </p:cNvSpPr>
              <p:nvPr/>
            </p:nvSpPr>
            <p:spPr bwMode="auto">
              <a:xfrm>
                <a:off x="4686300" y="1710532"/>
                <a:ext cx="152400" cy="15240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538" y="20579"/>
                    </a:moveTo>
                    <a:lnTo>
                      <a:pt x="19542" y="20579"/>
                    </a:lnTo>
                    <a:cubicBezTo>
                      <a:pt x="19546" y="21142"/>
                      <a:pt x="20004" y="21600"/>
                      <a:pt x="20571" y="21600"/>
                    </a:cubicBezTo>
                    <a:cubicBezTo>
                      <a:pt x="21137" y="21600"/>
                      <a:pt x="21599" y="21138"/>
                      <a:pt x="21599" y="20571"/>
                    </a:cubicBezTo>
                    <a:cubicBezTo>
                      <a:pt x="21599" y="20565"/>
                      <a:pt x="21595" y="20561"/>
                      <a:pt x="21595" y="20555"/>
                    </a:cubicBezTo>
                    <a:cubicBezTo>
                      <a:pt x="21583" y="9221"/>
                      <a:pt x="12411" y="41"/>
                      <a:pt x="1080" y="12"/>
                    </a:cubicBezTo>
                    <a:cubicBezTo>
                      <a:pt x="1064" y="10"/>
                      <a:pt x="1048" y="0"/>
                      <a:pt x="1028" y="0"/>
                    </a:cubicBezTo>
                    <a:cubicBezTo>
                      <a:pt x="458" y="0"/>
                      <a:pt x="0" y="461"/>
                      <a:pt x="0" y="1028"/>
                    </a:cubicBezTo>
                    <a:cubicBezTo>
                      <a:pt x="0" y="1594"/>
                      <a:pt x="458" y="2055"/>
                      <a:pt x="1024" y="2057"/>
                    </a:cubicBezTo>
                    <a:lnTo>
                      <a:pt x="1024" y="2065"/>
                    </a:lnTo>
                    <a:cubicBezTo>
                      <a:pt x="11233" y="2065"/>
                      <a:pt x="19538" y="10370"/>
                      <a:pt x="19538" y="20579"/>
                    </a:cubicBezTo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5" tIns="17445" rIns="17445" bIns="17445" anchor="ctr"/>
              <a:lstStyle/>
              <a:p>
                <a:pPr algn="just" defTabSz="209348" hangingPunct="0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2" name="AutoShape 137"/>
              <p:cNvSpPr>
                <a:spLocks/>
              </p:cNvSpPr>
              <p:nvPr/>
            </p:nvSpPr>
            <p:spPr bwMode="auto">
              <a:xfrm>
                <a:off x="4439444" y="1652588"/>
                <a:ext cx="464344" cy="464344"/>
              </a:xfrm>
              <a:custGeom>
                <a:avLst/>
                <a:gdLst>
                  <a:gd name="T0" fmla="+- 0 10819 195"/>
                  <a:gd name="T1" fmla="*/ T0 w 21248"/>
                  <a:gd name="T2" fmla="*/ 10800 h 21600"/>
                  <a:gd name="T3" fmla="+- 0 10819 195"/>
                  <a:gd name="T4" fmla="*/ T3 w 21248"/>
                  <a:gd name="T5" fmla="*/ 10800 h 21600"/>
                  <a:gd name="T6" fmla="+- 0 10819 195"/>
                  <a:gd name="T7" fmla="*/ T6 w 21248"/>
                  <a:gd name="T8" fmla="*/ 10800 h 21600"/>
                  <a:gd name="T9" fmla="+- 0 10819 195"/>
                  <a:gd name="T10" fmla="*/ T9 w 21248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1248" h="21600">
                    <a:moveTo>
                      <a:pt x="19868" y="17133"/>
                    </a:moveTo>
                    <a:cubicBezTo>
                      <a:pt x="19766" y="17386"/>
                      <a:pt x="19525" y="17549"/>
                      <a:pt x="19255" y="17549"/>
                    </a:cubicBezTo>
                    <a:lnTo>
                      <a:pt x="19058" y="17549"/>
                    </a:lnTo>
                    <a:lnTo>
                      <a:pt x="3983" y="2226"/>
                    </a:lnTo>
                    <a:lnTo>
                      <a:pt x="3983" y="2025"/>
                    </a:lnTo>
                    <a:cubicBezTo>
                      <a:pt x="3983" y="1750"/>
                      <a:pt x="4144" y="1506"/>
                      <a:pt x="4393" y="1401"/>
                    </a:cubicBezTo>
                    <a:cubicBezTo>
                      <a:pt x="4475" y="1367"/>
                      <a:pt x="4560" y="1350"/>
                      <a:pt x="4647" y="1350"/>
                    </a:cubicBezTo>
                    <a:cubicBezTo>
                      <a:pt x="4824" y="1350"/>
                      <a:pt x="4991" y="1420"/>
                      <a:pt x="5116" y="1547"/>
                    </a:cubicBezTo>
                    <a:lnTo>
                      <a:pt x="19724" y="16397"/>
                    </a:lnTo>
                    <a:cubicBezTo>
                      <a:pt x="19915" y="16591"/>
                      <a:pt x="19972" y="16880"/>
                      <a:pt x="19868" y="17133"/>
                    </a:cubicBezTo>
                    <a:moveTo>
                      <a:pt x="10121" y="17549"/>
                    </a:moveTo>
                    <a:cubicBezTo>
                      <a:pt x="10017" y="17549"/>
                      <a:pt x="9922" y="17586"/>
                      <a:pt x="9824" y="17609"/>
                    </a:cubicBezTo>
                    <a:lnTo>
                      <a:pt x="3923" y="11612"/>
                    </a:lnTo>
                    <a:cubicBezTo>
                      <a:pt x="3946" y="11512"/>
                      <a:pt x="3982" y="11415"/>
                      <a:pt x="3982" y="11311"/>
                    </a:cubicBezTo>
                    <a:lnTo>
                      <a:pt x="3983" y="3180"/>
                    </a:lnTo>
                    <a:lnTo>
                      <a:pt x="18119" y="17549"/>
                    </a:lnTo>
                    <a:cubicBezTo>
                      <a:pt x="18119" y="17549"/>
                      <a:pt x="10121" y="17549"/>
                      <a:pt x="10121" y="17549"/>
                    </a:cubicBezTo>
                    <a:close/>
                    <a:moveTo>
                      <a:pt x="9182" y="17945"/>
                    </a:moveTo>
                    <a:lnTo>
                      <a:pt x="7109" y="20052"/>
                    </a:lnTo>
                    <a:cubicBezTo>
                      <a:pt x="6939" y="20224"/>
                      <a:pt x="6742" y="20249"/>
                      <a:pt x="6640" y="20249"/>
                    </a:cubicBezTo>
                    <a:cubicBezTo>
                      <a:pt x="6537" y="20249"/>
                      <a:pt x="6339" y="20224"/>
                      <a:pt x="6170" y="20052"/>
                    </a:cubicBezTo>
                    <a:lnTo>
                      <a:pt x="1522" y="15327"/>
                    </a:lnTo>
                    <a:cubicBezTo>
                      <a:pt x="1352" y="15154"/>
                      <a:pt x="1327" y="14953"/>
                      <a:pt x="1327" y="14850"/>
                    </a:cubicBezTo>
                    <a:cubicBezTo>
                      <a:pt x="1327" y="14745"/>
                      <a:pt x="1352" y="14544"/>
                      <a:pt x="1522" y="14373"/>
                    </a:cubicBezTo>
                    <a:lnTo>
                      <a:pt x="3593" y="12266"/>
                    </a:lnTo>
                    <a:cubicBezTo>
                      <a:pt x="3599" y="12260"/>
                      <a:pt x="3601" y="12251"/>
                      <a:pt x="3607" y="12245"/>
                    </a:cubicBezTo>
                    <a:lnTo>
                      <a:pt x="9202" y="17932"/>
                    </a:lnTo>
                    <a:cubicBezTo>
                      <a:pt x="9196" y="17937"/>
                      <a:pt x="9187" y="17939"/>
                      <a:pt x="9182" y="17945"/>
                    </a:cubicBezTo>
                    <a:moveTo>
                      <a:pt x="6056" y="593"/>
                    </a:moveTo>
                    <a:cubicBezTo>
                      <a:pt x="5675" y="205"/>
                      <a:pt x="5165" y="0"/>
                      <a:pt x="4647" y="0"/>
                    </a:cubicBezTo>
                    <a:cubicBezTo>
                      <a:pt x="4390" y="0"/>
                      <a:pt x="4132" y="49"/>
                      <a:pt x="3885" y="154"/>
                    </a:cubicBezTo>
                    <a:cubicBezTo>
                      <a:pt x="3141" y="467"/>
                      <a:pt x="2655" y="1205"/>
                      <a:pt x="2655" y="2025"/>
                    </a:cubicBezTo>
                    <a:lnTo>
                      <a:pt x="2654" y="11311"/>
                    </a:lnTo>
                    <a:lnTo>
                      <a:pt x="583" y="13418"/>
                    </a:lnTo>
                    <a:cubicBezTo>
                      <a:pt x="-195" y="14208"/>
                      <a:pt x="-195" y="15491"/>
                      <a:pt x="583" y="16281"/>
                    </a:cubicBezTo>
                    <a:lnTo>
                      <a:pt x="5231" y="21006"/>
                    </a:lnTo>
                    <a:cubicBezTo>
                      <a:pt x="5620" y="21402"/>
                      <a:pt x="6131" y="21599"/>
                      <a:pt x="6640" y="21599"/>
                    </a:cubicBezTo>
                    <a:cubicBezTo>
                      <a:pt x="7150" y="21599"/>
                      <a:pt x="7659" y="21402"/>
                      <a:pt x="8048" y="21006"/>
                    </a:cubicBezTo>
                    <a:lnTo>
                      <a:pt x="10121" y="18900"/>
                    </a:lnTo>
                    <a:lnTo>
                      <a:pt x="19255" y="18900"/>
                    </a:lnTo>
                    <a:cubicBezTo>
                      <a:pt x="20062" y="18900"/>
                      <a:pt x="20788" y="18407"/>
                      <a:pt x="21095" y="17650"/>
                    </a:cubicBezTo>
                    <a:cubicBezTo>
                      <a:pt x="21405" y="16893"/>
                      <a:pt x="21234" y="16022"/>
                      <a:pt x="20663" y="15443"/>
                    </a:cubicBezTo>
                    <a:cubicBezTo>
                      <a:pt x="20663" y="15443"/>
                      <a:pt x="6056" y="593"/>
                      <a:pt x="6056" y="593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5" tIns="17445" rIns="17445" bIns="17445" anchor="ctr"/>
              <a:lstStyle/>
              <a:p>
                <a:pPr algn="just" defTabSz="209348" hangingPunct="0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3" name="AutoShape 138"/>
              <p:cNvSpPr>
                <a:spLocks/>
              </p:cNvSpPr>
              <p:nvPr/>
            </p:nvSpPr>
            <p:spPr bwMode="auto">
              <a:xfrm>
                <a:off x="4686300" y="1652588"/>
                <a:ext cx="217488" cy="2174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437" y="2880"/>
                    </a:moveTo>
                    <a:lnTo>
                      <a:pt x="1437" y="2885"/>
                    </a:lnTo>
                    <a:cubicBezTo>
                      <a:pt x="10965" y="2885"/>
                      <a:pt x="18717" y="10637"/>
                      <a:pt x="18717" y="20165"/>
                    </a:cubicBezTo>
                    <a:lnTo>
                      <a:pt x="18720" y="20165"/>
                    </a:lnTo>
                    <a:cubicBezTo>
                      <a:pt x="18722" y="20959"/>
                      <a:pt x="19366" y="21600"/>
                      <a:pt x="20160" y="21600"/>
                    </a:cubicBezTo>
                    <a:cubicBezTo>
                      <a:pt x="20955" y="21600"/>
                      <a:pt x="21599" y="20956"/>
                      <a:pt x="21599" y="20160"/>
                    </a:cubicBezTo>
                    <a:cubicBezTo>
                      <a:pt x="21599" y="20155"/>
                      <a:pt x="21597" y="20152"/>
                      <a:pt x="21597" y="20148"/>
                    </a:cubicBezTo>
                    <a:cubicBezTo>
                      <a:pt x="21588" y="9034"/>
                      <a:pt x="12588" y="28"/>
                      <a:pt x="1476" y="8"/>
                    </a:cubicBezTo>
                    <a:cubicBezTo>
                      <a:pt x="1465" y="7"/>
                      <a:pt x="1454" y="0"/>
                      <a:pt x="1440" y="0"/>
                    </a:cubicBezTo>
                    <a:cubicBezTo>
                      <a:pt x="644" y="0"/>
                      <a:pt x="0" y="644"/>
                      <a:pt x="0" y="1440"/>
                    </a:cubicBezTo>
                    <a:cubicBezTo>
                      <a:pt x="0" y="2234"/>
                      <a:pt x="644" y="2878"/>
                      <a:pt x="1437" y="2880"/>
                    </a:cubicBezTo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5" tIns="17445" rIns="17445" bIns="17445" anchor="ctr"/>
              <a:lstStyle/>
              <a:p>
                <a:pPr algn="just" defTabSz="209348" hangingPunct="0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98" name="Group 97"/>
          <p:cNvGrpSpPr/>
          <p:nvPr/>
        </p:nvGrpSpPr>
        <p:grpSpPr>
          <a:xfrm>
            <a:off x="2372805" y="2072139"/>
            <a:ext cx="2097240" cy="897466"/>
            <a:chOff x="773723" y="1924636"/>
            <a:chExt cx="2945744" cy="980021"/>
          </a:xfrm>
        </p:grpSpPr>
        <p:sp>
          <p:nvSpPr>
            <p:cNvPr id="96" name="TextBox 95"/>
            <p:cNvSpPr txBox="1"/>
            <p:nvPr/>
          </p:nvSpPr>
          <p:spPr>
            <a:xfrm>
              <a:off x="1954472" y="1924636"/>
              <a:ext cx="1764995" cy="282278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7" name="Rectangle 96"/>
            <p:cNvSpPr/>
            <p:nvPr/>
          </p:nvSpPr>
          <p:spPr>
            <a:xfrm>
              <a:off x="773723" y="2259448"/>
              <a:ext cx="2945200" cy="64520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8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，点击添加相关标题文字，修改文字内容，也可以直接复制你的内容到此。，点击添加相关标题文字，修改文字内容，也可以直接复制你的内容到此。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9" name="Group 98"/>
          <p:cNvGrpSpPr/>
          <p:nvPr/>
        </p:nvGrpSpPr>
        <p:grpSpPr>
          <a:xfrm>
            <a:off x="2390197" y="5081253"/>
            <a:ext cx="2157996" cy="897467"/>
            <a:chOff x="773723" y="1924636"/>
            <a:chExt cx="3031080" cy="980022"/>
          </a:xfrm>
        </p:grpSpPr>
        <p:sp>
          <p:nvSpPr>
            <p:cNvPr id="100" name="TextBox 99"/>
            <p:cNvSpPr txBox="1"/>
            <p:nvPr/>
          </p:nvSpPr>
          <p:spPr>
            <a:xfrm>
              <a:off x="2039808" y="1924636"/>
              <a:ext cx="1764995" cy="282278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1" name="Rectangle 100"/>
            <p:cNvSpPr/>
            <p:nvPr/>
          </p:nvSpPr>
          <p:spPr>
            <a:xfrm>
              <a:off x="773723" y="2259449"/>
              <a:ext cx="2945199" cy="64520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8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，点击添加相关标题文字，修改文字内容，也可以直接复制你的内容到此。，点击添加相关标题文字，修改文字内容，也可以直接复制你的内容到此。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2" name="Group 101"/>
          <p:cNvGrpSpPr/>
          <p:nvPr/>
        </p:nvGrpSpPr>
        <p:grpSpPr>
          <a:xfrm>
            <a:off x="8305401" y="2043200"/>
            <a:ext cx="2271819" cy="897466"/>
            <a:chOff x="773723" y="1924636"/>
            <a:chExt cx="2945200" cy="980020"/>
          </a:xfrm>
        </p:grpSpPr>
        <p:sp>
          <p:nvSpPr>
            <p:cNvPr id="103" name="TextBox 102"/>
            <p:cNvSpPr txBox="1"/>
            <p:nvPr/>
          </p:nvSpPr>
          <p:spPr>
            <a:xfrm>
              <a:off x="776761" y="1924636"/>
              <a:ext cx="1629062" cy="282278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4" name="Rectangle 103"/>
            <p:cNvSpPr/>
            <p:nvPr/>
          </p:nvSpPr>
          <p:spPr>
            <a:xfrm>
              <a:off x="773723" y="2259448"/>
              <a:ext cx="2945200" cy="64520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8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，点击添加相关标题文字，修改文字内容，也可以直接复制你的内容到此。，点击添加相关标题文字，修改文字内容，也可以直接复制你的内容到此。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8" name="Group 107"/>
          <p:cNvGrpSpPr/>
          <p:nvPr/>
        </p:nvGrpSpPr>
        <p:grpSpPr>
          <a:xfrm>
            <a:off x="7920074" y="5158916"/>
            <a:ext cx="2288820" cy="873036"/>
            <a:chOff x="751684" y="1951314"/>
            <a:chExt cx="2967239" cy="953342"/>
          </a:xfrm>
        </p:grpSpPr>
        <p:sp>
          <p:nvSpPr>
            <p:cNvPr id="109" name="TextBox 108"/>
            <p:cNvSpPr txBox="1"/>
            <p:nvPr/>
          </p:nvSpPr>
          <p:spPr>
            <a:xfrm>
              <a:off x="751684" y="1951314"/>
              <a:ext cx="1629061" cy="282278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0" name="Rectangle 109"/>
            <p:cNvSpPr/>
            <p:nvPr/>
          </p:nvSpPr>
          <p:spPr>
            <a:xfrm>
              <a:off x="773723" y="2259448"/>
              <a:ext cx="2945200" cy="64520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请替换文字内容，点击添加相关标题文字，修改文字内容，也可以直接复制你的内容到此。，点击添加相关标题文字，修改文字内容，也可以直接复制你的内容到此。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54" name="Content Placeholder 2"/>
          <p:cNvSpPr txBox="1">
            <a:spLocks/>
          </p:cNvSpPr>
          <p:nvPr/>
        </p:nvSpPr>
        <p:spPr>
          <a:xfrm>
            <a:off x="304800" y="155289"/>
            <a:ext cx="2884215" cy="435262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18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18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5" name="Content Placeholder 2"/>
          <p:cNvSpPr txBox="1">
            <a:spLocks/>
          </p:cNvSpPr>
          <p:nvPr/>
        </p:nvSpPr>
        <p:spPr>
          <a:xfrm>
            <a:off x="314694" y="409095"/>
            <a:ext cx="2658297" cy="315563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altLang="zh-CN" sz="1400" dirty="0">
                <a:solidFill>
                  <a:schemeClr val="bg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400" dirty="0">
              <a:solidFill>
                <a:schemeClr val="bg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33981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 animBg="1"/>
      <p:bldP spid="50" grpId="0" animBg="1"/>
      <p:bldP spid="49" grpId="0" animBg="1"/>
      <p:bldP spid="51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794" y="448"/>
            <a:ext cx="12857163" cy="723175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2" name="矩形 1"/>
          <p:cNvSpPr/>
          <p:nvPr/>
        </p:nvSpPr>
        <p:spPr>
          <a:xfrm>
            <a:off x="794" y="2032344"/>
            <a:ext cx="12857163" cy="2303972"/>
          </a:xfrm>
          <a:prstGeom prst="rect">
            <a:avLst/>
          </a:prstGeom>
          <a:solidFill>
            <a:srgbClr val="FFFFFF">
              <a:alpha val="6509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矩形 259"/>
          <p:cNvSpPr>
            <a:spLocks noChangeArrowheads="1"/>
          </p:cNvSpPr>
          <p:nvPr/>
        </p:nvSpPr>
        <p:spPr bwMode="auto">
          <a:xfrm>
            <a:off x="6155941" y="3588178"/>
            <a:ext cx="2505406" cy="338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US" altLang="zh-CN" sz="1600" cap="all" dirty="0">
                <a:solidFill>
                  <a:schemeClr val="accent1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Click on add related title words</a:t>
            </a:r>
            <a:endParaRPr lang="zh-CN" altLang="en-US" sz="1600" cap="all" dirty="0">
              <a:solidFill>
                <a:schemeClr val="accent1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矩形 259"/>
          <p:cNvSpPr>
            <a:spLocks noChangeArrowheads="1"/>
          </p:cNvSpPr>
          <p:nvPr/>
        </p:nvSpPr>
        <p:spPr bwMode="auto">
          <a:xfrm>
            <a:off x="6155941" y="3164993"/>
            <a:ext cx="3297396" cy="4616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sz="2400" dirty="0">
                <a:solidFill>
                  <a:schemeClr val="accent1"/>
                </a:solidFill>
                <a:latin typeface="Arial" panose="020B0604020202020204" pitchFamily="34" charset="0"/>
                <a:cs typeface="+mn-ea"/>
                <a:sym typeface="+mn-lt"/>
              </a:rPr>
              <a:t>点击添加相关标题文字</a:t>
            </a:r>
            <a:endParaRPr lang="zh-CN" altLang="en-US" sz="2400" cap="all" dirty="0">
              <a:solidFill>
                <a:schemeClr val="accent1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矩形 259"/>
          <p:cNvSpPr>
            <a:spLocks noChangeArrowheads="1"/>
          </p:cNvSpPr>
          <p:nvPr/>
        </p:nvSpPr>
        <p:spPr bwMode="auto">
          <a:xfrm>
            <a:off x="6155942" y="2176344"/>
            <a:ext cx="1065521" cy="11078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US" altLang="zh-CN" sz="6599" dirty="0" smtClean="0">
                <a:solidFill>
                  <a:schemeClr val="accent1"/>
                </a:solidFill>
                <a:latin typeface="Agency FB" panose="020B0503020202020204" pitchFamily="34" charset="0"/>
                <a:cs typeface="+mn-ea"/>
                <a:sym typeface="+mn-lt"/>
              </a:rPr>
              <a:t>04</a:t>
            </a:r>
            <a:endParaRPr lang="zh-CN" altLang="en-US" sz="6599" cap="all" dirty="0">
              <a:solidFill>
                <a:schemeClr val="accent1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25427" y="520364"/>
            <a:ext cx="2192913" cy="5066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6586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50"/>
                            </p:stCondLst>
                            <p:childTnLst>
                              <p:par>
                                <p:cTn id="17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50"/>
                            </p:stCondLst>
                            <p:childTnLst>
                              <p:par>
                                <p:cTn id="2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 tmFilter="0,0; .5, 1; 1, 1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800"/>
                            </p:stCondLst>
                            <p:childTnLst>
                              <p:par>
                                <p:cTn id="41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42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300"/>
                            </p:stCondLst>
                            <p:childTnLst>
                              <p:par>
                                <p:cTn id="4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6" grpId="0"/>
      <p:bldP spid="16" grpId="1"/>
      <p:bldP spid="17" grpId="0"/>
      <p:bldP spid="17" grpId="1"/>
      <p:bldP spid="18" grpId="0"/>
      <p:bldP spid="18" grpId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067397" y="1193881"/>
            <a:ext cx="2414977" cy="2640272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矩形 38"/>
          <p:cNvSpPr/>
          <p:nvPr/>
        </p:nvSpPr>
        <p:spPr>
          <a:xfrm>
            <a:off x="3855864" y="1193881"/>
            <a:ext cx="2414977" cy="2640272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矩形 39"/>
          <p:cNvSpPr/>
          <p:nvPr/>
        </p:nvSpPr>
        <p:spPr>
          <a:xfrm>
            <a:off x="6645399" y="1193881"/>
            <a:ext cx="2414977" cy="2640272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矩形 40"/>
          <p:cNvSpPr/>
          <p:nvPr/>
        </p:nvSpPr>
        <p:spPr>
          <a:xfrm>
            <a:off x="9433866" y="1193881"/>
            <a:ext cx="2414977" cy="2640272"/>
          </a:xfrm>
          <a:prstGeom prst="rect">
            <a:avLst/>
          </a:prstGeom>
          <a:blipFill dpi="0"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矩形 13"/>
          <p:cNvSpPr/>
          <p:nvPr/>
        </p:nvSpPr>
        <p:spPr bwMode="auto">
          <a:xfrm>
            <a:off x="1520047" y="3064009"/>
            <a:ext cx="1443182" cy="1540287"/>
          </a:xfrm>
          <a:prstGeom prst="rect">
            <a:avLst/>
          </a:prstGeom>
          <a:solidFill>
            <a:schemeClr val="accent1">
              <a:alpha val="85000"/>
            </a:schemeClr>
          </a:solidFill>
          <a:ln>
            <a:noFill/>
          </a:ln>
          <a:effectLst/>
        </p:spPr>
        <p:txBody>
          <a:bodyPr anchor="ctr"/>
          <a:lstStyle/>
          <a:p>
            <a:pPr algn="ctr">
              <a:lnSpc>
                <a:spcPct val="130000"/>
              </a:lnSpc>
              <a:defRPr/>
            </a:pPr>
            <a:endParaRPr lang="zh-CN" altLang="en-US" sz="1476" dirty="0">
              <a:solidFill>
                <a:srgbClr val="F8F8F8"/>
              </a:solidFill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</p:txBody>
      </p:sp>
      <p:sp>
        <p:nvSpPr>
          <p:cNvPr id="15" name="矩形 14"/>
          <p:cNvSpPr/>
          <p:nvPr/>
        </p:nvSpPr>
        <p:spPr bwMode="auto">
          <a:xfrm>
            <a:off x="4342830" y="3047088"/>
            <a:ext cx="1443182" cy="1540287"/>
          </a:xfrm>
          <a:prstGeom prst="rect">
            <a:avLst/>
          </a:prstGeom>
          <a:solidFill>
            <a:schemeClr val="accent2">
              <a:alpha val="85000"/>
            </a:schemeClr>
          </a:solidFill>
          <a:ln>
            <a:noFill/>
          </a:ln>
          <a:effectLst/>
        </p:spPr>
        <p:txBody>
          <a:bodyPr anchor="ctr"/>
          <a:lstStyle/>
          <a:p>
            <a:pPr algn="ctr">
              <a:lnSpc>
                <a:spcPct val="130000"/>
              </a:lnSpc>
              <a:defRPr/>
            </a:pPr>
            <a:endParaRPr lang="zh-CN" altLang="en-US" sz="1476" dirty="0">
              <a:solidFill>
                <a:srgbClr val="F8F8F8"/>
              </a:solidFill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</p:txBody>
      </p:sp>
      <p:sp>
        <p:nvSpPr>
          <p:cNvPr id="16" name="矩形 15"/>
          <p:cNvSpPr/>
          <p:nvPr/>
        </p:nvSpPr>
        <p:spPr bwMode="auto">
          <a:xfrm>
            <a:off x="9921901" y="2938264"/>
            <a:ext cx="1443182" cy="1540287"/>
          </a:xfrm>
          <a:prstGeom prst="rect">
            <a:avLst/>
          </a:prstGeom>
          <a:solidFill>
            <a:schemeClr val="accent4">
              <a:alpha val="85000"/>
            </a:schemeClr>
          </a:solidFill>
          <a:ln>
            <a:noFill/>
          </a:ln>
          <a:effectLst/>
        </p:spPr>
        <p:txBody>
          <a:bodyPr anchor="ctr"/>
          <a:lstStyle/>
          <a:p>
            <a:pPr algn="ctr">
              <a:lnSpc>
                <a:spcPct val="130000"/>
              </a:lnSpc>
              <a:defRPr/>
            </a:pPr>
            <a:endParaRPr lang="zh-CN" altLang="en-US" sz="1476" dirty="0">
              <a:solidFill>
                <a:srgbClr val="F8F8F8"/>
              </a:solidFill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</p:txBody>
      </p:sp>
      <p:sp>
        <p:nvSpPr>
          <p:cNvPr id="17" name="矩形 16"/>
          <p:cNvSpPr/>
          <p:nvPr/>
        </p:nvSpPr>
        <p:spPr bwMode="auto">
          <a:xfrm>
            <a:off x="7140077" y="2938264"/>
            <a:ext cx="1443182" cy="1540287"/>
          </a:xfrm>
          <a:prstGeom prst="rect">
            <a:avLst/>
          </a:prstGeom>
          <a:solidFill>
            <a:schemeClr val="accent3">
              <a:alpha val="85000"/>
            </a:schemeClr>
          </a:solidFill>
          <a:ln>
            <a:noFill/>
          </a:ln>
          <a:effectLst/>
        </p:spPr>
        <p:txBody>
          <a:bodyPr anchor="ctr"/>
          <a:lstStyle/>
          <a:p>
            <a:pPr algn="ctr">
              <a:lnSpc>
                <a:spcPct val="130000"/>
              </a:lnSpc>
              <a:defRPr/>
            </a:pPr>
            <a:endParaRPr lang="zh-CN" altLang="en-US" sz="1476" dirty="0">
              <a:solidFill>
                <a:srgbClr val="F8F8F8"/>
              </a:solidFill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</p:txBody>
      </p:sp>
      <p:sp>
        <p:nvSpPr>
          <p:cNvPr id="24" name="文本框 23"/>
          <p:cNvSpPr txBox="1">
            <a:spLocks noChangeArrowheads="1"/>
          </p:cNvSpPr>
          <p:nvPr/>
        </p:nvSpPr>
        <p:spPr bwMode="auto">
          <a:xfrm>
            <a:off x="1768349" y="3638089"/>
            <a:ext cx="1013072" cy="3582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文字内容</a:t>
            </a:r>
            <a:endParaRPr lang="en-US" altLang="zh-CN" sz="1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1" name="Content Placeholder 2"/>
          <p:cNvSpPr txBox="1">
            <a:spLocks/>
          </p:cNvSpPr>
          <p:nvPr/>
        </p:nvSpPr>
        <p:spPr>
          <a:xfrm>
            <a:off x="935016" y="5272509"/>
            <a:ext cx="2180339" cy="357744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2" name="Content Placeholder 2"/>
          <p:cNvSpPr txBox="1">
            <a:spLocks/>
          </p:cNvSpPr>
          <p:nvPr/>
        </p:nvSpPr>
        <p:spPr>
          <a:xfrm>
            <a:off x="935017" y="5534631"/>
            <a:ext cx="2547358" cy="890006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3" name="Content Placeholder 2"/>
          <p:cNvSpPr txBox="1">
            <a:spLocks/>
          </p:cNvSpPr>
          <p:nvPr/>
        </p:nvSpPr>
        <p:spPr>
          <a:xfrm>
            <a:off x="3850232" y="5272509"/>
            <a:ext cx="2180339" cy="357744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4" name="Content Placeholder 2"/>
          <p:cNvSpPr txBox="1">
            <a:spLocks/>
          </p:cNvSpPr>
          <p:nvPr/>
        </p:nvSpPr>
        <p:spPr>
          <a:xfrm>
            <a:off x="3850233" y="5534631"/>
            <a:ext cx="2547358" cy="890006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5" name="Content Placeholder 2"/>
          <p:cNvSpPr txBox="1">
            <a:spLocks/>
          </p:cNvSpPr>
          <p:nvPr/>
        </p:nvSpPr>
        <p:spPr>
          <a:xfrm>
            <a:off x="6638699" y="5272509"/>
            <a:ext cx="2180339" cy="357744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6" name="Content Placeholder 2"/>
          <p:cNvSpPr txBox="1">
            <a:spLocks/>
          </p:cNvSpPr>
          <p:nvPr/>
        </p:nvSpPr>
        <p:spPr>
          <a:xfrm>
            <a:off x="6638700" y="5534631"/>
            <a:ext cx="2547358" cy="890006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7" name="Content Placeholder 2"/>
          <p:cNvSpPr txBox="1">
            <a:spLocks/>
          </p:cNvSpPr>
          <p:nvPr/>
        </p:nvSpPr>
        <p:spPr>
          <a:xfrm>
            <a:off x="9463380" y="5272509"/>
            <a:ext cx="2180339" cy="357744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8" name="Content Placeholder 2"/>
          <p:cNvSpPr txBox="1">
            <a:spLocks/>
          </p:cNvSpPr>
          <p:nvPr/>
        </p:nvSpPr>
        <p:spPr>
          <a:xfrm>
            <a:off x="9463381" y="5534631"/>
            <a:ext cx="2547358" cy="890006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42" name="文本框 41"/>
          <p:cNvSpPr txBox="1">
            <a:spLocks noChangeArrowheads="1"/>
          </p:cNvSpPr>
          <p:nvPr/>
        </p:nvSpPr>
        <p:spPr bwMode="auto">
          <a:xfrm>
            <a:off x="4548494" y="3638089"/>
            <a:ext cx="1013072" cy="3582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文字内容</a:t>
            </a:r>
            <a:endParaRPr lang="en-US" altLang="zh-CN" sz="1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43" name="文本框 42"/>
          <p:cNvSpPr txBox="1">
            <a:spLocks noChangeArrowheads="1"/>
          </p:cNvSpPr>
          <p:nvPr/>
        </p:nvSpPr>
        <p:spPr bwMode="auto">
          <a:xfrm>
            <a:off x="7356349" y="3638089"/>
            <a:ext cx="1013072" cy="3582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文字内容</a:t>
            </a:r>
            <a:endParaRPr lang="en-US" altLang="zh-CN" sz="1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44" name="文本框 43"/>
          <p:cNvSpPr txBox="1">
            <a:spLocks noChangeArrowheads="1"/>
          </p:cNvSpPr>
          <p:nvPr/>
        </p:nvSpPr>
        <p:spPr bwMode="auto">
          <a:xfrm>
            <a:off x="10118021" y="3638089"/>
            <a:ext cx="1013072" cy="3582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文字内容</a:t>
            </a:r>
            <a:endParaRPr lang="en-US" altLang="zh-CN" sz="1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25" name="Content Placeholder 2"/>
          <p:cNvSpPr txBox="1">
            <a:spLocks/>
          </p:cNvSpPr>
          <p:nvPr/>
        </p:nvSpPr>
        <p:spPr>
          <a:xfrm>
            <a:off x="304800" y="155289"/>
            <a:ext cx="2884215" cy="435262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18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18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6" name="Content Placeholder 2"/>
          <p:cNvSpPr txBox="1">
            <a:spLocks/>
          </p:cNvSpPr>
          <p:nvPr/>
        </p:nvSpPr>
        <p:spPr>
          <a:xfrm>
            <a:off x="314694" y="409095"/>
            <a:ext cx="2658297" cy="315563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altLang="zh-CN" sz="1400" dirty="0">
                <a:solidFill>
                  <a:schemeClr val="bg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400" dirty="0">
              <a:solidFill>
                <a:schemeClr val="bg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515380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5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250"/>
                            </p:stCondLst>
                            <p:childTnLst>
                              <p:par>
                                <p:cTn id="19" presetID="15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750"/>
                            </p:stCondLst>
                            <p:childTnLst>
                              <p:par>
                                <p:cTn id="26" presetID="15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50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600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7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75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7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500"/>
                            </p:stCondLst>
                            <p:childTnLst>
                              <p:par>
                                <p:cTn id="5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000"/>
                            </p:stCondLst>
                            <p:childTnLst>
                              <p:par>
                                <p:cTn id="5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7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50"/>
                            </p:stCondLst>
                            <p:childTnLst>
                              <p:par>
                                <p:cTn id="6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7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500"/>
                            </p:stCondLst>
                            <p:childTnLst>
                              <p:par>
                                <p:cTn id="7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2000"/>
                            </p:stCondLst>
                            <p:childTnLst>
                              <p:par>
                                <p:cTn id="7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7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"/>
                            </p:stCondLst>
                            <p:childTnLst>
                              <p:par>
                                <p:cTn id="8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7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500"/>
                            </p:stCondLst>
                            <p:childTnLst>
                              <p:par>
                                <p:cTn id="9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2000"/>
                            </p:stCondLst>
                            <p:childTnLst>
                              <p:par>
                                <p:cTn id="9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7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750"/>
                            </p:stCondLst>
                            <p:childTnLst>
                              <p:par>
                                <p:cTn id="10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7" dur="7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9" grpId="0" animBg="1"/>
      <p:bldP spid="40" grpId="0" animBg="1"/>
      <p:bldP spid="41" grpId="0" animBg="1"/>
      <p:bldP spid="14" grpId="0" animBg="1"/>
      <p:bldP spid="15" grpId="0" animBg="1"/>
      <p:bldP spid="16" grpId="0" animBg="1"/>
      <p:bldP spid="17" grpId="0" animBg="1"/>
      <p:bldP spid="24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42" grpId="0"/>
      <p:bldP spid="43" grpId="0"/>
      <p:bldP spid="4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Elbow Connector 6"/>
          <p:cNvCxnSpPr/>
          <p:nvPr/>
        </p:nvCxnSpPr>
        <p:spPr>
          <a:xfrm>
            <a:off x="6981620" y="3866433"/>
            <a:ext cx="866516" cy="241477"/>
          </a:xfrm>
          <a:prstGeom prst="bentConnector3">
            <a:avLst>
              <a:gd name="adj1" fmla="val 50000"/>
            </a:avLst>
          </a:prstGeom>
          <a:ln w="9525" cmpd="sng">
            <a:solidFill>
              <a:schemeClr val="bg1">
                <a:lumMod val="65000"/>
              </a:schemeClr>
            </a:solidFill>
            <a:prstDash val="sysDot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Elbow Connector 7"/>
          <p:cNvCxnSpPr/>
          <p:nvPr/>
        </p:nvCxnSpPr>
        <p:spPr>
          <a:xfrm flipV="1">
            <a:off x="6967664" y="3130636"/>
            <a:ext cx="866516" cy="241477"/>
          </a:xfrm>
          <a:prstGeom prst="bentConnector3">
            <a:avLst>
              <a:gd name="adj1" fmla="val 50000"/>
            </a:avLst>
          </a:prstGeom>
          <a:ln w="9525" cmpd="sng">
            <a:solidFill>
              <a:schemeClr val="bg1">
                <a:lumMod val="65000"/>
              </a:schemeClr>
            </a:solidFill>
            <a:prstDash val="sysDot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Elbow Connector 8"/>
          <p:cNvCxnSpPr/>
          <p:nvPr/>
        </p:nvCxnSpPr>
        <p:spPr>
          <a:xfrm flipH="1">
            <a:off x="5029153" y="3884806"/>
            <a:ext cx="866516" cy="241477"/>
          </a:xfrm>
          <a:prstGeom prst="bentConnector3">
            <a:avLst>
              <a:gd name="adj1" fmla="val 50000"/>
            </a:avLst>
          </a:prstGeom>
          <a:ln w="9525" cmpd="sng">
            <a:solidFill>
              <a:schemeClr val="bg1">
                <a:lumMod val="65000"/>
              </a:schemeClr>
            </a:solidFill>
            <a:prstDash val="sysDot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" name="Group 9"/>
          <p:cNvGrpSpPr/>
          <p:nvPr/>
        </p:nvGrpSpPr>
        <p:grpSpPr>
          <a:xfrm>
            <a:off x="7892001" y="2782926"/>
            <a:ext cx="3006691" cy="700835"/>
            <a:chOff x="7699508" y="2223969"/>
            <a:chExt cx="3283266" cy="765303"/>
          </a:xfrm>
        </p:grpSpPr>
        <p:sp>
          <p:nvSpPr>
            <p:cNvPr id="11" name="Round Same Side Corner Rectangle 10"/>
            <p:cNvSpPr/>
            <p:nvPr/>
          </p:nvSpPr>
          <p:spPr>
            <a:xfrm rot="5400000">
              <a:off x="9371697" y="1378195"/>
              <a:ext cx="765300" cy="2456854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Round Same Side Corner Rectangle 13"/>
            <p:cNvSpPr/>
            <p:nvPr/>
          </p:nvSpPr>
          <p:spPr>
            <a:xfrm rot="16200000">
              <a:off x="7730064" y="2193413"/>
              <a:ext cx="765300" cy="826412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7892001" y="3761530"/>
            <a:ext cx="3006691" cy="700834"/>
            <a:chOff x="7699508" y="3292593"/>
            <a:chExt cx="3283266" cy="765302"/>
          </a:xfrm>
        </p:grpSpPr>
        <p:sp>
          <p:nvSpPr>
            <p:cNvPr id="17" name="Round Same Side Corner Rectangle 16"/>
            <p:cNvSpPr/>
            <p:nvPr/>
          </p:nvSpPr>
          <p:spPr>
            <a:xfrm rot="5400000">
              <a:off x="9371697" y="2446818"/>
              <a:ext cx="765300" cy="2456854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Round Same Side Corner Rectangle 19"/>
            <p:cNvSpPr/>
            <p:nvPr/>
          </p:nvSpPr>
          <p:spPr>
            <a:xfrm rot="16200000">
              <a:off x="7730064" y="3262037"/>
              <a:ext cx="765300" cy="826412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1982587" y="2794553"/>
            <a:ext cx="3006691" cy="700834"/>
            <a:chOff x="1246506" y="2236667"/>
            <a:chExt cx="3283266" cy="765302"/>
          </a:xfrm>
        </p:grpSpPr>
        <p:sp>
          <p:nvSpPr>
            <p:cNvPr id="23" name="Round Same Side Corner Rectangle 22"/>
            <p:cNvSpPr/>
            <p:nvPr/>
          </p:nvSpPr>
          <p:spPr>
            <a:xfrm rot="5400000" flipH="1" flipV="1">
              <a:off x="2092283" y="1390890"/>
              <a:ext cx="765300" cy="2456854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ound Same Side Corner Rectangle 25"/>
            <p:cNvSpPr/>
            <p:nvPr/>
          </p:nvSpPr>
          <p:spPr>
            <a:xfrm rot="16200000" flipH="1" flipV="1">
              <a:off x="3733916" y="2206113"/>
              <a:ext cx="765300" cy="826412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8" name="Group 27"/>
          <p:cNvGrpSpPr/>
          <p:nvPr/>
        </p:nvGrpSpPr>
        <p:grpSpPr>
          <a:xfrm>
            <a:off x="1982587" y="3773159"/>
            <a:ext cx="3006691" cy="700835"/>
            <a:chOff x="1246506" y="3305290"/>
            <a:chExt cx="3283266" cy="765303"/>
          </a:xfrm>
        </p:grpSpPr>
        <p:sp>
          <p:nvSpPr>
            <p:cNvPr id="29" name="Round Same Side Corner Rectangle 28"/>
            <p:cNvSpPr/>
            <p:nvPr/>
          </p:nvSpPr>
          <p:spPr>
            <a:xfrm rot="5400000" flipH="1" flipV="1">
              <a:off x="2092283" y="2459513"/>
              <a:ext cx="765300" cy="2456854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Round Same Side Corner Rectangle 31"/>
            <p:cNvSpPr/>
            <p:nvPr/>
          </p:nvSpPr>
          <p:spPr>
            <a:xfrm rot="16200000" flipH="1" flipV="1">
              <a:off x="3733916" y="3274737"/>
              <a:ext cx="765300" cy="826412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34" name="Elbow Connector 33"/>
          <p:cNvCxnSpPr/>
          <p:nvPr/>
        </p:nvCxnSpPr>
        <p:spPr>
          <a:xfrm flipH="1" flipV="1">
            <a:off x="5029153" y="3149008"/>
            <a:ext cx="866516" cy="241477"/>
          </a:xfrm>
          <a:prstGeom prst="bentConnector3">
            <a:avLst>
              <a:gd name="adj1" fmla="val 50000"/>
            </a:avLst>
          </a:prstGeom>
          <a:ln w="9525" cmpd="sng">
            <a:solidFill>
              <a:schemeClr val="bg1">
                <a:lumMod val="65000"/>
              </a:schemeClr>
            </a:solidFill>
            <a:prstDash val="sysDot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Freeform 12"/>
          <p:cNvSpPr>
            <a:spLocks/>
          </p:cNvSpPr>
          <p:nvPr/>
        </p:nvSpPr>
        <p:spPr bwMode="auto">
          <a:xfrm>
            <a:off x="5442044" y="2618210"/>
            <a:ext cx="987332" cy="985094"/>
          </a:xfrm>
          <a:custGeom>
            <a:avLst/>
            <a:gdLst>
              <a:gd name="T0" fmla="*/ 372 w 372"/>
              <a:gd name="T1" fmla="*/ 0 h 371"/>
              <a:gd name="T2" fmla="*/ 325 w 372"/>
              <a:gd name="T3" fmla="*/ 0 h 371"/>
              <a:gd name="T4" fmla="*/ 325 w 372"/>
              <a:gd name="T5" fmla="*/ 73 h 371"/>
              <a:gd name="T6" fmla="*/ 263 w 372"/>
              <a:gd name="T7" fmla="*/ 90 h 371"/>
              <a:gd name="T8" fmla="*/ 226 w 372"/>
              <a:gd name="T9" fmla="*/ 26 h 371"/>
              <a:gd name="T10" fmla="*/ 145 w 372"/>
              <a:gd name="T11" fmla="*/ 73 h 371"/>
              <a:gd name="T12" fmla="*/ 182 w 372"/>
              <a:gd name="T13" fmla="*/ 136 h 371"/>
              <a:gd name="T14" fmla="*/ 137 w 372"/>
              <a:gd name="T15" fmla="*/ 183 h 371"/>
              <a:gd name="T16" fmla="*/ 73 w 372"/>
              <a:gd name="T17" fmla="*/ 146 h 371"/>
              <a:gd name="T18" fmla="*/ 28 w 372"/>
              <a:gd name="T19" fmla="*/ 225 h 371"/>
              <a:gd name="T20" fmla="*/ 91 w 372"/>
              <a:gd name="T21" fmla="*/ 262 h 371"/>
              <a:gd name="T22" fmla="*/ 74 w 372"/>
              <a:gd name="T23" fmla="*/ 325 h 371"/>
              <a:gd name="T24" fmla="*/ 0 w 372"/>
              <a:gd name="T25" fmla="*/ 325 h 371"/>
              <a:gd name="T26" fmla="*/ 0 w 372"/>
              <a:gd name="T27" fmla="*/ 371 h 371"/>
              <a:gd name="T28" fmla="*/ 372 w 372"/>
              <a:gd name="T29" fmla="*/ 371 h 371"/>
              <a:gd name="T30" fmla="*/ 372 w 372"/>
              <a:gd name="T31" fmla="*/ 0 h 3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372" h="371">
                <a:moveTo>
                  <a:pt x="372" y="0"/>
                </a:moveTo>
                <a:cubicBezTo>
                  <a:pt x="325" y="0"/>
                  <a:pt x="325" y="0"/>
                  <a:pt x="325" y="0"/>
                </a:cubicBezTo>
                <a:cubicBezTo>
                  <a:pt x="325" y="73"/>
                  <a:pt x="325" y="73"/>
                  <a:pt x="325" y="73"/>
                </a:cubicBezTo>
                <a:cubicBezTo>
                  <a:pt x="304" y="77"/>
                  <a:pt x="282" y="83"/>
                  <a:pt x="263" y="90"/>
                </a:cubicBezTo>
                <a:cubicBezTo>
                  <a:pt x="226" y="26"/>
                  <a:pt x="226" y="26"/>
                  <a:pt x="226" y="26"/>
                </a:cubicBezTo>
                <a:cubicBezTo>
                  <a:pt x="145" y="73"/>
                  <a:pt x="145" y="73"/>
                  <a:pt x="145" y="73"/>
                </a:cubicBezTo>
                <a:cubicBezTo>
                  <a:pt x="182" y="136"/>
                  <a:pt x="182" y="136"/>
                  <a:pt x="182" y="136"/>
                </a:cubicBezTo>
                <a:cubicBezTo>
                  <a:pt x="166" y="150"/>
                  <a:pt x="150" y="166"/>
                  <a:pt x="137" y="183"/>
                </a:cubicBezTo>
                <a:cubicBezTo>
                  <a:pt x="73" y="146"/>
                  <a:pt x="73" y="146"/>
                  <a:pt x="73" y="146"/>
                </a:cubicBezTo>
                <a:cubicBezTo>
                  <a:pt x="28" y="225"/>
                  <a:pt x="28" y="225"/>
                  <a:pt x="28" y="225"/>
                </a:cubicBezTo>
                <a:cubicBezTo>
                  <a:pt x="91" y="262"/>
                  <a:pt x="91" y="262"/>
                  <a:pt x="91" y="262"/>
                </a:cubicBezTo>
                <a:cubicBezTo>
                  <a:pt x="82" y="283"/>
                  <a:pt x="78" y="303"/>
                  <a:pt x="74" y="325"/>
                </a:cubicBezTo>
                <a:cubicBezTo>
                  <a:pt x="0" y="325"/>
                  <a:pt x="0" y="325"/>
                  <a:pt x="0" y="325"/>
                </a:cubicBezTo>
                <a:cubicBezTo>
                  <a:pt x="0" y="371"/>
                  <a:pt x="0" y="371"/>
                  <a:pt x="0" y="371"/>
                </a:cubicBezTo>
                <a:cubicBezTo>
                  <a:pt x="372" y="371"/>
                  <a:pt x="372" y="371"/>
                  <a:pt x="372" y="371"/>
                </a:cubicBezTo>
                <a:lnTo>
                  <a:pt x="372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111650" tIns="55825" rIns="111650" bIns="55825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Freeform 13"/>
          <p:cNvSpPr>
            <a:spLocks/>
          </p:cNvSpPr>
          <p:nvPr/>
        </p:nvSpPr>
        <p:spPr bwMode="auto">
          <a:xfrm>
            <a:off x="6429377" y="2618210"/>
            <a:ext cx="986213" cy="985094"/>
          </a:xfrm>
          <a:custGeom>
            <a:avLst/>
            <a:gdLst>
              <a:gd name="T0" fmla="*/ 0 w 371"/>
              <a:gd name="T1" fmla="*/ 0 h 371"/>
              <a:gd name="T2" fmla="*/ 46 w 371"/>
              <a:gd name="T3" fmla="*/ 0 h 371"/>
              <a:gd name="T4" fmla="*/ 46 w 371"/>
              <a:gd name="T5" fmla="*/ 73 h 371"/>
              <a:gd name="T6" fmla="*/ 108 w 371"/>
              <a:gd name="T7" fmla="*/ 90 h 371"/>
              <a:gd name="T8" fmla="*/ 145 w 371"/>
              <a:gd name="T9" fmla="*/ 26 h 371"/>
              <a:gd name="T10" fmla="*/ 226 w 371"/>
              <a:gd name="T11" fmla="*/ 73 h 371"/>
              <a:gd name="T12" fmla="*/ 189 w 371"/>
              <a:gd name="T13" fmla="*/ 136 h 371"/>
              <a:gd name="T14" fmla="*/ 234 w 371"/>
              <a:gd name="T15" fmla="*/ 183 h 371"/>
              <a:gd name="T16" fmla="*/ 298 w 371"/>
              <a:gd name="T17" fmla="*/ 146 h 371"/>
              <a:gd name="T18" fmla="*/ 344 w 371"/>
              <a:gd name="T19" fmla="*/ 225 h 371"/>
              <a:gd name="T20" fmla="*/ 281 w 371"/>
              <a:gd name="T21" fmla="*/ 262 h 371"/>
              <a:gd name="T22" fmla="*/ 297 w 371"/>
              <a:gd name="T23" fmla="*/ 325 h 371"/>
              <a:gd name="T24" fmla="*/ 371 w 371"/>
              <a:gd name="T25" fmla="*/ 325 h 371"/>
              <a:gd name="T26" fmla="*/ 371 w 371"/>
              <a:gd name="T27" fmla="*/ 371 h 371"/>
              <a:gd name="T28" fmla="*/ 0 w 371"/>
              <a:gd name="T29" fmla="*/ 371 h 371"/>
              <a:gd name="T30" fmla="*/ 0 w 371"/>
              <a:gd name="T31" fmla="*/ 0 h 3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371" h="371">
                <a:moveTo>
                  <a:pt x="0" y="0"/>
                </a:moveTo>
                <a:cubicBezTo>
                  <a:pt x="46" y="0"/>
                  <a:pt x="46" y="0"/>
                  <a:pt x="46" y="0"/>
                </a:cubicBezTo>
                <a:cubicBezTo>
                  <a:pt x="46" y="73"/>
                  <a:pt x="46" y="73"/>
                  <a:pt x="46" y="73"/>
                </a:cubicBezTo>
                <a:cubicBezTo>
                  <a:pt x="67" y="77"/>
                  <a:pt x="89" y="83"/>
                  <a:pt x="108" y="90"/>
                </a:cubicBezTo>
                <a:cubicBezTo>
                  <a:pt x="145" y="26"/>
                  <a:pt x="145" y="26"/>
                  <a:pt x="145" y="26"/>
                </a:cubicBezTo>
                <a:cubicBezTo>
                  <a:pt x="226" y="73"/>
                  <a:pt x="226" y="73"/>
                  <a:pt x="226" y="73"/>
                </a:cubicBezTo>
                <a:cubicBezTo>
                  <a:pt x="189" y="136"/>
                  <a:pt x="189" y="136"/>
                  <a:pt x="189" y="136"/>
                </a:cubicBezTo>
                <a:cubicBezTo>
                  <a:pt x="206" y="150"/>
                  <a:pt x="221" y="166"/>
                  <a:pt x="234" y="183"/>
                </a:cubicBezTo>
                <a:cubicBezTo>
                  <a:pt x="298" y="146"/>
                  <a:pt x="298" y="146"/>
                  <a:pt x="298" y="146"/>
                </a:cubicBezTo>
                <a:cubicBezTo>
                  <a:pt x="344" y="225"/>
                  <a:pt x="344" y="225"/>
                  <a:pt x="344" y="225"/>
                </a:cubicBezTo>
                <a:cubicBezTo>
                  <a:pt x="281" y="262"/>
                  <a:pt x="281" y="262"/>
                  <a:pt x="281" y="262"/>
                </a:cubicBezTo>
                <a:cubicBezTo>
                  <a:pt x="289" y="283"/>
                  <a:pt x="294" y="303"/>
                  <a:pt x="297" y="325"/>
                </a:cubicBezTo>
                <a:cubicBezTo>
                  <a:pt x="371" y="325"/>
                  <a:pt x="371" y="325"/>
                  <a:pt x="371" y="325"/>
                </a:cubicBezTo>
                <a:cubicBezTo>
                  <a:pt x="371" y="371"/>
                  <a:pt x="371" y="371"/>
                  <a:pt x="371" y="371"/>
                </a:cubicBezTo>
                <a:cubicBezTo>
                  <a:pt x="0" y="371"/>
                  <a:pt x="0" y="371"/>
                  <a:pt x="0" y="371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111650" tIns="55825" rIns="111650" bIns="55825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" name="Freeform 15"/>
          <p:cNvSpPr>
            <a:spLocks/>
          </p:cNvSpPr>
          <p:nvPr/>
        </p:nvSpPr>
        <p:spPr bwMode="auto">
          <a:xfrm>
            <a:off x="6429377" y="3603306"/>
            <a:ext cx="986213" cy="983975"/>
          </a:xfrm>
          <a:custGeom>
            <a:avLst/>
            <a:gdLst>
              <a:gd name="T0" fmla="*/ 0 w 371"/>
              <a:gd name="T1" fmla="*/ 371 h 371"/>
              <a:gd name="T2" fmla="*/ 46 w 371"/>
              <a:gd name="T3" fmla="*/ 371 h 371"/>
              <a:gd name="T4" fmla="*/ 46 w 371"/>
              <a:gd name="T5" fmla="*/ 299 h 371"/>
              <a:gd name="T6" fmla="*/ 108 w 371"/>
              <a:gd name="T7" fmla="*/ 282 h 371"/>
              <a:gd name="T8" fmla="*/ 145 w 371"/>
              <a:gd name="T9" fmla="*/ 345 h 371"/>
              <a:gd name="T10" fmla="*/ 226 w 371"/>
              <a:gd name="T11" fmla="*/ 299 h 371"/>
              <a:gd name="T12" fmla="*/ 189 w 371"/>
              <a:gd name="T13" fmla="*/ 236 h 371"/>
              <a:gd name="T14" fmla="*/ 234 w 371"/>
              <a:gd name="T15" fmla="*/ 189 h 371"/>
              <a:gd name="T16" fmla="*/ 298 w 371"/>
              <a:gd name="T17" fmla="*/ 226 h 371"/>
              <a:gd name="T18" fmla="*/ 344 w 371"/>
              <a:gd name="T19" fmla="*/ 146 h 371"/>
              <a:gd name="T20" fmla="*/ 281 w 371"/>
              <a:gd name="T21" fmla="*/ 109 h 371"/>
              <a:gd name="T22" fmla="*/ 297 w 371"/>
              <a:gd name="T23" fmla="*/ 46 h 371"/>
              <a:gd name="T24" fmla="*/ 371 w 371"/>
              <a:gd name="T25" fmla="*/ 46 h 371"/>
              <a:gd name="T26" fmla="*/ 371 w 371"/>
              <a:gd name="T27" fmla="*/ 0 h 371"/>
              <a:gd name="T28" fmla="*/ 0 w 371"/>
              <a:gd name="T29" fmla="*/ 0 h 371"/>
              <a:gd name="T30" fmla="*/ 0 w 371"/>
              <a:gd name="T31" fmla="*/ 371 h 3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371" h="371">
                <a:moveTo>
                  <a:pt x="0" y="371"/>
                </a:moveTo>
                <a:cubicBezTo>
                  <a:pt x="46" y="371"/>
                  <a:pt x="46" y="371"/>
                  <a:pt x="46" y="371"/>
                </a:cubicBezTo>
                <a:cubicBezTo>
                  <a:pt x="46" y="299"/>
                  <a:pt x="46" y="299"/>
                  <a:pt x="46" y="299"/>
                </a:cubicBezTo>
                <a:cubicBezTo>
                  <a:pt x="67" y="295"/>
                  <a:pt x="89" y="289"/>
                  <a:pt x="108" y="282"/>
                </a:cubicBezTo>
                <a:cubicBezTo>
                  <a:pt x="145" y="345"/>
                  <a:pt x="145" y="345"/>
                  <a:pt x="145" y="345"/>
                </a:cubicBezTo>
                <a:cubicBezTo>
                  <a:pt x="226" y="299"/>
                  <a:pt x="226" y="299"/>
                  <a:pt x="226" y="299"/>
                </a:cubicBezTo>
                <a:cubicBezTo>
                  <a:pt x="189" y="236"/>
                  <a:pt x="189" y="236"/>
                  <a:pt x="189" y="236"/>
                </a:cubicBezTo>
                <a:cubicBezTo>
                  <a:pt x="206" y="221"/>
                  <a:pt x="221" y="206"/>
                  <a:pt x="234" y="189"/>
                </a:cubicBezTo>
                <a:cubicBezTo>
                  <a:pt x="298" y="226"/>
                  <a:pt x="298" y="226"/>
                  <a:pt x="298" y="226"/>
                </a:cubicBezTo>
                <a:cubicBezTo>
                  <a:pt x="344" y="146"/>
                  <a:pt x="344" y="146"/>
                  <a:pt x="344" y="146"/>
                </a:cubicBezTo>
                <a:cubicBezTo>
                  <a:pt x="281" y="109"/>
                  <a:pt x="281" y="109"/>
                  <a:pt x="281" y="109"/>
                </a:cubicBezTo>
                <a:cubicBezTo>
                  <a:pt x="289" y="89"/>
                  <a:pt x="294" y="69"/>
                  <a:pt x="297" y="46"/>
                </a:cubicBezTo>
                <a:cubicBezTo>
                  <a:pt x="371" y="46"/>
                  <a:pt x="371" y="46"/>
                  <a:pt x="371" y="46"/>
                </a:cubicBezTo>
                <a:cubicBezTo>
                  <a:pt x="371" y="0"/>
                  <a:pt x="371" y="0"/>
                  <a:pt x="371" y="0"/>
                </a:cubicBezTo>
                <a:cubicBezTo>
                  <a:pt x="0" y="0"/>
                  <a:pt x="0" y="0"/>
                  <a:pt x="0" y="0"/>
                </a:cubicBezTo>
                <a:lnTo>
                  <a:pt x="0" y="371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111650" tIns="55825" rIns="111650" bIns="55825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5" name="Freeform 14"/>
          <p:cNvSpPr>
            <a:spLocks/>
          </p:cNvSpPr>
          <p:nvPr/>
        </p:nvSpPr>
        <p:spPr bwMode="auto">
          <a:xfrm>
            <a:off x="5442044" y="3603306"/>
            <a:ext cx="987332" cy="983975"/>
          </a:xfrm>
          <a:custGeom>
            <a:avLst/>
            <a:gdLst>
              <a:gd name="T0" fmla="*/ 372 w 372"/>
              <a:gd name="T1" fmla="*/ 371 h 371"/>
              <a:gd name="T2" fmla="*/ 325 w 372"/>
              <a:gd name="T3" fmla="*/ 371 h 371"/>
              <a:gd name="T4" fmla="*/ 325 w 372"/>
              <a:gd name="T5" fmla="*/ 299 h 371"/>
              <a:gd name="T6" fmla="*/ 263 w 372"/>
              <a:gd name="T7" fmla="*/ 282 h 371"/>
              <a:gd name="T8" fmla="*/ 226 w 372"/>
              <a:gd name="T9" fmla="*/ 345 h 371"/>
              <a:gd name="T10" fmla="*/ 145 w 372"/>
              <a:gd name="T11" fmla="*/ 299 h 371"/>
              <a:gd name="T12" fmla="*/ 182 w 372"/>
              <a:gd name="T13" fmla="*/ 236 h 371"/>
              <a:gd name="T14" fmla="*/ 137 w 372"/>
              <a:gd name="T15" fmla="*/ 189 h 371"/>
              <a:gd name="T16" fmla="*/ 73 w 372"/>
              <a:gd name="T17" fmla="*/ 226 h 371"/>
              <a:gd name="T18" fmla="*/ 28 w 372"/>
              <a:gd name="T19" fmla="*/ 146 h 371"/>
              <a:gd name="T20" fmla="*/ 91 w 372"/>
              <a:gd name="T21" fmla="*/ 109 h 371"/>
              <a:gd name="T22" fmla="*/ 74 w 372"/>
              <a:gd name="T23" fmla="*/ 46 h 371"/>
              <a:gd name="T24" fmla="*/ 0 w 372"/>
              <a:gd name="T25" fmla="*/ 46 h 371"/>
              <a:gd name="T26" fmla="*/ 0 w 372"/>
              <a:gd name="T27" fmla="*/ 0 h 371"/>
              <a:gd name="T28" fmla="*/ 372 w 372"/>
              <a:gd name="T29" fmla="*/ 0 h 371"/>
              <a:gd name="T30" fmla="*/ 372 w 372"/>
              <a:gd name="T31" fmla="*/ 371 h 3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372" h="371">
                <a:moveTo>
                  <a:pt x="372" y="371"/>
                </a:moveTo>
                <a:cubicBezTo>
                  <a:pt x="325" y="371"/>
                  <a:pt x="325" y="371"/>
                  <a:pt x="325" y="371"/>
                </a:cubicBezTo>
                <a:cubicBezTo>
                  <a:pt x="325" y="299"/>
                  <a:pt x="325" y="299"/>
                  <a:pt x="325" y="299"/>
                </a:cubicBezTo>
                <a:cubicBezTo>
                  <a:pt x="304" y="295"/>
                  <a:pt x="282" y="289"/>
                  <a:pt x="263" y="282"/>
                </a:cubicBezTo>
                <a:cubicBezTo>
                  <a:pt x="226" y="345"/>
                  <a:pt x="226" y="345"/>
                  <a:pt x="226" y="345"/>
                </a:cubicBezTo>
                <a:cubicBezTo>
                  <a:pt x="145" y="299"/>
                  <a:pt x="145" y="299"/>
                  <a:pt x="145" y="299"/>
                </a:cubicBezTo>
                <a:cubicBezTo>
                  <a:pt x="182" y="236"/>
                  <a:pt x="182" y="236"/>
                  <a:pt x="182" y="236"/>
                </a:cubicBezTo>
                <a:cubicBezTo>
                  <a:pt x="166" y="221"/>
                  <a:pt x="150" y="206"/>
                  <a:pt x="137" y="189"/>
                </a:cubicBezTo>
                <a:cubicBezTo>
                  <a:pt x="73" y="226"/>
                  <a:pt x="73" y="226"/>
                  <a:pt x="73" y="226"/>
                </a:cubicBezTo>
                <a:cubicBezTo>
                  <a:pt x="28" y="146"/>
                  <a:pt x="28" y="146"/>
                  <a:pt x="28" y="146"/>
                </a:cubicBezTo>
                <a:cubicBezTo>
                  <a:pt x="91" y="109"/>
                  <a:pt x="91" y="109"/>
                  <a:pt x="91" y="109"/>
                </a:cubicBezTo>
                <a:cubicBezTo>
                  <a:pt x="82" y="89"/>
                  <a:pt x="78" y="69"/>
                  <a:pt x="74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0"/>
                  <a:pt x="0" y="0"/>
                  <a:pt x="0" y="0"/>
                </a:cubicBezTo>
                <a:cubicBezTo>
                  <a:pt x="372" y="0"/>
                  <a:pt x="372" y="0"/>
                  <a:pt x="372" y="0"/>
                </a:cubicBezTo>
                <a:lnTo>
                  <a:pt x="372" y="37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111650" tIns="55825" rIns="111650" bIns="55825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Text Placeholder 6"/>
          <p:cNvSpPr>
            <a:spLocks noGrp="1"/>
          </p:cNvSpPr>
          <p:nvPr>
            <p:ph type="body" sz="quarter" idx="4294967295"/>
          </p:nvPr>
        </p:nvSpPr>
        <p:spPr>
          <a:xfrm>
            <a:off x="0" y="3040063"/>
            <a:ext cx="1479550" cy="285750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indent="0" algn="ctr">
              <a:spcBef>
                <a:spcPts val="0"/>
              </a:spcBef>
              <a:buNone/>
            </a:pP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Text Placeholder 7"/>
          <p:cNvSpPr>
            <a:spLocks noGrp="1"/>
          </p:cNvSpPr>
          <p:nvPr>
            <p:ph type="body" sz="quarter" idx="4294967295"/>
          </p:nvPr>
        </p:nvSpPr>
        <p:spPr>
          <a:xfrm>
            <a:off x="0" y="3987800"/>
            <a:ext cx="1479550" cy="287338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indent="0" algn="ctr">
              <a:spcBef>
                <a:spcPts val="0"/>
              </a:spcBef>
              <a:buNone/>
            </a:pPr>
            <a:r>
              <a:rPr lang="zh-CN" altLang="en-US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Freeform 11"/>
          <p:cNvSpPr>
            <a:spLocks noEditPoints="1"/>
          </p:cNvSpPr>
          <p:nvPr/>
        </p:nvSpPr>
        <p:spPr bwMode="auto">
          <a:xfrm>
            <a:off x="4330314" y="2937656"/>
            <a:ext cx="452602" cy="402133"/>
          </a:xfrm>
          <a:custGeom>
            <a:avLst/>
            <a:gdLst>
              <a:gd name="T0" fmla="*/ 133 w 134"/>
              <a:gd name="T1" fmla="*/ 16 h 119"/>
              <a:gd name="T2" fmla="*/ 121 w 134"/>
              <a:gd name="T3" fmla="*/ 5 h 119"/>
              <a:gd name="T4" fmla="*/ 115 w 134"/>
              <a:gd name="T5" fmla="*/ 5 h 119"/>
              <a:gd name="T6" fmla="*/ 114 w 134"/>
              <a:gd name="T7" fmla="*/ 8 h 119"/>
              <a:gd name="T8" fmla="*/ 111 w 134"/>
              <a:gd name="T9" fmla="*/ 9 h 119"/>
              <a:gd name="T10" fmla="*/ 111 w 134"/>
              <a:gd name="T11" fmla="*/ 9 h 119"/>
              <a:gd name="T12" fmla="*/ 81 w 134"/>
              <a:gd name="T13" fmla="*/ 39 h 119"/>
              <a:gd name="T14" fmla="*/ 79 w 134"/>
              <a:gd name="T15" fmla="*/ 47 h 119"/>
              <a:gd name="T16" fmla="*/ 82 w 134"/>
              <a:gd name="T17" fmla="*/ 50 h 119"/>
              <a:gd name="T18" fmla="*/ 82 w 134"/>
              <a:gd name="T19" fmla="*/ 50 h 119"/>
              <a:gd name="T20" fmla="*/ 83 w 134"/>
              <a:gd name="T21" fmla="*/ 51 h 119"/>
              <a:gd name="T22" fmla="*/ 76 w 134"/>
              <a:gd name="T23" fmla="*/ 57 h 119"/>
              <a:gd name="T24" fmla="*/ 54 w 134"/>
              <a:gd name="T25" fmla="*/ 35 h 119"/>
              <a:gd name="T26" fmla="*/ 47 w 134"/>
              <a:gd name="T27" fmla="*/ 10 h 119"/>
              <a:gd name="T28" fmla="*/ 21 w 134"/>
              <a:gd name="T29" fmla="*/ 3 h 119"/>
              <a:gd name="T30" fmla="*/ 36 w 134"/>
              <a:gd name="T31" fmla="*/ 18 h 119"/>
              <a:gd name="T32" fmla="*/ 32 w 134"/>
              <a:gd name="T33" fmla="*/ 32 h 119"/>
              <a:gd name="T34" fmla="*/ 18 w 134"/>
              <a:gd name="T35" fmla="*/ 36 h 119"/>
              <a:gd name="T36" fmla="*/ 3 w 134"/>
              <a:gd name="T37" fmla="*/ 21 h 119"/>
              <a:gd name="T38" fmla="*/ 10 w 134"/>
              <a:gd name="T39" fmla="*/ 47 h 119"/>
              <a:gd name="T40" fmla="*/ 36 w 134"/>
              <a:gd name="T41" fmla="*/ 53 h 119"/>
              <a:gd name="T42" fmla="*/ 37 w 134"/>
              <a:gd name="T43" fmla="*/ 53 h 119"/>
              <a:gd name="T44" fmla="*/ 58 w 134"/>
              <a:gd name="T45" fmla="*/ 75 h 119"/>
              <a:gd name="T46" fmla="*/ 38 w 134"/>
              <a:gd name="T47" fmla="*/ 96 h 119"/>
              <a:gd name="T48" fmla="*/ 36 w 134"/>
              <a:gd name="T49" fmla="*/ 95 h 119"/>
              <a:gd name="T50" fmla="*/ 31 w 134"/>
              <a:gd name="T51" fmla="*/ 99 h 119"/>
              <a:gd name="T52" fmla="*/ 21 w 134"/>
              <a:gd name="T53" fmla="*/ 115 h 119"/>
              <a:gd name="T54" fmla="*/ 23 w 134"/>
              <a:gd name="T55" fmla="*/ 117 h 119"/>
              <a:gd name="T56" fmla="*/ 39 w 134"/>
              <a:gd name="T57" fmla="*/ 107 h 119"/>
              <a:gd name="T58" fmla="*/ 43 w 134"/>
              <a:gd name="T59" fmla="*/ 101 h 119"/>
              <a:gd name="T60" fmla="*/ 42 w 134"/>
              <a:gd name="T61" fmla="*/ 100 h 119"/>
              <a:gd name="T62" fmla="*/ 63 w 134"/>
              <a:gd name="T63" fmla="*/ 80 h 119"/>
              <a:gd name="T64" fmla="*/ 98 w 134"/>
              <a:gd name="T65" fmla="*/ 115 h 119"/>
              <a:gd name="T66" fmla="*/ 107 w 134"/>
              <a:gd name="T67" fmla="*/ 119 h 119"/>
              <a:gd name="T68" fmla="*/ 116 w 134"/>
              <a:gd name="T69" fmla="*/ 115 h 119"/>
              <a:gd name="T70" fmla="*/ 116 w 134"/>
              <a:gd name="T71" fmla="*/ 97 h 119"/>
              <a:gd name="T72" fmla="*/ 81 w 134"/>
              <a:gd name="T73" fmla="*/ 62 h 119"/>
              <a:gd name="T74" fmla="*/ 87 w 134"/>
              <a:gd name="T75" fmla="*/ 56 h 119"/>
              <a:gd name="T76" fmla="*/ 90 w 134"/>
              <a:gd name="T77" fmla="*/ 59 h 119"/>
              <a:gd name="T78" fmla="*/ 98 w 134"/>
              <a:gd name="T79" fmla="*/ 57 h 119"/>
              <a:gd name="T80" fmla="*/ 128 w 134"/>
              <a:gd name="T81" fmla="*/ 26 h 119"/>
              <a:gd name="T82" fmla="*/ 128 w 134"/>
              <a:gd name="T83" fmla="*/ 26 h 119"/>
              <a:gd name="T84" fmla="*/ 128 w 134"/>
              <a:gd name="T85" fmla="*/ 26 h 119"/>
              <a:gd name="T86" fmla="*/ 129 w 134"/>
              <a:gd name="T87" fmla="*/ 23 h 119"/>
              <a:gd name="T88" fmla="*/ 133 w 134"/>
              <a:gd name="T89" fmla="*/ 22 h 119"/>
              <a:gd name="T90" fmla="*/ 133 w 134"/>
              <a:gd name="T91" fmla="*/ 16 h 119"/>
              <a:gd name="T92" fmla="*/ 108 w 134"/>
              <a:gd name="T93" fmla="*/ 103 h 119"/>
              <a:gd name="T94" fmla="*/ 113 w 134"/>
              <a:gd name="T95" fmla="*/ 108 h 119"/>
              <a:gd name="T96" fmla="*/ 108 w 134"/>
              <a:gd name="T97" fmla="*/ 113 h 119"/>
              <a:gd name="T98" fmla="*/ 103 w 134"/>
              <a:gd name="T99" fmla="*/ 108 h 119"/>
              <a:gd name="T100" fmla="*/ 108 w 134"/>
              <a:gd name="T101" fmla="*/ 103 h 119"/>
              <a:gd name="T102" fmla="*/ 91 w 134"/>
              <a:gd name="T103" fmla="*/ 41 h 119"/>
              <a:gd name="T104" fmla="*/ 89 w 134"/>
              <a:gd name="T105" fmla="*/ 39 h 119"/>
              <a:gd name="T106" fmla="*/ 112 w 134"/>
              <a:gd name="T107" fmla="*/ 17 h 119"/>
              <a:gd name="T108" fmla="*/ 114 w 134"/>
              <a:gd name="T109" fmla="*/ 19 h 119"/>
              <a:gd name="T110" fmla="*/ 91 w 134"/>
              <a:gd name="T111" fmla="*/ 41 h 119"/>
              <a:gd name="T112" fmla="*/ 98 w 134"/>
              <a:gd name="T113" fmla="*/ 48 h 119"/>
              <a:gd name="T114" fmla="*/ 96 w 134"/>
              <a:gd name="T115" fmla="*/ 47 h 119"/>
              <a:gd name="T116" fmla="*/ 119 w 134"/>
              <a:gd name="T117" fmla="*/ 24 h 119"/>
              <a:gd name="T118" fmla="*/ 121 w 134"/>
              <a:gd name="T119" fmla="*/ 26 h 119"/>
              <a:gd name="T120" fmla="*/ 98 w 134"/>
              <a:gd name="T121" fmla="*/ 48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134" h="119">
                <a:moveTo>
                  <a:pt x="133" y="16"/>
                </a:moveTo>
                <a:cubicBezTo>
                  <a:pt x="121" y="5"/>
                  <a:pt x="121" y="5"/>
                  <a:pt x="121" y="5"/>
                </a:cubicBezTo>
                <a:cubicBezTo>
                  <a:pt x="119" y="3"/>
                  <a:pt x="117" y="3"/>
                  <a:pt x="115" y="5"/>
                </a:cubicBezTo>
                <a:cubicBezTo>
                  <a:pt x="114" y="6"/>
                  <a:pt x="114" y="7"/>
                  <a:pt x="114" y="8"/>
                </a:cubicBezTo>
                <a:cubicBezTo>
                  <a:pt x="113" y="8"/>
                  <a:pt x="112" y="8"/>
                  <a:pt x="111" y="9"/>
                </a:cubicBezTo>
                <a:cubicBezTo>
                  <a:pt x="111" y="9"/>
                  <a:pt x="111" y="9"/>
                  <a:pt x="111" y="9"/>
                </a:cubicBezTo>
                <a:cubicBezTo>
                  <a:pt x="81" y="39"/>
                  <a:pt x="81" y="39"/>
                  <a:pt x="81" y="39"/>
                </a:cubicBezTo>
                <a:cubicBezTo>
                  <a:pt x="81" y="42"/>
                  <a:pt x="80" y="45"/>
                  <a:pt x="79" y="47"/>
                </a:cubicBezTo>
                <a:cubicBezTo>
                  <a:pt x="82" y="50"/>
                  <a:pt x="82" y="50"/>
                  <a:pt x="82" y="50"/>
                </a:cubicBezTo>
                <a:cubicBezTo>
                  <a:pt x="82" y="50"/>
                  <a:pt x="82" y="50"/>
                  <a:pt x="82" y="50"/>
                </a:cubicBezTo>
                <a:cubicBezTo>
                  <a:pt x="83" y="51"/>
                  <a:pt x="83" y="51"/>
                  <a:pt x="83" y="51"/>
                </a:cubicBezTo>
                <a:cubicBezTo>
                  <a:pt x="76" y="57"/>
                  <a:pt x="76" y="57"/>
                  <a:pt x="76" y="57"/>
                </a:cubicBezTo>
                <a:cubicBezTo>
                  <a:pt x="54" y="35"/>
                  <a:pt x="54" y="35"/>
                  <a:pt x="54" y="35"/>
                </a:cubicBezTo>
                <a:cubicBezTo>
                  <a:pt x="56" y="26"/>
                  <a:pt x="54" y="17"/>
                  <a:pt x="47" y="10"/>
                </a:cubicBezTo>
                <a:cubicBezTo>
                  <a:pt x="40" y="3"/>
                  <a:pt x="30" y="0"/>
                  <a:pt x="21" y="3"/>
                </a:cubicBezTo>
                <a:cubicBezTo>
                  <a:pt x="36" y="18"/>
                  <a:pt x="36" y="18"/>
                  <a:pt x="36" y="18"/>
                </a:cubicBezTo>
                <a:cubicBezTo>
                  <a:pt x="32" y="32"/>
                  <a:pt x="32" y="32"/>
                  <a:pt x="32" y="32"/>
                </a:cubicBezTo>
                <a:cubicBezTo>
                  <a:pt x="18" y="36"/>
                  <a:pt x="18" y="36"/>
                  <a:pt x="18" y="36"/>
                </a:cubicBezTo>
                <a:cubicBezTo>
                  <a:pt x="3" y="21"/>
                  <a:pt x="3" y="21"/>
                  <a:pt x="3" y="21"/>
                </a:cubicBezTo>
                <a:cubicBezTo>
                  <a:pt x="0" y="30"/>
                  <a:pt x="3" y="40"/>
                  <a:pt x="10" y="47"/>
                </a:cubicBezTo>
                <a:cubicBezTo>
                  <a:pt x="17" y="54"/>
                  <a:pt x="27" y="56"/>
                  <a:pt x="36" y="53"/>
                </a:cubicBezTo>
                <a:cubicBezTo>
                  <a:pt x="37" y="53"/>
                  <a:pt x="37" y="53"/>
                  <a:pt x="37" y="53"/>
                </a:cubicBezTo>
                <a:cubicBezTo>
                  <a:pt x="58" y="75"/>
                  <a:pt x="58" y="75"/>
                  <a:pt x="58" y="75"/>
                </a:cubicBezTo>
                <a:cubicBezTo>
                  <a:pt x="38" y="96"/>
                  <a:pt x="38" y="96"/>
                  <a:pt x="38" y="96"/>
                </a:cubicBezTo>
                <a:cubicBezTo>
                  <a:pt x="36" y="95"/>
                  <a:pt x="36" y="95"/>
                  <a:pt x="36" y="95"/>
                </a:cubicBezTo>
                <a:cubicBezTo>
                  <a:pt x="31" y="99"/>
                  <a:pt x="31" y="99"/>
                  <a:pt x="31" y="99"/>
                </a:cubicBezTo>
                <a:cubicBezTo>
                  <a:pt x="21" y="115"/>
                  <a:pt x="21" y="115"/>
                  <a:pt x="21" y="115"/>
                </a:cubicBezTo>
                <a:cubicBezTo>
                  <a:pt x="23" y="117"/>
                  <a:pt x="23" y="117"/>
                  <a:pt x="23" y="117"/>
                </a:cubicBezTo>
                <a:cubicBezTo>
                  <a:pt x="39" y="107"/>
                  <a:pt x="39" y="107"/>
                  <a:pt x="39" y="107"/>
                </a:cubicBezTo>
                <a:cubicBezTo>
                  <a:pt x="43" y="101"/>
                  <a:pt x="43" y="101"/>
                  <a:pt x="43" y="101"/>
                </a:cubicBezTo>
                <a:cubicBezTo>
                  <a:pt x="42" y="100"/>
                  <a:pt x="42" y="100"/>
                  <a:pt x="42" y="100"/>
                </a:cubicBezTo>
                <a:cubicBezTo>
                  <a:pt x="63" y="80"/>
                  <a:pt x="63" y="80"/>
                  <a:pt x="63" y="80"/>
                </a:cubicBezTo>
                <a:cubicBezTo>
                  <a:pt x="98" y="115"/>
                  <a:pt x="98" y="115"/>
                  <a:pt x="98" y="115"/>
                </a:cubicBezTo>
                <a:cubicBezTo>
                  <a:pt x="101" y="117"/>
                  <a:pt x="104" y="119"/>
                  <a:pt x="107" y="119"/>
                </a:cubicBezTo>
                <a:cubicBezTo>
                  <a:pt x="110" y="119"/>
                  <a:pt x="113" y="117"/>
                  <a:pt x="116" y="115"/>
                </a:cubicBezTo>
                <a:cubicBezTo>
                  <a:pt x="121" y="110"/>
                  <a:pt x="121" y="102"/>
                  <a:pt x="116" y="97"/>
                </a:cubicBezTo>
                <a:cubicBezTo>
                  <a:pt x="81" y="62"/>
                  <a:pt x="81" y="62"/>
                  <a:pt x="81" y="62"/>
                </a:cubicBezTo>
                <a:cubicBezTo>
                  <a:pt x="87" y="56"/>
                  <a:pt x="87" y="56"/>
                  <a:pt x="87" y="56"/>
                </a:cubicBezTo>
                <a:cubicBezTo>
                  <a:pt x="90" y="59"/>
                  <a:pt x="90" y="59"/>
                  <a:pt x="90" y="59"/>
                </a:cubicBezTo>
                <a:cubicBezTo>
                  <a:pt x="92" y="57"/>
                  <a:pt x="95" y="56"/>
                  <a:pt x="98" y="57"/>
                </a:cubicBezTo>
                <a:cubicBezTo>
                  <a:pt x="128" y="26"/>
                  <a:pt x="128" y="26"/>
                  <a:pt x="128" y="26"/>
                </a:cubicBezTo>
                <a:cubicBezTo>
                  <a:pt x="128" y="26"/>
                  <a:pt x="128" y="26"/>
                  <a:pt x="128" y="26"/>
                </a:cubicBezTo>
                <a:cubicBezTo>
                  <a:pt x="128" y="26"/>
                  <a:pt x="128" y="26"/>
                  <a:pt x="128" y="26"/>
                </a:cubicBezTo>
                <a:cubicBezTo>
                  <a:pt x="129" y="25"/>
                  <a:pt x="129" y="24"/>
                  <a:pt x="129" y="23"/>
                </a:cubicBezTo>
                <a:cubicBezTo>
                  <a:pt x="130" y="24"/>
                  <a:pt x="132" y="23"/>
                  <a:pt x="133" y="22"/>
                </a:cubicBezTo>
                <a:cubicBezTo>
                  <a:pt x="134" y="21"/>
                  <a:pt x="134" y="18"/>
                  <a:pt x="133" y="16"/>
                </a:cubicBezTo>
                <a:close/>
                <a:moveTo>
                  <a:pt x="108" y="103"/>
                </a:moveTo>
                <a:cubicBezTo>
                  <a:pt x="111" y="103"/>
                  <a:pt x="113" y="106"/>
                  <a:pt x="113" y="108"/>
                </a:cubicBezTo>
                <a:cubicBezTo>
                  <a:pt x="113" y="111"/>
                  <a:pt x="111" y="113"/>
                  <a:pt x="108" y="113"/>
                </a:cubicBezTo>
                <a:cubicBezTo>
                  <a:pt x="105" y="113"/>
                  <a:pt x="103" y="111"/>
                  <a:pt x="103" y="108"/>
                </a:cubicBezTo>
                <a:cubicBezTo>
                  <a:pt x="103" y="106"/>
                  <a:pt x="105" y="103"/>
                  <a:pt x="108" y="103"/>
                </a:cubicBezTo>
                <a:close/>
                <a:moveTo>
                  <a:pt x="91" y="41"/>
                </a:moveTo>
                <a:cubicBezTo>
                  <a:pt x="89" y="39"/>
                  <a:pt x="89" y="39"/>
                  <a:pt x="89" y="39"/>
                </a:cubicBezTo>
                <a:cubicBezTo>
                  <a:pt x="112" y="17"/>
                  <a:pt x="112" y="17"/>
                  <a:pt x="112" y="17"/>
                </a:cubicBezTo>
                <a:cubicBezTo>
                  <a:pt x="114" y="19"/>
                  <a:pt x="114" y="19"/>
                  <a:pt x="114" y="19"/>
                </a:cubicBezTo>
                <a:lnTo>
                  <a:pt x="91" y="41"/>
                </a:lnTo>
                <a:close/>
                <a:moveTo>
                  <a:pt x="98" y="48"/>
                </a:moveTo>
                <a:cubicBezTo>
                  <a:pt x="96" y="47"/>
                  <a:pt x="96" y="47"/>
                  <a:pt x="96" y="47"/>
                </a:cubicBezTo>
                <a:cubicBezTo>
                  <a:pt x="119" y="24"/>
                  <a:pt x="119" y="24"/>
                  <a:pt x="119" y="24"/>
                </a:cubicBezTo>
                <a:cubicBezTo>
                  <a:pt x="121" y="26"/>
                  <a:pt x="121" y="26"/>
                  <a:pt x="121" y="26"/>
                </a:cubicBezTo>
                <a:lnTo>
                  <a:pt x="98" y="4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111650" tIns="55825" rIns="111650" bIns="55825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4343906" y="3896695"/>
            <a:ext cx="440054" cy="437252"/>
            <a:chOff x="7392564" y="5336936"/>
            <a:chExt cx="556472" cy="552928"/>
          </a:xfrm>
          <a:solidFill>
            <a:schemeClr val="bg1"/>
          </a:solidFill>
        </p:grpSpPr>
        <p:sp>
          <p:nvSpPr>
            <p:cNvPr id="35" name="Freeform 8"/>
            <p:cNvSpPr>
              <a:spLocks/>
            </p:cNvSpPr>
            <p:nvPr/>
          </p:nvSpPr>
          <p:spPr bwMode="auto">
            <a:xfrm>
              <a:off x="7392564" y="5740999"/>
              <a:ext cx="148865" cy="148865"/>
            </a:xfrm>
            <a:custGeom>
              <a:avLst/>
              <a:gdLst>
                <a:gd name="T0" fmla="*/ 19 w 42"/>
                <a:gd name="T1" fmla="*/ 1 h 42"/>
                <a:gd name="T2" fmla="*/ 0 w 42"/>
                <a:gd name="T3" fmla="*/ 42 h 42"/>
                <a:gd name="T4" fmla="*/ 42 w 42"/>
                <a:gd name="T5" fmla="*/ 24 h 42"/>
                <a:gd name="T6" fmla="*/ 42 w 42"/>
                <a:gd name="T7" fmla="*/ 24 h 42"/>
                <a:gd name="T8" fmla="*/ 19 w 42"/>
                <a:gd name="T9" fmla="*/ 0 h 42"/>
                <a:gd name="T10" fmla="*/ 19 w 42"/>
                <a:gd name="T11" fmla="*/ 1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2" h="42">
                  <a:moveTo>
                    <a:pt x="19" y="1"/>
                  </a:moveTo>
                  <a:lnTo>
                    <a:pt x="0" y="42"/>
                  </a:lnTo>
                  <a:lnTo>
                    <a:pt x="42" y="24"/>
                  </a:lnTo>
                  <a:lnTo>
                    <a:pt x="42" y="24"/>
                  </a:lnTo>
                  <a:lnTo>
                    <a:pt x="19" y="0"/>
                  </a:lnTo>
                  <a:lnTo>
                    <a:pt x="19" y="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11650" tIns="55825" rIns="111650" bIns="55825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7" name="Freeform 9"/>
            <p:cNvSpPr>
              <a:spLocks/>
            </p:cNvSpPr>
            <p:nvPr/>
          </p:nvSpPr>
          <p:spPr bwMode="auto">
            <a:xfrm>
              <a:off x="7477630" y="5383014"/>
              <a:ext cx="368619" cy="375707"/>
            </a:xfrm>
            <a:custGeom>
              <a:avLst/>
              <a:gdLst>
                <a:gd name="T0" fmla="*/ 94 w 104"/>
                <a:gd name="T1" fmla="*/ 0 h 106"/>
                <a:gd name="T2" fmla="*/ 0 w 104"/>
                <a:gd name="T3" fmla="*/ 96 h 106"/>
                <a:gd name="T4" fmla="*/ 9 w 104"/>
                <a:gd name="T5" fmla="*/ 106 h 106"/>
                <a:gd name="T6" fmla="*/ 104 w 104"/>
                <a:gd name="T7" fmla="*/ 10 h 106"/>
                <a:gd name="T8" fmla="*/ 94 w 104"/>
                <a:gd name="T9" fmla="*/ 0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" h="106">
                  <a:moveTo>
                    <a:pt x="94" y="0"/>
                  </a:moveTo>
                  <a:lnTo>
                    <a:pt x="0" y="96"/>
                  </a:lnTo>
                  <a:lnTo>
                    <a:pt x="9" y="106"/>
                  </a:lnTo>
                  <a:lnTo>
                    <a:pt x="104" y="10"/>
                  </a:lnTo>
                  <a:lnTo>
                    <a:pt x="9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11650" tIns="55825" rIns="111650" bIns="55825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Freeform 10"/>
            <p:cNvSpPr>
              <a:spLocks/>
            </p:cNvSpPr>
            <p:nvPr/>
          </p:nvSpPr>
          <p:spPr bwMode="auto">
            <a:xfrm>
              <a:off x="7527252" y="5439725"/>
              <a:ext cx="368619" cy="368619"/>
            </a:xfrm>
            <a:custGeom>
              <a:avLst/>
              <a:gdLst>
                <a:gd name="T0" fmla="*/ 95 w 104"/>
                <a:gd name="T1" fmla="*/ 0 h 104"/>
                <a:gd name="T2" fmla="*/ 0 w 104"/>
                <a:gd name="T3" fmla="*/ 94 h 104"/>
                <a:gd name="T4" fmla="*/ 10 w 104"/>
                <a:gd name="T5" fmla="*/ 104 h 104"/>
                <a:gd name="T6" fmla="*/ 104 w 104"/>
                <a:gd name="T7" fmla="*/ 9 h 104"/>
                <a:gd name="T8" fmla="*/ 95 w 104"/>
                <a:gd name="T9" fmla="*/ 0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" h="104">
                  <a:moveTo>
                    <a:pt x="95" y="0"/>
                  </a:moveTo>
                  <a:lnTo>
                    <a:pt x="0" y="94"/>
                  </a:lnTo>
                  <a:lnTo>
                    <a:pt x="10" y="104"/>
                  </a:lnTo>
                  <a:lnTo>
                    <a:pt x="104" y="9"/>
                  </a:lnTo>
                  <a:lnTo>
                    <a:pt x="95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11650" tIns="55825" rIns="111650" bIns="55825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Freeform 11"/>
            <p:cNvSpPr>
              <a:spLocks/>
            </p:cNvSpPr>
            <p:nvPr/>
          </p:nvSpPr>
          <p:spPr bwMode="auto">
            <a:xfrm>
              <a:off x="7835615" y="5336936"/>
              <a:ext cx="113421" cy="109878"/>
            </a:xfrm>
            <a:custGeom>
              <a:avLst/>
              <a:gdLst>
                <a:gd name="T0" fmla="*/ 17 w 26"/>
                <a:gd name="T1" fmla="*/ 8 h 26"/>
                <a:gd name="T2" fmla="*/ 0 w 26"/>
                <a:gd name="T3" fmla="*/ 7 h 26"/>
                <a:gd name="T4" fmla="*/ 19 w 26"/>
                <a:gd name="T5" fmla="*/ 26 h 26"/>
                <a:gd name="T6" fmla="*/ 17 w 26"/>
                <a:gd name="T7" fmla="*/ 8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6" h="26">
                  <a:moveTo>
                    <a:pt x="17" y="8"/>
                  </a:moveTo>
                  <a:cubicBezTo>
                    <a:pt x="9" y="0"/>
                    <a:pt x="0" y="7"/>
                    <a:pt x="0" y="7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26" y="17"/>
                    <a:pt x="17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11650" tIns="55825" rIns="111650" bIns="55825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8195924" y="2926885"/>
            <a:ext cx="282643" cy="378920"/>
            <a:chOff x="8025047" y="2676140"/>
            <a:chExt cx="308642" cy="413776"/>
          </a:xfrm>
        </p:grpSpPr>
        <p:sp>
          <p:nvSpPr>
            <p:cNvPr id="41" name="Freeform 62"/>
            <p:cNvSpPr>
              <a:spLocks noEditPoints="1"/>
            </p:cNvSpPr>
            <p:nvPr/>
          </p:nvSpPr>
          <p:spPr bwMode="auto">
            <a:xfrm>
              <a:off x="8025047" y="2676140"/>
              <a:ext cx="233759" cy="413776"/>
            </a:xfrm>
            <a:custGeom>
              <a:avLst/>
              <a:gdLst>
                <a:gd name="T0" fmla="*/ 66 w 73"/>
                <a:gd name="T1" fmla="*/ 105 h 129"/>
                <a:gd name="T2" fmla="*/ 7 w 73"/>
                <a:gd name="T3" fmla="*/ 105 h 129"/>
                <a:gd name="T4" fmla="*/ 7 w 73"/>
                <a:gd name="T5" fmla="*/ 16 h 129"/>
                <a:gd name="T6" fmla="*/ 66 w 73"/>
                <a:gd name="T7" fmla="*/ 16 h 129"/>
                <a:gd name="T8" fmla="*/ 66 w 73"/>
                <a:gd name="T9" fmla="*/ 35 h 129"/>
                <a:gd name="T10" fmla="*/ 73 w 73"/>
                <a:gd name="T11" fmla="*/ 35 h 129"/>
                <a:gd name="T12" fmla="*/ 73 w 73"/>
                <a:gd name="T13" fmla="*/ 10 h 129"/>
                <a:gd name="T14" fmla="*/ 63 w 73"/>
                <a:gd name="T15" fmla="*/ 0 h 129"/>
                <a:gd name="T16" fmla="*/ 9 w 73"/>
                <a:gd name="T17" fmla="*/ 0 h 129"/>
                <a:gd name="T18" fmla="*/ 0 w 73"/>
                <a:gd name="T19" fmla="*/ 10 h 129"/>
                <a:gd name="T20" fmla="*/ 0 w 73"/>
                <a:gd name="T21" fmla="*/ 120 h 129"/>
                <a:gd name="T22" fmla="*/ 9 w 73"/>
                <a:gd name="T23" fmla="*/ 129 h 129"/>
                <a:gd name="T24" fmla="*/ 63 w 73"/>
                <a:gd name="T25" fmla="*/ 129 h 129"/>
                <a:gd name="T26" fmla="*/ 73 w 73"/>
                <a:gd name="T27" fmla="*/ 120 h 129"/>
                <a:gd name="T28" fmla="*/ 73 w 73"/>
                <a:gd name="T29" fmla="*/ 79 h 129"/>
                <a:gd name="T30" fmla="*/ 66 w 73"/>
                <a:gd name="T31" fmla="*/ 79 h 129"/>
                <a:gd name="T32" fmla="*/ 66 w 73"/>
                <a:gd name="T33" fmla="*/ 105 h 129"/>
                <a:gd name="T34" fmla="*/ 57 w 73"/>
                <a:gd name="T35" fmla="*/ 6 h 129"/>
                <a:gd name="T36" fmla="*/ 60 w 73"/>
                <a:gd name="T37" fmla="*/ 9 h 129"/>
                <a:gd name="T38" fmla="*/ 57 w 73"/>
                <a:gd name="T39" fmla="*/ 11 h 129"/>
                <a:gd name="T40" fmla="*/ 55 w 73"/>
                <a:gd name="T41" fmla="*/ 9 h 129"/>
                <a:gd name="T42" fmla="*/ 57 w 73"/>
                <a:gd name="T43" fmla="*/ 6 h 129"/>
                <a:gd name="T44" fmla="*/ 24 w 73"/>
                <a:gd name="T45" fmla="*/ 7 h 129"/>
                <a:gd name="T46" fmla="*/ 49 w 73"/>
                <a:gd name="T47" fmla="*/ 7 h 129"/>
                <a:gd name="T48" fmla="*/ 49 w 73"/>
                <a:gd name="T49" fmla="*/ 10 h 129"/>
                <a:gd name="T50" fmla="*/ 24 w 73"/>
                <a:gd name="T51" fmla="*/ 10 h 129"/>
                <a:gd name="T52" fmla="*/ 24 w 73"/>
                <a:gd name="T53" fmla="*/ 7 h 129"/>
                <a:gd name="T54" fmla="*/ 48 w 73"/>
                <a:gd name="T55" fmla="*/ 119 h 129"/>
                <a:gd name="T56" fmla="*/ 25 w 73"/>
                <a:gd name="T57" fmla="*/ 119 h 129"/>
                <a:gd name="T58" fmla="*/ 25 w 73"/>
                <a:gd name="T59" fmla="*/ 112 h 129"/>
                <a:gd name="T60" fmla="*/ 48 w 73"/>
                <a:gd name="T61" fmla="*/ 112 h 129"/>
                <a:gd name="T62" fmla="*/ 48 w 73"/>
                <a:gd name="T63" fmla="*/ 119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73" h="129">
                  <a:moveTo>
                    <a:pt x="66" y="105"/>
                  </a:moveTo>
                  <a:cubicBezTo>
                    <a:pt x="7" y="105"/>
                    <a:pt x="7" y="105"/>
                    <a:pt x="7" y="105"/>
                  </a:cubicBezTo>
                  <a:cubicBezTo>
                    <a:pt x="7" y="16"/>
                    <a:pt x="7" y="16"/>
                    <a:pt x="7" y="16"/>
                  </a:cubicBezTo>
                  <a:cubicBezTo>
                    <a:pt x="66" y="16"/>
                    <a:pt x="66" y="16"/>
                    <a:pt x="66" y="16"/>
                  </a:cubicBezTo>
                  <a:cubicBezTo>
                    <a:pt x="66" y="35"/>
                    <a:pt x="66" y="35"/>
                    <a:pt x="66" y="35"/>
                  </a:cubicBezTo>
                  <a:cubicBezTo>
                    <a:pt x="73" y="35"/>
                    <a:pt x="73" y="35"/>
                    <a:pt x="73" y="35"/>
                  </a:cubicBezTo>
                  <a:cubicBezTo>
                    <a:pt x="73" y="10"/>
                    <a:pt x="73" y="10"/>
                    <a:pt x="73" y="10"/>
                  </a:cubicBezTo>
                  <a:cubicBezTo>
                    <a:pt x="73" y="5"/>
                    <a:pt x="68" y="0"/>
                    <a:pt x="63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5"/>
                    <a:pt x="0" y="1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0" y="125"/>
                    <a:pt x="4" y="129"/>
                    <a:pt x="9" y="129"/>
                  </a:cubicBezTo>
                  <a:cubicBezTo>
                    <a:pt x="63" y="129"/>
                    <a:pt x="63" y="129"/>
                    <a:pt x="63" y="129"/>
                  </a:cubicBezTo>
                  <a:cubicBezTo>
                    <a:pt x="68" y="129"/>
                    <a:pt x="73" y="125"/>
                    <a:pt x="73" y="120"/>
                  </a:cubicBezTo>
                  <a:cubicBezTo>
                    <a:pt x="73" y="79"/>
                    <a:pt x="73" y="79"/>
                    <a:pt x="73" y="79"/>
                  </a:cubicBezTo>
                  <a:cubicBezTo>
                    <a:pt x="66" y="79"/>
                    <a:pt x="66" y="79"/>
                    <a:pt x="66" y="79"/>
                  </a:cubicBezTo>
                  <a:lnTo>
                    <a:pt x="66" y="105"/>
                  </a:lnTo>
                  <a:close/>
                  <a:moveTo>
                    <a:pt x="57" y="6"/>
                  </a:moveTo>
                  <a:cubicBezTo>
                    <a:pt x="58" y="6"/>
                    <a:pt x="60" y="7"/>
                    <a:pt x="60" y="9"/>
                  </a:cubicBezTo>
                  <a:cubicBezTo>
                    <a:pt x="60" y="10"/>
                    <a:pt x="58" y="11"/>
                    <a:pt x="57" y="11"/>
                  </a:cubicBezTo>
                  <a:cubicBezTo>
                    <a:pt x="56" y="11"/>
                    <a:pt x="55" y="10"/>
                    <a:pt x="55" y="9"/>
                  </a:cubicBezTo>
                  <a:cubicBezTo>
                    <a:pt x="55" y="7"/>
                    <a:pt x="56" y="6"/>
                    <a:pt x="57" y="6"/>
                  </a:cubicBezTo>
                  <a:close/>
                  <a:moveTo>
                    <a:pt x="24" y="7"/>
                  </a:moveTo>
                  <a:cubicBezTo>
                    <a:pt x="49" y="7"/>
                    <a:pt x="49" y="7"/>
                    <a:pt x="49" y="7"/>
                  </a:cubicBezTo>
                  <a:cubicBezTo>
                    <a:pt x="49" y="10"/>
                    <a:pt x="49" y="10"/>
                    <a:pt x="49" y="10"/>
                  </a:cubicBezTo>
                  <a:cubicBezTo>
                    <a:pt x="24" y="10"/>
                    <a:pt x="24" y="10"/>
                    <a:pt x="24" y="10"/>
                  </a:cubicBezTo>
                  <a:lnTo>
                    <a:pt x="24" y="7"/>
                  </a:lnTo>
                  <a:close/>
                  <a:moveTo>
                    <a:pt x="48" y="119"/>
                  </a:moveTo>
                  <a:cubicBezTo>
                    <a:pt x="25" y="119"/>
                    <a:pt x="25" y="119"/>
                    <a:pt x="25" y="119"/>
                  </a:cubicBezTo>
                  <a:cubicBezTo>
                    <a:pt x="25" y="112"/>
                    <a:pt x="25" y="112"/>
                    <a:pt x="25" y="112"/>
                  </a:cubicBezTo>
                  <a:cubicBezTo>
                    <a:pt x="48" y="112"/>
                    <a:pt x="48" y="112"/>
                    <a:pt x="48" y="112"/>
                  </a:cubicBezTo>
                  <a:lnTo>
                    <a:pt x="48" y="11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111650" tIns="55825" rIns="111650" bIns="55825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1" name="Freeform 63"/>
            <p:cNvSpPr>
              <a:spLocks/>
            </p:cNvSpPr>
            <p:nvPr/>
          </p:nvSpPr>
          <p:spPr bwMode="auto">
            <a:xfrm>
              <a:off x="8159041" y="2753123"/>
              <a:ext cx="174648" cy="166585"/>
            </a:xfrm>
            <a:custGeom>
              <a:avLst/>
              <a:gdLst>
                <a:gd name="T0" fmla="*/ 0 w 65"/>
                <a:gd name="T1" fmla="*/ 44 h 62"/>
                <a:gd name="T2" fmla="*/ 8 w 65"/>
                <a:gd name="T3" fmla="*/ 44 h 62"/>
                <a:gd name="T4" fmla="*/ 0 w 65"/>
                <a:gd name="T5" fmla="*/ 62 h 62"/>
                <a:gd name="T6" fmla="*/ 22 w 65"/>
                <a:gd name="T7" fmla="*/ 44 h 62"/>
                <a:gd name="T8" fmla="*/ 65 w 65"/>
                <a:gd name="T9" fmla="*/ 44 h 62"/>
                <a:gd name="T10" fmla="*/ 65 w 65"/>
                <a:gd name="T11" fmla="*/ 0 h 62"/>
                <a:gd name="T12" fmla="*/ 0 w 65"/>
                <a:gd name="T13" fmla="*/ 0 h 62"/>
                <a:gd name="T14" fmla="*/ 0 w 65"/>
                <a:gd name="T15" fmla="*/ 44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5" h="62">
                  <a:moveTo>
                    <a:pt x="0" y="44"/>
                  </a:moveTo>
                  <a:lnTo>
                    <a:pt x="8" y="44"/>
                  </a:lnTo>
                  <a:lnTo>
                    <a:pt x="0" y="62"/>
                  </a:lnTo>
                  <a:lnTo>
                    <a:pt x="22" y="44"/>
                  </a:lnTo>
                  <a:lnTo>
                    <a:pt x="65" y="44"/>
                  </a:lnTo>
                  <a:lnTo>
                    <a:pt x="65" y="0"/>
                  </a:lnTo>
                  <a:lnTo>
                    <a:pt x="0" y="0"/>
                  </a:lnTo>
                  <a:lnTo>
                    <a:pt x="0" y="4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111650" tIns="55825" rIns="111650" bIns="55825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52" name="Freeform 58"/>
          <p:cNvSpPr>
            <a:spLocks/>
          </p:cNvSpPr>
          <p:nvPr/>
        </p:nvSpPr>
        <p:spPr bwMode="auto">
          <a:xfrm>
            <a:off x="8089253" y="3890901"/>
            <a:ext cx="427409" cy="443045"/>
          </a:xfrm>
          <a:custGeom>
            <a:avLst/>
            <a:gdLst>
              <a:gd name="T0" fmla="*/ 99 w 137"/>
              <a:gd name="T1" fmla="*/ 57 h 142"/>
              <a:gd name="T2" fmla="*/ 137 w 137"/>
              <a:gd name="T3" fmla="*/ 57 h 142"/>
              <a:gd name="T4" fmla="*/ 76 w 137"/>
              <a:gd name="T5" fmla="*/ 4 h 142"/>
              <a:gd name="T6" fmla="*/ 69 w 137"/>
              <a:gd name="T7" fmla="*/ 0 h 142"/>
              <a:gd name="T8" fmla="*/ 62 w 137"/>
              <a:gd name="T9" fmla="*/ 4 h 142"/>
              <a:gd name="T10" fmla="*/ 0 w 137"/>
              <a:gd name="T11" fmla="*/ 57 h 142"/>
              <a:gd name="T12" fmla="*/ 39 w 137"/>
              <a:gd name="T13" fmla="*/ 57 h 142"/>
              <a:gd name="T14" fmla="*/ 62 w 137"/>
              <a:gd name="T15" fmla="*/ 5 h 142"/>
              <a:gd name="T16" fmla="*/ 62 w 137"/>
              <a:gd name="T17" fmla="*/ 6 h 142"/>
              <a:gd name="T18" fmla="*/ 44 w 137"/>
              <a:gd name="T19" fmla="*/ 57 h 142"/>
              <a:gd name="T20" fmla="*/ 64 w 137"/>
              <a:gd name="T21" fmla="*/ 57 h 142"/>
              <a:gd name="T22" fmla="*/ 64 w 137"/>
              <a:gd name="T23" fmla="*/ 123 h 142"/>
              <a:gd name="T24" fmla="*/ 64 w 137"/>
              <a:gd name="T25" fmla="*/ 125 h 142"/>
              <a:gd name="T26" fmla="*/ 64 w 137"/>
              <a:gd name="T27" fmla="*/ 130 h 142"/>
              <a:gd name="T28" fmla="*/ 76 w 137"/>
              <a:gd name="T29" fmla="*/ 142 h 142"/>
              <a:gd name="T30" fmla="*/ 88 w 137"/>
              <a:gd name="T31" fmla="*/ 130 h 142"/>
              <a:gd name="T32" fmla="*/ 88 w 137"/>
              <a:gd name="T33" fmla="*/ 125 h 142"/>
              <a:gd name="T34" fmla="*/ 79 w 137"/>
              <a:gd name="T35" fmla="*/ 125 h 142"/>
              <a:gd name="T36" fmla="*/ 79 w 137"/>
              <a:gd name="T37" fmla="*/ 127 h 142"/>
              <a:gd name="T38" fmla="*/ 79 w 137"/>
              <a:gd name="T39" fmla="*/ 130 h 142"/>
              <a:gd name="T40" fmla="*/ 76 w 137"/>
              <a:gd name="T41" fmla="*/ 134 h 142"/>
              <a:gd name="T42" fmla="*/ 72 w 137"/>
              <a:gd name="T43" fmla="*/ 130 h 142"/>
              <a:gd name="T44" fmla="*/ 72 w 137"/>
              <a:gd name="T45" fmla="*/ 127 h 142"/>
              <a:gd name="T46" fmla="*/ 72 w 137"/>
              <a:gd name="T47" fmla="*/ 125 h 142"/>
              <a:gd name="T48" fmla="*/ 72 w 137"/>
              <a:gd name="T49" fmla="*/ 112 h 142"/>
              <a:gd name="T50" fmla="*/ 72 w 137"/>
              <a:gd name="T51" fmla="*/ 57 h 142"/>
              <a:gd name="T52" fmla="*/ 94 w 137"/>
              <a:gd name="T53" fmla="*/ 57 h 142"/>
              <a:gd name="T54" fmla="*/ 76 w 137"/>
              <a:gd name="T55" fmla="*/ 6 h 142"/>
              <a:gd name="T56" fmla="*/ 76 w 137"/>
              <a:gd name="T57" fmla="*/ 5 h 142"/>
              <a:gd name="T58" fmla="*/ 99 w 137"/>
              <a:gd name="T59" fmla="*/ 57 h 1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137" h="142">
                <a:moveTo>
                  <a:pt x="99" y="57"/>
                </a:moveTo>
                <a:cubicBezTo>
                  <a:pt x="137" y="57"/>
                  <a:pt x="137" y="57"/>
                  <a:pt x="137" y="57"/>
                </a:cubicBezTo>
                <a:cubicBezTo>
                  <a:pt x="130" y="29"/>
                  <a:pt x="105" y="7"/>
                  <a:pt x="76" y="4"/>
                </a:cubicBezTo>
                <a:cubicBezTo>
                  <a:pt x="74" y="2"/>
                  <a:pt x="72" y="0"/>
                  <a:pt x="69" y="0"/>
                </a:cubicBezTo>
                <a:cubicBezTo>
                  <a:pt x="66" y="0"/>
                  <a:pt x="64" y="2"/>
                  <a:pt x="62" y="4"/>
                </a:cubicBezTo>
                <a:cubicBezTo>
                  <a:pt x="32" y="7"/>
                  <a:pt x="7" y="28"/>
                  <a:pt x="0" y="57"/>
                </a:cubicBezTo>
                <a:cubicBezTo>
                  <a:pt x="39" y="57"/>
                  <a:pt x="39" y="57"/>
                  <a:pt x="39" y="57"/>
                </a:cubicBezTo>
                <a:cubicBezTo>
                  <a:pt x="39" y="24"/>
                  <a:pt x="58" y="8"/>
                  <a:pt x="62" y="5"/>
                </a:cubicBezTo>
                <a:cubicBezTo>
                  <a:pt x="62" y="5"/>
                  <a:pt x="62" y="5"/>
                  <a:pt x="62" y="6"/>
                </a:cubicBezTo>
                <a:cubicBezTo>
                  <a:pt x="41" y="32"/>
                  <a:pt x="44" y="57"/>
                  <a:pt x="44" y="57"/>
                </a:cubicBezTo>
                <a:cubicBezTo>
                  <a:pt x="64" y="57"/>
                  <a:pt x="64" y="57"/>
                  <a:pt x="64" y="57"/>
                </a:cubicBezTo>
                <a:cubicBezTo>
                  <a:pt x="64" y="123"/>
                  <a:pt x="64" y="123"/>
                  <a:pt x="64" y="123"/>
                </a:cubicBezTo>
                <a:cubicBezTo>
                  <a:pt x="64" y="125"/>
                  <a:pt x="64" y="125"/>
                  <a:pt x="64" y="125"/>
                </a:cubicBezTo>
                <a:cubicBezTo>
                  <a:pt x="64" y="130"/>
                  <a:pt x="64" y="130"/>
                  <a:pt x="64" y="130"/>
                </a:cubicBezTo>
                <a:cubicBezTo>
                  <a:pt x="64" y="137"/>
                  <a:pt x="69" y="142"/>
                  <a:pt x="76" y="142"/>
                </a:cubicBezTo>
                <a:cubicBezTo>
                  <a:pt x="82" y="142"/>
                  <a:pt x="88" y="137"/>
                  <a:pt x="88" y="130"/>
                </a:cubicBezTo>
                <a:cubicBezTo>
                  <a:pt x="88" y="125"/>
                  <a:pt x="88" y="125"/>
                  <a:pt x="88" y="125"/>
                </a:cubicBezTo>
                <a:cubicBezTo>
                  <a:pt x="79" y="125"/>
                  <a:pt x="79" y="125"/>
                  <a:pt x="79" y="125"/>
                </a:cubicBezTo>
                <a:cubicBezTo>
                  <a:pt x="79" y="127"/>
                  <a:pt x="79" y="127"/>
                  <a:pt x="79" y="127"/>
                </a:cubicBezTo>
                <a:cubicBezTo>
                  <a:pt x="79" y="130"/>
                  <a:pt x="79" y="130"/>
                  <a:pt x="79" y="130"/>
                </a:cubicBezTo>
                <a:cubicBezTo>
                  <a:pt x="79" y="132"/>
                  <a:pt x="78" y="134"/>
                  <a:pt x="76" y="134"/>
                </a:cubicBezTo>
                <a:cubicBezTo>
                  <a:pt x="74" y="134"/>
                  <a:pt x="72" y="132"/>
                  <a:pt x="72" y="130"/>
                </a:cubicBezTo>
                <a:cubicBezTo>
                  <a:pt x="72" y="127"/>
                  <a:pt x="72" y="127"/>
                  <a:pt x="72" y="127"/>
                </a:cubicBezTo>
                <a:cubicBezTo>
                  <a:pt x="72" y="125"/>
                  <a:pt x="72" y="125"/>
                  <a:pt x="72" y="125"/>
                </a:cubicBezTo>
                <a:cubicBezTo>
                  <a:pt x="72" y="112"/>
                  <a:pt x="72" y="112"/>
                  <a:pt x="72" y="112"/>
                </a:cubicBezTo>
                <a:cubicBezTo>
                  <a:pt x="72" y="57"/>
                  <a:pt x="72" y="57"/>
                  <a:pt x="72" y="57"/>
                </a:cubicBezTo>
                <a:cubicBezTo>
                  <a:pt x="94" y="57"/>
                  <a:pt x="94" y="57"/>
                  <a:pt x="94" y="57"/>
                </a:cubicBezTo>
                <a:cubicBezTo>
                  <a:pt x="94" y="57"/>
                  <a:pt x="97" y="32"/>
                  <a:pt x="76" y="6"/>
                </a:cubicBezTo>
                <a:cubicBezTo>
                  <a:pt x="76" y="5"/>
                  <a:pt x="76" y="5"/>
                  <a:pt x="76" y="5"/>
                </a:cubicBezTo>
                <a:cubicBezTo>
                  <a:pt x="80" y="8"/>
                  <a:pt x="99" y="24"/>
                  <a:pt x="99" y="5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111650" tIns="55825" rIns="111650" bIns="55825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Text Placeholder 6"/>
          <p:cNvSpPr txBox="1">
            <a:spLocks/>
          </p:cNvSpPr>
          <p:nvPr/>
        </p:nvSpPr>
        <p:spPr>
          <a:xfrm>
            <a:off x="8970700" y="3040603"/>
            <a:ext cx="1479003" cy="307739"/>
          </a:xfrm>
          <a:prstGeom prst="rect">
            <a:avLst/>
          </a:prstGeom>
        </p:spPr>
        <p:txBody>
          <a:bodyPr>
            <a:sp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spcBef>
                <a:spcPts val="0"/>
              </a:spcBef>
              <a:buNone/>
            </a:pPr>
            <a:r>
              <a:rPr lang="zh-CN" altLang="en-US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Text Placeholder 7"/>
          <p:cNvSpPr txBox="1">
            <a:spLocks/>
          </p:cNvSpPr>
          <p:nvPr/>
        </p:nvSpPr>
        <p:spPr>
          <a:xfrm>
            <a:off x="8970742" y="3989053"/>
            <a:ext cx="1479427" cy="307739"/>
          </a:xfrm>
          <a:prstGeom prst="rect">
            <a:avLst/>
          </a:prstGeom>
        </p:spPr>
        <p:txBody>
          <a:bodyPr>
            <a:sp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spcBef>
                <a:spcPts val="0"/>
              </a:spcBef>
              <a:buNone/>
            </a:pPr>
            <a:r>
              <a:rPr lang="zh-CN" altLang="en-US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TextBox 57"/>
          <p:cNvSpPr txBox="1"/>
          <p:nvPr/>
        </p:nvSpPr>
        <p:spPr>
          <a:xfrm>
            <a:off x="2446221" y="4844306"/>
            <a:ext cx="1768355" cy="25850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TextBox 58"/>
          <p:cNvSpPr txBox="1"/>
          <p:nvPr/>
        </p:nvSpPr>
        <p:spPr>
          <a:xfrm>
            <a:off x="2451991" y="5082323"/>
            <a:ext cx="2142474" cy="590858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请替换文字内容，点击添加相关标题文字，修改文字内容，也可以直接复制你的内容到此。，点击添加相关标题文字，修改文字内容，也可以直接复制你的内容到此。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TextBox 57"/>
          <p:cNvSpPr txBox="1"/>
          <p:nvPr/>
        </p:nvSpPr>
        <p:spPr>
          <a:xfrm>
            <a:off x="8205851" y="4844306"/>
            <a:ext cx="1768355" cy="25850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6" name="TextBox 58"/>
          <p:cNvSpPr txBox="1"/>
          <p:nvPr/>
        </p:nvSpPr>
        <p:spPr>
          <a:xfrm>
            <a:off x="8211621" y="5082323"/>
            <a:ext cx="2142474" cy="590858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，点击添加相关标题文字，修改文字内容，也可以直接复制你的内容到此。，点击添加相关标题文字，修改文字内容，也可以直接复制你的内容到此。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Content Placeholder 2"/>
          <p:cNvSpPr txBox="1">
            <a:spLocks/>
          </p:cNvSpPr>
          <p:nvPr/>
        </p:nvSpPr>
        <p:spPr>
          <a:xfrm>
            <a:off x="304800" y="155289"/>
            <a:ext cx="2884215" cy="435262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18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18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9" name="Content Placeholder 2"/>
          <p:cNvSpPr txBox="1">
            <a:spLocks/>
          </p:cNvSpPr>
          <p:nvPr/>
        </p:nvSpPr>
        <p:spPr>
          <a:xfrm>
            <a:off x="314694" y="409095"/>
            <a:ext cx="2658297" cy="315563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altLang="zh-CN" sz="1400" dirty="0">
                <a:solidFill>
                  <a:schemeClr val="bg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400" dirty="0">
              <a:solidFill>
                <a:schemeClr val="bg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267974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3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1000"/>
                            </p:stCondLst>
                            <p:childTnLst>
                              <p:par>
                                <p:cTn id="9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1500"/>
                            </p:stCondLst>
                            <p:childTnLst>
                              <p:par>
                                <p:cTn id="9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  <p:bldP spid="39" grpId="0" animBg="1"/>
      <p:bldP spid="42" grpId="0" animBg="1"/>
      <p:bldP spid="45" grpId="0" animBg="1"/>
      <p:bldP spid="46" grpId="0" build="p"/>
      <p:bldP spid="47" grpId="0" build="p"/>
      <p:bldP spid="33" grpId="0" animBg="1"/>
      <p:bldP spid="52" grpId="0" animBg="1"/>
      <p:bldP spid="43" grpId="0" build="p"/>
      <p:bldP spid="44" grpId="0" build="p"/>
      <p:bldP spid="53" grpId="0"/>
      <p:bldP spid="54" grpId="0"/>
      <p:bldP spid="55" grpId="0"/>
      <p:bldP spid="5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直线连接符 9"/>
          <p:cNvCxnSpPr/>
          <p:nvPr/>
        </p:nvCxnSpPr>
        <p:spPr>
          <a:xfrm>
            <a:off x="-98615" y="3278180"/>
            <a:ext cx="12858044" cy="0"/>
          </a:xfrm>
          <a:prstGeom prst="line">
            <a:avLst/>
          </a:prstGeom>
          <a:ln w="12700" cmpd="sng">
            <a:solidFill>
              <a:srgbClr val="FFFFFF"/>
            </a:solidFill>
            <a:prstDash val="dash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" name="椭圆 3"/>
          <p:cNvSpPr/>
          <p:nvPr/>
        </p:nvSpPr>
        <p:spPr>
          <a:xfrm>
            <a:off x="875109" y="2162105"/>
            <a:ext cx="2023227" cy="2023227"/>
          </a:xfrm>
          <a:prstGeom prst="ellipse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2669"/>
          </a:p>
        </p:txBody>
      </p:sp>
      <p:sp>
        <p:nvSpPr>
          <p:cNvPr id="21" name="TextBox 15"/>
          <p:cNvSpPr txBox="1"/>
          <p:nvPr/>
        </p:nvSpPr>
        <p:spPr>
          <a:xfrm>
            <a:off x="531756" y="5089184"/>
            <a:ext cx="2709932" cy="838853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22" name="TextBox 16"/>
          <p:cNvSpPr txBox="1"/>
          <p:nvPr/>
        </p:nvSpPr>
        <p:spPr>
          <a:xfrm>
            <a:off x="531756" y="4768453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椭圆 40"/>
          <p:cNvSpPr/>
          <p:nvPr/>
        </p:nvSpPr>
        <p:spPr>
          <a:xfrm>
            <a:off x="3942159" y="2162105"/>
            <a:ext cx="2023227" cy="2023227"/>
          </a:xfrm>
          <a:prstGeom prst="ellipse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2669"/>
          </a:p>
        </p:txBody>
      </p:sp>
      <p:sp>
        <p:nvSpPr>
          <p:cNvPr id="42" name="TextBox 15"/>
          <p:cNvSpPr txBox="1"/>
          <p:nvPr/>
        </p:nvSpPr>
        <p:spPr>
          <a:xfrm>
            <a:off x="3598806" y="5089184"/>
            <a:ext cx="2709932" cy="838853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43" name="TextBox 16"/>
          <p:cNvSpPr txBox="1"/>
          <p:nvPr/>
        </p:nvSpPr>
        <p:spPr>
          <a:xfrm>
            <a:off x="3598806" y="4768453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4" name="椭圆 43"/>
          <p:cNvSpPr/>
          <p:nvPr/>
        </p:nvSpPr>
        <p:spPr>
          <a:xfrm>
            <a:off x="6818709" y="2162105"/>
            <a:ext cx="2023227" cy="2023227"/>
          </a:xfrm>
          <a:prstGeom prst="ellipse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2669"/>
          </a:p>
        </p:txBody>
      </p:sp>
      <p:sp>
        <p:nvSpPr>
          <p:cNvPr id="45" name="TextBox 15"/>
          <p:cNvSpPr txBox="1"/>
          <p:nvPr/>
        </p:nvSpPr>
        <p:spPr>
          <a:xfrm>
            <a:off x="6475356" y="5089184"/>
            <a:ext cx="2709932" cy="838853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46" name="TextBox 16"/>
          <p:cNvSpPr txBox="1"/>
          <p:nvPr/>
        </p:nvSpPr>
        <p:spPr>
          <a:xfrm>
            <a:off x="6475356" y="4768453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7" name="椭圆 46"/>
          <p:cNvSpPr/>
          <p:nvPr/>
        </p:nvSpPr>
        <p:spPr>
          <a:xfrm>
            <a:off x="9885759" y="2162105"/>
            <a:ext cx="2023227" cy="2023227"/>
          </a:xfrm>
          <a:prstGeom prst="ellipse">
            <a:avLst/>
          </a:prstGeom>
          <a:blipFill dpi="0"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2669"/>
          </a:p>
        </p:txBody>
      </p:sp>
      <p:sp>
        <p:nvSpPr>
          <p:cNvPr id="48" name="TextBox 15"/>
          <p:cNvSpPr txBox="1"/>
          <p:nvPr/>
        </p:nvSpPr>
        <p:spPr>
          <a:xfrm>
            <a:off x="9542406" y="5089184"/>
            <a:ext cx="2709932" cy="838853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49" name="TextBox 16"/>
          <p:cNvSpPr txBox="1"/>
          <p:nvPr/>
        </p:nvSpPr>
        <p:spPr>
          <a:xfrm>
            <a:off x="9542406" y="4768453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Content Placeholder 2"/>
          <p:cNvSpPr txBox="1">
            <a:spLocks/>
          </p:cNvSpPr>
          <p:nvPr/>
        </p:nvSpPr>
        <p:spPr>
          <a:xfrm>
            <a:off x="304800" y="155289"/>
            <a:ext cx="2884215" cy="435262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18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18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9" name="Content Placeholder 2"/>
          <p:cNvSpPr txBox="1">
            <a:spLocks/>
          </p:cNvSpPr>
          <p:nvPr/>
        </p:nvSpPr>
        <p:spPr>
          <a:xfrm>
            <a:off x="314694" y="409095"/>
            <a:ext cx="2658297" cy="315563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altLang="zh-CN" sz="1400" dirty="0">
                <a:solidFill>
                  <a:schemeClr val="bg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400" dirty="0">
              <a:solidFill>
                <a:schemeClr val="bg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79789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750"/>
                            </p:stCondLst>
                            <p:childTnLst>
                              <p:par>
                                <p:cTn id="22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8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300"/>
                            </p:stCondLst>
                            <p:childTnLst>
                              <p:par>
                                <p:cTn id="33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35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850"/>
                            </p:stCondLst>
                            <p:childTnLst>
                              <p:par>
                                <p:cTn id="44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9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6400"/>
                            </p:stCondLst>
                            <p:childTnLst>
                              <p:par>
                                <p:cTn id="55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7450"/>
                            </p:stCondLst>
                            <p:childTnLst>
                              <p:par>
                                <p:cTn id="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1" grpId="0"/>
      <p:bldP spid="22" grpId="0"/>
      <p:bldP spid="41" grpId="0" animBg="1"/>
      <p:bldP spid="42" grpId="0"/>
      <p:bldP spid="43" grpId="0"/>
      <p:bldP spid="44" grpId="0" animBg="1"/>
      <p:bldP spid="45" grpId="0"/>
      <p:bldP spid="46" grpId="0"/>
      <p:bldP spid="47" grpId="0" animBg="1"/>
      <p:bldP spid="48" grpId="0"/>
      <p:bldP spid="4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/>
        </p:nvSpPr>
        <p:spPr>
          <a:xfrm>
            <a:off x="11685959" y="6352629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www.1ppt.com/jiaoan/ 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论坛：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www.1ppt.cn</a:t>
            </a:r>
            <a:endParaRPr kumimoji="0" lang="en-US" altLang="zh-CN" sz="1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</a:endParaRPr>
          </a:p>
        </p:txBody>
      </p:sp>
      <p:sp>
        <p:nvSpPr>
          <p:cNvPr id="332" name="矩形 331"/>
          <p:cNvSpPr/>
          <p:nvPr/>
        </p:nvSpPr>
        <p:spPr>
          <a:xfrm>
            <a:off x="0" y="0"/>
            <a:ext cx="12858750" cy="7243762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03" name="直接连接符 102"/>
          <p:cNvCxnSpPr/>
          <p:nvPr/>
        </p:nvCxnSpPr>
        <p:spPr>
          <a:xfrm flipV="1">
            <a:off x="3948766" y="2573668"/>
            <a:ext cx="4961218" cy="8799"/>
          </a:xfrm>
          <a:prstGeom prst="line">
            <a:avLst/>
          </a:prstGeom>
          <a:ln w="95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4" name="TextBox 10"/>
          <p:cNvSpPr txBox="1"/>
          <p:nvPr/>
        </p:nvSpPr>
        <p:spPr>
          <a:xfrm>
            <a:off x="3590136" y="1024037"/>
            <a:ext cx="5678479" cy="900246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algn="ctr">
              <a:buNone/>
            </a:pPr>
            <a:r>
              <a:rPr lang="zh-CN" altLang="en-US" sz="5400" dirty="0" smtClean="0">
                <a:solidFill>
                  <a:schemeClr val="bg1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Arial" panose="020B0604020202020204" pitchFamily="34" charset="0"/>
              </a:rPr>
              <a:t>工作总结新年计划</a:t>
            </a:r>
            <a:endParaRPr lang="zh-CN" altLang="en-US" sz="5400" dirty="0">
              <a:solidFill>
                <a:schemeClr val="bg1"/>
              </a:solidFill>
              <a:latin typeface="方正正准黑简体" panose="02000000000000000000" pitchFamily="2" charset="-122"/>
              <a:ea typeface="方正正准黑简体" panose="02000000000000000000" pitchFamily="2" charset="-122"/>
              <a:cs typeface="Arial" panose="020B0604020202020204" pitchFamily="34" charset="0"/>
            </a:endParaRPr>
          </a:p>
        </p:txBody>
      </p:sp>
      <p:sp>
        <p:nvSpPr>
          <p:cNvPr id="111" name="矩形 110"/>
          <p:cNvSpPr/>
          <p:nvPr/>
        </p:nvSpPr>
        <p:spPr>
          <a:xfrm>
            <a:off x="3659939" y="2327704"/>
            <a:ext cx="5538873" cy="207749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algn="just"/>
            <a:r>
              <a:rPr lang="en-US" altLang="zh-CN" sz="900" dirty="0" smtClean="0">
                <a:solidFill>
                  <a:schemeClr val="bg1"/>
                </a:solidFill>
                <a:latin typeface="+mj-lt"/>
                <a:ea typeface="Source Han Sans ExtraLight" panose="020B0200000000000000" pitchFamily="34" charset="-122"/>
                <a:cs typeface="Arial" panose="020B0604020202020204" pitchFamily="34" charset="0"/>
              </a:rPr>
              <a:t>Click add related title text, and click add related title text, click add related title text, click on add related title words.</a:t>
            </a:r>
            <a:endParaRPr lang="en-US" altLang="zh-CN" sz="900" dirty="0">
              <a:solidFill>
                <a:schemeClr val="bg1"/>
              </a:solidFill>
              <a:latin typeface="+mj-lt"/>
              <a:ea typeface="Source Han Sans ExtraLight" panose="020B0200000000000000" pitchFamily="34" charset="-122"/>
              <a:cs typeface="Arial" panose="020B0604020202020204" pitchFamily="34" charset="0"/>
            </a:endParaRPr>
          </a:p>
        </p:txBody>
      </p:sp>
      <p:sp>
        <p:nvSpPr>
          <p:cNvPr id="112" name="矩形 111"/>
          <p:cNvSpPr/>
          <p:nvPr/>
        </p:nvSpPr>
        <p:spPr>
          <a:xfrm>
            <a:off x="4741363" y="1912463"/>
            <a:ext cx="3376025" cy="377026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algn="just"/>
            <a:r>
              <a:rPr lang="en-US" altLang="zh-CN" sz="2000" dirty="0" smtClean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BUSINESS POWERPOINT</a:t>
            </a:r>
            <a:endParaRPr lang="en-US" altLang="zh-CN" sz="2000" dirty="0">
              <a:solidFill>
                <a:schemeClr val="bg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grpSp>
        <p:nvGrpSpPr>
          <p:cNvPr id="113" name="组合 112"/>
          <p:cNvGrpSpPr/>
          <p:nvPr/>
        </p:nvGrpSpPr>
        <p:grpSpPr>
          <a:xfrm>
            <a:off x="4374864" y="2949200"/>
            <a:ext cx="4109022" cy="307777"/>
            <a:chOff x="4711919" y="4416522"/>
            <a:chExt cx="4109022" cy="307777"/>
          </a:xfrm>
        </p:grpSpPr>
        <p:sp>
          <p:nvSpPr>
            <p:cNvPr id="114" name="矩形 259"/>
            <p:cNvSpPr>
              <a:spLocks noChangeArrowheads="1"/>
            </p:cNvSpPr>
            <p:nvPr/>
          </p:nvSpPr>
          <p:spPr bwMode="auto">
            <a:xfrm>
              <a:off x="4711919" y="4416522"/>
              <a:ext cx="1497053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algn="ctr">
                <a:buNone/>
              </a:pPr>
              <a:endParaRPr lang="zh-CN" altLang="en-US" sz="1400" cap="all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15" name="矩形 259"/>
            <p:cNvSpPr>
              <a:spLocks noChangeArrowheads="1"/>
            </p:cNvSpPr>
            <p:nvPr/>
          </p:nvSpPr>
          <p:spPr bwMode="auto">
            <a:xfrm>
              <a:off x="6560685" y="4461789"/>
              <a:ext cx="2260256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algn="ctr">
                <a:buNone/>
              </a:pPr>
              <a:r>
                <a:rPr lang="en-US" altLang="zh-CN" sz="800" cap="all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Report person: package diagram</a:t>
              </a:r>
              <a:endParaRPr lang="zh-CN" altLang="en-US" sz="800" cap="all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7511799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3" presetClass="entr" presetSubtype="28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33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33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" presetClass="entr" presetSubtype="2" fill="hold" grpId="0" nodeType="clickEffect" p14:presetBounceEnd="21250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1250">
                                          <p:cBhvr additive="base">
                                            <p:cTn id="13" dur="800" fill="hold"/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1250">
                                          <p:cBhvr additive="base">
                                            <p:cTn id="14" dur="800" fill="hold"/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5" fill="hold">
                          <p:stCondLst>
                            <p:cond delay="indefinite"/>
                          </p:stCondLst>
                          <p:childTnLst>
                            <p:par>
                              <p:cTn id="1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7" presetID="2" presetClass="entr" presetSubtype="2" fill="hold" grpId="0" nodeType="clickEffect" p14:presetBounceEnd="20000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19" dur="500" fill="hold"/>
                                            <p:tgtEl>
                                              <p:spTgt spid="1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20" dur="500" fill="hold"/>
                                            <p:tgtEl>
                                              <p:spTgt spid="1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1" fill="hold">
                          <p:stCondLst>
                            <p:cond delay="indefinite"/>
                          </p:stCondLst>
                          <p:childTnLst>
                            <p:par>
                              <p:cTn id="2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3" presetID="41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6140"/>
                                      </p:iterate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9" dur="500" tmFilter="0,0; .5, 1; 1, 1"/>
                                            <p:tgtEl>
                                              <p:spTgt spid="1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0" fill="hold">
                          <p:stCondLst>
                            <p:cond delay="indefinite"/>
                          </p:stCondLst>
                          <p:childTnLst>
                            <p:par>
                              <p:cTn id="3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2" presetID="22" presetClass="entr" presetSubtype="4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4" dur="500"/>
                                            <p:tgtEl>
                                              <p:spTgt spid="10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36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1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1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0" dur="500"/>
                                            <p:tgtEl>
                                              <p:spTgt spid="1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32" grpId="0" animBg="1"/>
          <p:bldP spid="104" grpId="0"/>
          <p:bldP spid="111" grpId="0"/>
          <p:bldP spid="112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3" presetClass="entr" presetSubtype="28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33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33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" presetClass="entr" presetSubtype="2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800" fill="hold"/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" dur="800" fill="hold"/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5" fill="hold">
                          <p:stCondLst>
                            <p:cond delay="indefinite"/>
                          </p:stCondLst>
                          <p:childTnLst>
                            <p:par>
                              <p:cTn id="1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7" presetID="2" presetClass="entr" presetSubtype="2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1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1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1" fill="hold">
                          <p:stCondLst>
                            <p:cond delay="indefinite"/>
                          </p:stCondLst>
                          <p:childTnLst>
                            <p:par>
                              <p:cTn id="2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3" presetID="41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6140"/>
                                      </p:iterate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9" dur="500" tmFilter="0,0; .5, 1; 1, 1"/>
                                            <p:tgtEl>
                                              <p:spTgt spid="1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0" fill="hold">
                          <p:stCondLst>
                            <p:cond delay="indefinite"/>
                          </p:stCondLst>
                          <p:childTnLst>
                            <p:par>
                              <p:cTn id="3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2" presetID="22" presetClass="entr" presetSubtype="4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4" dur="500"/>
                                            <p:tgtEl>
                                              <p:spTgt spid="10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36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1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1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0" dur="500"/>
                                            <p:tgtEl>
                                              <p:spTgt spid="1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32" grpId="0" animBg="1"/>
          <p:bldP spid="104" grpId="0"/>
          <p:bldP spid="111" grpId="0"/>
          <p:bldP spid="112" grpId="0"/>
        </p:bldLst>
      </p:timing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金融行业模板"/>
</p:tagLst>
</file>

<file path=ppt/theme/theme1.xml><?xml version="1.0" encoding="utf-8"?>
<a:theme xmlns:a="http://schemas.openxmlformats.org/drawingml/2006/main" name="第一PPT，www.1ppt.com">
  <a:themeElements>
    <a:clrScheme name="自定义 124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EE8615"/>
      </a:accent1>
      <a:accent2>
        <a:srgbClr val="003E60"/>
      </a:accent2>
      <a:accent3>
        <a:srgbClr val="EE8615"/>
      </a:accent3>
      <a:accent4>
        <a:srgbClr val="003E60"/>
      </a:accent4>
      <a:accent5>
        <a:srgbClr val="EE8615"/>
      </a:accent5>
      <a:accent6>
        <a:srgbClr val="003E60"/>
      </a:accent6>
      <a:hlink>
        <a:srgbClr val="EE8615"/>
      </a:hlink>
      <a:folHlink>
        <a:srgbClr val="003E60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3239</Words>
  <Application>Microsoft Office PowerPoint</Application>
  <PresentationFormat>自定义</PresentationFormat>
  <Paragraphs>233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6" baseType="lpstr">
      <vt:lpstr>HelveticaNeueLT Pro 35 Th</vt:lpstr>
      <vt:lpstr>맑은 고딕</vt:lpstr>
      <vt:lpstr>Source Han Sans ExtraLight</vt:lpstr>
      <vt:lpstr>冬青黑体简体中文 W3</vt:lpstr>
      <vt:lpstr>方正正准黑简体</vt:lpstr>
      <vt:lpstr>宋体</vt:lpstr>
      <vt:lpstr>微软雅黑</vt:lpstr>
      <vt:lpstr>Agency FB</vt:lpstr>
      <vt:lpstr>Arial</vt:lpstr>
      <vt:lpstr>Calibri</vt:lpstr>
      <vt:lpstr>Calibri Light</vt:lpstr>
      <vt:lpstr>Roboto</vt:lpstr>
      <vt:lpstr>Wingdings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金融行业模板</dc:title>
  <dc:creator/>
  <cp:keywords>第一PPT模板网：www.1ppt.com</cp:keywords>
  <cp:lastModifiedBy/>
  <cp:revision>1</cp:revision>
  <dcterms:created xsi:type="dcterms:W3CDTF">2016-10-17T14:00:15Z</dcterms:created>
  <dcterms:modified xsi:type="dcterms:W3CDTF">2019-02-14T05:50:00Z</dcterms:modified>
</cp:coreProperties>
</file>