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6" r:id="rId5"/>
    <p:sldId id="261" r:id="rId6"/>
    <p:sldId id="267" r:id="rId7"/>
    <p:sldId id="260" r:id="rId8"/>
    <p:sldId id="259" r:id="rId9"/>
    <p:sldId id="269" r:id="rId10"/>
    <p:sldId id="268" r:id="rId11"/>
    <p:sldId id="262" r:id="rId12"/>
    <p:sldId id="263" r:id="rId13"/>
    <p:sldId id="270" r:id="rId14"/>
    <p:sldId id="271" r:id="rId15"/>
    <p:sldId id="264" r:id="rId16"/>
    <p:sldId id="265" r:id="rId17"/>
    <p:sldId id="272" r:id="rId18"/>
    <p:sldId id="273" r:id="rId19"/>
    <p:sldId id="274" r:id="rId20"/>
    <p:sldId id="275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376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58" autoAdjust="0"/>
    <p:restoredTop sz="99516" autoAdjust="0"/>
  </p:normalViewPr>
  <p:slideViewPr>
    <p:cSldViewPr snapToGrid="0">
      <p:cViewPr varScale="1">
        <p:scale>
          <a:sx n="92" d="100"/>
          <a:sy n="92" d="100"/>
        </p:scale>
        <p:origin x="52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778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/>
              <a:t> 旗舰店</a:t>
            </a:r>
            <a:r>
              <a:rPr lang="en-US" altLang="zh-CN" dirty="0" smtClean="0"/>
              <a:t>https://liangliangtuwen.tmall.com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90869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1762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316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91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1416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387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666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065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7154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3057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4705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251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633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322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546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3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1276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4549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0877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001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任意多边形: 形状 8"/>
          <p:cNvSpPr/>
          <p:nvPr userDrawn="1"/>
        </p:nvSpPr>
        <p:spPr>
          <a:xfrm flipH="1">
            <a:off x="0" y="354422"/>
            <a:ext cx="800100" cy="477760"/>
          </a:xfrm>
          <a:custGeom>
            <a:avLst/>
            <a:gdLst>
              <a:gd name="connsiteX0" fmla="*/ 800100 w 800100"/>
              <a:gd name="connsiteY0" fmla="*/ 0 h 477760"/>
              <a:gd name="connsiteX1" fmla="*/ 0 w 800100"/>
              <a:gd name="connsiteY1" fmla="*/ 0 h 477760"/>
              <a:gd name="connsiteX2" fmla="*/ 119316 w 800100"/>
              <a:gd name="connsiteY2" fmla="*/ 477760 h 477760"/>
              <a:gd name="connsiteX3" fmla="*/ 800100 w 800100"/>
              <a:gd name="connsiteY3" fmla="*/ 477760 h 477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0100" h="477760">
                <a:moveTo>
                  <a:pt x="800100" y="0"/>
                </a:moveTo>
                <a:lnTo>
                  <a:pt x="0" y="0"/>
                </a:lnTo>
                <a:lnTo>
                  <a:pt x="119316" y="477760"/>
                </a:lnTo>
                <a:lnTo>
                  <a:pt x="800100" y="47776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900479" y="337344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7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900479" y="616744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4DD15-DB00-4995-98F9-A18A9DB8BD74}" type="datetimeFigureOut">
              <a:rPr lang="zh-CN" altLang="en-US" smtClean="0"/>
              <a:pPr/>
              <a:t>2018/6/2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0F28C-1286-4AF3-B388-021D3A2E22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/>
          <p:cNvSpPr/>
          <p:nvPr/>
        </p:nvSpPr>
        <p:spPr bwMode="auto">
          <a:xfrm>
            <a:off x="4971404" y="1280863"/>
            <a:ext cx="277933" cy="255630"/>
          </a:xfrm>
          <a:custGeom>
            <a:avLst/>
            <a:gdLst>
              <a:gd name="T0" fmla="*/ 162 w 162"/>
              <a:gd name="T1" fmla="*/ 0 h 149"/>
              <a:gd name="T2" fmla="*/ 0 w 162"/>
              <a:gd name="T3" fmla="*/ 149 h 149"/>
              <a:gd name="T4" fmla="*/ 162 w 162"/>
              <a:gd name="T5" fmla="*/ 149 h 149"/>
              <a:gd name="T6" fmla="*/ 162 w 162"/>
              <a:gd name="T7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2" h="149">
                <a:moveTo>
                  <a:pt x="162" y="0"/>
                </a:moveTo>
                <a:lnTo>
                  <a:pt x="0" y="149"/>
                </a:lnTo>
                <a:lnTo>
                  <a:pt x="162" y="149"/>
                </a:lnTo>
                <a:lnTo>
                  <a:pt x="162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8"/>
          <p:cNvSpPr/>
          <p:nvPr/>
        </p:nvSpPr>
        <p:spPr bwMode="auto">
          <a:xfrm>
            <a:off x="6942667" y="1280863"/>
            <a:ext cx="277933" cy="255630"/>
          </a:xfrm>
          <a:custGeom>
            <a:avLst/>
            <a:gdLst>
              <a:gd name="T0" fmla="*/ 0 w 162"/>
              <a:gd name="T1" fmla="*/ 0 h 149"/>
              <a:gd name="T2" fmla="*/ 162 w 162"/>
              <a:gd name="T3" fmla="*/ 149 h 149"/>
              <a:gd name="T4" fmla="*/ 0 w 162"/>
              <a:gd name="T5" fmla="*/ 149 h 149"/>
              <a:gd name="T6" fmla="*/ 0 w 162"/>
              <a:gd name="T7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2" h="149">
                <a:moveTo>
                  <a:pt x="0" y="0"/>
                </a:moveTo>
                <a:lnTo>
                  <a:pt x="162" y="149"/>
                </a:lnTo>
                <a:lnTo>
                  <a:pt x="0" y="14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1530332"/>
            <a:ext cx="12192001" cy="31468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6"/>
          <p:cNvSpPr/>
          <p:nvPr/>
        </p:nvSpPr>
        <p:spPr bwMode="auto">
          <a:xfrm>
            <a:off x="5249337" y="1280863"/>
            <a:ext cx="1693331" cy="1240404"/>
          </a:xfrm>
          <a:custGeom>
            <a:avLst/>
            <a:gdLst>
              <a:gd name="T0" fmla="*/ 491 w 987"/>
              <a:gd name="T1" fmla="*/ 723 h 723"/>
              <a:gd name="T2" fmla="*/ 496 w 987"/>
              <a:gd name="T3" fmla="*/ 723 h 723"/>
              <a:gd name="T4" fmla="*/ 987 w 987"/>
              <a:gd name="T5" fmla="*/ 512 h 723"/>
              <a:gd name="T6" fmla="*/ 987 w 987"/>
              <a:gd name="T7" fmla="*/ 0 h 723"/>
              <a:gd name="T8" fmla="*/ 0 w 987"/>
              <a:gd name="T9" fmla="*/ 0 h 723"/>
              <a:gd name="T10" fmla="*/ 0 w 987"/>
              <a:gd name="T11" fmla="*/ 512 h 723"/>
              <a:gd name="T12" fmla="*/ 491 w 987"/>
              <a:gd name="T13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723">
                <a:moveTo>
                  <a:pt x="491" y="723"/>
                </a:moveTo>
                <a:lnTo>
                  <a:pt x="496" y="723"/>
                </a:lnTo>
                <a:lnTo>
                  <a:pt x="987" y="512"/>
                </a:lnTo>
                <a:lnTo>
                  <a:pt x="987" y="0"/>
                </a:lnTo>
                <a:lnTo>
                  <a:pt x="0" y="0"/>
                </a:lnTo>
                <a:lnTo>
                  <a:pt x="0" y="512"/>
                </a:lnTo>
                <a:lnTo>
                  <a:pt x="491" y="72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403599" y="2988762"/>
            <a:ext cx="5384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艺术生涯职业规划书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i="0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96760" y="3674473"/>
            <a:ext cx="4998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College students career planning template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6357264" y="5243976"/>
            <a:ext cx="1871263" cy="414592"/>
            <a:chOff x="2646035" y="6274052"/>
            <a:chExt cx="1871263" cy="414592"/>
          </a:xfrm>
        </p:grpSpPr>
        <p:sp>
          <p:nvSpPr>
            <p:cNvPr id="19" name="文本框 18"/>
            <p:cNvSpPr txBox="1"/>
            <p:nvPr/>
          </p:nvSpPr>
          <p:spPr>
            <a:xfrm>
              <a:off x="2899428" y="6336219"/>
              <a:ext cx="1364476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学号：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20198514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646035" y="6274052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963476" y="5247386"/>
            <a:ext cx="1871263" cy="414592"/>
            <a:chOff x="5132852" y="5471194"/>
            <a:chExt cx="1871263" cy="414592"/>
          </a:xfrm>
        </p:grpSpPr>
        <p:sp>
          <p:nvSpPr>
            <p:cNvPr id="22" name="文本框 21"/>
            <p:cNvSpPr txBox="1"/>
            <p:nvPr/>
          </p:nvSpPr>
          <p:spPr>
            <a:xfrm>
              <a:off x="5437541" y="5533361"/>
              <a:ext cx="646331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姓名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132852" y="5471194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69688" y="5247386"/>
            <a:ext cx="1871263" cy="414592"/>
            <a:chOff x="2646035" y="5471194"/>
            <a:chExt cx="1871263" cy="414592"/>
          </a:xfrm>
        </p:grpSpPr>
        <p:sp>
          <p:nvSpPr>
            <p:cNvPr id="25" name="文本框 24"/>
            <p:cNvSpPr txBox="1"/>
            <p:nvPr/>
          </p:nvSpPr>
          <p:spPr>
            <a:xfrm>
              <a:off x="2950724" y="5533361"/>
              <a:ext cx="646331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646035" y="5471194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51053" y="5247386"/>
            <a:ext cx="1871263" cy="414592"/>
            <a:chOff x="5132852" y="6277462"/>
            <a:chExt cx="1871263" cy="414592"/>
          </a:xfrm>
        </p:grpSpPr>
        <p:sp>
          <p:nvSpPr>
            <p:cNvPr id="28" name="文本框 27"/>
            <p:cNvSpPr txBox="1"/>
            <p:nvPr/>
          </p:nvSpPr>
          <p:spPr>
            <a:xfrm>
              <a:off x="5476013" y="6339629"/>
              <a:ext cx="1184940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班级：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188588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132852" y="6277462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 dirty="0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5490709" y="1505701"/>
            <a:ext cx="1210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smtClean="0">
                <a:solidFill>
                  <a:schemeClr val="accent1"/>
                </a:solidFill>
                <a:latin typeface="Agency FB" panose="020B0503020202020204" pitchFamily="34" charset="0"/>
              </a:rPr>
              <a:t>2019</a:t>
            </a:r>
            <a:endParaRPr lang="zh-CN" altLang="en-US" sz="36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任意多边形: 形状 38"/>
          <p:cNvSpPr/>
          <p:nvPr/>
        </p:nvSpPr>
        <p:spPr>
          <a:xfrm flipH="1">
            <a:off x="1" y="2627722"/>
            <a:ext cx="4387777" cy="1602556"/>
          </a:xfrm>
          <a:custGeom>
            <a:avLst/>
            <a:gdLst>
              <a:gd name="connsiteX0" fmla="*/ 4387777 w 4387777"/>
              <a:gd name="connsiteY0" fmla="*/ 0 h 1602556"/>
              <a:gd name="connsiteX1" fmla="*/ 0 w 4387777"/>
              <a:gd name="connsiteY1" fmla="*/ 0 h 1602556"/>
              <a:gd name="connsiteX2" fmla="*/ 400223 w 4387777"/>
              <a:gd name="connsiteY2" fmla="*/ 1602556 h 1602556"/>
              <a:gd name="connsiteX3" fmla="*/ 4387777 w 4387777"/>
              <a:gd name="connsiteY3" fmla="*/ 1602556 h 160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7777" h="1602556">
                <a:moveTo>
                  <a:pt x="4387777" y="0"/>
                </a:moveTo>
                <a:lnTo>
                  <a:pt x="0" y="0"/>
                </a:lnTo>
                <a:lnTo>
                  <a:pt x="400223" y="1602556"/>
                </a:lnTo>
                <a:lnTo>
                  <a:pt x="4387777" y="16025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6"/>
          <p:cNvSpPr txBox="1">
            <a:spLocks noChangeArrowheads="1"/>
          </p:cNvSpPr>
          <p:nvPr/>
        </p:nvSpPr>
        <p:spPr bwMode="auto">
          <a:xfrm>
            <a:off x="542889" y="3044279"/>
            <a:ext cx="312617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目录</a:t>
            </a:r>
            <a:r>
              <a:rPr lang="en-US" altLang="zh-CN" sz="2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en-US" altLang="zh-CN" sz="3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686019" y="1453795"/>
            <a:ext cx="624048" cy="750010"/>
            <a:chOff x="6980745" y="1843115"/>
            <a:chExt cx="624048" cy="750010"/>
          </a:xfrm>
        </p:grpSpPr>
        <p:sp>
          <p:nvSpPr>
            <p:cNvPr id="12" name="任意多边形: 形状 11"/>
            <p:cNvSpPr/>
            <p:nvPr/>
          </p:nvSpPr>
          <p:spPr>
            <a:xfrm rot="841334" flipH="1">
              <a:off x="6980745" y="1843115"/>
              <a:ext cx="624048" cy="750010"/>
            </a:xfrm>
            <a:custGeom>
              <a:avLst/>
              <a:gdLst>
                <a:gd name="connsiteX0" fmla="*/ 1 w 832965"/>
                <a:gd name="connsiteY0" fmla="*/ 0 h 1001097"/>
                <a:gd name="connsiteX1" fmla="*/ 832965 w 832965"/>
                <a:gd name="connsiteY1" fmla="*/ 208024 h 1001097"/>
                <a:gd name="connsiteX2" fmla="*/ 832965 w 832965"/>
                <a:gd name="connsiteY2" fmla="*/ 1001097 h 1001097"/>
                <a:gd name="connsiteX3" fmla="*/ 0 w 832965"/>
                <a:gd name="connsiteY3" fmla="*/ 793073 h 1001097"/>
                <a:gd name="connsiteX4" fmla="*/ 1 w 832965"/>
                <a:gd name="connsiteY4" fmla="*/ 0 h 1001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2965" h="1001097">
                  <a:moveTo>
                    <a:pt x="1" y="0"/>
                  </a:moveTo>
                  <a:lnTo>
                    <a:pt x="832965" y="208024"/>
                  </a:lnTo>
                  <a:lnTo>
                    <a:pt x="832965" y="1001097"/>
                  </a:lnTo>
                  <a:lnTo>
                    <a:pt x="0" y="793073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72196" y="203345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19319" y="2520595"/>
            <a:ext cx="624048" cy="750010"/>
            <a:chOff x="6980745" y="1843115"/>
            <a:chExt cx="624048" cy="750010"/>
          </a:xfrm>
        </p:grpSpPr>
        <p:sp>
          <p:nvSpPr>
            <p:cNvPr id="20" name="任意多边形: 形状 19"/>
            <p:cNvSpPr/>
            <p:nvPr/>
          </p:nvSpPr>
          <p:spPr>
            <a:xfrm rot="841334" flipH="1">
              <a:off x="6980745" y="1843115"/>
              <a:ext cx="624048" cy="750010"/>
            </a:xfrm>
            <a:custGeom>
              <a:avLst/>
              <a:gdLst>
                <a:gd name="connsiteX0" fmla="*/ 1 w 832965"/>
                <a:gd name="connsiteY0" fmla="*/ 0 h 1001097"/>
                <a:gd name="connsiteX1" fmla="*/ 832965 w 832965"/>
                <a:gd name="connsiteY1" fmla="*/ 208024 h 1001097"/>
                <a:gd name="connsiteX2" fmla="*/ 832965 w 832965"/>
                <a:gd name="connsiteY2" fmla="*/ 1001097 h 1001097"/>
                <a:gd name="connsiteX3" fmla="*/ 0 w 832965"/>
                <a:gd name="connsiteY3" fmla="*/ 793073 h 1001097"/>
                <a:gd name="connsiteX4" fmla="*/ 1 w 832965"/>
                <a:gd name="connsiteY4" fmla="*/ 0 h 1001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2965" h="1001097">
                  <a:moveTo>
                    <a:pt x="1" y="0"/>
                  </a:moveTo>
                  <a:lnTo>
                    <a:pt x="832965" y="208024"/>
                  </a:lnTo>
                  <a:lnTo>
                    <a:pt x="832965" y="1001097"/>
                  </a:lnTo>
                  <a:lnTo>
                    <a:pt x="0" y="793073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072196" y="203345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58095" y="3587395"/>
            <a:ext cx="624048" cy="750010"/>
            <a:chOff x="6980745" y="1843115"/>
            <a:chExt cx="624048" cy="750010"/>
          </a:xfrm>
        </p:grpSpPr>
        <p:sp>
          <p:nvSpPr>
            <p:cNvPr id="23" name="任意多边形: 形状 22"/>
            <p:cNvSpPr/>
            <p:nvPr/>
          </p:nvSpPr>
          <p:spPr>
            <a:xfrm rot="841334" flipH="1">
              <a:off x="6980745" y="1843115"/>
              <a:ext cx="624048" cy="750010"/>
            </a:xfrm>
            <a:custGeom>
              <a:avLst/>
              <a:gdLst>
                <a:gd name="connsiteX0" fmla="*/ 1 w 832965"/>
                <a:gd name="connsiteY0" fmla="*/ 0 h 1001097"/>
                <a:gd name="connsiteX1" fmla="*/ 832965 w 832965"/>
                <a:gd name="connsiteY1" fmla="*/ 208024 h 1001097"/>
                <a:gd name="connsiteX2" fmla="*/ 832965 w 832965"/>
                <a:gd name="connsiteY2" fmla="*/ 1001097 h 1001097"/>
                <a:gd name="connsiteX3" fmla="*/ 0 w 832965"/>
                <a:gd name="connsiteY3" fmla="*/ 793073 h 1001097"/>
                <a:gd name="connsiteX4" fmla="*/ 1 w 832965"/>
                <a:gd name="connsiteY4" fmla="*/ 0 h 1001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2965" h="1001097">
                  <a:moveTo>
                    <a:pt x="1" y="0"/>
                  </a:moveTo>
                  <a:lnTo>
                    <a:pt x="832965" y="208024"/>
                  </a:lnTo>
                  <a:lnTo>
                    <a:pt x="832965" y="1001097"/>
                  </a:lnTo>
                  <a:lnTo>
                    <a:pt x="0" y="793073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072196" y="203345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894398" y="4654195"/>
            <a:ext cx="624048" cy="750010"/>
            <a:chOff x="6980745" y="1843115"/>
            <a:chExt cx="624048" cy="750010"/>
          </a:xfrm>
        </p:grpSpPr>
        <p:sp>
          <p:nvSpPr>
            <p:cNvPr id="26" name="任意多边形: 形状 25"/>
            <p:cNvSpPr/>
            <p:nvPr/>
          </p:nvSpPr>
          <p:spPr>
            <a:xfrm rot="841334" flipH="1">
              <a:off x="6980745" y="1843115"/>
              <a:ext cx="624048" cy="750010"/>
            </a:xfrm>
            <a:custGeom>
              <a:avLst/>
              <a:gdLst>
                <a:gd name="connsiteX0" fmla="*/ 1 w 832965"/>
                <a:gd name="connsiteY0" fmla="*/ 0 h 1001097"/>
                <a:gd name="connsiteX1" fmla="*/ 832965 w 832965"/>
                <a:gd name="connsiteY1" fmla="*/ 208024 h 1001097"/>
                <a:gd name="connsiteX2" fmla="*/ 832965 w 832965"/>
                <a:gd name="connsiteY2" fmla="*/ 1001097 h 1001097"/>
                <a:gd name="connsiteX3" fmla="*/ 0 w 832965"/>
                <a:gd name="connsiteY3" fmla="*/ 793073 h 1001097"/>
                <a:gd name="connsiteX4" fmla="*/ 1 w 832965"/>
                <a:gd name="connsiteY4" fmla="*/ 0 h 1001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2965" h="1001097">
                  <a:moveTo>
                    <a:pt x="1" y="0"/>
                  </a:moveTo>
                  <a:lnTo>
                    <a:pt x="832965" y="208024"/>
                  </a:lnTo>
                  <a:lnTo>
                    <a:pt x="832965" y="1001097"/>
                  </a:lnTo>
                  <a:lnTo>
                    <a:pt x="0" y="793073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072196" y="203345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7428034" y="1644134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分析自身因素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161334" y="266476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外在环境因素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907922" y="373156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职业生涯规划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608003" y="479836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如何执行计划</a:t>
            </a:r>
          </a:p>
        </p:txBody>
      </p:sp>
      <p:sp>
        <p:nvSpPr>
          <p:cNvPr id="37" name="任意多边形: 形状 36"/>
          <p:cNvSpPr/>
          <p:nvPr/>
        </p:nvSpPr>
        <p:spPr>
          <a:xfrm flipH="1">
            <a:off x="10587248" y="2627722"/>
            <a:ext cx="1604753" cy="1602556"/>
          </a:xfrm>
          <a:custGeom>
            <a:avLst/>
            <a:gdLst>
              <a:gd name="connsiteX0" fmla="*/ 1204530 w 1604753"/>
              <a:gd name="connsiteY0" fmla="*/ 0 h 1602556"/>
              <a:gd name="connsiteX1" fmla="*/ 0 w 1604753"/>
              <a:gd name="connsiteY1" fmla="*/ 0 h 1602556"/>
              <a:gd name="connsiteX2" fmla="*/ 0 w 1604753"/>
              <a:gd name="connsiteY2" fmla="*/ 1602556 h 1602556"/>
              <a:gd name="connsiteX3" fmla="*/ 1604753 w 1604753"/>
              <a:gd name="connsiteY3" fmla="*/ 1602556 h 160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4753" h="1602556">
                <a:moveTo>
                  <a:pt x="1204530" y="0"/>
                </a:moveTo>
                <a:lnTo>
                  <a:pt x="0" y="0"/>
                </a:lnTo>
                <a:lnTo>
                  <a:pt x="0" y="1602556"/>
                </a:lnTo>
                <a:lnTo>
                  <a:pt x="1604753" y="16025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>
          <a:xfrm flipH="1">
            <a:off x="1" y="2627722"/>
            <a:ext cx="4387777" cy="1602556"/>
          </a:xfrm>
          <a:custGeom>
            <a:avLst/>
            <a:gdLst>
              <a:gd name="connsiteX0" fmla="*/ 4387777 w 4387777"/>
              <a:gd name="connsiteY0" fmla="*/ 0 h 1602556"/>
              <a:gd name="connsiteX1" fmla="*/ 0 w 4387777"/>
              <a:gd name="connsiteY1" fmla="*/ 0 h 1602556"/>
              <a:gd name="connsiteX2" fmla="*/ 400223 w 4387777"/>
              <a:gd name="connsiteY2" fmla="*/ 1602556 h 1602556"/>
              <a:gd name="connsiteX3" fmla="*/ 4387777 w 4387777"/>
              <a:gd name="connsiteY3" fmla="*/ 1602556 h 160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7777" h="1602556">
                <a:moveTo>
                  <a:pt x="4387777" y="0"/>
                </a:moveTo>
                <a:lnTo>
                  <a:pt x="0" y="0"/>
                </a:lnTo>
                <a:lnTo>
                  <a:pt x="400223" y="1602556"/>
                </a:lnTo>
                <a:lnTo>
                  <a:pt x="4387777" y="16025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280818" y="313661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05220" y="28306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分析自身因素</a:t>
            </a:r>
          </a:p>
        </p:txBody>
      </p:sp>
      <p:sp>
        <p:nvSpPr>
          <p:cNvPr id="7" name="矩形 6"/>
          <p:cNvSpPr/>
          <p:nvPr/>
        </p:nvSpPr>
        <p:spPr>
          <a:xfrm flipH="1">
            <a:off x="4705220" y="3579463"/>
            <a:ext cx="6455329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Magic rain studio sales template, a more beautiful template please magic rainMagic rain</a:t>
            </a:r>
            <a:r>
              <a:rPr lang="en-US" altLang="zh-CN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 Magic rain studio sales template, a more beautiful template please magic rainMagic </a:t>
            </a:r>
            <a:r>
              <a:rPr lang="zh-CN" altLang="en-US" sz="1050" dirty="0" smtClean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rain 旗舰店</a:t>
            </a:r>
            <a:r>
              <a:rPr lang="en-US" altLang="zh-CN" sz="1050" dirty="0" smtClean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https://liangliangtuwen.tmall.com</a:t>
            </a:r>
          </a:p>
          <a:p>
            <a:pPr>
              <a:lnSpc>
                <a:spcPct val="130000"/>
              </a:lnSpc>
            </a:pPr>
            <a:endParaRPr lang="zh-CN" altLang="en-US" sz="105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pic>
        <p:nvPicPr>
          <p:cNvPr id="6" name="原创设计师QQ598969553                 _4" descr="D:\desktop\2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428" y="1963316"/>
            <a:ext cx="2485570" cy="37006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33400" dist="698500" dir="7800000" sx="90000" sy="90000" algn="tr" rotWithShape="0">
                    <a:prstClr val="black">
                      <a:alpha val="36000"/>
                    </a:prstClr>
                  </a:outerShdw>
                </a:effectLst>
              </a14:hiddenEffects>
            </a:ext>
          </a:extLst>
        </p:spPr>
      </p:pic>
      <p:graphicFrame>
        <p:nvGraphicFramePr>
          <p:cNvPr id="7" name="原创设计师QQ598969553                 _5"/>
          <p:cNvGraphicFramePr>
            <a:graphicFrameLocks noGrp="1"/>
          </p:cNvGraphicFramePr>
          <p:nvPr/>
        </p:nvGraphicFramePr>
        <p:xfrm>
          <a:off x="5731743" y="2063916"/>
          <a:ext cx="4680520" cy="360000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15000"/>
                    </a:prstClr>
                  </a:innerShdw>
                </a:effectLst>
                <a:tableStyleId>{5C22544A-7EE6-4342-B048-85BDC9FD1C3A}</a:tableStyleId>
              </a:tblPr>
              <a:tblGrid>
                <a:gridCol w="2340260"/>
                <a:gridCol w="2340260"/>
              </a:tblGrid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姓名：情缘素材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性别：男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年龄：</a:t>
                      </a:r>
                      <a:r>
                        <a:rPr lang="en-US" altLang="zh-CN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22</a:t>
                      </a:r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民族：汉族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体重：</a:t>
                      </a:r>
                      <a:r>
                        <a:rPr lang="en-US" altLang="zh-CN" sz="14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65kg</a:t>
                      </a:r>
                      <a:endParaRPr lang="zh-CN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身高：</a:t>
                      </a:r>
                      <a:r>
                        <a:rPr lang="en-US" altLang="zh-CN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180cm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籍贯：广州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学历：本科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婚姻状况：未婚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政治面貌：群众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 gridSpan="2">
                  <a:txBody>
                    <a:bodyPr/>
                    <a:lstStyle/>
                    <a:p>
                      <a:pPr algn="l"/>
                      <a:r>
                        <a:rPr lang="zh-CN" altLang="en-US" sz="14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联系方式：</a:t>
                      </a:r>
                      <a:r>
                        <a:rPr lang="en-US" sz="14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138-8888-8888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DFF0">
                        <a:alpha val="40000"/>
                      </a:srgbClr>
                    </a:solidFill>
                  </a:tcPr>
                </a:tc>
              </a:tr>
              <a:tr h="50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电子邮箱：</a:t>
                      </a:r>
                      <a:r>
                        <a:rPr lang="en-US" sz="14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qingyuan@126.com</a:t>
                      </a:r>
                      <a:endParaRPr 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现在住址：深圳市南山区高新科技园北区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>
                        <a:alpha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cxnSp>
        <p:nvCxnSpPr>
          <p:cNvPr id="6" name="原创设计师QQ598969553          _3"/>
          <p:cNvCxnSpPr/>
          <p:nvPr/>
        </p:nvCxnSpPr>
        <p:spPr>
          <a:xfrm>
            <a:off x="2721978" y="2758124"/>
            <a:ext cx="1599777" cy="492203"/>
          </a:xfrm>
          <a:prstGeom prst="line">
            <a:avLst/>
          </a:prstGeom>
          <a:ln w="19050" cmpd="sng">
            <a:solidFill>
              <a:srgbClr val="0B8CDB"/>
            </a:solidFill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原创设计师QQ598969553          _4"/>
          <p:cNvCxnSpPr/>
          <p:nvPr/>
        </p:nvCxnSpPr>
        <p:spPr>
          <a:xfrm flipV="1">
            <a:off x="5284906" y="2665678"/>
            <a:ext cx="1576391" cy="584649"/>
          </a:xfrm>
          <a:prstGeom prst="line">
            <a:avLst/>
          </a:prstGeom>
          <a:ln w="19050" cmpd="sng">
            <a:solidFill>
              <a:srgbClr val="086BA8"/>
            </a:solidFill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原创设计师QQ598969553          _5"/>
          <p:cNvCxnSpPr/>
          <p:nvPr/>
        </p:nvCxnSpPr>
        <p:spPr>
          <a:xfrm>
            <a:off x="7872091" y="2675468"/>
            <a:ext cx="1584186" cy="489111"/>
          </a:xfrm>
          <a:prstGeom prst="line">
            <a:avLst/>
          </a:prstGeom>
          <a:solidFill>
            <a:schemeClr val="accent2"/>
          </a:solidFill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9" name="原创设计师QQ598969553          _6"/>
          <p:cNvSpPr/>
          <p:nvPr/>
        </p:nvSpPr>
        <p:spPr>
          <a:xfrm>
            <a:off x="6869093" y="2034930"/>
            <a:ext cx="987407" cy="98740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3</a:t>
            </a:r>
            <a:endParaRPr lang="en-US" sz="3200" dirty="0">
              <a:cs typeface="+mn-ea"/>
              <a:sym typeface="+mn-lt"/>
            </a:endParaRPr>
          </a:p>
        </p:txBody>
      </p:sp>
      <p:cxnSp>
        <p:nvCxnSpPr>
          <p:cNvPr id="10" name="原创设计师QQ598969553          _7"/>
          <p:cNvCxnSpPr/>
          <p:nvPr/>
        </p:nvCxnSpPr>
        <p:spPr>
          <a:xfrm>
            <a:off x="7372859" y="3022970"/>
            <a:ext cx="1" cy="412502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原创设计师QQ598969553          _8"/>
          <p:cNvSpPr/>
          <p:nvPr/>
        </p:nvSpPr>
        <p:spPr>
          <a:xfrm>
            <a:off x="9424226" y="2956099"/>
            <a:ext cx="987407" cy="98740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4</a:t>
            </a:r>
            <a:endParaRPr lang="en-US" sz="3200" dirty="0">
              <a:cs typeface="+mn-ea"/>
              <a:sym typeface="+mn-lt"/>
            </a:endParaRPr>
          </a:p>
        </p:txBody>
      </p:sp>
      <p:cxnSp>
        <p:nvCxnSpPr>
          <p:cNvPr id="12" name="原创设计师QQ598969553          _9"/>
          <p:cNvCxnSpPr/>
          <p:nvPr/>
        </p:nvCxnSpPr>
        <p:spPr>
          <a:xfrm>
            <a:off x="9918261" y="3943505"/>
            <a:ext cx="1" cy="412502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原创设计师QQ598969553          _10"/>
          <p:cNvSpPr/>
          <p:nvPr/>
        </p:nvSpPr>
        <p:spPr>
          <a:xfrm>
            <a:off x="4313959" y="2956099"/>
            <a:ext cx="987407" cy="98740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2</a:t>
            </a:r>
            <a:endParaRPr lang="en-US" sz="3200" dirty="0">
              <a:cs typeface="+mn-ea"/>
              <a:sym typeface="+mn-lt"/>
            </a:endParaRPr>
          </a:p>
        </p:txBody>
      </p:sp>
      <p:cxnSp>
        <p:nvCxnSpPr>
          <p:cNvPr id="14" name="原创设计师QQ598969553          _11"/>
          <p:cNvCxnSpPr/>
          <p:nvPr/>
        </p:nvCxnSpPr>
        <p:spPr>
          <a:xfrm>
            <a:off x="4801702" y="3943506"/>
            <a:ext cx="1" cy="412502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原创设计师QQ598969553          _12"/>
          <p:cNvSpPr/>
          <p:nvPr/>
        </p:nvSpPr>
        <p:spPr>
          <a:xfrm>
            <a:off x="1758826" y="2034930"/>
            <a:ext cx="987407" cy="98740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1</a:t>
            </a:r>
            <a:endParaRPr lang="en-US" sz="3200" dirty="0">
              <a:cs typeface="+mn-ea"/>
              <a:sym typeface="+mn-lt"/>
            </a:endParaRPr>
          </a:p>
        </p:txBody>
      </p:sp>
      <p:cxnSp>
        <p:nvCxnSpPr>
          <p:cNvPr id="16" name="原创设计师QQ598969553          _13"/>
          <p:cNvCxnSpPr>
            <a:stCxn id="15" idx="4"/>
          </p:cNvCxnSpPr>
          <p:nvPr/>
        </p:nvCxnSpPr>
        <p:spPr>
          <a:xfrm>
            <a:off x="2252530" y="3022337"/>
            <a:ext cx="1" cy="412502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原创设计师QQ598969553          _14"/>
          <p:cNvSpPr>
            <a:spLocks noChangeArrowheads="1"/>
          </p:cNvSpPr>
          <p:nvPr/>
        </p:nvSpPr>
        <p:spPr bwMode="auto">
          <a:xfrm>
            <a:off x="1283363" y="3745531"/>
            <a:ext cx="1920120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原创设计师QQ598969553          _15"/>
          <p:cNvSpPr>
            <a:spLocks noChangeArrowheads="1"/>
          </p:cNvSpPr>
          <p:nvPr/>
        </p:nvSpPr>
        <p:spPr bwMode="auto">
          <a:xfrm>
            <a:off x="3841642" y="4762625"/>
            <a:ext cx="1920120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原创设计师QQ598969553          _16"/>
          <p:cNvSpPr>
            <a:spLocks noChangeArrowheads="1"/>
          </p:cNvSpPr>
          <p:nvPr/>
        </p:nvSpPr>
        <p:spPr bwMode="auto">
          <a:xfrm>
            <a:off x="6412799" y="3802242"/>
            <a:ext cx="1920120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原创设计师QQ598969553          _17"/>
          <p:cNvSpPr>
            <a:spLocks noChangeArrowheads="1"/>
          </p:cNvSpPr>
          <p:nvPr/>
        </p:nvSpPr>
        <p:spPr bwMode="auto">
          <a:xfrm>
            <a:off x="8955094" y="4708644"/>
            <a:ext cx="1920120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8970963" y="2325688"/>
            <a:ext cx="2068512" cy="2068512"/>
          </a:xfrm>
          <a:prstGeom prst="ellips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37287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6965950" y="1563688"/>
            <a:ext cx="2068513" cy="2068512"/>
          </a:xfrm>
          <a:prstGeom prst="ellips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37287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15"/>
          <p:cNvSpPr>
            <a:spLocks noChangeArrowheads="1"/>
          </p:cNvSpPr>
          <p:nvPr/>
        </p:nvSpPr>
        <p:spPr bwMode="auto">
          <a:xfrm>
            <a:off x="4953000" y="2278063"/>
            <a:ext cx="2068513" cy="2068512"/>
          </a:xfrm>
          <a:prstGeom prst="ellips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37287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20"/>
          <p:cNvSpPr>
            <a:spLocks noChangeArrowheads="1"/>
          </p:cNvSpPr>
          <p:nvPr/>
        </p:nvSpPr>
        <p:spPr bwMode="auto">
          <a:xfrm>
            <a:off x="2951163" y="1528763"/>
            <a:ext cx="2068512" cy="2068512"/>
          </a:xfrm>
          <a:prstGeom prst="ellips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37287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1074738" y="2576513"/>
            <a:ext cx="2068512" cy="2068512"/>
          </a:xfrm>
          <a:prstGeom prst="ellipse">
            <a:avLst/>
          </a:prstGeom>
          <a:noFill/>
          <a:ln w="12700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defTabSz="137287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287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287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30"/>
          <p:cNvCxnSpPr>
            <a:cxnSpLocks noChangeShapeType="1"/>
          </p:cNvCxnSpPr>
          <p:nvPr/>
        </p:nvCxnSpPr>
        <p:spPr bwMode="auto">
          <a:xfrm>
            <a:off x="25400" y="6102350"/>
            <a:ext cx="12069763" cy="1588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任意多边形 11"/>
          <p:cNvSpPr/>
          <p:nvPr/>
        </p:nvSpPr>
        <p:spPr bwMode="auto">
          <a:xfrm>
            <a:off x="3579813" y="3321050"/>
            <a:ext cx="811212" cy="2916238"/>
          </a:xfrm>
          <a:custGeom>
            <a:avLst/>
            <a:gdLst>
              <a:gd name="T0" fmla="*/ 405896 w 811214"/>
              <a:gd name="T1" fmla="*/ 2648045 h 2916313"/>
              <a:gd name="T2" fmla="*/ 539962 w 811214"/>
              <a:gd name="T3" fmla="*/ 2782103 h 2916313"/>
              <a:gd name="T4" fmla="*/ 405896 w 811214"/>
              <a:gd name="T5" fmla="*/ 2916163 h 2916313"/>
              <a:gd name="T6" fmla="*/ 271830 w 811214"/>
              <a:gd name="T7" fmla="*/ 2782103 h 2916313"/>
              <a:gd name="T8" fmla="*/ 405896 w 811214"/>
              <a:gd name="T9" fmla="*/ 2648045 h 2916313"/>
              <a:gd name="T10" fmla="*/ 405605 w 811214"/>
              <a:gd name="T11" fmla="*/ 0 h 2916313"/>
              <a:gd name="T12" fmla="*/ 811210 w 811214"/>
              <a:gd name="T13" fmla="*/ 405587 h 2916313"/>
              <a:gd name="T14" fmla="*/ 563486 w 811214"/>
              <a:gd name="T15" fmla="*/ 779300 h 2916313"/>
              <a:gd name="T16" fmla="*/ 456197 w 811214"/>
              <a:gd name="T17" fmla="*/ 800958 h 2916313"/>
              <a:gd name="T18" fmla="*/ 405605 w 811214"/>
              <a:gd name="T19" fmla="*/ 2622180 h 2916313"/>
              <a:gd name="T20" fmla="*/ 355013 w 811214"/>
              <a:gd name="T21" fmla="*/ 800958 h 2916313"/>
              <a:gd name="T22" fmla="*/ 247724 w 811214"/>
              <a:gd name="T23" fmla="*/ 779300 h 2916313"/>
              <a:gd name="T24" fmla="*/ 0 w 811214"/>
              <a:gd name="T25" fmla="*/ 405587 h 2916313"/>
              <a:gd name="T26" fmla="*/ 405605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405898" y="2648181"/>
                </a:moveTo>
                <a:cubicBezTo>
                  <a:pt x="479941" y="2648181"/>
                  <a:pt x="539964" y="2708204"/>
                  <a:pt x="539964" y="2782247"/>
                </a:cubicBezTo>
                <a:cubicBezTo>
                  <a:pt x="539964" y="2856290"/>
                  <a:pt x="479941" y="2916313"/>
                  <a:pt x="405898" y="2916313"/>
                </a:cubicBezTo>
                <a:cubicBezTo>
                  <a:pt x="331855" y="2916313"/>
                  <a:pt x="271832" y="2856290"/>
                  <a:pt x="271832" y="2782247"/>
                </a:cubicBezTo>
                <a:cubicBezTo>
                  <a:pt x="271832" y="2708204"/>
                  <a:pt x="331855" y="2648181"/>
                  <a:pt x="40589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6199" y="801000"/>
                </a:lnTo>
                <a:lnTo>
                  <a:pt x="405607" y="2622314"/>
                </a:lnTo>
                <a:lnTo>
                  <a:pt x="355015" y="801000"/>
                </a:lnTo>
                <a:lnTo>
                  <a:pt x="247726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任意多边形 12"/>
          <p:cNvSpPr/>
          <p:nvPr/>
        </p:nvSpPr>
        <p:spPr bwMode="auto">
          <a:xfrm>
            <a:off x="1703388" y="4389438"/>
            <a:ext cx="811212" cy="1847850"/>
          </a:xfrm>
          <a:custGeom>
            <a:avLst/>
            <a:gdLst>
              <a:gd name="T0" fmla="*/ 393222 w 811214"/>
              <a:gd name="T1" fmla="*/ 1579241 h 1848522"/>
              <a:gd name="T2" fmla="*/ 527288 w 811214"/>
              <a:gd name="T3" fmla="*/ 1713210 h 1848522"/>
              <a:gd name="T4" fmla="*/ 393222 w 811214"/>
              <a:gd name="T5" fmla="*/ 1847178 h 1848522"/>
              <a:gd name="T6" fmla="*/ 259156 w 811214"/>
              <a:gd name="T7" fmla="*/ 1713210 h 1848522"/>
              <a:gd name="T8" fmla="*/ 393222 w 811214"/>
              <a:gd name="T9" fmla="*/ 1579241 h 1848522"/>
              <a:gd name="T10" fmla="*/ 405605 w 811214"/>
              <a:gd name="T11" fmla="*/ 0 h 1848522"/>
              <a:gd name="T12" fmla="*/ 811210 w 811214"/>
              <a:gd name="T13" fmla="*/ 405312 h 1848522"/>
              <a:gd name="T14" fmla="*/ 487349 w 811214"/>
              <a:gd name="T15" fmla="*/ 802388 h 1848522"/>
              <a:gd name="T16" fmla="*/ 445588 w 811214"/>
              <a:gd name="T17" fmla="*/ 806596 h 1848522"/>
              <a:gd name="T18" fmla="*/ 405605 w 811214"/>
              <a:gd name="T19" fmla="*/ 1573698 h 1848522"/>
              <a:gd name="T20" fmla="*/ 365623 w 811214"/>
              <a:gd name="T21" fmla="*/ 806596 h 1848522"/>
              <a:gd name="T22" fmla="*/ 323861 w 811214"/>
              <a:gd name="T23" fmla="*/ 802388 h 1848522"/>
              <a:gd name="T24" fmla="*/ 0 w 811214"/>
              <a:gd name="T25" fmla="*/ 405312 h 1848522"/>
              <a:gd name="T26" fmla="*/ 405605 w 811214"/>
              <a:gd name="T27" fmla="*/ 0 h 184852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1848522">
                <a:moveTo>
                  <a:pt x="393224" y="1580390"/>
                </a:moveTo>
                <a:cubicBezTo>
                  <a:pt x="467267" y="1580390"/>
                  <a:pt x="527290" y="1640413"/>
                  <a:pt x="527290" y="1714456"/>
                </a:cubicBezTo>
                <a:cubicBezTo>
                  <a:pt x="527290" y="1788499"/>
                  <a:pt x="467267" y="1848522"/>
                  <a:pt x="393224" y="1848522"/>
                </a:cubicBezTo>
                <a:cubicBezTo>
                  <a:pt x="319181" y="1848522"/>
                  <a:pt x="259158" y="1788499"/>
                  <a:pt x="259158" y="1714456"/>
                </a:cubicBezTo>
                <a:cubicBezTo>
                  <a:pt x="259158" y="1640413"/>
                  <a:pt x="319181" y="1580390"/>
                  <a:pt x="393224" y="1580390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45590" y="807182"/>
                </a:lnTo>
                <a:lnTo>
                  <a:pt x="405607" y="1574843"/>
                </a:lnTo>
                <a:lnTo>
                  <a:pt x="365625" y="807182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任意多边形 13"/>
          <p:cNvSpPr/>
          <p:nvPr/>
        </p:nvSpPr>
        <p:spPr bwMode="auto">
          <a:xfrm>
            <a:off x="5581650" y="4146550"/>
            <a:ext cx="811213" cy="2090738"/>
          </a:xfrm>
          <a:custGeom>
            <a:avLst/>
            <a:gdLst>
              <a:gd name="T0" fmla="*/ 405896 w 811214"/>
              <a:gd name="T1" fmla="*/ 1821753 h 2091886"/>
              <a:gd name="T2" fmla="*/ 539962 w 811214"/>
              <a:gd name="T3" fmla="*/ 1955672 h 2091886"/>
              <a:gd name="T4" fmla="*/ 405896 w 811214"/>
              <a:gd name="T5" fmla="*/ 2089591 h 2091886"/>
              <a:gd name="T6" fmla="*/ 271832 w 811214"/>
              <a:gd name="T7" fmla="*/ 1955672 h 2091886"/>
              <a:gd name="T8" fmla="*/ 405896 w 811214"/>
              <a:gd name="T9" fmla="*/ 1821753 h 2091886"/>
              <a:gd name="T10" fmla="*/ 405607 w 811214"/>
              <a:gd name="T11" fmla="*/ 0 h 2091886"/>
              <a:gd name="T12" fmla="*/ 811212 w 811214"/>
              <a:gd name="T13" fmla="*/ 405161 h 2091886"/>
              <a:gd name="T14" fmla="*/ 487349 w 811214"/>
              <a:gd name="T15" fmla="*/ 802091 h 2091886"/>
              <a:gd name="T16" fmla="*/ 455834 w 811214"/>
              <a:gd name="T17" fmla="*/ 805265 h 2091886"/>
              <a:gd name="T18" fmla="*/ 405607 w 811214"/>
              <a:gd name="T19" fmla="*/ 1768597 h 2091886"/>
              <a:gd name="T20" fmla="*/ 355378 w 811214"/>
              <a:gd name="T21" fmla="*/ 805265 h 2091886"/>
              <a:gd name="T22" fmla="*/ 323863 w 811214"/>
              <a:gd name="T23" fmla="*/ 802091 h 2091886"/>
              <a:gd name="T24" fmla="*/ 0 w 811214"/>
              <a:gd name="T25" fmla="*/ 405161 h 2091886"/>
              <a:gd name="T26" fmla="*/ 405607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05898" y="1823754"/>
                </a:moveTo>
                <a:cubicBezTo>
                  <a:pt x="479941" y="1823754"/>
                  <a:pt x="539964" y="1883777"/>
                  <a:pt x="539964" y="1957820"/>
                </a:cubicBezTo>
                <a:cubicBezTo>
                  <a:pt x="539964" y="2031863"/>
                  <a:pt x="479941" y="2091886"/>
                  <a:pt x="405898" y="2091886"/>
                </a:cubicBezTo>
                <a:cubicBezTo>
                  <a:pt x="331855" y="2091886"/>
                  <a:pt x="271832" y="2031863"/>
                  <a:pt x="271832" y="1957820"/>
                </a:cubicBezTo>
                <a:cubicBezTo>
                  <a:pt x="271832" y="1883777"/>
                  <a:pt x="331855" y="1823754"/>
                  <a:pt x="405898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 bwMode="auto">
          <a:xfrm>
            <a:off x="7594600" y="3321050"/>
            <a:ext cx="811213" cy="2916238"/>
          </a:xfrm>
          <a:custGeom>
            <a:avLst/>
            <a:gdLst>
              <a:gd name="T0" fmla="*/ 395758 w 811214"/>
              <a:gd name="T1" fmla="*/ 2648045 h 2916313"/>
              <a:gd name="T2" fmla="*/ 529822 w 811214"/>
              <a:gd name="T3" fmla="*/ 2782103 h 2916313"/>
              <a:gd name="T4" fmla="*/ 395758 w 811214"/>
              <a:gd name="T5" fmla="*/ 2916163 h 2916313"/>
              <a:gd name="T6" fmla="*/ 261692 w 811214"/>
              <a:gd name="T7" fmla="*/ 2782103 h 2916313"/>
              <a:gd name="T8" fmla="*/ 395758 w 811214"/>
              <a:gd name="T9" fmla="*/ 2648045 h 2916313"/>
              <a:gd name="T10" fmla="*/ 405607 w 811214"/>
              <a:gd name="T11" fmla="*/ 0 h 2916313"/>
              <a:gd name="T12" fmla="*/ 811212 w 811214"/>
              <a:gd name="T13" fmla="*/ 405587 h 2916313"/>
              <a:gd name="T14" fmla="*/ 563486 w 811214"/>
              <a:gd name="T15" fmla="*/ 779300 h 2916313"/>
              <a:gd name="T16" fmla="*/ 455086 w 811214"/>
              <a:gd name="T17" fmla="*/ 801183 h 2916313"/>
              <a:gd name="T18" fmla="*/ 405605 w 811214"/>
              <a:gd name="T19" fmla="*/ 2582452 h 2916313"/>
              <a:gd name="T20" fmla="*/ 356123 w 811214"/>
              <a:gd name="T21" fmla="*/ 801182 h 2916313"/>
              <a:gd name="T22" fmla="*/ 247727 w 811214"/>
              <a:gd name="T23" fmla="*/ 779300 h 2916313"/>
              <a:gd name="T24" fmla="*/ 0 w 811214"/>
              <a:gd name="T25" fmla="*/ 405587 h 2916313"/>
              <a:gd name="T26" fmla="*/ 405607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916313">
                <a:moveTo>
                  <a:pt x="395758" y="2648181"/>
                </a:moveTo>
                <a:cubicBezTo>
                  <a:pt x="469801" y="2648181"/>
                  <a:pt x="529824" y="2708204"/>
                  <a:pt x="529824" y="2782247"/>
                </a:cubicBezTo>
                <a:cubicBezTo>
                  <a:pt x="529824" y="2856290"/>
                  <a:pt x="469801" y="2916313"/>
                  <a:pt x="395758" y="2916313"/>
                </a:cubicBezTo>
                <a:cubicBezTo>
                  <a:pt x="321715" y="2916313"/>
                  <a:pt x="261692" y="2856290"/>
                  <a:pt x="261692" y="2782247"/>
                </a:cubicBezTo>
                <a:cubicBezTo>
                  <a:pt x="261692" y="2708204"/>
                  <a:pt x="321715" y="2648181"/>
                  <a:pt x="39575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5088" y="801225"/>
                </a:lnTo>
                <a:lnTo>
                  <a:pt x="405605" y="2582584"/>
                </a:lnTo>
                <a:lnTo>
                  <a:pt x="356123" y="801224"/>
                </a:lnTo>
                <a:lnTo>
                  <a:pt x="247727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 bwMode="auto">
          <a:xfrm>
            <a:off x="9599613" y="4146550"/>
            <a:ext cx="811212" cy="2090738"/>
          </a:xfrm>
          <a:custGeom>
            <a:avLst/>
            <a:gdLst>
              <a:gd name="T0" fmla="*/ 418572 w 811214"/>
              <a:gd name="T1" fmla="*/ 1821753 h 2091886"/>
              <a:gd name="T2" fmla="*/ 552638 w 811214"/>
              <a:gd name="T3" fmla="*/ 1955672 h 2091886"/>
              <a:gd name="T4" fmla="*/ 418572 w 811214"/>
              <a:gd name="T5" fmla="*/ 2089591 h 2091886"/>
              <a:gd name="T6" fmla="*/ 284506 w 811214"/>
              <a:gd name="T7" fmla="*/ 1955672 h 2091886"/>
              <a:gd name="T8" fmla="*/ 418572 w 811214"/>
              <a:gd name="T9" fmla="*/ 1821753 h 2091886"/>
              <a:gd name="T10" fmla="*/ 405605 w 811214"/>
              <a:gd name="T11" fmla="*/ 0 h 2091886"/>
              <a:gd name="T12" fmla="*/ 811210 w 811214"/>
              <a:gd name="T13" fmla="*/ 405161 h 2091886"/>
              <a:gd name="T14" fmla="*/ 487349 w 811214"/>
              <a:gd name="T15" fmla="*/ 802091 h 2091886"/>
              <a:gd name="T16" fmla="*/ 455834 w 811214"/>
              <a:gd name="T17" fmla="*/ 805265 h 2091886"/>
              <a:gd name="T18" fmla="*/ 405605 w 811214"/>
              <a:gd name="T19" fmla="*/ 1768597 h 2091886"/>
              <a:gd name="T20" fmla="*/ 355376 w 811214"/>
              <a:gd name="T21" fmla="*/ 805265 h 2091886"/>
              <a:gd name="T22" fmla="*/ 323861 w 811214"/>
              <a:gd name="T23" fmla="*/ 802091 h 2091886"/>
              <a:gd name="T24" fmla="*/ 0 w 811214"/>
              <a:gd name="T25" fmla="*/ 405161 h 2091886"/>
              <a:gd name="T26" fmla="*/ 405605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811214" h="2091886">
                <a:moveTo>
                  <a:pt x="418574" y="1823754"/>
                </a:moveTo>
                <a:cubicBezTo>
                  <a:pt x="492617" y="1823754"/>
                  <a:pt x="552640" y="1883777"/>
                  <a:pt x="552640" y="1957820"/>
                </a:cubicBezTo>
                <a:cubicBezTo>
                  <a:pt x="552640" y="2031863"/>
                  <a:pt x="492617" y="2091886"/>
                  <a:pt x="418574" y="2091886"/>
                </a:cubicBezTo>
                <a:cubicBezTo>
                  <a:pt x="344531" y="2091886"/>
                  <a:pt x="284508" y="2031863"/>
                  <a:pt x="284508" y="1957820"/>
                </a:cubicBezTo>
                <a:cubicBezTo>
                  <a:pt x="284508" y="1883777"/>
                  <a:pt x="344531" y="1823754"/>
                  <a:pt x="418574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4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1627188" y="4641850"/>
            <a:ext cx="963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5537200" y="4373563"/>
            <a:ext cx="96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9" name="TextBox 13"/>
          <p:cNvSpPr txBox="1">
            <a:spLocks noChangeArrowheads="1"/>
          </p:cNvSpPr>
          <p:nvPr/>
        </p:nvSpPr>
        <p:spPr bwMode="auto">
          <a:xfrm>
            <a:off x="9536113" y="4397375"/>
            <a:ext cx="96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7524750" y="3538538"/>
            <a:ext cx="963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3497263" y="3538538"/>
            <a:ext cx="963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1283202" y="3156041"/>
            <a:ext cx="165158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090545" y="2105085"/>
            <a:ext cx="165158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5161463" y="2878492"/>
            <a:ext cx="165158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7169651" y="2070191"/>
            <a:ext cx="165158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9192920" y="2859118"/>
            <a:ext cx="165158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>
          <a:xfrm flipH="1">
            <a:off x="1" y="2627722"/>
            <a:ext cx="4387777" cy="1602556"/>
          </a:xfrm>
          <a:custGeom>
            <a:avLst/>
            <a:gdLst>
              <a:gd name="connsiteX0" fmla="*/ 4387777 w 4387777"/>
              <a:gd name="connsiteY0" fmla="*/ 0 h 1602556"/>
              <a:gd name="connsiteX1" fmla="*/ 0 w 4387777"/>
              <a:gd name="connsiteY1" fmla="*/ 0 h 1602556"/>
              <a:gd name="connsiteX2" fmla="*/ 400223 w 4387777"/>
              <a:gd name="connsiteY2" fmla="*/ 1602556 h 1602556"/>
              <a:gd name="connsiteX3" fmla="*/ 4387777 w 4387777"/>
              <a:gd name="connsiteY3" fmla="*/ 1602556 h 160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7777" h="1602556">
                <a:moveTo>
                  <a:pt x="4387777" y="0"/>
                </a:moveTo>
                <a:lnTo>
                  <a:pt x="0" y="0"/>
                </a:lnTo>
                <a:lnTo>
                  <a:pt x="400223" y="1602556"/>
                </a:lnTo>
                <a:lnTo>
                  <a:pt x="4387777" y="16025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280818" y="3136612"/>
            <a:ext cx="1821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05220" y="28306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 i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外在环境因素</a:t>
            </a:r>
          </a:p>
        </p:txBody>
      </p:sp>
      <p:sp>
        <p:nvSpPr>
          <p:cNvPr id="7" name="矩形 6"/>
          <p:cNvSpPr/>
          <p:nvPr/>
        </p:nvSpPr>
        <p:spPr>
          <a:xfrm flipH="1">
            <a:off x="4705220" y="3579463"/>
            <a:ext cx="6455329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Magic rain studio sales template, a more beautiful template please magic rainMagic rain</a:t>
            </a:r>
            <a:r>
              <a:rPr lang="en-US" altLang="zh-CN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 Magic rain studio sales template, a more beautiful template please magic rainMagic rain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465019" y="3892824"/>
            <a:ext cx="3745766" cy="33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学好各科专业知识，掌握专业相关的基本知识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51329" y="4318463"/>
            <a:ext cx="397314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积极复习英语寒暑假时，我会到社会上进行短期的工作，在工作期间，我会学习如何与工友相处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3092" y="1915303"/>
            <a:ext cx="4888327" cy="372349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39369" y="2824085"/>
            <a:ext cx="1415772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大学期间</a:t>
            </a:r>
            <a:endParaRPr lang="zh-CN" altLang="en-US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29"/>
          <p:cNvSpPr/>
          <p:nvPr/>
        </p:nvSpPr>
        <p:spPr>
          <a:xfrm>
            <a:off x="5230892" y="1915303"/>
            <a:ext cx="560527" cy="433974"/>
          </a:xfrm>
          <a:custGeom>
            <a:avLst/>
            <a:gdLst>
              <a:gd name="connsiteX0" fmla="*/ 0 w 560527"/>
              <a:gd name="connsiteY0" fmla="*/ 0 h 433974"/>
              <a:gd name="connsiteX1" fmla="*/ 560527 w 560527"/>
              <a:gd name="connsiteY1" fmla="*/ 0 h 433974"/>
              <a:gd name="connsiteX2" fmla="*/ 560527 w 560527"/>
              <a:gd name="connsiteY2" fmla="*/ 433974 h 433974"/>
              <a:gd name="connsiteX3" fmla="*/ 506120 w 560527"/>
              <a:gd name="connsiteY3" fmla="*/ 428489 h 433974"/>
              <a:gd name="connsiteX4" fmla="*/ 5569 w 560527"/>
              <a:gd name="connsiteY4" fmla="*/ 17943 h 433974"/>
              <a:gd name="connsiteX5" fmla="*/ 0 w 560527"/>
              <a:gd name="connsiteY5" fmla="*/ 0 h 433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0527" h="433974">
                <a:moveTo>
                  <a:pt x="0" y="0"/>
                </a:moveTo>
                <a:lnTo>
                  <a:pt x="560527" y="0"/>
                </a:lnTo>
                <a:lnTo>
                  <a:pt x="560527" y="433974"/>
                </a:lnTo>
                <a:lnTo>
                  <a:pt x="506120" y="428489"/>
                </a:lnTo>
                <a:cubicBezTo>
                  <a:pt x="279800" y="382178"/>
                  <a:pt x="93533" y="225912"/>
                  <a:pt x="5569" y="1794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58342" y="1994498"/>
            <a:ext cx="68919" cy="196910"/>
          </a:xfrm>
          <a:custGeom>
            <a:avLst/>
            <a:gdLst/>
            <a:ahLst/>
            <a:cxnLst/>
            <a:rect l="l" t="t" r="r" b="b"/>
            <a:pathLst>
              <a:path w="56257" h="160734">
                <a:moveTo>
                  <a:pt x="44649" y="0"/>
                </a:moveTo>
                <a:lnTo>
                  <a:pt x="56257" y="0"/>
                </a:lnTo>
                <a:lnTo>
                  <a:pt x="56257" y="160734"/>
                </a:lnTo>
                <a:lnTo>
                  <a:pt x="41077" y="160734"/>
                </a:lnTo>
                <a:lnTo>
                  <a:pt x="41077" y="41076"/>
                </a:lnTo>
                <a:lnTo>
                  <a:pt x="0" y="41076"/>
                </a:lnTo>
                <a:lnTo>
                  <a:pt x="0" y="31254"/>
                </a:lnTo>
                <a:cubicBezTo>
                  <a:pt x="26789" y="31849"/>
                  <a:pt x="41672" y="21431"/>
                  <a:pt x="4464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dirty="0">
              <a:latin typeface="方正中等线繁体" panose="03000509000000000000" pitchFamily="65" charset="-122"/>
              <a:ea typeface="方正中等线繁体" panose="03000509000000000000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66541" y="3892824"/>
            <a:ext cx="4342619" cy="33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毕业后，我会试着在中小企业实习努力学习工作，积累经验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36684" y="4318463"/>
            <a:ext cx="4402333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能力得到了锻炼，也积累了经验，创业资金也攒到了，这时，我会结合社会需求和经济情况建立属于自己的事业</a:t>
            </a:r>
            <a:endParaRPr lang="zh-CN" altLang="en-US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400581" y="1915303"/>
            <a:ext cx="4888327" cy="372349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136858" y="2742497"/>
            <a:ext cx="1415772" cy="5254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毕业之后</a:t>
            </a:r>
          </a:p>
        </p:txBody>
      </p:sp>
      <p:sp>
        <p:nvSpPr>
          <p:cNvPr id="18" name="任意多边形 30"/>
          <p:cNvSpPr/>
          <p:nvPr/>
        </p:nvSpPr>
        <p:spPr>
          <a:xfrm>
            <a:off x="10728381" y="1915303"/>
            <a:ext cx="560527" cy="433974"/>
          </a:xfrm>
          <a:custGeom>
            <a:avLst/>
            <a:gdLst>
              <a:gd name="connsiteX0" fmla="*/ 0 w 560527"/>
              <a:gd name="connsiteY0" fmla="*/ 0 h 433974"/>
              <a:gd name="connsiteX1" fmla="*/ 560527 w 560527"/>
              <a:gd name="connsiteY1" fmla="*/ 0 h 433974"/>
              <a:gd name="connsiteX2" fmla="*/ 560527 w 560527"/>
              <a:gd name="connsiteY2" fmla="*/ 433974 h 433974"/>
              <a:gd name="connsiteX3" fmla="*/ 506120 w 560527"/>
              <a:gd name="connsiteY3" fmla="*/ 428489 h 433974"/>
              <a:gd name="connsiteX4" fmla="*/ 5569 w 560527"/>
              <a:gd name="connsiteY4" fmla="*/ 17943 h 433974"/>
              <a:gd name="connsiteX5" fmla="*/ 0 w 560527"/>
              <a:gd name="connsiteY5" fmla="*/ 0 h 433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0527" h="433974">
                <a:moveTo>
                  <a:pt x="0" y="0"/>
                </a:moveTo>
                <a:lnTo>
                  <a:pt x="560527" y="0"/>
                </a:lnTo>
                <a:lnTo>
                  <a:pt x="560527" y="433974"/>
                </a:lnTo>
                <a:lnTo>
                  <a:pt x="506120" y="428489"/>
                </a:lnTo>
                <a:cubicBezTo>
                  <a:pt x="279800" y="382178"/>
                  <a:pt x="93533" y="225912"/>
                  <a:pt x="5569" y="1794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029034" y="1975029"/>
            <a:ext cx="131274" cy="196911"/>
          </a:xfrm>
          <a:custGeom>
            <a:avLst/>
            <a:gdLst/>
            <a:ahLst/>
            <a:cxnLst/>
            <a:rect l="l" t="t" r="r" b="b"/>
            <a:pathLst>
              <a:path w="107156" h="160734">
                <a:moveTo>
                  <a:pt x="57150" y="0"/>
                </a:moveTo>
                <a:cubicBezTo>
                  <a:pt x="88701" y="1190"/>
                  <a:pt x="105370" y="15776"/>
                  <a:pt x="107156" y="43755"/>
                </a:cubicBezTo>
                <a:cubicBezTo>
                  <a:pt x="107156" y="65186"/>
                  <a:pt x="90785" y="84832"/>
                  <a:pt x="58043" y="102691"/>
                </a:cubicBezTo>
                <a:cubicBezTo>
                  <a:pt x="47923" y="108644"/>
                  <a:pt x="40779" y="113109"/>
                  <a:pt x="36612" y="116086"/>
                </a:cubicBezTo>
                <a:cubicBezTo>
                  <a:pt x="22324" y="126206"/>
                  <a:pt x="15478" y="136922"/>
                  <a:pt x="16073" y="148233"/>
                </a:cubicBezTo>
                <a:lnTo>
                  <a:pt x="105370" y="148233"/>
                </a:lnTo>
                <a:lnTo>
                  <a:pt x="105370" y="160734"/>
                </a:lnTo>
                <a:lnTo>
                  <a:pt x="0" y="160734"/>
                </a:lnTo>
                <a:cubicBezTo>
                  <a:pt x="0" y="143470"/>
                  <a:pt x="4167" y="130373"/>
                  <a:pt x="12501" y="121444"/>
                </a:cubicBezTo>
                <a:cubicBezTo>
                  <a:pt x="21431" y="110728"/>
                  <a:pt x="36016" y="99715"/>
                  <a:pt x="56257" y="88404"/>
                </a:cubicBezTo>
                <a:cubicBezTo>
                  <a:pt x="80665" y="75902"/>
                  <a:pt x="92273" y="61317"/>
                  <a:pt x="91083" y="44648"/>
                </a:cubicBezTo>
                <a:cubicBezTo>
                  <a:pt x="89892" y="24408"/>
                  <a:pt x="77986" y="13394"/>
                  <a:pt x="55364" y="11608"/>
                </a:cubicBezTo>
                <a:cubicBezTo>
                  <a:pt x="32742" y="13990"/>
                  <a:pt x="21133" y="27682"/>
                  <a:pt x="20538" y="52685"/>
                </a:cubicBezTo>
                <a:lnTo>
                  <a:pt x="5358" y="52685"/>
                </a:lnTo>
                <a:cubicBezTo>
                  <a:pt x="6548" y="19347"/>
                  <a:pt x="23812" y="1786"/>
                  <a:pt x="571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dirty="0">
              <a:latin typeface="方正中等线繁体" panose="03000509000000000000" pitchFamily="65" charset="-122"/>
              <a:ea typeface="方正中等线繁体" panose="03000509000000000000" pitchFamily="65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Text Placeholder 32"/>
          <p:cNvSpPr txBox="1"/>
          <p:nvPr/>
        </p:nvSpPr>
        <p:spPr>
          <a:xfrm>
            <a:off x="1660610" y="2167755"/>
            <a:ext cx="1879712" cy="528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cs typeface="+mn-ea"/>
                <a:sym typeface="+mn-lt"/>
              </a:rPr>
              <a:t>Lemon drops oat cake oat cake sugar plum sweet chocolate cake sweet pastry candy.</a:t>
            </a:r>
          </a:p>
        </p:txBody>
      </p:sp>
      <p:sp>
        <p:nvSpPr>
          <p:cNvPr id="7" name="Text Placeholder 33"/>
          <p:cNvSpPr txBox="1"/>
          <p:nvPr/>
        </p:nvSpPr>
        <p:spPr>
          <a:xfrm>
            <a:off x="1646324" y="1887578"/>
            <a:ext cx="1893998" cy="27998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用户体验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cs typeface="+mn-ea"/>
              <a:sym typeface="+mn-lt"/>
            </a:endParaRPr>
          </a:p>
        </p:txBody>
      </p:sp>
      <p:sp>
        <p:nvSpPr>
          <p:cNvPr id="8" name="Text Placeholder 32"/>
          <p:cNvSpPr txBox="1"/>
          <p:nvPr/>
        </p:nvSpPr>
        <p:spPr>
          <a:xfrm>
            <a:off x="1660610" y="3657460"/>
            <a:ext cx="1879712" cy="528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cs typeface="+mn-ea"/>
                <a:sym typeface="+mn-lt"/>
              </a:rPr>
              <a:t>Lemon drops oat cake oat cake sugar plum sweet chocolate cake sweet pastry candy.</a:t>
            </a:r>
          </a:p>
        </p:txBody>
      </p:sp>
      <p:sp>
        <p:nvSpPr>
          <p:cNvPr id="9" name="Text Placeholder 33"/>
          <p:cNvSpPr txBox="1"/>
          <p:nvPr/>
        </p:nvSpPr>
        <p:spPr>
          <a:xfrm>
            <a:off x="1649415" y="3377283"/>
            <a:ext cx="1890907" cy="230219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销售助推器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cs typeface="+mn-ea"/>
              <a:sym typeface="+mn-lt"/>
            </a:endParaRPr>
          </a:p>
        </p:txBody>
      </p:sp>
      <p:sp>
        <p:nvSpPr>
          <p:cNvPr id="10" name="Text Placeholder 32"/>
          <p:cNvSpPr txBox="1"/>
          <p:nvPr/>
        </p:nvSpPr>
        <p:spPr>
          <a:xfrm>
            <a:off x="1660610" y="5147165"/>
            <a:ext cx="1879712" cy="528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cs typeface="+mn-ea"/>
                <a:sym typeface="+mn-lt"/>
              </a:rPr>
              <a:t>Lemon drops oat cake oat cake sugar plum sweet chocolate cake sweet pastry candy.</a:t>
            </a:r>
          </a:p>
        </p:txBody>
      </p:sp>
      <p:sp>
        <p:nvSpPr>
          <p:cNvPr id="11" name="Text Placeholder 33"/>
          <p:cNvSpPr txBox="1"/>
          <p:nvPr/>
        </p:nvSpPr>
        <p:spPr>
          <a:xfrm>
            <a:off x="1649415" y="4866989"/>
            <a:ext cx="1890907" cy="214066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buNone/>
              <a:defRPr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商业策略</a:t>
            </a:r>
            <a:endParaRPr lang="en-AU" altLang="zh-CN" sz="13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2" name="Text Placeholder 32"/>
          <p:cNvSpPr txBox="1"/>
          <p:nvPr/>
        </p:nvSpPr>
        <p:spPr>
          <a:xfrm>
            <a:off x="8610618" y="2167755"/>
            <a:ext cx="1879712" cy="528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cs typeface="+mn-ea"/>
                <a:sym typeface="+mn-lt"/>
              </a:rPr>
              <a:t>Lemon drops oat cake oat cake sugar plum sweet chocolate cake sweet pastry candy.</a:t>
            </a:r>
          </a:p>
        </p:txBody>
      </p:sp>
      <p:sp>
        <p:nvSpPr>
          <p:cNvPr id="13" name="Text Placeholder 33"/>
          <p:cNvSpPr txBox="1"/>
          <p:nvPr/>
        </p:nvSpPr>
        <p:spPr>
          <a:xfrm>
            <a:off x="8610618" y="1887578"/>
            <a:ext cx="1893998" cy="27998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回收的产品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cs typeface="+mn-ea"/>
              <a:sym typeface="+mn-lt"/>
            </a:endParaRPr>
          </a:p>
        </p:txBody>
      </p:sp>
      <p:sp>
        <p:nvSpPr>
          <p:cNvPr id="14" name="Text Placeholder 32"/>
          <p:cNvSpPr txBox="1"/>
          <p:nvPr/>
        </p:nvSpPr>
        <p:spPr>
          <a:xfrm>
            <a:off x="8610618" y="3657460"/>
            <a:ext cx="1879712" cy="528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cs typeface="+mn-ea"/>
                <a:sym typeface="+mn-lt"/>
              </a:rPr>
              <a:t>Lemon drops oat cake oat cake sugar plum sweet chocolate cake sweet pastry candy.</a:t>
            </a:r>
          </a:p>
        </p:txBody>
      </p:sp>
      <p:sp>
        <p:nvSpPr>
          <p:cNvPr id="15" name="Text Placeholder 33"/>
          <p:cNvSpPr txBox="1"/>
          <p:nvPr/>
        </p:nvSpPr>
        <p:spPr>
          <a:xfrm>
            <a:off x="8610618" y="3377283"/>
            <a:ext cx="1890907" cy="230219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光的内容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cs typeface="+mn-ea"/>
              <a:sym typeface="+mn-lt"/>
            </a:endParaRPr>
          </a:p>
        </p:txBody>
      </p:sp>
      <p:sp>
        <p:nvSpPr>
          <p:cNvPr id="16" name="Text Placeholder 32"/>
          <p:cNvSpPr txBox="1"/>
          <p:nvPr/>
        </p:nvSpPr>
        <p:spPr>
          <a:xfrm>
            <a:off x="8610618" y="5147165"/>
            <a:ext cx="1879712" cy="5287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cs typeface="+mn-ea"/>
                <a:sym typeface="+mn-lt"/>
              </a:rPr>
              <a:t>Lemon drops oat cake oat cake sugar plum sweet chocolate cake sweet pastry candy.</a:t>
            </a:r>
          </a:p>
        </p:txBody>
      </p:sp>
      <p:sp>
        <p:nvSpPr>
          <p:cNvPr id="17" name="Text Placeholder 33"/>
          <p:cNvSpPr txBox="1"/>
          <p:nvPr/>
        </p:nvSpPr>
        <p:spPr>
          <a:xfrm>
            <a:off x="8610618" y="4866989"/>
            <a:ext cx="1890907" cy="214066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成功的关键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cs typeface="+mn-ea"/>
              <a:sym typeface="+mn-lt"/>
            </a:endParaRPr>
          </a:p>
        </p:txBody>
      </p:sp>
      <p:sp>
        <p:nvSpPr>
          <p:cNvPr id="19" name="Freeform 79"/>
          <p:cNvSpPr/>
          <p:nvPr/>
        </p:nvSpPr>
        <p:spPr bwMode="auto">
          <a:xfrm>
            <a:off x="6835585" y="2914246"/>
            <a:ext cx="639249" cy="929328"/>
          </a:xfrm>
          <a:custGeom>
            <a:avLst/>
            <a:gdLst>
              <a:gd name="T0" fmla="*/ 476 w 476"/>
              <a:gd name="T1" fmla="*/ 0 h 692"/>
              <a:gd name="T2" fmla="*/ 0 w 476"/>
              <a:gd name="T3" fmla="*/ 559 h 692"/>
              <a:gd name="T4" fmla="*/ 78 w 476"/>
              <a:gd name="T5" fmla="*/ 692 h 692"/>
              <a:gd name="T6" fmla="*/ 476 w 476"/>
              <a:gd name="T7" fmla="*/ 0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Freeform 81"/>
          <p:cNvSpPr/>
          <p:nvPr/>
        </p:nvSpPr>
        <p:spPr bwMode="auto">
          <a:xfrm>
            <a:off x="6507903" y="4412990"/>
            <a:ext cx="102065" cy="181300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  <a:close/>
              </a:path>
            </a:pathLst>
          </a:custGeom>
          <a:solidFill>
            <a:srgbClr val="D9D9D9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Freeform 82"/>
          <p:cNvSpPr/>
          <p:nvPr/>
        </p:nvSpPr>
        <p:spPr bwMode="auto">
          <a:xfrm>
            <a:off x="6507903" y="4412990"/>
            <a:ext cx="102065" cy="181300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Freeform 84"/>
          <p:cNvSpPr/>
          <p:nvPr/>
        </p:nvSpPr>
        <p:spPr bwMode="auto">
          <a:xfrm>
            <a:off x="6507903" y="4412990"/>
            <a:ext cx="1071682" cy="181300"/>
          </a:xfrm>
          <a:custGeom>
            <a:avLst/>
            <a:gdLst>
              <a:gd name="T0" fmla="*/ 76 w 798"/>
              <a:gd name="T1" fmla="*/ 0 h 135"/>
              <a:gd name="T2" fmla="*/ 0 w 798"/>
              <a:gd name="T3" fmla="*/ 135 h 135"/>
              <a:gd name="T4" fmla="*/ 798 w 798"/>
              <a:gd name="T5" fmla="*/ 135 h 135"/>
              <a:gd name="T6" fmla="*/ 76 w 79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Freeform 86"/>
          <p:cNvSpPr/>
          <p:nvPr/>
        </p:nvSpPr>
        <p:spPr bwMode="auto">
          <a:xfrm>
            <a:off x="5643037" y="4594289"/>
            <a:ext cx="206816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Freeform 87"/>
          <p:cNvSpPr/>
          <p:nvPr/>
        </p:nvSpPr>
        <p:spPr bwMode="auto">
          <a:xfrm>
            <a:off x="5643037" y="4594289"/>
            <a:ext cx="206816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89"/>
          <p:cNvSpPr/>
          <p:nvPr/>
        </p:nvSpPr>
        <p:spPr bwMode="auto">
          <a:xfrm>
            <a:off x="5643037" y="4594289"/>
            <a:ext cx="534498" cy="927986"/>
          </a:xfrm>
          <a:custGeom>
            <a:avLst/>
            <a:gdLst>
              <a:gd name="T0" fmla="*/ 0 w 398"/>
              <a:gd name="T1" fmla="*/ 0 h 691"/>
              <a:gd name="T2" fmla="*/ 5 w 398"/>
              <a:gd name="T3" fmla="*/ 7 h 691"/>
              <a:gd name="T4" fmla="*/ 398 w 398"/>
              <a:gd name="T5" fmla="*/ 691 h 691"/>
              <a:gd name="T6" fmla="*/ 154 w 398"/>
              <a:gd name="T7" fmla="*/ 0 h 691"/>
              <a:gd name="T8" fmla="*/ 0 w 398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Freeform 91"/>
          <p:cNvSpPr/>
          <p:nvPr/>
        </p:nvSpPr>
        <p:spPr bwMode="auto">
          <a:xfrm>
            <a:off x="4673420" y="3843574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Freeform 92"/>
          <p:cNvSpPr/>
          <p:nvPr/>
        </p:nvSpPr>
        <p:spPr bwMode="auto">
          <a:xfrm>
            <a:off x="4673420" y="3843574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Freeform 94"/>
          <p:cNvSpPr/>
          <p:nvPr/>
        </p:nvSpPr>
        <p:spPr bwMode="auto">
          <a:xfrm>
            <a:off x="4673420" y="3843574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76 w 476"/>
              <a:gd name="T5" fmla="*/ 132 h 691"/>
              <a:gd name="T6" fmla="*/ 400 w 476"/>
              <a:gd name="T7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Freeform 96"/>
          <p:cNvSpPr/>
          <p:nvPr/>
        </p:nvSpPr>
        <p:spPr bwMode="auto">
          <a:xfrm>
            <a:off x="5538286" y="3095545"/>
            <a:ext cx="104751" cy="178614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0" name="Freeform 97"/>
          <p:cNvSpPr/>
          <p:nvPr/>
        </p:nvSpPr>
        <p:spPr bwMode="auto">
          <a:xfrm>
            <a:off x="5538286" y="3095545"/>
            <a:ext cx="104751" cy="178614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Freeform 99"/>
          <p:cNvSpPr/>
          <p:nvPr/>
        </p:nvSpPr>
        <p:spPr bwMode="auto">
          <a:xfrm>
            <a:off x="4568669" y="3095545"/>
            <a:ext cx="1074368" cy="178614"/>
          </a:xfrm>
          <a:custGeom>
            <a:avLst/>
            <a:gdLst>
              <a:gd name="T0" fmla="*/ 800 w 800"/>
              <a:gd name="T1" fmla="*/ 0 h 133"/>
              <a:gd name="T2" fmla="*/ 0 w 800"/>
              <a:gd name="T3" fmla="*/ 0 h 133"/>
              <a:gd name="T4" fmla="*/ 722 w 800"/>
              <a:gd name="T5" fmla="*/ 133 h 133"/>
              <a:gd name="T6" fmla="*/ 800 w 800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Freeform 101"/>
          <p:cNvSpPr/>
          <p:nvPr/>
        </p:nvSpPr>
        <p:spPr bwMode="auto">
          <a:xfrm>
            <a:off x="6301087" y="3095545"/>
            <a:ext cx="206816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Freeform 102"/>
          <p:cNvSpPr/>
          <p:nvPr/>
        </p:nvSpPr>
        <p:spPr bwMode="auto">
          <a:xfrm>
            <a:off x="6301087" y="3095545"/>
            <a:ext cx="206816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Freeform 104"/>
          <p:cNvSpPr/>
          <p:nvPr/>
        </p:nvSpPr>
        <p:spPr bwMode="auto">
          <a:xfrm>
            <a:off x="5970719" y="2167560"/>
            <a:ext cx="537184" cy="927986"/>
          </a:xfrm>
          <a:custGeom>
            <a:avLst/>
            <a:gdLst>
              <a:gd name="T0" fmla="*/ 0 w 400"/>
              <a:gd name="T1" fmla="*/ 0 h 691"/>
              <a:gd name="T2" fmla="*/ 246 w 400"/>
              <a:gd name="T3" fmla="*/ 691 h 691"/>
              <a:gd name="T4" fmla="*/ 400 w 400"/>
              <a:gd name="T5" fmla="*/ 691 h 691"/>
              <a:gd name="T6" fmla="*/ 182 w 400"/>
              <a:gd name="T7" fmla="*/ 315 h 691"/>
              <a:gd name="T8" fmla="*/ 0 w 400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F2F2F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5" name="任意多边形: 形状 74"/>
          <p:cNvSpPr/>
          <p:nvPr/>
        </p:nvSpPr>
        <p:spPr bwMode="auto">
          <a:xfrm>
            <a:off x="4161752" y="1935228"/>
            <a:ext cx="2346151" cy="1404736"/>
          </a:xfrm>
          <a:custGeom>
            <a:avLst/>
            <a:gdLst>
              <a:gd name="connsiteX0" fmla="*/ 1064987 w 2346151"/>
              <a:gd name="connsiteY0" fmla="*/ 0 h 1404736"/>
              <a:gd name="connsiteX1" fmla="*/ 1392431 w 2346151"/>
              <a:gd name="connsiteY1" fmla="*/ 0 h 1404736"/>
              <a:gd name="connsiteX2" fmla="*/ 1808889 w 2346151"/>
              <a:gd name="connsiteY2" fmla="*/ 232004 h 1404736"/>
              <a:gd name="connsiteX3" fmla="*/ 2346151 w 2346151"/>
              <a:gd name="connsiteY3" fmla="*/ 1160020 h 1404736"/>
              <a:gd name="connsiteX4" fmla="*/ 2345978 w 2346151"/>
              <a:gd name="connsiteY4" fmla="*/ 1160020 h 1404736"/>
              <a:gd name="connsiteX5" fmla="*/ 2346151 w 2346151"/>
              <a:gd name="connsiteY5" fmla="*/ 1160318 h 1404736"/>
              <a:gd name="connsiteX6" fmla="*/ 2139335 w 2346151"/>
              <a:gd name="connsiteY6" fmla="*/ 1160318 h 1404736"/>
              <a:gd name="connsiteX7" fmla="*/ 2139229 w 2346151"/>
              <a:gd name="connsiteY7" fmla="*/ 1160020 h 1404736"/>
              <a:gd name="connsiteX8" fmla="*/ 2103747 w 2346151"/>
              <a:gd name="connsiteY8" fmla="*/ 1160020 h 1404736"/>
              <a:gd name="connsiteX9" fmla="*/ 406921 w 2346151"/>
              <a:gd name="connsiteY9" fmla="*/ 1160020 h 1404736"/>
              <a:gd name="connsiteX10" fmla="*/ 0 w 2346151"/>
              <a:gd name="connsiteY10" fmla="*/ 1404736 h 1404736"/>
              <a:gd name="connsiteX11" fmla="*/ 683499 w 2346151"/>
              <a:gd name="connsiteY11" fmla="*/ 219291 h 1404736"/>
              <a:gd name="connsiteX12" fmla="*/ 1064987 w 2346151"/>
              <a:gd name="connsiteY12" fmla="*/ 0 h 1404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6151" h="1404736">
                <a:moveTo>
                  <a:pt x="1064987" y="0"/>
                </a:moveTo>
                <a:cubicBezTo>
                  <a:pt x="1064987" y="0"/>
                  <a:pt x="1064987" y="0"/>
                  <a:pt x="1392431" y="0"/>
                </a:cubicBezTo>
                <a:cubicBezTo>
                  <a:pt x="1567280" y="0"/>
                  <a:pt x="1723054" y="92166"/>
                  <a:pt x="1808889" y="232004"/>
                </a:cubicBezTo>
                <a:cubicBezTo>
                  <a:pt x="1808889" y="232004"/>
                  <a:pt x="1808889" y="232004"/>
                  <a:pt x="2346151" y="1160020"/>
                </a:cubicBezTo>
                <a:lnTo>
                  <a:pt x="2345978" y="1160020"/>
                </a:lnTo>
                <a:lnTo>
                  <a:pt x="2346151" y="1160318"/>
                </a:lnTo>
                <a:lnTo>
                  <a:pt x="2139335" y="1160318"/>
                </a:lnTo>
                <a:lnTo>
                  <a:pt x="2139229" y="1160020"/>
                </a:lnTo>
                <a:lnTo>
                  <a:pt x="2103747" y="1160020"/>
                </a:lnTo>
                <a:cubicBezTo>
                  <a:pt x="1861344" y="1160020"/>
                  <a:pt x="1376536" y="1160020"/>
                  <a:pt x="406921" y="1160020"/>
                </a:cubicBezTo>
                <a:cubicBezTo>
                  <a:pt x="244788" y="1166376"/>
                  <a:pt x="89014" y="1252186"/>
                  <a:pt x="0" y="1404736"/>
                </a:cubicBezTo>
                <a:cubicBezTo>
                  <a:pt x="0" y="1404736"/>
                  <a:pt x="0" y="1404736"/>
                  <a:pt x="683499" y="219291"/>
                </a:cubicBezTo>
                <a:cubicBezTo>
                  <a:pt x="753439" y="98522"/>
                  <a:pt x="925109" y="0"/>
                  <a:pt x="1064987" y="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6" name="任意多边形: 形状 75"/>
          <p:cNvSpPr/>
          <p:nvPr/>
        </p:nvSpPr>
        <p:spPr bwMode="auto">
          <a:xfrm>
            <a:off x="5554403" y="1935228"/>
            <a:ext cx="1977817" cy="1908347"/>
          </a:xfrm>
          <a:custGeom>
            <a:avLst/>
            <a:gdLst>
              <a:gd name="connsiteX0" fmla="*/ 0 w 1977817"/>
              <a:gd name="connsiteY0" fmla="*/ 0 h 1908347"/>
              <a:gd name="connsiteX1" fmla="*/ 1367023 w 1977817"/>
              <a:gd name="connsiteY1" fmla="*/ 0 h 1908347"/>
              <a:gd name="connsiteX2" fmla="*/ 1748518 w 1977817"/>
              <a:gd name="connsiteY2" fmla="*/ 219460 h 1908347"/>
              <a:gd name="connsiteX3" fmla="*/ 1913832 w 1977817"/>
              <a:gd name="connsiteY3" fmla="*/ 502532 h 1908347"/>
              <a:gd name="connsiteX4" fmla="*/ 1963456 w 1977817"/>
              <a:gd name="connsiteY4" fmla="*/ 864819 h 1908347"/>
              <a:gd name="connsiteX5" fmla="*/ 1920404 w 1977817"/>
              <a:gd name="connsiteY5" fmla="*/ 979052 h 1908347"/>
              <a:gd name="connsiteX6" fmla="*/ 1920432 w 1977817"/>
              <a:gd name="connsiteY6" fmla="*/ 979018 h 1908347"/>
              <a:gd name="connsiteX7" fmla="*/ 1920386 w 1977817"/>
              <a:gd name="connsiteY7" fmla="*/ 979098 h 1908347"/>
              <a:gd name="connsiteX8" fmla="*/ 1920190 w 1977817"/>
              <a:gd name="connsiteY8" fmla="*/ 979618 h 1908347"/>
              <a:gd name="connsiteX9" fmla="*/ 1386098 w 1977817"/>
              <a:gd name="connsiteY9" fmla="*/ 1908347 h 1908347"/>
              <a:gd name="connsiteX10" fmla="*/ 1386015 w 1977817"/>
              <a:gd name="connsiteY10" fmla="*/ 1908205 h 1908347"/>
              <a:gd name="connsiteX11" fmla="*/ 1385934 w 1977817"/>
              <a:gd name="connsiteY11" fmla="*/ 1908346 h 1908347"/>
              <a:gd name="connsiteX12" fmla="*/ 1281183 w 1977817"/>
              <a:gd name="connsiteY12" fmla="*/ 1729733 h 1908347"/>
              <a:gd name="connsiteX13" fmla="*/ 1282129 w 1977817"/>
              <a:gd name="connsiteY13" fmla="*/ 1728621 h 1908347"/>
              <a:gd name="connsiteX14" fmla="*/ 1264894 w 1977817"/>
              <a:gd name="connsiteY14" fmla="*/ 1698827 h 1908347"/>
              <a:gd name="connsiteX15" fmla="*/ 416465 w 1977817"/>
              <a:gd name="connsiteY15" fmla="*/ 232182 h 1908347"/>
              <a:gd name="connsiteX16" fmla="*/ 0 w 1977817"/>
              <a:gd name="connsiteY16" fmla="*/ 0 h 1908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977817" h="1908347">
                <a:moveTo>
                  <a:pt x="0" y="0"/>
                </a:moveTo>
                <a:cubicBezTo>
                  <a:pt x="0" y="0"/>
                  <a:pt x="0" y="0"/>
                  <a:pt x="1367023" y="0"/>
                </a:cubicBezTo>
                <a:cubicBezTo>
                  <a:pt x="1506904" y="0"/>
                  <a:pt x="1678577" y="98598"/>
                  <a:pt x="1748518" y="219460"/>
                </a:cubicBezTo>
                <a:cubicBezTo>
                  <a:pt x="1748518" y="219460"/>
                  <a:pt x="1748518" y="219460"/>
                  <a:pt x="1913832" y="502532"/>
                </a:cubicBezTo>
                <a:cubicBezTo>
                  <a:pt x="1978209" y="617032"/>
                  <a:pt x="1992515" y="745846"/>
                  <a:pt x="1963456" y="864819"/>
                </a:cubicBezTo>
                <a:lnTo>
                  <a:pt x="1920404" y="979052"/>
                </a:lnTo>
                <a:lnTo>
                  <a:pt x="1920432" y="979018"/>
                </a:lnTo>
                <a:lnTo>
                  <a:pt x="1920386" y="979098"/>
                </a:lnTo>
                <a:lnTo>
                  <a:pt x="1920190" y="979618"/>
                </a:lnTo>
                <a:cubicBezTo>
                  <a:pt x="1920190" y="979618"/>
                  <a:pt x="1920190" y="979618"/>
                  <a:pt x="1386098" y="1908347"/>
                </a:cubicBezTo>
                <a:lnTo>
                  <a:pt x="1386015" y="1908205"/>
                </a:lnTo>
                <a:lnTo>
                  <a:pt x="1385934" y="1908346"/>
                </a:lnTo>
                <a:lnTo>
                  <a:pt x="1281183" y="1729733"/>
                </a:lnTo>
                <a:lnTo>
                  <a:pt x="1282129" y="1728621"/>
                </a:lnTo>
                <a:lnTo>
                  <a:pt x="1264894" y="1698827"/>
                </a:lnTo>
                <a:cubicBezTo>
                  <a:pt x="1143690" y="1489306"/>
                  <a:pt x="901282" y="1070265"/>
                  <a:pt x="416465" y="232182"/>
                </a:cubicBezTo>
                <a:cubicBezTo>
                  <a:pt x="330629" y="92237"/>
                  <a:pt x="174852" y="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7" name="任意多边形: 形状 76"/>
          <p:cNvSpPr/>
          <p:nvPr/>
        </p:nvSpPr>
        <p:spPr bwMode="auto">
          <a:xfrm>
            <a:off x="6507903" y="2437495"/>
            <a:ext cx="1696131" cy="2156795"/>
          </a:xfrm>
          <a:custGeom>
            <a:avLst/>
            <a:gdLst>
              <a:gd name="connsiteX0" fmla="*/ 960134 w 1696131"/>
              <a:gd name="connsiteY0" fmla="*/ 0 h 2156795"/>
              <a:gd name="connsiteX1" fmla="*/ 1643674 w 1696131"/>
              <a:gd name="connsiteY1" fmla="*/ 1186555 h 2156795"/>
              <a:gd name="connsiteX2" fmla="*/ 1643674 w 1696131"/>
              <a:gd name="connsiteY2" fmla="*/ 1625548 h 2156795"/>
              <a:gd name="connsiteX3" fmla="*/ 1481532 w 1696131"/>
              <a:gd name="connsiteY3" fmla="*/ 1908667 h 2156795"/>
              <a:gd name="connsiteX4" fmla="*/ 1192717 w 1696131"/>
              <a:gd name="connsiteY4" fmla="*/ 2136813 h 2156795"/>
              <a:gd name="connsiteX5" fmla="*/ 1071551 w 1696131"/>
              <a:gd name="connsiteY5" fmla="*/ 2156771 h 2156795"/>
              <a:gd name="connsiteX6" fmla="*/ 1071682 w 1696131"/>
              <a:gd name="connsiteY6" fmla="*/ 2156795 h 2156795"/>
              <a:gd name="connsiteX7" fmla="*/ 0 w 1696131"/>
              <a:gd name="connsiteY7" fmla="*/ 2156795 h 2156795"/>
              <a:gd name="connsiteX8" fmla="*/ 1 w 1696131"/>
              <a:gd name="connsiteY8" fmla="*/ 2156794 h 2156795"/>
              <a:gd name="connsiteX9" fmla="*/ 0 w 1696131"/>
              <a:gd name="connsiteY9" fmla="*/ 2156794 h 2156795"/>
              <a:gd name="connsiteX10" fmla="*/ 26 w 1696131"/>
              <a:gd name="connsiteY10" fmla="*/ 2156749 h 2156795"/>
              <a:gd name="connsiteX11" fmla="*/ 102065 w 1696131"/>
              <a:gd name="connsiteY11" fmla="*/ 1975495 h 2156795"/>
              <a:gd name="connsiteX12" fmla="*/ 104104 w 1696131"/>
              <a:gd name="connsiteY12" fmla="*/ 1975876 h 2156795"/>
              <a:gd name="connsiteX13" fmla="*/ 120812 w 1696131"/>
              <a:gd name="connsiteY13" fmla="*/ 1946841 h 2156795"/>
              <a:gd name="connsiteX14" fmla="*/ 966493 w 1696131"/>
              <a:gd name="connsiteY14" fmla="*/ 477167 h 2156795"/>
              <a:gd name="connsiteX15" fmla="*/ 960134 w 1696131"/>
              <a:gd name="connsiteY15" fmla="*/ 0 h 2156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96131" h="2156795">
                <a:moveTo>
                  <a:pt x="960134" y="0"/>
                </a:moveTo>
                <a:cubicBezTo>
                  <a:pt x="960134" y="0"/>
                  <a:pt x="960134" y="0"/>
                  <a:pt x="1643674" y="1186555"/>
                </a:cubicBezTo>
                <a:cubicBezTo>
                  <a:pt x="1713617" y="1307437"/>
                  <a:pt x="1713617" y="1504666"/>
                  <a:pt x="1643674" y="1625548"/>
                </a:cubicBezTo>
                <a:cubicBezTo>
                  <a:pt x="1643674" y="1625548"/>
                  <a:pt x="1643674" y="1625548"/>
                  <a:pt x="1481532" y="1908667"/>
                </a:cubicBezTo>
                <a:cubicBezTo>
                  <a:pt x="1414767" y="2023187"/>
                  <a:pt x="1310448" y="2101920"/>
                  <a:pt x="1192717" y="2136813"/>
                </a:cubicBezTo>
                <a:lnTo>
                  <a:pt x="1071551" y="2156771"/>
                </a:lnTo>
                <a:lnTo>
                  <a:pt x="1071682" y="2156795"/>
                </a:lnTo>
                <a:lnTo>
                  <a:pt x="0" y="2156795"/>
                </a:lnTo>
                <a:lnTo>
                  <a:pt x="1" y="2156794"/>
                </a:lnTo>
                <a:lnTo>
                  <a:pt x="0" y="2156794"/>
                </a:lnTo>
                <a:lnTo>
                  <a:pt x="26" y="2156749"/>
                </a:lnTo>
                <a:lnTo>
                  <a:pt x="102065" y="1975495"/>
                </a:lnTo>
                <a:lnTo>
                  <a:pt x="104104" y="1975876"/>
                </a:lnTo>
                <a:lnTo>
                  <a:pt x="120812" y="1946841"/>
                </a:lnTo>
                <a:cubicBezTo>
                  <a:pt x="241623" y="1736887"/>
                  <a:pt x="483247" y="1316981"/>
                  <a:pt x="966493" y="477167"/>
                </a:cubicBezTo>
                <a:cubicBezTo>
                  <a:pt x="1042795" y="330836"/>
                  <a:pt x="1045974" y="152694"/>
                  <a:pt x="960134" y="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8" name="任意多边形: 形状 77"/>
          <p:cNvSpPr/>
          <p:nvPr/>
        </p:nvSpPr>
        <p:spPr bwMode="auto">
          <a:xfrm>
            <a:off x="5643037" y="4345842"/>
            <a:ext cx="2346151" cy="1406079"/>
          </a:xfrm>
          <a:custGeom>
            <a:avLst/>
            <a:gdLst>
              <a:gd name="connsiteX0" fmla="*/ 2346151 w 2346151"/>
              <a:gd name="connsiteY0" fmla="*/ 0 h 1406079"/>
              <a:gd name="connsiteX1" fmla="*/ 1659473 w 2346151"/>
              <a:gd name="connsiteY1" fmla="*/ 1186578 h 1406079"/>
              <a:gd name="connsiteX2" fmla="*/ 1277985 w 2346151"/>
              <a:gd name="connsiteY2" fmla="*/ 1406079 h 1406079"/>
              <a:gd name="connsiteX3" fmla="*/ 953720 w 2346151"/>
              <a:gd name="connsiteY3" fmla="*/ 1406079 h 1406079"/>
              <a:gd name="connsiteX4" fmla="*/ 534083 w 2346151"/>
              <a:gd name="connsiteY4" fmla="*/ 1177035 h 1406079"/>
              <a:gd name="connsiteX5" fmla="*/ 94012 w 2346151"/>
              <a:gd name="connsiteY5" fmla="*/ 411642 h 1406079"/>
              <a:gd name="connsiteX6" fmla="*/ 930 w 2346151"/>
              <a:gd name="connsiteY6" fmla="*/ 249749 h 1406079"/>
              <a:gd name="connsiteX7" fmla="*/ 0 w 2346151"/>
              <a:gd name="connsiteY7" fmla="*/ 248447 h 1406079"/>
              <a:gd name="connsiteX8" fmla="*/ 182 w 2346151"/>
              <a:gd name="connsiteY8" fmla="*/ 248447 h 1406079"/>
              <a:gd name="connsiteX9" fmla="*/ 0 w 2346151"/>
              <a:gd name="connsiteY9" fmla="*/ 248132 h 1406079"/>
              <a:gd name="connsiteX10" fmla="*/ 1936052 w 2346151"/>
              <a:gd name="connsiteY10" fmla="*/ 248132 h 1406079"/>
              <a:gd name="connsiteX11" fmla="*/ 2346151 w 2346151"/>
              <a:gd name="connsiteY11" fmla="*/ 0 h 1406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46151" h="1406079">
                <a:moveTo>
                  <a:pt x="2346151" y="0"/>
                </a:moveTo>
                <a:cubicBezTo>
                  <a:pt x="2346151" y="0"/>
                  <a:pt x="2346151" y="0"/>
                  <a:pt x="1659473" y="1186578"/>
                </a:cubicBezTo>
                <a:cubicBezTo>
                  <a:pt x="1589533" y="1307463"/>
                  <a:pt x="1417864" y="1406079"/>
                  <a:pt x="1277985" y="1406079"/>
                </a:cubicBezTo>
                <a:cubicBezTo>
                  <a:pt x="1277985" y="1406079"/>
                  <a:pt x="1277985" y="1406079"/>
                  <a:pt x="953720" y="1406079"/>
                </a:cubicBezTo>
                <a:cubicBezTo>
                  <a:pt x="775692" y="1406079"/>
                  <a:pt x="623097" y="1313825"/>
                  <a:pt x="534083" y="1177035"/>
                </a:cubicBezTo>
                <a:cubicBezTo>
                  <a:pt x="534083" y="1177035"/>
                  <a:pt x="534083" y="1177035"/>
                  <a:pt x="94012" y="411642"/>
                </a:cubicBezTo>
                <a:lnTo>
                  <a:pt x="930" y="249749"/>
                </a:lnTo>
                <a:lnTo>
                  <a:pt x="0" y="248447"/>
                </a:lnTo>
                <a:lnTo>
                  <a:pt x="182" y="248447"/>
                </a:lnTo>
                <a:lnTo>
                  <a:pt x="0" y="248132"/>
                </a:lnTo>
                <a:cubicBezTo>
                  <a:pt x="0" y="248132"/>
                  <a:pt x="0" y="248132"/>
                  <a:pt x="1936052" y="248132"/>
                </a:cubicBezTo>
                <a:cubicBezTo>
                  <a:pt x="2101363" y="241769"/>
                  <a:pt x="2257137" y="152697"/>
                  <a:pt x="2346151" y="0"/>
                </a:cubicBezTo>
                <a:close/>
              </a:path>
            </a:pathLst>
          </a:custGeom>
          <a:solidFill>
            <a:schemeClr val="accent2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4" name="任意多边形: 形状 73"/>
          <p:cNvSpPr/>
          <p:nvPr/>
        </p:nvSpPr>
        <p:spPr bwMode="auto">
          <a:xfrm>
            <a:off x="4616411" y="3843574"/>
            <a:ext cx="1980128" cy="1908348"/>
          </a:xfrm>
          <a:custGeom>
            <a:avLst/>
            <a:gdLst>
              <a:gd name="connsiteX0" fmla="*/ 594192 w 1980128"/>
              <a:gd name="connsiteY0" fmla="*/ 0 h 1908348"/>
              <a:gd name="connsiteX1" fmla="*/ 594282 w 1980128"/>
              <a:gd name="connsiteY1" fmla="*/ 157 h 1908348"/>
              <a:gd name="connsiteX2" fmla="*/ 594372 w 1980128"/>
              <a:gd name="connsiteY2" fmla="*/ 1 h 1908348"/>
              <a:gd name="connsiteX3" fmla="*/ 1560587 w 1980128"/>
              <a:gd name="connsiteY3" fmla="*/ 1679347 h 1908348"/>
              <a:gd name="connsiteX4" fmla="*/ 1980128 w 1980128"/>
              <a:gd name="connsiteY4" fmla="*/ 1908348 h 1908348"/>
              <a:gd name="connsiteX5" fmla="*/ 610264 w 1980128"/>
              <a:gd name="connsiteY5" fmla="*/ 1908348 h 1908348"/>
              <a:gd name="connsiteX6" fmla="*/ 228863 w 1980128"/>
              <a:gd name="connsiteY6" fmla="*/ 1688888 h 1908348"/>
              <a:gd name="connsiteX7" fmla="*/ 66768 w 1980128"/>
              <a:gd name="connsiteY7" fmla="*/ 1405817 h 1908348"/>
              <a:gd name="connsiteX8" fmla="*/ 57233 w 1980128"/>
              <a:gd name="connsiteY8" fmla="*/ 928730 h 1908348"/>
              <a:gd name="connsiteX9" fmla="*/ 58282 w 1980128"/>
              <a:gd name="connsiteY9" fmla="*/ 926916 h 1908348"/>
              <a:gd name="connsiteX10" fmla="*/ 59049 w 1980128"/>
              <a:gd name="connsiteY10" fmla="*/ 925589 h 1908348"/>
              <a:gd name="connsiteX11" fmla="*/ 57008 w 1980128"/>
              <a:gd name="connsiteY11" fmla="*/ 927986 h 1908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80128" h="1908348">
                <a:moveTo>
                  <a:pt x="594192" y="0"/>
                </a:moveTo>
                <a:lnTo>
                  <a:pt x="594282" y="157"/>
                </a:lnTo>
                <a:lnTo>
                  <a:pt x="594372" y="1"/>
                </a:lnTo>
                <a:cubicBezTo>
                  <a:pt x="594372" y="1"/>
                  <a:pt x="594372" y="1"/>
                  <a:pt x="1560587" y="1679347"/>
                </a:cubicBezTo>
                <a:cubicBezTo>
                  <a:pt x="1649581" y="1816111"/>
                  <a:pt x="1802141" y="1908348"/>
                  <a:pt x="1980128" y="1908348"/>
                </a:cubicBezTo>
                <a:cubicBezTo>
                  <a:pt x="1980128" y="1908348"/>
                  <a:pt x="1980128" y="1908348"/>
                  <a:pt x="610264" y="1908348"/>
                </a:cubicBezTo>
                <a:cubicBezTo>
                  <a:pt x="470417" y="1908348"/>
                  <a:pt x="298787" y="1809750"/>
                  <a:pt x="228863" y="1688888"/>
                </a:cubicBezTo>
                <a:cubicBezTo>
                  <a:pt x="228863" y="1688888"/>
                  <a:pt x="228863" y="1688888"/>
                  <a:pt x="66768" y="1405817"/>
                </a:cubicBezTo>
                <a:cubicBezTo>
                  <a:pt x="-22226" y="1253149"/>
                  <a:pt x="-19048" y="1075037"/>
                  <a:pt x="57233" y="928730"/>
                </a:cubicBezTo>
                <a:cubicBezTo>
                  <a:pt x="57233" y="928730"/>
                  <a:pt x="57233" y="928730"/>
                  <a:pt x="58282" y="926916"/>
                </a:cubicBezTo>
                <a:lnTo>
                  <a:pt x="59049" y="925589"/>
                </a:lnTo>
                <a:lnTo>
                  <a:pt x="57008" y="927986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rgbClr val="F2F2F2"/>
            </a:solidFill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3" name="任意多边形: 形状 72"/>
          <p:cNvSpPr/>
          <p:nvPr/>
        </p:nvSpPr>
        <p:spPr bwMode="auto">
          <a:xfrm>
            <a:off x="3946906" y="3095545"/>
            <a:ext cx="1696131" cy="2152765"/>
          </a:xfrm>
          <a:custGeom>
            <a:avLst/>
            <a:gdLst>
              <a:gd name="connsiteX0" fmla="*/ 621544 w 1696131"/>
              <a:gd name="connsiteY0" fmla="*/ 0 h 2152765"/>
              <a:gd name="connsiteX1" fmla="*/ 621763 w 1696131"/>
              <a:gd name="connsiteY1" fmla="*/ 0 h 2152765"/>
              <a:gd name="connsiteX2" fmla="*/ 623643 w 1696131"/>
              <a:gd name="connsiteY2" fmla="*/ 0 h 2152765"/>
              <a:gd name="connsiteX3" fmla="*/ 1696131 w 1696131"/>
              <a:gd name="connsiteY3" fmla="*/ 0 h 2152765"/>
              <a:gd name="connsiteX4" fmla="*/ 726459 w 1696131"/>
              <a:gd name="connsiteY4" fmla="*/ 1675786 h 2152765"/>
              <a:gd name="connsiteX5" fmla="*/ 735997 w 1696131"/>
              <a:gd name="connsiteY5" fmla="*/ 2152765 h 2152765"/>
              <a:gd name="connsiteX6" fmla="*/ 52458 w 1696131"/>
              <a:gd name="connsiteY6" fmla="*/ 966677 h 2152765"/>
              <a:gd name="connsiteX7" fmla="*/ 52458 w 1696131"/>
              <a:gd name="connsiteY7" fmla="*/ 527857 h 2152765"/>
              <a:gd name="connsiteX8" fmla="*/ 214600 w 1696131"/>
              <a:gd name="connsiteY8" fmla="*/ 244849 h 2152765"/>
              <a:gd name="connsiteX9" fmla="*/ 621544 w 1696131"/>
              <a:gd name="connsiteY9" fmla="*/ 0 h 2152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96131" h="2152765">
                <a:moveTo>
                  <a:pt x="621544" y="0"/>
                </a:moveTo>
                <a:lnTo>
                  <a:pt x="621763" y="0"/>
                </a:lnTo>
                <a:lnTo>
                  <a:pt x="623643" y="0"/>
                </a:lnTo>
                <a:cubicBezTo>
                  <a:pt x="638334" y="0"/>
                  <a:pt x="755867" y="0"/>
                  <a:pt x="1696131" y="0"/>
                </a:cubicBezTo>
                <a:cubicBezTo>
                  <a:pt x="1696131" y="0"/>
                  <a:pt x="1696131" y="0"/>
                  <a:pt x="726459" y="1675786"/>
                </a:cubicBezTo>
                <a:cubicBezTo>
                  <a:pt x="650157" y="1822060"/>
                  <a:pt x="646978" y="2000132"/>
                  <a:pt x="735997" y="2152765"/>
                </a:cubicBezTo>
                <a:cubicBezTo>
                  <a:pt x="735997" y="2152765"/>
                  <a:pt x="735997" y="2152765"/>
                  <a:pt x="52458" y="966677"/>
                </a:cubicBezTo>
                <a:cubicBezTo>
                  <a:pt x="-17486" y="845843"/>
                  <a:pt x="-17486" y="648692"/>
                  <a:pt x="52458" y="527857"/>
                </a:cubicBezTo>
                <a:cubicBezTo>
                  <a:pt x="52458" y="527857"/>
                  <a:pt x="52458" y="527857"/>
                  <a:pt x="214600" y="244849"/>
                </a:cubicBezTo>
                <a:cubicBezTo>
                  <a:pt x="303619" y="92216"/>
                  <a:pt x="459402" y="6360"/>
                  <a:pt x="621544" y="0"/>
                </a:cubicBezTo>
                <a:close/>
              </a:path>
            </a:pathLst>
          </a:custGeom>
          <a:solidFill>
            <a:schemeClr val="accent2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任意多边形 105"/>
          <p:cNvSpPr/>
          <p:nvPr/>
        </p:nvSpPr>
        <p:spPr>
          <a:xfrm>
            <a:off x="4472060" y="3625649"/>
            <a:ext cx="269851" cy="231301"/>
          </a:xfrm>
          <a:custGeom>
            <a:avLst/>
            <a:gdLst/>
            <a:ahLst/>
            <a:cxnLst/>
            <a:rect l="l" t="t" r="r" b="b"/>
            <a:pathLst>
              <a:path w="228600" h="195943">
                <a:moveTo>
                  <a:pt x="97972" y="114300"/>
                </a:moveTo>
                <a:lnTo>
                  <a:pt x="130629" y="114300"/>
                </a:lnTo>
                <a:lnTo>
                  <a:pt x="130629" y="130628"/>
                </a:lnTo>
                <a:lnTo>
                  <a:pt x="97972" y="130628"/>
                </a:lnTo>
                <a:close/>
                <a:moveTo>
                  <a:pt x="0" y="114300"/>
                </a:moveTo>
                <a:lnTo>
                  <a:pt x="85725" y="114300"/>
                </a:lnTo>
                <a:lnTo>
                  <a:pt x="85725" y="134711"/>
                </a:lnTo>
                <a:cubicBezTo>
                  <a:pt x="85725" y="136922"/>
                  <a:pt x="86533" y="138835"/>
                  <a:pt x="88149" y="140451"/>
                </a:cubicBezTo>
                <a:cubicBezTo>
                  <a:pt x="89765" y="142067"/>
                  <a:pt x="91678" y="142875"/>
                  <a:pt x="93889" y="142875"/>
                </a:cubicBezTo>
                <a:lnTo>
                  <a:pt x="134711" y="142875"/>
                </a:lnTo>
                <a:cubicBezTo>
                  <a:pt x="136922" y="142875"/>
                  <a:pt x="138836" y="142067"/>
                  <a:pt x="140451" y="140451"/>
                </a:cubicBezTo>
                <a:cubicBezTo>
                  <a:pt x="142067" y="138835"/>
                  <a:pt x="142875" y="136922"/>
                  <a:pt x="142875" y="134711"/>
                </a:cubicBezTo>
                <a:lnTo>
                  <a:pt x="142875" y="114300"/>
                </a:lnTo>
                <a:lnTo>
                  <a:pt x="228600" y="114300"/>
                </a:lnTo>
                <a:lnTo>
                  <a:pt x="228600" y="175532"/>
                </a:lnTo>
                <a:cubicBezTo>
                  <a:pt x="228600" y="181145"/>
                  <a:pt x="226602" y="185950"/>
                  <a:pt x="222605" y="189947"/>
                </a:cubicBezTo>
                <a:cubicBezTo>
                  <a:pt x="218607" y="193944"/>
                  <a:pt x="213802" y="195943"/>
                  <a:pt x="208189" y="195943"/>
                </a:cubicBezTo>
                <a:lnTo>
                  <a:pt x="20411" y="195943"/>
                </a:lnTo>
                <a:cubicBezTo>
                  <a:pt x="14798" y="195943"/>
                  <a:pt x="9993" y="193944"/>
                  <a:pt x="5996" y="189947"/>
                </a:cubicBezTo>
                <a:cubicBezTo>
                  <a:pt x="1999" y="185950"/>
                  <a:pt x="0" y="181145"/>
                  <a:pt x="0" y="175532"/>
                </a:cubicBezTo>
                <a:close/>
                <a:moveTo>
                  <a:pt x="81643" y="16328"/>
                </a:moveTo>
                <a:lnTo>
                  <a:pt x="81643" y="32657"/>
                </a:lnTo>
                <a:lnTo>
                  <a:pt x="146957" y="32657"/>
                </a:lnTo>
                <a:lnTo>
                  <a:pt x="146957" y="16328"/>
                </a:lnTo>
                <a:close/>
                <a:moveTo>
                  <a:pt x="77561" y="0"/>
                </a:moveTo>
                <a:lnTo>
                  <a:pt x="151039" y="0"/>
                </a:lnTo>
                <a:cubicBezTo>
                  <a:pt x="154441" y="0"/>
                  <a:pt x="157333" y="1190"/>
                  <a:pt x="159714" y="3572"/>
                </a:cubicBezTo>
                <a:cubicBezTo>
                  <a:pt x="162095" y="5953"/>
                  <a:pt x="163286" y="8844"/>
                  <a:pt x="163286" y="12246"/>
                </a:cubicBezTo>
                <a:lnTo>
                  <a:pt x="163286" y="32657"/>
                </a:lnTo>
                <a:lnTo>
                  <a:pt x="208189" y="32657"/>
                </a:lnTo>
                <a:cubicBezTo>
                  <a:pt x="213802" y="32657"/>
                  <a:pt x="218607" y="34656"/>
                  <a:pt x="222605" y="38653"/>
                </a:cubicBezTo>
                <a:cubicBezTo>
                  <a:pt x="226602" y="42650"/>
                  <a:pt x="228600" y="47455"/>
                  <a:pt x="228600" y="53068"/>
                </a:cubicBezTo>
                <a:lnTo>
                  <a:pt x="228600" y="102053"/>
                </a:lnTo>
                <a:lnTo>
                  <a:pt x="0" y="102053"/>
                </a:lnTo>
                <a:lnTo>
                  <a:pt x="0" y="53068"/>
                </a:lnTo>
                <a:cubicBezTo>
                  <a:pt x="0" y="47455"/>
                  <a:pt x="1999" y="42650"/>
                  <a:pt x="5996" y="38653"/>
                </a:cubicBezTo>
                <a:cubicBezTo>
                  <a:pt x="9993" y="34656"/>
                  <a:pt x="14798" y="32657"/>
                  <a:pt x="20411" y="32657"/>
                </a:cubicBezTo>
                <a:lnTo>
                  <a:pt x="65314" y="32657"/>
                </a:lnTo>
                <a:lnTo>
                  <a:pt x="65314" y="12246"/>
                </a:lnTo>
                <a:cubicBezTo>
                  <a:pt x="65314" y="8844"/>
                  <a:pt x="66505" y="5953"/>
                  <a:pt x="68886" y="3572"/>
                </a:cubicBezTo>
                <a:cubicBezTo>
                  <a:pt x="71268" y="1190"/>
                  <a:pt x="74159" y="0"/>
                  <a:pt x="7756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任意多边形 108"/>
          <p:cNvSpPr/>
          <p:nvPr/>
        </p:nvSpPr>
        <p:spPr>
          <a:xfrm>
            <a:off x="5093737" y="4920790"/>
            <a:ext cx="302563" cy="289325"/>
          </a:xfrm>
          <a:custGeom>
            <a:avLst/>
            <a:gdLst/>
            <a:ahLst/>
            <a:cxnLst/>
            <a:rect l="l" t="t" r="r" b="b"/>
            <a:pathLst>
              <a:path w="228600" h="195982">
                <a:moveTo>
                  <a:pt x="114300" y="0"/>
                </a:moveTo>
                <a:cubicBezTo>
                  <a:pt x="135051" y="0"/>
                  <a:pt x="154186" y="3636"/>
                  <a:pt x="171705" y="10907"/>
                </a:cubicBezTo>
                <a:cubicBezTo>
                  <a:pt x="189224" y="18179"/>
                  <a:pt x="203087" y="28086"/>
                  <a:pt x="213292" y="40630"/>
                </a:cubicBezTo>
                <a:cubicBezTo>
                  <a:pt x="223497" y="53175"/>
                  <a:pt x="228600" y="66846"/>
                  <a:pt x="228600" y="81643"/>
                </a:cubicBezTo>
                <a:cubicBezTo>
                  <a:pt x="228600" y="96441"/>
                  <a:pt x="223497" y="110112"/>
                  <a:pt x="213292" y="122656"/>
                </a:cubicBezTo>
                <a:cubicBezTo>
                  <a:pt x="203087" y="135200"/>
                  <a:pt x="189224" y="145108"/>
                  <a:pt x="171705" y="152379"/>
                </a:cubicBezTo>
                <a:cubicBezTo>
                  <a:pt x="154186" y="159650"/>
                  <a:pt x="135051" y="163286"/>
                  <a:pt x="114300" y="163286"/>
                </a:cubicBezTo>
                <a:cubicBezTo>
                  <a:pt x="108347" y="163286"/>
                  <a:pt x="102181" y="162946"/>
                  <a:pt x="95803" y="162266"/>
                </a:cubicBezTo>
                <a:cubicBezTo>
                  <a:pt x="78964" y="177148"/>
                  <a:pt x="59404" y="187439"/>
                  <a:pt x="37122" y="193137"/>
                </a:cubicBezTo>
                <a:cubicBezTo>
                  <a:pt x="32955" y="194327"/>
                  <a:pt x="28107" y="195263"/>
                  <a:pt x="22579" y="195943"/>
                </a:cubicBezTo>
                <a:cubicBezTo>
                  <a:pt x="21134" y="196113"/>
                  <a:pt x="19837" y="195731"/>
                  <a:pt x="18689" y="194795"/>
                </a:cubicBezTo>
                <a:cubicBezTo>
                  <a:pt x="17541" y="193860"/>
                  <a:pt x="16796" y="192627"/>
                  <a:pt x="16456" y="191096"/>
                </a:cubicBezTo>
                <a:lnTo>
                  <a:pt x="16456" y="190968"/>
                </a:lnTo>
                <a:cubicBezTo>
                  <a:pt x="16201" y="190628"/>
                  <a:pt x="16180" y="190118"/>
                  <a:pt x="16392" y="189437"/>
                </a:cubicBezTo>
                <a:cubicBezTo>
                  <a:pt x="16605" y="188757"/>
                  <a:pt x="16690" y="188332"/>
                  <a:pt x="16648" y="188162"/>
                </a:cubicBezTo>
                <a:cubicBezTo>
                  <a:pt x="16605" y="187992"/>
                  <a:pt x="16796" y="187588"/>
                  <a:pt x="17222" y="186950"/>
                </a:cubicBezTo>
                <a:cubicBezTo>
                  <a:pt x="17647" y="186312"/>
                  <a:pt x="17902" y="185929"/>
                  <a:pt x="17987" y="185802"/>
                </a:cubicBezTo>
                <a:cubicBezTo>
                  <a:pt x="18072" y="185674"/>
                  <a:pt x="18370" y="185313"/>
                  <a:pt x="18880" y="184717"/>
                </a:cubicBezTo>
                <a:cubicBezTo>
                  <a:pt x="19390" y="184122"/>
                  <a:pt x="19730" y="183739"/>
                  <a:pt x="19901" y="183569"/>
                </a:cubicBezTo>
                <a:cubicBezTo>
                  <a:pt x="20496" y="182889"/>
                  <a:pt x="21814" y="181422"/>
                  <a:pt x="23855" y="179168"/>
                </a:cubicBezTo>
                <a:cubicBezTo>
                  <a:pt x="25896" y="176915"/>
                  <a:pt x="27363" y="175299"/>
                  <a:pt x="28256" y="174321"/>
                </a:cubicBezTo>
                <a:cubicBezTo>
                  <a:pt x="29149" y="173343"/>
                  <a:pt x="30467" y="171663"/>
                  <a:pt x="32211" y="169282"/>
                </a:cubicBezTo>
                <a:cubicBezTo>
                  <a:pt x="33954" y="166901"/>
                  <a:pt x="35336" y="164732"/>
                  <a:pt x="36357" y="162776"/>
                </a:cubicBezTo>
                <a:cubicBezTo>
                  <a:pt x="37377" y="160820"/>
                  <a:pt x="38525" y="158311"/>
                  <a:pt x="39801" y="155249"/>
                </a:cubicBezTo>
                <a:cubicBezTo>
                  <a:pt x="41077" y="152188"/>
                  <a:pt x="42182" y="148956"/>
                  <a:pt x="43118" y="145554"/>
                </a:cubicBezTo>
                <a:cubicBezTo>
                  <a:pt x="29766" y="137985"/>
                  <a:pt x="19241" y="128630"/>
                  <a:pt x="11545" y="117490"/>
                </a:cubicBezTo>
                <a:cubicBezTo>
                  <a:pt x="3848" y="106349"/>
                  <a:pt x="0" y="94400"/>
                  <a:pt x="0" y="81643"/>
                </a:cubicBezTo>
                <a:cubicBezTo>
                  <a:pt x="0" y="70587"/>
                  <a:pt x="3019" y="60021"/>
                  <a:pt x="9057" y="49943"/>
                </a:cubicBezTo>
                <a:cubicBezTo>
                  <a:pt x="15096" y="39865"/>
                  <a:pt x="23217" y="31169"/>
                  <a:pt x="33423" y="23855"/>
                </a:cubicBezTo>
                <a:cubicBezTo>
                  <a:pt x="43628" y="16542"/>
                  <a:pt x="55789" y="10737"/>
                  <a:pt x="69907" y="6443"/>
                </a:cubicBezTo>
                <a:cubicBezTo>
                  <a:pt x="84024" y="2148"/>
                  <a:pt x="98822" y="0"/>
                  <a:pt x="1143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任意多边形 109"/>
          <p:cNvSpPr/>
          <p:nvPr/>
        </p:nvSpPr>
        <p:spPr>
          <a:xfrm>
            <a:off x="5216228" y="2495780"/>
            <a:ext cx="282952" cy="212025"/>
          </a:xfrm>
          <a:custGeom>
            <a:avLst/>
            <a:gdLst/>
            <a:ahLst/>
            <a:cxnLst/>
            <a:rect l="l" t="t" r="r" b="b"/>
            <a:pathLst>
              <a:path w="239698" h="179614">
                <a:moveTo>
                  <a:pt x="89807" y="97971"/>
                </a:moveTo>
                <a:lnTo>
                  <a:pt x="228600" y="97971"/>
                </a:lnTo>
                <a:cubicBezTo>
                  <a:pt x="231491" y="97971"/>
                  <a:pt x="234064" y="98524"/>
                  <a:pt x="236317" y="99630"/>
                </a:cubicBezTo>
                <a:cubicBezTo>
                  <a:pt x="238571" y="100735"/>
                  <a:pt x="239698" y="102564"/>
                  <a:pt x="239698" y="105115"/>
                </a:cubicBezTo>
                <a:cubicBezTo>
                  <a:pt x="239698" y="107752"/>
                  <a:pt x="238380" y="110558"/>
                  <a:pt x="235743" y="113535"/>
                </a:cubicBezTo>
                <a:lnTo>
                  <a:pt x="192881" y="164051"/>
                </a:lnTo>
                <a:cubicBezTo>
                  <a:pt x="189224" y="168388"/>
                  <a:pt x="184100" y="172067"/>
                  <a:pt x="177509" y="175086"/>
                </a:cubicBezTo>
                <a:cubicBezTo>
                  <a:pt x="170918" y="178105"/>
                  <a:pt x="164816" y="179614"/>
                  <a:pt x="159203" y="179614"/>
                </a:cubicBezTo>
                <a:lnTo>
                  <a:pt x="20410" y="179614"/>
                </a:lnTo>
                <a:cubicBezTo>
                  <a:pt x="17519" y="179614"/>
                  <a:pt x="14946" y="179061"/>
                  <a:pt x="12693" y="177956"/>
                </a:cubicBezTo>
                <a:cubicBezTo>
                  <a:pt x="10439" y="176850"/>
                  <a:pt x="9312" y="175022"/>
                  <a:pt x="9312" y="172470"/>
                </a:cubicBezTo>
                <a:cubicBezTo>
                  <a:pt x="9312" y="169834"/>
                  <a:pt x="10630" y="167028"/>
                  <a:pt x="13267" y="164051"/>
                </a:cubicBezTo>
                <a:lnTo>
                  <a:pt x="56129" y="113535"/>
                </a:lnTo>
                <a:cubicBezTo>
                  <a:pt x="59786" y="109197"/>
                  <a:pt x="64910" y="105519"/>
                  <a:pt x="71501" y="102500"/>
                </a:cubicBezTo>
                <a:cubicBezTo>
                  <a:pt x="78092" y="99481"/>
                  <a:pt x="84194" y="97971"/>
                  <a:pt x="89807" y="97971"/>
                </a:cubicBezTo>
                <a:close/>
                <a:moveTo>
                  <a:pt x="28575" y="0"/>
                </a:moveTo>
                <a:lnTo>
                  <a:pt x="69396" y="0"/>
                </a:lnTo>
                <a:cubicBezTo>
                  <a:pt x="77220" y="0"/>
                  <a:pt x="83939" y="2806"/>
                  <a:pt x="89552" y="8419"/>
                </a:cubicBezTo>
                <a:cubicBezTo>
                  <a:pt x="95165" y="14032"/>
                  <a:pt x="97971" y="20751"/>
                  <a:pt x="97971" y="28575"/>
                </a:cubicBezTo>
                <a:lnTo>
                  <a:pt x="97971" y="32657"/>
                </a:lnTo>
                <a:lnTo>
                  <a:pt x="167367" y="32657"/>
                </a:lnTo>
                <a:cubicBezTo>
                  <a:pt x="175192" y="32657"/>
                  <a:pt x="181910" y="35464"/>
                  <a:pt x="187523" y="41077"/>
                </a:cubicBezTo>
                <a:cubicBezTo>
                  <a:pt x="193136" y="46689"/>
                  <a:pt x="195942" y="53408"/>
                  <a:pt x="195942" y="61232"/>
                </a:cubicBezTo>
                <a:lnTo>
                  <a:pt x="195942" y="81643"/>
                </a:lnTo>
                <a:lnTo>
                  <a:pt x="89807" y="81643"/>
                </a:lnTo>
                <a:cubicBezTo>
                  <a:pt x="81813" y="81643"/>
                  <a:pt x="73436" y="83663"/>
                  <a:pt x="64676" y="87702"/>
                </a:cubicBezTo>
                <a:cubicBezTo>
                  <a:pt x="55916" y="91742"/>
                  <a:pt x="48943" y="96823"/>
                  <a:pt x="43755" y="102946"/>
                </a:cubicBezTo>
                <a:lnTo>
                  <a:pt x="765" y="153463"/>
                </a:lnTo>
                <a:lnTo>
                  <a:pt x="127" y="154228"/>
                </a:lnTo>
                <a:cubicBezTo>
                  <a:pt x="127" y="153888"/>
                  <a:pt x="106" y="153357"/>
                  <a:pt x="63" y="152634"/>
                </a:cubicBezTo>
                <a:cubicBezTo>
                  <a:pt x="21" y="151911"/>
                  <a:pt x="0" y="151379"/>
                  <a:pt x="0" y="151039"/>
                </a:cubicBezTo>
                <a:lnTo>
                  <a:pt x="0" y="28575"/>
                </a:lnTo>
                <a:cubicBezTo>
                  <a:pt x="0" y="20751"/>
                  <a:pt x="2806" y="14032"/>
                  <a:pt x="8419" y="8419"/>
                </a:cubicBezTo>
                <a:cubicBezTo>
                  <a:pt x="14032" y="2806"/>
                  <a:pt x="20751" y="0"/>
                  <a:pt x="285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任意多边形 110"/>
          <p:cNvSpPr/>
          <p:nvPr/>
        </p:nvSpPr>
        <p:spPr>
          <a:xfrm>
            <a:off x="6725723" y="2525980"/>
            <a:ext cx="278084" cy="278084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63286" y="76158"/>
                </a:moveTo>
                <a:lnTo>
                  <a:pt x="163286" y="114300"/>
                </a:lnTo>
                <a:lnTo>
                  <a:pt x="201428" y="114300"/>
                </a:lnTo>
                <a:close/>
                <a:moveTo>
                  <a:pt x="97971" y="65315"/>
                </a:moveTo>
                <a:lnTo>
                  <a:pt x="97971" y="212272"/>
                </a:lnTo>
                <a:lnTo>
                  <a:pt x="212271" y="212272"/>
                </a:lnTo>
                <a:lnTo>
                  <a:pt x="212271" y="130629"/>
                </a:lnTo>
                <a:lnTo>
                  <a:pt x="159204" y="130629"/>
                </a:lnTo>
                <a:cubicBezTo>
                  <a:pt x="155802" y="130629"/>
                  <a:pt x="152910" y="129438"/>
                  <a:pt x="150529" y="127057"/>
                </a:cubicBezTo>
                <a:cubicBezTo>
                  <a:pt x="148148" y="124676"/>
                  <a:pt x="146957" y="121784"/>
                  <a:pt x="146957" y="118383"/>
                </a:cubicBezTo>
                <a:lnTo>
                  <a:pt x="146957" y="65315"/>
                </a:lnTo>
                <a:close/>
                <a:moveTo>
                  <a:pt x="36739" y="16329"/>
                </a:moveTo>
                <a:cubicBezTo>
                  <a:pt x="35634" y="16329"/>
                  <a:pt x="34677" y="16733"/>
                  <a:pt x="33869" y="17541"/>
                </a:cubicBezTo>
                <a:cubicBezTo>
                  <a:pt x="33061" y="18349"/>
                  <a:pt x="32657" y="19306"/>
                  <a:pt x="32657" y="20411"/>
                </a:cubicBezTo>
                <a:lnTo>
                  <a:pt x="32657" y="28575"/>
                </a:lnTo>
                <a:cubicBezTo>
                  <a:pt x="32657" y="29681"/>
                  <a:pt x="33061" y="30638"/>
                  <a:pt x="33869" y="31446"/>
                </a:cubicBezTo>
                <a:cubicBezTo>
                  <a:pt x="34677" y="32254"/>
                  <a:pt x="35634" y="32658"/>
                  <a:pt x="36739" y="32658"/>
                </a:cubicBezTo>
                <a:lnTo>
                  <a:pt x="126546" y="32658"/>
                </a:lnTo>
                <a:cubicBezTo>
                  <a:pt x="127652" y="32658"/>
                  <a:pt x="128609" y="32254"/>
                  <a:pt x="129417" y="31446"/>
                </a:cubicBezTo>
                <a:cubicBezTo>
                  <a:pt x="130225" y="30638"/>
                  <a:pt x="130629" y="29681"/>
                  <a:pt x="130629" y="28575"/>
                </a:cubicBezTo>
                <a:lnTo>
                  <a:pt x="130629" y="20411"/>
                </a:lnTo>
                <a:cubicBezTo>
                  <a:pt x="130629" y="19306"/>
                  <a:pt x="130225" y="18349"/>
                  <a:pt x="129417" y="17541"/>
                </a:cubicBezTo>
                <a:cubicBezTo>
                  <a:pt x="128609" y="16733"/>
                  <a:pt x="127652" y="16329"/>
                  <a:pt x="126546" y="16329"/>
                </a:cubicBezTo>
                <a:close/>
                <a:moveTo>
                  <a:pt x="12246" y="0"/>
                </a:moveTo>
                <a:lnTo>
                  <a:pt x="151039" y="0"/>
                </a:lnTo>
                <a:cubicBezTo>
                  <a:pt x="154441" y="0"/>
                  <a:pt x="157333" y="1191"/>
                  <a:pt x="159714" y="3572"/>
                </a:cubicBezTo>
                <a:cubicBezTo>
                  <a:pt x="162095" y="5954"/>
                  <a:pt x="163286" y="8845"/>
                  <a:pt x="163286" y="12247"/>
                </a:cubicBezTo>
                <a:lnTo>
                  <a:pt x="163286" y="54089"/>
                </a:lnTo>
                <a:cubicBezTo>
                  <a:pt x="165072" y="55194"/>
                  <a:pt x="166602" y="56385"/>
                  <a:pt x="167878" y="57661"/>
                </a:cubicBezTo>
                <a:lnTo>
                  <a:pt x="219925" y="109708"/>
                </a:lnTo>
                <a:cubicBezTo>
                  <a:pt x="222307" y="112089"/>
                  <a:pt x="224348" y="115321"/>
                  <a:pt x="226049" y="119403"/>
                </a:cubicBezTo>
                <a:cubicBezTo>
                  <a:pt x="227750" y="123485"/>
                  <a:pt x="228600" y="127227"/>
                  <a:pt x="228600" y="130629"/>
                </a:cubicBezTo>
                <a:lnTo>
                  <a:pt x="228600" y="216354"/>
                </a:lnTo>
                <a:cubicBezTo>
                  <a:pt x="228600" y="219756"/>
                  <a:pt x="227409" y="222647"/>
                  <a:pt x="225028" y="225028"/>
                </a:cubicBezTo>
                <a:cubicBezTo>
                  <a:pt x="222647" y="227410"/>
                  <a:pt x="219755" y="228600"/>
                  <a:pt x="216354" y="228600"/>
                </a:cubicBezTo>
                <a:lnTo>
                  <a:pt x="93889" y="228600"/>
                </a:lnTo>
                <a:cubicBezTo>
                  <a:pt x="90487" y="228600"/>
                  <a:pt x="87596" y="227410"/>
                  <a:pt x="85215" y="225028"/>
                </a:cubicBezTo>
                <a:cubicBezTo>
                  <a:pt x="82833" y="222647"/>
                  <a:pt x="81643" y="219756"/>
                  <a:pt x="81643" y="216354"/>
                </a:cubicBezTo>
                <a:lnTo>
                  <a:pt x="81643" y="195943"/>
                </a:lnTo>
                <a:lnTo>
                  <a:pt x="12246" y="195943"/>
                </a:lnTo>
                <a:cubicBezTo>
                  <a:pt x="8845" y="195943"/>
                  <a:pt x="5953" y="194753"/>
                  <a:pt x="3572" y="192371"/>
                </a:cubicBezTo>
                <a:cubicBezTo>
                  <a:pt x="1191" y="189990"/>
                  <a:pt x="0" y="187099"/>
                  <a:pt x="0" y="183697"/>
                </a:cubicBezTo>
                <a:lnTo>
                  <a:pt x="0" y="12247"/>
                </a:lnTo>
                <a:cubicBezTo>
                  <a:pt x="0" y="8845"/>
                  <a:pt x="1191" y="5954"/>
                  <a:pt x="3572" y="3572"/>
                </a:cubicBezTo>
                <a:cubicBezTo>
                  <a:pt x="5953" y="1191"/>
                  <a:pt x="8845" y="0"/>
                  <a:pt x="1224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45" name="Group 8"/>
          <p:cNvGrpSpPr/>
          <p:nvPr/>
        </p:nvGrpSpPr>
        <p:grpSpPr>
          <a:xfrm>
            <a:off x="6554236" y="5039577"/>
            <a:ext cx="249820" cy="340150"/>
            <a:chOff x="2767013" y="609600"/>
            <a:chExt cx="561975" cy="765176"/>
          </a:xfrm>
          <a:solidFill>
            <a:schemeClr val="bg1"/>
          </a:solidFill>
        </p:grpSpPr>
        <p:sp>
          <p:nvSpPr>
            <p:cNvPr id="47" name="Freeform 5"/>
            <p:cNvSpPr>
              <a:spLocks noEditPoints="1"/>
            </p:cNvSpPr>
            <p:nvPr/>
          </p:nvSpPr>
          <p:spPr bwMode="auto">
            <a:xfrm>
              <a:off x="2767013" y="609600"/>
              <a:ext cx="561975" cy="609600"/>
            </a:xfrm>
            <a:custGeom>
              <a:avLst/>
              <a:gdLst>
                <a:gd name="T0" fmla="*/ 100 w 147"/>
                <a:gd name="T1" fmla="*/ 160 h 160"/>
                <a:gd name="T2" fmla="*/ 143 w 147"/>
                <a:gd name="T3" fmla="*/ 59 h 160"/>
                <a:gd name="T4" fmla="*/ 73 w 147"/>
                <a:gd name="T5" fmla="*/ 0 h 160"/>
                <a:gd name="T6" fmla="*/ 3 w 147"/>
                <a:gd name="T7" fmla="*/ 59 h 160"/>
                <a:gd name="T8" fmla="*/ 46 w 147"/>
                <a:gd name="T9" fmla="*/ 160 h 160"/>
                <a:gd name="T10" fmla="*/ 100 w 147"/>
                <a:gd name="T11" fmla="*/ 160 h 160"/>
                <a:gd name="T12" fmla="*/ 19 w 147"/>
                <a:gd name="T13" fmla="*/ 60 h 160"/>
                <a:gd name="T14" fmla="*/ 73 w 147"/>
                <a:gd name="T15" fmla="*/ 16 h 160"/>
                <a:gd name="T16" fmla="*/ 127 w 147"/>
                <a:gd name="T17" fmla="*/ 60 h 160"/>
                <a:gd name="T18" fmla="*/ 110 w 147"/>
                <a:gd name="T19" fmla="*/ 100 h 160"/>
                <a:gd name="T20" fmla="*/ 86 w 147"/>
                <a:gd name="T21" fmla="*/ 144 h 160"/>
                <a:gd name="T22" fmla="*/ 79 w 147"/>
                <a:gd name="T23" fmla="*/ 144 h 160"/>
                <a:gd name="T24" fmla="*/ 79 w 147"/>
                <a:gd name="T25" fmla="*/ 87 h 160"/>
                <a:gd name="T26" fmla="*/ 88 w 147"/>
                <a:gd name="T27" fmla="*/ 87 h 160"/>
                <a:gd name="T28" fmla="*/ 100 w 147"/>
                <a:gd name="T29" fmla="*/ 75 h 160"/>
                <a:gd name="T30" fmla="*/ 88 w 147"/>
                <a:gd name="T31" fmla="*/ 63 h 160"/>
                <a:gd name="T32" fmla="*/ 76 w 147"/>
                <a:gd name="T33" fmla="*/ 75 h 160"/>
                <a:gd name="T34" fmla="*/ 76 w 147"/>
                <a:gd name="T35" fmla="*/ 75 h 160"/>
                <a:gd name="T36" fmla="*/ 71 w 147"/>
                <a:gd name="T37" fmla="*/ 75 h 160"/>
                <a:gd name="T38" fmla="*/ 71 w 147"/>
                <a:gd name="T39" fmla="*/ 75 h 160"/>
                <a:gd name="T40" fmla="*/ 59 w 147"/>
                <a:gd name="T41" fmla="*/ 63 h 160"/>
                <a:gd name="T42" fmla="*/ 47 w 147"/>
                <a:gd name="T43" fmla="*/ 75 h 160"/>
                <a:gd name="T44" fmla="*/ 59 w 147"/>
                <a:gd name="T45" fmla="*/ 87 h 160"/>
                <a:gd name="T46" fmla="*/ 67 w 147"/>
                <a:gd name="T47" fmla="*/ 87 h 160"/>
                <a:gd name="T48" fmla="*/ 67 w 147"/>
                <a:gd name="T49" fmla="*/ 144 h 160"/>
                <a:gd name="T50" fmla="*/ 60 w 147"/>
                <a:gd name="T51" fmla="*/ 144 h 160"/>
                <a:gd name="T52" fmla="*/ 37 w 147"/>
                <a:gd name="T53" fmla="*/ 100 h 160"/>
                <a:gd name="T54" fmla="*/ 19 w 147"/>
                <a:gd name="T55" fmla="*/ 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7" h="160">
                  <a:moveTo>
                    <a:pt x="100" y="160"/>
                  </a:moveTo>
                  <a:cubicBezTo>
                    <a:pt x="100" y="116"/>
                    <a:pt x="147" y="102"/>
                    <a:pt x="143" y="59"/>
                  </a:cubicBezTo>
                  <a:cubicBezTo>
                    <a:pt x="141" y="31"/>
                    <a:pt x="122" y="0"/>
                    <a:pt x="73" y="0"/>
                  </a:cubicBezTo>
                  <a:cubicBezTo>
                    <a:pt x="24" y="0"/>
                    <a:pt x="5" y="31"/>
                    <a:pt x="3" y="59"/>
                  </a:cubicBezTo>
                  <a:cubicBezTo>
                    <a:pt x="0" y="102"/>
                    <a:pt x="46" y="116"/>
                    <a:pt x="46" y="160"/>
                  </a:cubicBezTo>
                  <a:lnTo>
                    <a:pt x="100" y="160"/>
                  </a:lnTo>
                  <a:close/>
                  <a:moveTo>
                    <a:pt x="19" y="60"/>
                  </a:moveTo>
                  <a:cubicBezTo>
                    <a:pt x="20" y="47"/>
                    <a:pt x="28" y="16"/>
                    <a:pt x="73" y="16"/>
                  </a:cubicBezTo>
                  <a:cubicBezTo>
                    <a:pt x="119" y="16"/>
                    <a:pt x="126" y="47"/>
                    <a:pt x="127" y="60"/>
                  </a:cubicBezTo>
                  <a:cubicBezTo>
                    <a:pt x="128" y="75"/>
                    <a:pt x="121" y="85"/>
                    <a:pt x="110" y="100"/>
                  </a:cubicBezTo>
                  <a:cubicBezTo>
                    <a:pt x="100" y="112"/>
                    <a:pt x="90" y="126"/>
                    <a:pt x="86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87"/>
                    <a:pt x="79" y="87"/>
                    <a:pt x="79" y="87"/>
                  </a:cubicBezTo>
                  <a:cubicBezTo>
                    <a:pt x="88" y="87"/>
                    <a:pt x="88" y="87"/>
                    <a:pt x="88" y="87"/>
                  </a:cubicBezTo>
                  <a:cubicBezTo>
                    <a:pt x="94" y="87"/>
                    <a:pt x="100" y="82"/>
                    <a:pt x="100" y="75"/>
                  </a:cubicBezTo>
                  <a:cubicBezTo>
                    <a:pt x="100" y="68"/>
                    <a:pt x="94" y="63"/>
                    <a:pt x="88" y="63"/>
                  </a:cubicBezTo>
                  <a:cubicBezTo>
                    <a:pt x="81" y="63"/>
                    <a:pt x="76" y="68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68"/>
                    <a:pt x="65" y="63"/>
                    <a:pt x="59" y="63"/>
                  </a:cubicBezTo>
                  <a:cubicBezTo>
                    <a:pt x="52" y="63"/>
                    <a:pt x="47" y="68"/>
                    <a:pt x="47" y="75"/>
                  </a:cubicBezTo>
                  <a:cubicBezTo>
                    <a:pt x="47" y="82"/>
                    <a:pt x="52" y="87"/>
                    <a:pt x="59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7" y="144"/>
                    <a:pt x="67" y="144"/>
                    <a:pt x="67" y="144"/>
                  </a:cubicBezTo>
                  <a:cubicBezTo>
                    <a:pt x="60" y="144"/>
                    <a:pt x="60" y="144"/>
                    <a:pt x="60" y="144"/>
                  </a:cubicBezTo>
                  <a:cubicBezTo>
                    <a:pt x="56" y="126"/>
                    <a:pt x="46" y="112"/>
                    <a:pt x="37" y="100"/>
                  </a:cubicBezTo>
                  <a:cubicBezTo>
                    <a:pt x="25" y="85"/>
                    <a:pt x="18" y="75"/>
                    <a:pt x="1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Freeform 6"/>
            <p:cNvSpPr/>
            <p:nvPr/>
          </p:nvSpPr>
          <p:spPr bwMode="auto">
            <a:xfrm>
              <a:off x="2938463" y="1265238"/>
              <a:ext cx="214313" cy="109538"/>
            </a:xfrm>
            <a:custGeom>
              <a:avLst/>
              <a:gdLst>
                <a:gd name="T0" fmla="*/ 0 w 56"/>
                <a:gd name="T1" fmla="*/ 21 h 29"/>
                <a:gd name="T2" fmla="*/ 28 w 56"/>
                <a:gd name="T3" fmla="*/ 29 h 29"/>
                <a:gd name="T4" fmla="*/ 56 w 56"/>
                <a:gd name="T5" fmla="*/ 21 h 29"/>
                <a:gd name="T6" fmla="*/ 56 w 56"/>
                <a:gd name="T7" fmla="*/ 0 h 29"/>
                <a:gd name="T8" fmla="*/ 0 w 56"/>
                <a:gd name="T9" fmla="*/ 0 h 29"/>
                <a:gd name="T10" fmla="*/ 0 w 56"/>
                <a:gd name="T11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">
                  <a:moveTo>
                    <a:pt x="0" y="21"/>
                  </a:moveTo>
                  <a:cubicBezTo>
                    <a:pt x="8" y="26"/>
                    <a:pt x="17" y="29"/>
                    <a:pt x="28" y="29"/>
                  </a:cubicBezTo>
                  <a:cubicBezTo>
                    <a:pt x="39" y="29"/>
                    <a:pt x="48" y="26"/>
                    <a:pt x="56" y="2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6" name="任意多边形 121"/>
          <p:cNvSpPr/>
          <p:nvPr/>
        </p:nvSpPr>
        <p:spPr>
          <a:xfrm>
            <a:off x="7383069" y="3767612"/>
            <a:ext cx="321231" cy="321231"/>
          </a:xfrm>
          <a:custGeom>
            <a:avLst/>
            <a:gdLst/>
            <a:ahLst/>
            <a:cxnLst/>
            <a:rect l="l" t="t" r="r" b="b"/>
            <a:pathLst>
              <a:path w="195943" h="195943">
                <a:moveTo>
                  <a:pt x="127822" y="145618"/>
                </a:moveTo>
                <a:cubicBezTo>
                  <a:pt x="126632" y="146170"/>
                  <a:pt x="125739" y="146830"/>
                  <a:pt x="125143" y="147595"/>
                </a:cubicBezTo>
                <a:cubicBezTo>
                  <a:pt x="125058" y="147680"/>
                  <a:pt x="124654" y="147914"/>
                  <a:pt x="123931" y="148297"/>
                </a:cubicBezTo>
                <a:cubicBezTo>
                  <a:pt x="123209" y="148679"/>
                  <a:pt x="122720" y="148998"/>
                  <a:pt x="122464" y="149253"/>
                </a:cubicBezTo>
                <a:cubicBezTo>
                  <a:pt x="122124" y="149764"/>
                  <a:pt x="121742" y="150508"/>
                  <a:pt x="121316" y="151486"/>
                </a:cubicBezTo>
                <a:cubicBezTo>
                  <a:pt x="120891" y="152464"/>
                  <a:pt x="120636" y="153038"/>
                  <a:pt x="120551" y="153208"/>
                </a:cubicBezTo>
                <a:cubicBezTo>
                  <a:pt x="120551" y="153038"/>
                  <a:pt x="120445" y="152761"/>
                  <a:pt x="120232" y="152379"/>
                </a:cubicBezTo>
                <a:cubicBezTo>
                  <a:pt x="120019" y="151996"/>
                  <a:pt x="119913" y="151720"/>
                  <a:pt x="119913" y="151550"/>
                </a:cubicBezTo>
                <a:cubicBezTo>
                  <a:pt x="118893" y="151720"/>
                  <a:pt x="118212" y="151592"/>
                  <a:pt x="117872" y="151167"/>
                </a:cubicBezTo>
                <a:cubicBezTo>
                  <a:pt x="118297" y="152528"/>
                  <a:pt x="118637" y="153250"/>
                  <a:pt x="118893" y="153335"/>
                </a:cubicBezTo>
                <a:lnTo>
                  <a:pt x="118382" y="153080"/>
                </a:lnTo>
                <a:cubicBezTo>
                  <a:pt x="118297" y="153591"/>
                  <a:pt x="118425" y="154228"/>
                  <a:pt x="118765" y="154994"/>
                </a:cubicBezTo>
                <a:cubicBezTo>
                  <a:pt x="119105" y="155759"/>
                  <a:pt x="119275" y="156227"/>
                  <a:pt x="119275" y="156397"/>
                </a:cubicBezTo>
                <a:cubicBezTo>
                  <a:pt x="119360" y="156822"/>
                  <a:pt x="119297" y="157375"/>
                  <a:pt x="119084" y="158055"/>
                </a:cubicBezTo>
                <a:cubicBezTo>
                  <a:pt x="118871" y="158736"/>
                  <a:pt x="118765" y="159204"/>
                  <a:pt x="118765" y="159459"/>
                </a:cubicBezTo>
                <a:cubicBezTo>
                  <a:pt x="118765" y="159629"/>
                  <a:pt x="118978" y="160096"/>
                  <a:pt x="119403" y="160862"/>
                </a:cubicBezTo>
                <a:cubicBezTo>
                  <a:pt x="119743" y="162478"/>
                  <a:pt x="119658" y="163838"/>
                  <a:pt x="119148" y="164944"/>
                </a:cubicBezTo>
                <a:cubicBezTo>
                  <a:pt x="119148" y="165029"/>
                  <a:pt x="118999" y="165327"/>
                  <a:pt x="118701" y="165837"/>
                </a:cubicBezTo>
                <a:cubicBezTo>
                  <a:pt x="118404" y="166347"/>
                  <a:pt x="118127" y="166815"/>
                  <a:pt x="117872" y="167240"/>
                </a:cubicBezTo>
                <a:lnTo>
                  <a:pt x="117617" y="167878"/>
                </a:lnTo>
                <a:lnTo>
                  <a:pt x="117362" y="167751"/>
                </a:lnTo>
                <a:cubicBezTo>
                  <a:pt x="117277" y="167665"/>
                  <a:pt x="117192" y="167665"/>
                  <a:pt x="117107" y="167751"/>
                </a:cubicBezTo>
                <a:cubicBezTo>
                  <a:pt x="117022" y="168261"/>
                  <a:pt x="116639" y="168814"/>
                  <a:pt x="115959" y="169409"/>
                </a:cubicBezTo>
                <a:cubicBezTo>
                  <a:pt x="115278" y="170004"/>
                  <a:pt x="114853" y="170472"/>
                  <a:pt x="114683" y="170812"/>
                </a:cubicBezTo>
                <a:cubicBezTo>
                  <a:pt x="113407" y="172768"/>
                  <a:pt x="113024" y="174384"/>
                  <a:pt x="113535" y="175660"/>
                </a:cubicBezTo>
                <a:cubicBezTo>
                  <a:pt x="113790" y="176340"/>
                  <a:pt x="114215" y="176765"/>
                  <a:pt x="114810" y="176935"/>
                </a:cubicBezTo>
                <a:cubicBezTo>
                  <a:pt x="115066" y="177020"/>
                  <a:pt x="115193" y="176935"/>
                  <a:pt x="115193" y="176680"/>
                </a:cubicBezTo>
                <a:cubicBezTo>
                  <a:pt x="115278" y="177446"/>
                  <a:pt x="114810" y="178594"/>
                  <a:pt x="113790" y="180124"/>
                </a:cubicBezTo>
                <a:cubicBezTo>
                  <a:pt x="113875" y="180210"/>
                  <a:pt x="114045" y="180337"/>
                  <a:pt x="114300" y="180507"/>
                </a:cubicBezTo>
                <a:cubicBezTo>
                  <a:pt x="112854" y="180507"/>
                  <a:pt x="112429" y="181103"/>
                  <a:pt x="113024" y="182293"/>
                </a:cubicBezTo>
                <a:cubicBezTo>
                  <a:pt x="130203" y="179232"/>
                  <a:pt x="145171" y="171535"/>
                  <a:pt x="157928" y="159204"/>
                </a:cubicBezTo>
                <a:lnTo>
                  <a:pt x="157545" y="159204"/>
                </a:lnTo>
                <a:lnTo>
                  <a:pt x="158183" y="158948"/>
                </a:lnTo>
                <a:lnTo>
                  <a:pt x="158821" y="158311"/>
                </a:lnTo>
                <a:cubicBezTo>
                  <a:pt x="158226" y="157460"/>
                  <a:pt x="156993" y="156950"/>
                  <a:pt x="155122" y="156780"/>
                </a:cubicBezTo>
                <a:cubicBezTo>
                  <a:pt x="155207" y="155759"/>
                  <a:pt x="154611" y="154632"/>
                  <a:pt x="153336" y="153399"/>
                </a:cubicBezTo>
                <a:cubicBezTo>
                  <a:pt x="152060" y="152166"/>
                  <a:pt x="150912" y="151507"/>
                  <a:pt x="149891" y="151422"/>
                </a:cubicBezTo>
                <a:cubicBezTo>
                  <a:pt x="149891" y="151082"/>
                  <a:pt x="149445" y="150614"/>
                  <a:pt x="148552" y="150019"/>
                </a:cubicBezTo>
                <a:cubicBezTo>
                  <a:pt x="147659" y="149423"/>
                  <a:pt x="146915" y="149083"/>
                  <a:pt x="146319" y="148998"/>
                </a:cubicBezTo>
                <a:cubicBezTo>
                  <a:pt x="145554" y="148828"/>
                  <a:pt x="144406" y="149211"/>
                  <a:pt x="142875" y="150146"/>
                </a:cubicBezTo>
                <a:cubicBezTo>
                  <a:pt x="142280" y="150401"/>
                  <a:pt x="142110" y="150614"/>
                  <a:pt x="142365" y="150784"/>
                </a:cubicBezTo>
                <a:cubicBezTo>
                  <a:pt x="142110" y="150529"/>
                  <a:pt x="141599" y="150061"/>
                  <a:pt x="140834" y="149381"/>
                </a:cubicBezTo>
                <a:cubicBezTo>
                  <a:pt x="140069" y="148701"/>
                  <a:pt x="139388" y="148233"/>
                  <a:pt x="138793" y="147978"/>
                </a:cubicBezTo>
                <a:cubicBezTo>
                  <a:pt x="138623" y="147893"/>
                  <a:pt x="138304" y="147850"/>
                  <a:pt x="137836" y="147850"/>
                </a:cubicBezTo>
                <a:cubicBezTo>
                  <a:pt x="137369" y="147850"/>
                  <a:pt x="137007" y="147765"/>
                  <a:pt x="136752" y="147595"/>
                </a:cubicBezTo>
                <a:cubicBezTo>
                  <a:pt x="136667" y="147510"/>
                  <a:pt x="136412" y="147319"/>
                  <a:pt x="135987" y="147021"/>
                </a:cubicBezTo>
                <a:cubicBezTo>
                  <a:pt x="135561" y="146723"/>
                  <a:pt x="135264" y="146532"/>
                  <a:pt x="135094" y="146447"/>
                </a:cubicBezTo>
                <a:cubicBezTo>
                  <a:pt x="134923" y="146362"/>
                  <a:pt x="134647" y="146234"/>
                  <a:pt x="134264" y="146064"/>
                </a:cubicBezTo>
                <a:cubicBezTo>
                  <a:pt x="133882" y="145894"/>
                  <a:pt x="133563" y="145830"/>
                  <a:pt x="133308" y="145873"/>
                </a:cubicBezTo>
                <a:cubicBezTo>
                  <a:pt x="133052" y="145915"/>
                  <a:pt x="132734" y="146022"/>
                  <a:pt x="132351" y="146192"/>
                </a:cubicBezTo>
                <a:cubicBezTo>
                  <a:pt x="131968" y="146362"/>
                  <a:pt x="131607" y="146617"/>
                  <a:pt x="131267" y="146957"/>
                </a:cubicBezTo>
                <a:cubicBezTo>
                  <a:pt x="130926" y="147297"/>
                  <a:pt x="130735" y="147956"/>
                  <a:pt x="130693" y="148934"/>
                </a:cubicBezTo>
                <a:cubicBezTo>
                  <a:pt x="130650" y="149912"/>
                  <a:pt x="130544" y="150529"/>
                  <a:pt x="130374" y="150784"/>
                </a:cubicBezTo>
                <a:cubicBezTo>
                  <a:pt x="129693" y="150274"/>
                  <a:pt x="129672" y="149423"/>
                  <a:pt x="130310" y="148233"/>
                </a:cubicBezTo>
                <a:cubicBezTo>
                  <a:pt x="130948" y="147042"/>
                  <a:pt x="131011" y="146192"/>
                  <a:pt x="130501" y="145681"/>
                </a:cubicBezTo>
                <a:cubicBezTo>
                  <a:pt x="129906" y="145086"/>
                  <a:pt x="129013" y="145065"/>
                  <a:pt x="127822" y="145618"/>
                </a:cubicBezTo>
                <a:close/>
                <a:moveTo>
                  <a:pt x="34480" y="64961"/>
                </a:moveTo>
                <a:lnTo>
                  <a:pt x="35336" y="65187"/>
                </a:lnTo>
                <a:cubicBezTo>
                  <a:pt x="35251" y="65357"/>
                  <a:pt x="35209" y="65633"/>
                  <a:pt x="35209" y="66016"/>
                </a:cubicBezTo>
                <a:cubicBezTo>
                  <a:pt x="35209" y="66399"/>
                  <a:pt x="35209" y="66632"/>
                  <a:pt x="35209" y="66717"/>
                </a:cubicBezTo>
                <a:close/>
                <a:moveTo>
                  <a:pt x="150912" y="52302"/>
                </a:moveTo>
                <a:cubicBezTo>
                  <a:pt x="151167" y="52473"/>
                  <a:pt x="151592" y="52685"/>
                  <a:pt x="152188" y="52940"/>
                </a:cubicBezTo>
                <a:cubicBezTo>
                  <a:pt x="151677" y="53280"/>
                  <a:pt x="151422" y="53323"/>
                  <a:pt x="151422" y="53068"/>
                </a:cubicBezTo>
                <a:cubicBezTo>
                  <a:pt x="151337" y="52983"/>
                  <a:pt x="151231" y="52855"/>
                  <a:pt x="151103" y="52685"/>
                </a:cubicBezTo>
                <a:cubicBezTo>
                  <a:pt x="150976" y="52515"/>
                  <a:pt x="150912" y="52387"/>
                  <a:pt x="150912" y="52302"/>
                </a:cubicBezTo>
                <a:close/>
                <a:moveTo>
                  <a:pt x="155377" y="50134"/>
                </a:moveTo>
                <a:lnTo>
                  <a:pt x="155377" y="50261"/>
                </a:lnTo>
                <a:cubicBezTo>
                  <a:pt x="155377" y="50431"/>
                  <a:pt x="154973" y="50857"/>
                  <a:pt x="154165" y="51537"/>
                </a:cubicBezTo>
                <a:cubicBezTo>
                  <a:pt x="153357" y="52217"/>
                  <a:pt x="152868" y="52728"/>
                  <a:pt x="152698" y="53068"/>
                </a:cubicBezTo>
                <a:cubicBezTo>
                  <a:pt x="152613" y="52983"/>
                  <a:pt x="152443" y="52940"/>
                  <a:pt x="152188" y="52940"/>
                </a:cubicBezTo>
                <a:cubicBezTo>
                  <a:pt x="153123" y="52345"/>
                  <a:pt x="154186" y="51409"/>
                  <a:pt x="155377" y="50134"/>
                </a:cubicBezTo>
                <a:close/>
                <a:moveTo>
                  <a:pt x="89552" y="29085"/>
                </a:moveTo>
                <a:cubicBezTo>
                  <a:pt x="89637" y="29085"/>
                  <a:pt x="89914" y="29128"/>
                  <a:pt x="90381" y="29213"/>
                </a:cubicBezTo>
                <a:cubicBezTo>
                  <a:pt x="90849" y="29298"/>
                  <a:pt x="91296" y="29383"/>
                  <a:pt x="91721" y="29468"/>
                </a:cubicBezTo>
                <a:cubicBezTo>
                  <a:pt x="92146" y="29553"/>
                  <a:pt x="92529" y="29638"/>
                  <a:pt x="92869" y="29723"/>
                </a:cubicBezTo>
                <a:cubicBezTo>
                  <a:pt x="91508" y="29553"/>
                  <a:pt x="90403" y="29340"/>
                  <a:pt x="89552" y="29085"/>
                </a:cubicBezTo>
                <a:close/>
                <a:moveTo>
                  <a:pt x="100332" y="24684"/>
                </a:moveTo>
                <a:cubicBezTo>
                  <a:pt x="100884" y="24812"/>
                  <a:pt x="101203" y="25131"/>
                  <a:pt x="101288" y="25641"/>
                </a:cubicBezTo>
                <a:cubicBezTo>
                  <a:pt x="100863" y="25386"/>
                  <a:pt x="99970" y="25173"/>
                  <a:pt x="98609" y="25003"/>
                </a:cubicBezTo>
                <a:cubicBezTo>
                  <a:pt x="99205" y="24663"/>
                  <a:pt x="99779" y="24557"/>
                  <a:pt x="100332" y="24684"/>
                </a:cubicBezTo>
                <a:close/>
                <a:moveTo>
                  <a:pt x="95930" y="24620"/>
                </a:moveTo>
                <a:cubicBezTo>
                  <a:pt x="96101" y="24705"/>
                  <a:pt x="96994" y="24833"/>
                  <a:pt x="98609" y="25003"/>
                </a:cubicBezTo>
                <a:cubicBezTo>
                  <a:pt x="98099" y="25343"/>
                  <a:pt x="97759" y="25598"/>
                  <a:pt x="97589" y="25768"/>
                </a:cubicBezTo>
                <a:lnTo>
                  <a:pt x="97206" y="25513"/>
                </a:lnTo>
                <a:cubicBezTo>
                  <a:pt x="97036" y="25258"/>
                  <a:pt x="96802" y="25046"/>
                  <a:pt x="96505" y="24876"/>
                </a:cubicBezTo>
                <a:cubicBezTo>
                  <a:pt x="96207" y="24705"/>
                  <a:pt x="96016" y="24620"/>
                  <a:pt x="95930" y="24620"/>
                </a:cubicBezTo>
                <a:close/>
                <a:moveTo>
                  <a:pt x="70927" y="20156"/>
                </a:moveTo>
                <a:lnTo>
                  <a:pt x="71183" y="20156"/>
                </a:lnTo>
                <a:cubicBezTo>
                  <a:pt x="71183" y="20326"/>
                  <a:pt x="71140" y="20411"/>
                  <a:pt x="71055" y="20411"/>
                </a:cubicBezTo>
                <a:close/>
                <a:moveTo>
                  <a:pt x="89935" y="12629"/>
                </a:moveTo>
                <a:cubicBezTo>
                  <a:pt x="87384" y="12969"/>
                  <a:pt x="85470" y="13267"/>
                  <a:pt x="84194" y="13522"/>
                </a:cubicBezTo>
                <a:cubicBezTo>
                  <a:pt x="84024" y="14032"/>
                  <a:pt x="84152" y="14543"/>
                  <a:pt x="84577" y="15053"/>
                </a:cubicBezTo>
                <a:lnTo>
                  <a:pt x="84577" y="14798"/>
                </a:lnTo>
                <a:cubicBezTo>
                  <a:pt x="84662" y="14968"/>
                  <a:pt x="84790" y="15202"/>
                  <a:pt x="84960" y="15499"/>
                </a:cubicBezTo>
                <a:cubicBezTo>
                  <a:pt x="85130" y="15797"/>
                  <a:pt x="85257" y="16031"/>
                  <a:pt x="85342" y="16201"/>
                </a:cubicBezTo>
                <a:cubicBezTo>
                  <a:pt x="85598" y="16286"/>
                  <a:pt x="86044" y="16350"/>
                  <a:pt x="86682" y="16392"/>
                </a:cubicBezTo>
                <a:cubicBezTo>
                  <a:pt x="87320" y="16435"/>
                  <a:pt x="87724" y="16499"/>
                  <a:pt x="87894" y="16584"/>
                </a:cubicBezTo>
                <a:cubicBezTo>
                  <a:pt x="88149" y="16669"/>
                  <a:pt x="88340" y="16754"/>
                  <a:pt x="88468" y="16839"/>
                </a:cubicBezTo>
                <a:cubicBezTo>
                  <a:pt x="88595" y="16924"/>
                  <a:pt x="88914" y="17136"/>
                  <a:pt x="89425" y="17477"/>
                </a:cubicBezTo>
                <a:cubicBezTo>
                  <a:pt x="89935" y="17817"/>
                  <a:pt x="90169" y="18072"/>
                  <a:pt x="90126" y="18242"/>
                </a:cubicBezTo>
                <a:cubicBezTo>
                  <a:pt x="90084" y="18412"/>
                  <a:pt x="89977" y="18625"/>
                  <a:pt x="89807" y="18880"/>
                </a:cubicBezTo>
                <a:cubicBezTo>
                  <a:pt x="89637" y="18965"/>
                  <a:pt x="89254" y="19135"/>
                  <a:pt x="88659" y="19390"/>
                </a:cubicBezTo>
                <a:cubicBezTo>
                  <a:pt x="88064" y="19645"/>
                  <a:pt x="87532" y="19879"/>
                  <a:pt x="87065" y="20092"/>
                </a:cubicBezTo>
                <a:cubicBezTo>
                  <a:pt x="86597" y="20304"/>
                  <a:pt x="86320" y="20453"/>
                  <a:pt x="86235" y="20538"/>
                </a:cubicBezTo>
                <a:cubicBezTo>
                  <a:pt x="85980" y="20963"/>
                  <a:pt x="85980" y="21644"/>
                  <a:pt x="86235" y="22579"/>
                </a:cubicBezTo>
                <a:cubicBezTo>
                  <a:pt x="86491" y="23515"/>
                  <a:pt x="86405" y="24153"/>
                  <a:pt x="85980" y="24493"/>
                </a:cubicBezTo>
                <a:cubicBezTo>
                  <a:pt x="85555" y="24068"/>
                  <a:pt x="85130" y="23281"/>
                  <a:pt x="84705" y="22133"/>
                </a:cubicBezTo>
                <a:cubicBezTo>
                  <a:pt x="84279" y="20985"/>
                  <a:pt x="83939" y="20241"/>
                  <a:pt x="83684" y="19900"/>
                </a:cubicBezTo>
                <a:cubicBezTo>
                  <a:pt x="84364" y="20666"/>
                  <a:pt x="83089" y="20921"/>
                  <a:pt x="79857" y="20666"/>
                </a:cubicBezTo>
                <a:lnTo>
                  <a:pt x="78837" y="20538"/>
                </a:lnTo>
                <a:cubicBezTo>
                  <a:pt x="78496" y="20538"/>
                  <a:pt x="77858" y="20623"/>
                  <a:pt x="76923" y="20793"/>
                </a:cubicBezTo>
                <a:cubicBezTo>
                  <a:pt x="75988" y="20963"/>
                  <a:pt x="75307" y="21006"/>
                  <a:pt x="74882" y="20921"/>
                </a:cubicBezTo>
                <a:cubicBezTo>
                  <a:pt x="74287" y="20921"/>
                  <a:pt x="73053" y="20666"/>
                  <a:pt x="71183" y="20156"/>
                </a:cubicBezTo>
                <a:cubicBezTo>
                  <a:pt x="71778" y="18710"/>
                  <a:pt x="71990" y="17647"/>
                  <a:pt x="71820" y="16966"/>
                </a:cubicBezTo>
                <a:cubicBezTo>
                  <a:pt x="72246" y="16966"/>
                  <a:pt x="72543" y="16881"/>
                  <a:pt x="72713" y="16711"/>
                </a:cubicBezTo>
                <a:lnTo>
                  <a:pt x="71948" y="16329"/>
                </a:lnTo>
                <a:cubicBezTo>
                  <a:pt x="71693" y="16414"/>
                  <a:pt x="70630" y="16796"/>
                  <a:pt x="68759" y="17477"/>
                </a:cubicBezTo>
                <a:cubicBezTo>
                  <a:pt x="68929" y="17732"/>
                  <a:pt x="69269" y="18136"/>
                  <a:pt x="69779" y="18689"/>
                </a:cubicBezTo>
                <a:cubicBezTo>
                  <a:pt x="70290" y="19241"/>
                  <a:pt x="70672" y="19730"/>
                  <a:pt x="70927" y="20156"/>
                </a:cubicBezTo>
                <a:cubicBezTo>
                  <a:pt x="69056" y="19645"/>
                  <a:pt x="67908" y="19730"/>
                  <a:pt x="67483" y="20411"/>
                </a:cubicBezTo>
                <a:cubicBezTo>
                  <a:pt x="67483" y="20496"/>
                  <a:pt x="67100" y="20496"/>
                  <a:pt x="66335" y="20411"/>
                </a:cubicBezTo>
                <a:cubicBezTo>
                  <a:pt x="64209" y="20326"/>
                  <a:pt x="63188" y="20623"/>
                  <a:pt x="63273" y="21304"/>
                </a:cubicBezTo>
                <a:cubicBezTo>
                  <a:pt x="63358" y="21644"/>
                  <a:pt x="63741" y="22154"/>
                  <a:pt x="64421" y="22834"/>
                </a:cubicBezTo>
                <a:cubicBezTo>
                  <a:pt x="64421" y="23600"/>
                  <a:pt x="64379" y="23983"/>
                  <a:pt x="64294" y="23983"/>
                </a:cubicBezTo>
                <a:cubicBezTo>
                  <a:pt x="61998" y="22112"/>
                  <a:pt x="60722" y="21134"/>
                  <a:pt x="60467" y="21049"/>
                </a:cubicBezTo>
                <a:cubicBezTo>
                  <a:pt x="45839" y="28107"/>
                  <a:pt x="34103" y="38653"/>
                  <a:pt x="25258" y="52685"/>
                </a:cubicBezTo>
                <a:cubicBezTo>
                  <a:pt x="25343" y="52855"/>
                  <a:pt x="25450" y="53323"/>
                  <a:pt x="25577" y="54088"/>
                </a:cubicBezTo>
                <a:cubicBezTo>
                  <a:pt x="25705" y="54854"/>
                  <a:pt x="25854" y="55215"/>
                  <a:pt x="26024" y="55173"/>
                </a:cubicBezTo>
                <a:cubicBezTo>
                  <a:pt x="26194" y="55130"/>
                  <a:pt x="26662" y="54939"/>
                  <a:pt x="27427" y="54599"/>
                </a:cubicBezTo>
                <a:cubicBezTo>
                  <a:pt x="28192" y="55364"/>
                  <a:pt x="28320" y="56257"/>
                  <a:pt x="27810" y="57278"/>
                </a:cubicBezTo>
                <a:cubicBezTo>
                  <a:pt x="27980" y="57107"/>
                  <a:pt x="29511" y="58000"/>
                  <a:pt x="32402" y="59956"/>
                </a:cubicBezTo>
                <a:lnTo>
                  <a:pt x="34480" y="64961"/>
                </a:lnTo>
                <a:lnTo>
                  <a:pt x="32912" y="64549"/>
                </a:lnTo>
                <a:cubicBezTo>
                  <a:pt x="32657" y="65059"/>
                  <a:pt x="32679" y="65910"/>
                  <a:pt x="32976" y="67100"/>
                </a:cubicBezTo>
                <a:cubicBezTo>
                  <a:pt x="33274" y="68291"/>
                  <a:pt x="33763" y="68886"/>
                  <a:pt x="34443" y="68886"/>
                </a:cubicBezTo>
                <a:cubicBezTo>
                  <a:pt x="33763" y="68886"/>
                  <a:pt x="33316" y="69609"/>
                  <a:pt x="33104" y="71055"/>
                </a:cubicBezTo>
                <a:cubicBezTo>
                  <a:pt x="32891" y="72501"/>
                  <a:pt x="32785" y="74138"/>
                  <a:pt x="32785" y="75966"/>
                </a:cubicBezTo>
                <a:cubicBezTo>
                  <a:pt x="32785" y="77795"/>
                  <a:pt x="32742" y="78879"/>
                  <a:pt x="32657" y="79219"/>
                </a:cubicBezTo>
                <a:lnTo>
                  <a:pt x="32912" y="79347"/>
                </a:lnTo>
                <a:cubicBezTo>
                  <a:pt x="32657" y="80452"/>
                  <a:pt x="32912" y="82047"/>
                  <a:pt x="33678" y="84130"/>
                </a:cubicBezTo>
                <a:cubicBezTo>
                  <a:pt x="34443" y="86214"/>
                  <a:pt x="35464" y="87086"/>
                  <a:pt x="36739" y="86745"/>
                </a:cubicBezTo>
                <a:cubicBezTo>
                  <a:pt x="36399" y="88276"/>
                  <a:pt x="36612" y="89169"/>
                  <a:pt x="37377" y="89424"/>
                </a:cubicBezTo>
                <a:cubicBezTo>
                  <a:pt x="37292" y="89765"/>
                  <a:pt x="37292" y="90105"/>
                  <a:pt x="37377" y="90445"/>
                </a:cubicBezTo>
                <a:cubicBezTo>
                  <a:pt x="37462" y="90785"/>
                  <a:pt x="37654" y="91147"/>
                  <a:pt x="37951" y="91529"/>
                </a:cubicBezTo>
                <a:cubicBezTo>
                  <a:pt x="38249" y="91912"/>
                  <a:pt x="38504" y="92210"/>
                  <a:pt x="38717" y="92422"/>
                </a:cubicBezTo>
                <a:cubicBezTo>
                  <a:pt x="38929" y="92635"/>
                  <a:pt x="39248" y="92954"/>
                  <a:pt x="39673" y="93379"/>
                </a:cubicBezTo>
                <a:cubicBezTo>
                  <a:pt x="40099" y="93804"/>
                  <a:pt x="40354" y="94059"/>
                  <a:pt x="40439" y="94144"/>
                </a:cubicBezTo>
                <a:cubicBezTo>
                  <a:pt x="42820" y="95080"/>
                  <a:pt x="44564" y="96313"/>
                  <a:pt x="45669" y="97844"/>
                </a:cubicBezTo>
                <a:cubicBezTo>
                  <a:pt x="46009" y="98354"/>
                  <a:pt x="46456" y="99396"/>
                  <a:pt x="47009" y="100969"/>
                </a:cubicBezTo>
                <a:cubicBezTo>
                  <a:pt x="47561" y="102543"/>
                  <a:pt x="48220" y="103627"/>
                  <a:pt x="48986" y="104222"/>
                </a:cubicBezTo>
                <a:cubicBezTo>
                  <a:pt x="48816" y="104732"/>
                  <a:pt x="49241" y="105647"/>
                  <a:pt x="50262" y="106965"/>
                </a:cubicBezTo>
                <a:cubicBezTo>
                  <a:pt x="51282" y="108283"/>
                  <a:pt x="51750" y="109367"/>
                  <a:pt x="51665" y="110218"/>
                </a:cubicBezTo>
                <a:cubicBezTo>
                  <a:pt x="51580" y="110218"/>
                  <a:pt x="51473" y="110239"/>
                  <a:pt x="51346" y="110282"/>
                </a:cubicBezTo>
                <a:cubicBezTo>
                  <a:pt x="51218" y="110324"/>
                  <a:pt x="51112" y="110345"/>
                  <a:pt x="51027" y="110345"/>
                </a:cubicBezTo>
                <a:cubicBezTo>
                  <a:pt x="51282" y="111026"/>
                  <a:pt x="51984" y="111706"/>
                  <a:pt x="53132" y="112386"/>
                </a:cubicBezTo>
                <a:cubicBezTo>
                  <a:pt x="54280" y="113067"/>
                  <a:pt x="54981" y="113662"/>
                  <a:pt x="55237" y="114172"/>
                </a:cubicBezTo>
                <a:cubicBezTo>
                  <a:pt x="55407" y="114428"/>
                  <a:pt x="55513" y="114874"/>
                  <a:pt x="55556" y="115512"/>
                </a:cubicBezTo>
                <a:cubicBezTo>
                  <a:pt x="55598" y="116150"/>
                  <a:pt x="55726" y="116660"/>
                  <a:pt x="55938" y="117043"/>
                </a:cubicBezTo>
                <a:cubicBezTo>
                  <a:pt x="56151" y="117425"/>
                  <a:pt x="56512" y="117532"/>
                  <a:pt x="57023" y="117362"/>
                </a:cubicBezTo>
                <a:cubicBezTo>
                  <a:pt x="57278" y="115320"/>
                  <a:pt x="56172" y="112429"/>
                  <a:pt x="53706" y="108687"/>
                </a:cubicBezTo>
                <a:cubicBezTo>
                  <a:pt x="52345" y="106391"/>
                  <a:pt x="51580" y="105073"/>
                  <a:pt x="51410" y="104732"/>
                </a:cubicBezTo>
                <a:cubicBezTo>
                  <a:pt x="51154" y="104307"/>
                  <a:pt x="50921" y="103606"/>
                  <a:pt x="50708" y="102628"/>
                </a:cubicBezTo>
                <a:cubicBezTo>
                  <a:pt x="50495" y="101650"/>
                  <a:pt x="50304" y="100990"/>
                  <a:pt x="50134" y="100650"/>
                </a:cubicBezTo>
                <a:cubicBezTo>
                  <a:pt x="52430" y="101416"/>
                  <a:pt x="53536" y="101968"/>
                  <a:pt x="53451" y="102309"/>
                </a:cubicBezTo>
                <a:cubicBezTo>
                  <a:pt x="53025" y="103159"/>
                  <a:pt x="54131" y="105370"/>
                  <a:pt x="56767" y="108942"/>
                </a:cubicBezTo>
                <a:cubicBezTo>
                  <a:pt x="56938" y="109197"/>
                  <a:pt x="57363" y="109623"/>
                  <a:pt x="58043" y="110218"/>
                </a:cubicBezTo>
                <a:cubicBezTo>
                  <a:pt x="58723" y="110813"/>
                  <a:pt x="59191" y="111323"/>
                  <a:pt x="59446" y="111749"/>
                </a:cubicBezTo>
                <a:cubicBezTo>
                  <a:pt x="59701" y="112089"/>
                  <a:pt x="60105" y="112705"/>
                  <a:pt x="60658" y="113598"/>
                </a:cubicBezTo>
                <a:cubicBezTo>
                  <a:pt x="61211" y="114491"/>
                  <a:pt x="61658" y="115150"/>
                  <a:pt x="61998" y="115576"/>
                </a:cubicBezTo>
                <a:cubicBezTo>
                  <a:pt x="61913" y="115576"/>
                  <a:pt x="61785" y="115661"/>
                  <a:pt x="61615" y="115831"/>
                </a:cubicBezTo>
                <a:cubicBezTo>
                  <a:pt x="61445" y="116001"/>
                  <a:pt x="61317" y="116128"/>
                  <a:pt x="61232" y="116213"/>
                </a:cubicBezTo>
                <a:cubicBezTo>
                  <a:pt x="61572" y="116384"/>
                  <a:pt x="61955" y="116596"/>
                  <a:pt x="62380" y="116851"/>
                </a:cubicBezTo>
                <a:cubicBezTo>
                  <a:pt x="62806" y="117106"/>
                  <a:pt x="63146" y="117298"/>
                  <a:pt x="63401" y="117425"/>
                </a:cubicBezTo>
                <a:cubicBezTo>
                  <a:pt x="63656" y="117553"/>
                  <a:pt x="63975" y="117766"/>
                  <a:pt x="64358" y="118063"/>
                </a:cubicBezTo>
                <a:cubicBezTo>
                  <a:pt x="64740" y="118361"/>
                  <a:pt x="65059" y="118680"/>
                  <a:pt x="65314" y="119020"/>
                </a:cubicBezTo>
                <a:cubicBezTo>
                  <a:pt x="66675" y="120551"/>
                  <a:pt x="67526" y="121954"/>
                  <a:pt x="67866" y="123230"/>
                </a:cubicBezTo>
                <a:cubicBezTo>
                  <a:pt x="67951" y="123570"/>
                  <a:pt x="67972" y="124229"/>
                  <a:pt x="67930" y="125207"/>
                </a:cubicBezTo>
                <a:cubicBezTo>
                  <a:pt x="67887" y="126185"/>
                  <a:pt x="67951" y="126887"/>
                  <a:pt x="68121" y="127312"/>
                </a:cubicBezTo>
                <a:cubicBezTo>
                  <a:pt x="68291" y="127822"/>
                  <a:pt x="68546" y="128290"/>
                  <a:pt x="68886" y="128715"/>
                </a:cubicBezTo>
                <a:cubicBezTo>
                  <a:pt x="69226" y="129140"/>
                  <a:pt x="69715" y="129565"/>
                  <a:pt x="70353" y="129991"/>
                </a:cubicBezTo>
                <a:cubicBezTo>
                  <a:pt x="70991" y="130416"/>
                  <a:pt x="71480" y="130714"/>
                  <a:pt x="71820" y="130884"/>
                </a:cubicBezTo>
                <a:cubicBezTo>
                  <a:pt x="72161" y="131054"/>
                  <a:pt x="72777" y="131330"/>
                  <a:pt x="73670" y="131713"/>
                </a:cubicBezTo>
                <a:cubicBezTo>
                  <a:pt x="74563" y="132096"/>
                  <a:pt x="75052" y="132329"/>
                  <a:pt x="75137" y="132414"/>
                </a:cubicBezTo>
                <a:cubicBezTo>
                  <a:pt x="75307" y="132500"/>
                  <a:pt x="76073" y="132967"/>
                  <a:pt x="77433" y="133818"/>
                </a:cubicBezTo>
                <a:cubicBezTo>
                  <a:pt x="78794" y="134668"/>
                  <a:pt x="79857" y="135263"/>
                  <a:pt x="80622" y="135604"/>
                </a:cubicBezTo>
                <a:cubicBezTo>
                  <a:pt x="81473" y="135944"/>
                  <a:pt x="82175" y="136135"/>
                  <a:pt x="82727" y="136178"/>
                </a:cubicBezTo>
                <a:cubicBezTo>
                  <a:pt x="83280" y="136220"/>
                  <a:pt x="83960" y="136114"/>
                  <a:pt x="84768" y="135859"/>
                </a:cubicBezTo>
                <a:cubicBezTo>
                  <a:pt x="85576" y="135604"/>
                  <a:pt x="86235" y="135434"/>
                  <a:pt x="86746" y="135349"/>
                </a:cubicBezTo>
                <a:cubicBezTo>
                  <a:pt x="88106" y="135093"/>
                  <a:pt x="89403" y="135774"/>
                  <a:pt x="90636" y="137390"/>
                </a:cubicBezTo>
                <a:cubicBezTo>
                  <a:pt x="91870" y="139005"/>
                  <a:pt x="92826" y="139983"/>
                  <a:pt x="93507" y="140324"/>
                </a:cubicBezTo>
                <a:cubicBezTo>
                  <a:pt x="96994" y="142025"/>
                  <a:pt x="99502" y="142492"/>
                  <a:pt x="101033" y="141727"/>
                </a:cubicBezTo>
                <a:cubicBezTo>
                  <a:pt x="101033" y="142492"/>
                  <a:pt x="101628" y="143683"/>
                  <a:pt x="102819" y="145299"/>
                </a:cubicBezTo>
                <a:cubicBezTo>
                  <a:pt x="103074" y="145639"/>
                  <a:pt x="103351" y="146128"/>
                  <a:pt x="103648" y="146766"/>
                </a:cubicBezTo>
                <a:cubicBezTo>
                  <a:pt x="103946" y="147404"/>
                  <a:pt x="104180" y="147850"/>
                  <a:pt x="104350" y="148105"/>
                </a:cubicBezTo>
                <a:cubicBezTo>
                  <a:pt x="104775" y="148701"/>
                  <a:pt x="105583" y="149381"/>
                  <a:pt x="106774" y="150146"/>
                </a:cubicBezTo>
                <a:cubicBezTo>
                  <a:pt x="107964" y="150912"/>
                  <a:pt x="108772" y="151592"/>
                  <a:pt x="109197" y="152187"/>
                </a:cubicBezTo>
                <a:cubicBezTo>
                  <a:pt x="109708" y="151932"/>
                  <a:pt x="110090" y="151550"/>
                  <a:pt x="110346" y="151039"/>
                </a:cubicBezTo>
                <a:cubicBezTo>
                  <a:pt x="111451" y="154016"/>
                  <a:pt x="112472" y="155462"/>
                  <a:pt x="113407" y="155377"/>
                </a:cubicBezTo>
                <a:lnTo>
                  <a:pt x="114294" y="154490"/>
                </a:lnTo>
                <a:lnTo>
                  <a:pt x="114810" y="151805"/>
                </a:lnTo>
                <a:lnTo>
                  <a:pt x="115576" y="151294"/>
                </a:lnTo>
                <a:cubicBezTo>
                  <a:pt x="116001" y="150954"/>
                  <a:pt x="116214" y="150742"/>
                  <a:pt x="116214" y="150657"/>
                </a:cubicBezTo>
                <a:cubicBezTo>
                  <a:pt x="115703" y="150146"/>
                  <a:pt x="115321" y="150274"/>
                  <a:pt x="115066" y="151039"/>
                </a:cubicBezTo>
                <a:cubicBezTo>
                  <a:pt x="112514" y="152230"/>
                  <a:pt x="110473" y="151294"/>
                  <a:pt x="108942" y="148233"/>
                </a:cubicBezTo>
                <a:cubicBezTo>
                  <a:pt x="108772" y="147978"/>
                  <a:pt x="108581" y="147637"/>
                  <a:pt x="108368" y="147212"/>
                </a:cubicBezTo>
                <a:cubicBezTo>
                  <a:pt x="108156" y="146787"/>
                  <a:pt x="107943" y="146277"/>
                  <a:pt x="107730" y="145681"/>
                </a:cubicBezTo>
                <a:cubicBezTo>
                  <a:pt x="107518" y="145086"/>
                  <a:pt x="107454" y="144597"/>
                  <a:pt x="107539" y="144214"/>
                </a:cubicBezTo>
                <a:cubicBezTo>
                  <a:pt x="107624" y="143832"/>
                  <a:pt x="107879" y="143640"/>
                  <a:pt x="108304" y="143640"/>
                </a:cubicBezTo>
                <a:cubicBezTo>
                  <a:pt x="109240" y="143640"/>
                  <a:pt x="109772" y="143577"/>
                  <a:pt x="109899" y="143449"/>
                </a:cubicBezTo>
                <a:cubicBezTo>
                  <a:pt x="110027" y="143321"/>
                  <a:pt x="109920" y="143066"/>
                  <a:pt x="109580" y="142684"/>
                </a:cubicBezTo>
                <a:cubicBezTo>
                  <a:pt x="109240" y="142301"/>
                  <a:pt x="109070" y="141982"/>
                  <a:pt x="109070" y="141727"/>
                </a:cubicBezTo>
                <a:cubicBezTo>
                  <a:pt x="108985" y="141387"/>
                  <a:pt x="108921" y="140855"/>
                  <a:pt x="108879" y="140132"/>
                </a:cubicBezTo>
                <a:cubicBezTo>
                  <a:pt x="108836" y="139409"/>
                  <a:pt x="108772" y="138878"/>
                  <a:pt x="108687" y="138538"/>
                </a:cubicBezTo>
                <a:lnTo>
                  <a:pt x="108049" y="137772"/>
                </a:lnTo>
                <a:cubicBezTo>
                  <a:pt x="107624" y="137262"/>
                  <a:pt x="107135" y="136688"/>
                  <a:pt x="106582" y="136050"/>
                </a:cubicBezTo>
                <a:cubicBezTo>
                  <a:pt x="106030" y="135412"/>
                  <a:pt x="105711" y="135008"/>
                  <a:pt x="105626" y="134838"/>
                </a:cubicBezTo>
                <a:cubicBezTo>
                  <a:pt x="105285" y="135689"/>
                  <a:pt x="104584" y="136050"/>
                  <a:pt x="103521" y="135923"/>
                </a:cubicBezTo>
                <a:cubicBezTo>
                  <a:pt x="102458" y="135795"/>
                  <a:pt x="101671" y="135391"/>
                  <a:pt x="101161" y="134711"/>
                </a:cubicBezTo>
                <a:cubicBezTo>
                  <a:pt x="101246" y="134881"/>
                  <a:pt x="101225" y="135157"/>
                  <a:pt x="101097" y="135540"/>
                </a:cubicBezTo>
                <a:cubicBezTo>
                  <a:pt x="100969" y="135923"/>
                  <a:pt x="100906" y="136199"/>
                  <a:pt x="100906" y="136369"/>
                </a:cubicBezTo>
                <a:cubicBezTo>
                  <a:pt x="99715" y="136369"/>
                  <a:pt x="98992" y="136327"/>
                  <a:pt x="98737" y="136241"/>
                </a:cubicBezTo>
                <a:cubicBezTo>
                  <a:pt x="98822" y="135731"/>
                  <a:pt x="98950" y="134838"/>
                  <a:pt x="99120" y="133563"/>
                </a:cubicBezTo>
                <a:cubicBezTo>
                  <a:pt x="99290" y="132287"/>
                  <a:pt x="99460" y="131351"/>
                  <a:pt x="99630" y="130756"/>
                </a:cubicBezTo>
                <a:cubicBezTo>
                  <a:pt x="99715" y="130331"/>
                  <a:pt x="99949" y="129757"/>
                  <a:pt x="100332" y="129034"/>
                </a:cubicBezTo>
                <a:cubicBezTo>
                  <a:pt x="100714" y="128311"/>
                  <a:pt x="101054" y="127652"/>
                  <a:pt x="101352" y="127057"/>
                </a:cubicBezTo>
                <a:cubicBezTo>
                  <a:pt x="101650" y="126461"/>
                  <a:pt x="101841" y="125866"/>
                  <a:pt x="101926" y="125271"/>
                </a:cubicBezTo>
                <a:cubicBezTo>
                  <a:pt x="102011" y="124675"/>
                  <a:pt x="101820" y="124229"/>
                  <a:pt x="101352" y="123931"/>
                </a:cubicBezTo>
                <a:cubicBezTo>
                  <a:pt x="100884" y="123634"/>
                  <a:pt x="100098" y="123527"/>
                  <a:pt x="98992" y="123612"/>
                </a:cubicBezTo>
                <a:cubicBezTo>
                  <a:pt x="97291" y="123697"/>
                  <a:pt x="96058" y="124633"/>
                  <a:pt x="95293" y="126419"/>
                </a:cubicBezTo>
                <a:cubicBezTo>
                  <a:pt x="95208" y="126674"/>
                  <a:pt x="95080" y="127163"/>
                  <a:pt x="94910" y="127886"/>
                </a:cubicBezTo>
                <a:cubicBezTo>
                  <a:pt x="94740" y="128609"/>
                  <a:pt x="94527" y="129140"/>
                  <a:pt x="94272" y="129480"/>
                </a:cubicBezTo>
                <a:cubicBezTo>
                  <a:pt x="94017" y="129821"/>
                  <a:pt x="93634" y="130118"/>
                  <a:pt x="93124" y="130373"/>
                </a:cubicBezTo>
                <a:cubicBezTo>
                  <a:pt x="92444" y="130629"/>
                  <a:pt x="91296" y="130714"/>
                  <a:pt x="89680" y="130629"/>
                </a:cubicBezTo>
                <a:cubicBezTo>
                  <a:pt x="88064" y="130543"/>
                  <a:pt x="86958" y="130331"/>
                  <a:pt x="86363" y="129991"/>
                </a:cubicBezTo>
                <a:cubicBezTo>
                  <a:pt x="85172" y="129310"/>
                  <a:pt x="84152" y="128013"/>
                  <a:pt x="83301" y="126100"/>
                </a:cubicBezTo>
                <a:cubicBezTo>
                  <a:pt x="82451" y="124186"/>
                  <a:pt x="81983" y="122422"/>
                  <a:pt x="81898" y="120806"/>
                </a:cubicBezTo>
                <a:cubicBezTo>
                  <a:pt x="81898" y="119955"/>
                  <a:pt x="82026" y="118786"/>
                  <a:pt x="82281" y="117298"/>
                </a:cubicBezTo>
                <a:cubicBezTo>
                  <a:pt x="82536" y="115809"/>
                  <a:pt x="82664" y="114661"/>
                  <a:pt x="82664" y="113853"/>
                </a:cubicBezTo>
                <a:cubicBezTo>
                  <a:pt x="82664" y="113046"/>
                  <a:pt x="82408" y="111919"/>
                  <a:pt x="81898" y="110473"/>
                </a:cubicBezTo>
                <a:cubicBezTo>
                  <a:pt x="82153" y="110303"/>
                  <a:pt x="82578" y="109856"/>
                  <a:pt x="83174" y="109133"/>
                </a:cubicBezTo>
                <a:cubicBezTo>
                  <a:pt x="83769" y="108411"/>
                  <a:pt x="84237" y="107922"/>
                  <a:pt x="84577" y="107666"/>
                </a:cubicBezTo>
                <a:cubicBezTo>
                  <a:pt x="84747" y="107496"/>
                  <a:pt x="84960" y="107411"/>
                  <a:pt x="85215" y="107411"/>
                </a:cubicBezTo>
                <a:cubicBezTo>
                  <a:pt x="85470" y="107411"/>
                  <a:pt x="85683" y="107411"/>
                  <a:pt x="85853" y="107411"/>
                </a:cubicBezTo>
                <a:cubicBezTo>
                  <a:pt x="86023" y="107411"/>
                  <a:pt x="86193" y="107326"/>
                  <a:pt x="86363" y="107156"/>
                </a:cubicBezTo>
                <a:cubicBezTo>
                  <a:pt x="86533" y="106986"/>
                  <a:pt x="86661" y="106731"/>
                  <a:pt x="86746" y="106391"/>
                </a:cubicBezTo>
                <a:cubicBezTo>
                  <a:pt x="86661" y="106306"/>
                  <a:pt x="86491" y="106178"/>
                  <a:pt x="86235" y="106008"/>
                </a:cubicBezTo>
                <a:cubicBezTo>
                  <a:pt x="85980" y="105753"/>
                  <a:pt x="85810" y="105625"/>
                  <a:pt x="85725" y="105625"/>
                </a:cubicBezTo>
                <a:cubicBezTo>
                  <a:pt x="86065" y="105881"/>
                  <a:pt x="86873" y="105923"/>
                  <a:pt x="88149" y="105753"/>
                </a:cubicBezTo>
                <a:cubicBezTo>
                  <a:pt x="89425" y="105583"/>
                  <a:pt x="90233" y="105498"/>
                  <a:pt x="90573" y="105498"/>
                </a:cubicBezTo>
                <a:cubicBezTo>
                  <a:pt x="90573" y="105413"/>
                  <a:pt x="91508" y="105413"/>
                  <a:pt x="93379" y="105498"/>
                </a:cubicBezTo>
                <a:cubicBezTo>
                  <a:pt x="94825" y="106603"/>
                  <a:pt x="95845" y="106518"/>
                  <a:pt x="96441" y="105243"/>
                </a:cubicBezTo>
                <a:cubicBezTo>
                  <a:pt x="96441" y="105158"/>
                  <a:pt x="96334" y="104711"/>
                  <a:pt x="96122" y="103903"/>
                </a:cubicBezTo>
                <a:cubicBezTo>
                  <a:pt x="95909" y="103095"/>
                  <a:pt x="95888" y="102479"/>
                  <a:pt x="96058" y="102054"/>
                </a:cubicBezTo>
                <a:cubicBezTo>
                  <a:pt x="96483" y="104520"/>
                  <a:pt x="97844" y="104945"/>
                  <a:pt x="100140" y="103329"/>
                </a:cubicBezTo>
                <a:cubicBezTo>
                  <a:pt x="100395" y="103669"/>
                  <a:pt x="101097" y="103925"/>
                  <a:pt x="102245" y="104095"/>
                </a:cubicBezTo>
                <a:cubicBezTo>
                  <a:pt x="103393" y="104265"/>
                  <a:pt x="104180" y="104477"/>
                  <a:pt x="104605" y="104732"/>
                </a:cubicBezTo>
                <a:cubicBezTo>
                  <a:pt x="104860" y="104903"/>
                  <a:pt x="105158" y="105136"/>
                  <a:pt x="105498" y="105434"/>
                </a:cubicBezTo>
                <a:cubicBezTo>
                  <a:pt x="105838" y="105732"/>
                  <a:pt x="106093" y="105944"/>
                  <a:pt x="106263" y="106072"/>
                </a:cubicBezTo>
                <a:cubicBezTo>
                  <a:pt x="106433" y="106199"/>
                  <a:pt x="106689" y="106221"/>
                  <a:pt x="107029" y="106136"/>
                </a:cubicBezTo>
                <a:cubicBezTo>
                  <a:pt x="107369" y="106051"/>
                  <a:pt x="107752" y="105753"/>
                  <a:pt x="108177" y="105243"/>
                </a:cubicBezTo>
                <a:cubicBezTo>
                  <a:pt x="109112" y="106688"/>
                  <a:pt x="109665" y="107752"/>
                  <a:pt x="109835" y="108432"/>
                </a:cubicBezTo>
                <a:cubicBezTo>
                  <a:pt x="110771" y="112089"/>
                  <a:pt x="111621" y="114130"/>
                  <a:pt x="112387" y="114555"/>
                </a:cubicBezTo>
                <a:cubicBezTo>
                  <a:pt x="113067" y="114725"/>
                  <a:pt x="113599" y="114810"/>
                  <a:pt x="113981" y="114810"/>
                </a:cubicBezTo>
                <a:cubicBezTo>
                  <a:pt x="114364" y="114810"/>
                  <a:pt x="114577" y="114364"/>
                  <a:pt x="114619" y="113471"/>
                </a:cubicBezTo>
                <a:cubicBezTo>
                  <a:pt x="114662" y="112578"/>
                  <a:pt x="114662" y="111919"/>
                  <a:pt x="114619" y="111493"/>
                </a:cubicBezTo>
                <a:cubicBezTo>
                  <a:pt x="114577" y="111068"/>
                  <a:pt x="114513" y="110515"/>
                  <a:pt x="114428" y="109835"/>
                </a:cubicBezTo>
                <a:lnTo>
                  <a:pt x="114173" y="105115"/>
                </a:lnTo>
                <a:cubicBezTo>
                  <a:pt x="112812" y="104860"/>
                  <a:pt x="111961" y="104328"/>
                  <a:pt x="111621" y="103521"/>
                </a:cubicBezTo>
                <a:cubicBezTo>
                  <a:pt x="111281" y="102713"/>
                  <a:pt x="111345" y="101862"/>
                  <a:pt x="111813" y="100969"/>
                </a:cubicBezTo>
                <a:cubicBezTo>
                  <a:pt x="112280" y="100076"/>
                  <a:pt x="112982" y="99247"/>
                  <a:pt x="113917" y="98482"/>
                </a:cubicBezTo>
                <a:cubicBezTo>
                  <a:pt x="114002" y="98397"/>
                  <a:pt x="114704" y="98056"/>
                  <a:pt x="116022" y="97461"/>
                </a:cubicBezTo>
                <a:cubicBezTo>
                  <a:pt x="117340" y="96866"/>
                  <a:pt x="118255" y="96356"/>
                  <a:pt x="118765" y="95930"/>
                </a:cubicBezTo>
                <a:cubicBezTo>
                  <a:pt x="120806" y="94314"/>
                  <a:pt x="121529" y="92656"/>
                  <a:pt x="120934" y="90955"/>
                </a:cubicBezTo>
                <a:cubicBezTo>
                  <a:pt x="121699" y="91125"/>
                  <a:pt x="122167" y="90743"/>
                  <a:pt x="122337" y="89807"/>
                </a:cubicBezTo>
                <a:lnTo>
                  <a:pt x="121699" y="89424"/>
                </a:lnTo>
                <a:cubicBezTo>
                  <a:pt x="121359" y="89169"/>
                  <a:pt x="121019" y="88935"/>
                  <a:pt x="120678" y="88723"/>
                </a:cubicBezTo>
                <a:cubicBezTo>
                  <a:pt x="120338" y="88510"/>
                  <a:pt x="120126" y="88446"/>
                  <a:pt x="120041" y="88531"/>
                </a:cubicBezTo>
                <a:cubicBezTo>
                  <a:pt x="120976" y="87936"/>
                  <a:pt x="121061" y="87171"/>
                  <a:pt x="120296" y="86235"/>
                </a:cubicBezTo>
                <a:cubicBezTo>
                  <a:pt x="120721" y="85980"/>
                  <a:pt x="121061" y="85491"/>
                  <a:pt x="121316" y="84768"/>
                </a:cubicBezTo>
                <a:cubicBezTo>
                  <a:pt x="121571" y="84045"/>
                  <a:pt x="121954" y="83556"/>
                  <a:pt x="122464" y="83301"/>
                </a:cubicBezTo>
                <a:cubicBezTo>
                  <a:pt x="123230" y="84492"/>
                  <a:pt x="124165" y="84619"/>
                  <a:pt x="125271" y="83684"/>
                </a:cubicBezTo>
                <a:cubicBezTo>
                  <a:pt x="125951" y="82918"/>
                  <a:pt x="126036" y="82153"/>
                  <a:pt x="125526" y="81388"/>
                </a:cubicBezTo>
                <a:cubicBezTo>
                  <a:pt x="125951" y="80707"/>
                  <a:pt x="126887" y="80218"/>
                  <a:pt x="128333" y="79921"/>
                </a:cubicBezTo>
                <a:cubicBezTo>
                  <a:pt x="129778" y="79623"/>
                  <a:pt x="130629" y="79219"/>
                  <a:pt x="130884" y="78709"/>
                </a:cubicBezTo>
                <a:cubicBezTo>
                  <a:pt x="131309" y="78794"/>
                  <a:pt x="131607" y="78794"/>
                  <a:pt x="131777" y="78709"/>
                </a:cubicBezTo>
                <a:cubicBezTo>
                  <a:pt x="131947" y="78624"/>
                  <a:pt x="132032" y="78432"/>
                  <a:pt x="132032" y="78135"/>
                </a:cubicBezTo>
                <a:cubicBezTo>
                  <a:pt x="132032" y="77837"/>
                  <a:pt x="132032" y="77518"/>
                  <a:pt x="132032" y="77178"/>
                </a:cubicBezTo>
                <a:cubicBezTo>
                  <a:pt x="132032" y="76838"/>
                  <a:pt x="132074" y="76476"/>
                  <a:pt x="132160" y="76094"/>
                </a:cubicBezTo>
                <a:cubicBezTo>
                  <a:pt x="132245" y="75711"/>
                  <a:pt x="132372" y="75392"/>
                  <a:pt x="132542" y="75137"/>
                </a:cubicBezTo>
                <a:cubicBezTo>
                  <a:pt x="132882" y="74627"/>
                  <a:pt x="133563" y="74180"/>
                  <a:pt x="134583" y="73797"/>
                </a:cubicBezTo>
                <a:cubicBezTo>
                  <a:pt x="135604" y="73415"/>
                  <a:pt x="136199" y="73181"/>
                  <a:pt x="136369" y="73096"/>
                </a:cubicBezTo>
                <a:lnTo>
                  <a:pt x="138793" y="71565"/>
                </a:lnTo>
                <a:cubicBezTo>
                  <a:pt x="139133" y="71225"/>
                  <a:pt x="139133" y="71055"/>
                  <a:pt x="138793" y="71055"/>
                </a:cubicBezTo>
                <a:cubicBezTo>
                  <a:pt x="140324" y="71225"/>
                  <a:pt x="141685" y="70757"/>
                  <a:pt x="142875" y="69652"/>
                </a:cubicBezTo>
                <a:cubicBezTo>
                  <a:pt x="143981" y="68631"/>
                  <a:pt x="143768" y="67653"/>
                  <a:pt x="142237" y="66717"/>
                </a:cubicBezTo>
                <a:cubicBezTo>
                  <a:pt x="142407" y="66122"/>
                  <a:pt x="142237" y="65676"/>
                  <a:pt x="141727" y="65378"/>
                </a:cubicBezTo>
                <a:cubicBezTo>
                  <a:pt x="141217" y="65080"/>
                  <a:pt x="140536" y="64846"/>
                  <a:pt x="139686" y="64676"/>
                </a:cubicBezTo>
                <a:cubicBezTo>
                  <a:pt x="139941" y="64591"/>
                  <a:pt x="140451" y="64570"/>
                  <a:pt x="141217" y="64613"/>
                </a:cubicBezTo>
                <a:cubicBezTo>
                  <a:pt x="141982" y="64655"/>
                  <a:pt x="142492" y="64591"/>
                  <a:pt x="142748" y="64421"/>
                </a:cubicBezTo>
                <a:cubicBezTo>
                  <a:pt x="144023" y="63486"/>
                  <a:pt x="143726" y="62763"/>
                  <a:pt x="141855" y="62253"/>
                </a:cubicBezTo>
                <a:cubicBezTo>
                  <a:pt x="140154" y="61827"/>
                  <a:pt x="138155" y="62380"/>
                  <a:pt x="135859" y="63911"/>
                </a:cubicBezTo>
                <a:cubicBezTo>
                  <a:pt x="135604" y="64081"/>
                  <a:pt x="135051" y="64591"/>
                  <a:pt x="134201" y="65442"/>
                </a:cubicBezTo>
                <a:cubicBezTo>
                  <a:pt x="133350" y="66292"/>
                  <a:pt x="132627" y="66760"/>
                  <a:pt x="132032" y="66845"/>
                </a:cubicBezTo>
                <a:cubicBezTo>
                  <a:pt x="133308" y="65314"/>
                  <a:pt x="133520" y="64379"/>
                  <a:pt x="132670" y="64039"/>
                </a:cubicBezTo>
                <a:cubicBezTo>
                  <a:pt x="133350" y="64124"/>
                  <a:pt x="134307" y="63741"/>
                  <a:pt x="135540" y="62890"/>
                </a:cubicBezTo>
                <a:cubicBezTo>
                  <a:pt x="136773" y="62040"/>
                  <a:pt x="137432" y="61572"/>
                  <a:pt x="137517" y="61487"/>
                </a:cubicBezTo>
                <a:cubicBezTo>
                  <a:pt x="137858" y="61317"/>
                  <a:pt x="138304" y="61211"/>
                  <a:pt x="138857" y="61168"/>
                </a:cubicBezTo>
                <a:cubicBezTo>
                  <a:pt x="139410" y="61126"/>
                  <a:pt x="139771" y="61062"/>
                  <a:pt x="139941" y="60977"/>
                </a:cubicBezTo>
                <a:cubicBezTo>
                  <a:pt x="145979" y="58851"/>
                  <a:pt x="149891" y="58893"/>
                  <a:pt x="151677" y="61105"/>
                </a:cubicBezTo>
                <a:cubicBezTo>
                  <a:pt x="152358" y="60169"/>
                  <a:pt x="152825" y="59531"/>
                  <a:pt x="153080" y="59191"/>
                </a:cubicBezTo>
                <a:cubicBezTo>
                  <a:pt x="153336" y="58851"/>
                  <a:pt x="153740" y="58468"/>
                  <a:pt x="154292" y="58043"/>
                </a:cubicBezTo>
                <a:cubicBezTo>
                  <a:pt x="154845" y="57618"/>
                  <a:pt x="155504" y="57278"/>
                  <a:pt x="156270" y="57022"/>
                </a:cubicBezTo>
                <a:cubicBezTo>
                  <a:pt x="158056" y="56427"/>
                  <a:pt x="159034" y="56044"/>
                  <a:pt x="159204" y="55874"/>
                </a:cubicBezTo>
                <a:lnTo>
                  <a:pt x="159331" y="52940"/>
                </a:lnTo>
                <a:cubicBezTo>
                  <a:pt x="158311" y="53025"/>
                  <a:pt x="157545" y="52685"/>
                  <a:pt x="157035" y="51920"/>
                </a:cubicBezTo>
                <a:cubicBezTo>
                  <a:pt x="156525" y="51154"/>
                  <a:pt x="156227" y="50219"/>
                  <a:pt x="156142" y="49113"/>
                </a:cubicBezTo>
                <a:lnTo>
                  <a:pt x="155377" y="50134"/>
                </a:lnTo>
                <a:cubicBezTo>
                  <a:pt x="155377" y="49624"/>
                  <a:pt x="155228" y="49305"/>
                  <a:pt x="154930" y="49177"/>
                </a:cubicBezTo>
                <a:cubicBezTo>
                  <a:pt x="154633" y="49049"/>
                  <a:pt x="154314" y="49028"/>
                  <a:pt x="153973" y="49113"/>
                </a:cubicBezTo>
                <a:cubicBezTo>
                  <a:pt x="153633" y="49198"/>
                  <a:pt x="153229" y="49283"/>
                  <a:pt x="152762" y="49368"/>
                </a:cubicBezTo>
                <a:cubicBezTo>
                  <a:pt x="152294" y="49453"/>
                  <a:pt x="151975" y="49453"/>
                  <a:pt x="151805" y="49368"/>
                </a:cubicBezTo>
                <a:cubicBezTo>
                  <a:pt x="151039" y="49198"/>
                  <a:pt x="150210" y="48539"/>
                  <a:pt x="149317" y="47391"/>
                </a:cubicBezTo>
                <a:cubicBezTo>
                  <a:pt x="148424" y="46243"/>
                  <a:pt x="147808" y="45541"/>
                  <a:pt x="147468" y="45286"/>
                </a:cubicBezTo>
                <a:cubicBezTo>
                  <a:pt x="148233" y="45286"/>
                  <a:pt x="148616" y="45074"/>
                  <a:pt x="148616" y="44648"/>
                </a:cubicBezTo>
                <a:cubicBezTo>
                  <a:pt x="148446" y="44223"/>
                  <a:pt x="148020" y="43883"/>
                  <a:pt x="147340" y="43628"/>
                </a:cubicBezTo>
                <a:cubicBezTo>
                  <a:pt x="147425" y="43118"/>
                  <a:pt x="147340" y="42777"/>
                  <a:pt x="147085" y="42607"/>
                </a:cubicBezTo>
                <a:cubicBezTo>
                  <a:pt x="146830" y="42437"/>
                  <a:pt x="146447" y="42437"/>
                  <a:pt x="145937" y="42607"/>
                </a:cubicBezTo>
                <a:cubicBezTo>
                  <a:pt x="145767" y="41587"/>
                  <a:pt x="145724" y="41034"/>
                  <a:pt x="145809" y="40949"/>
                </a:cubicBezTo>
                <a:cubicBezTo>
                  <a:pt x="145299" y="40864"/>
                  <a:pt x="144831" y="40396"/>
                  <a:pt x="144406" y="39546"/>
                </a:cubicBezTo>
                <a:cubicBezTo>
                  <a:pt x="143981" y="38695"/>
                  <a:pt x="143641" y="38270"/>
                  <a:pt x="143385" y="38270"/>
                </a:cubicBezTo>
                <a:cubicBezTo>
                  <a:pt x="143215" y="38270"/>
                  <a:pt x="143024" y="38355"/>
                  <a:pt x="142811" y="38525"/>
                </a:cubicBezTo>
                <a:cubicBezTo>
                  <a:pt x="142599" y="38695"/>
                  <a:pt x="142386" y="38929"/>
                  <a:pt x="142174" y="39227"/>
                </a:cubicBezTo>
                <a:cubicBezTo>
                  <a:pt x="141961" y="39524"/>
                  <a:pt x="141748" y="39822"/>
                  <a:pt x="141536" y="40120"/>
                </a:cubicBezTo>
                <a:cubicBezTo>
                  <a:pt x="141323" y="40417"/>
                  <a:pt x="141174" y="40651"/>
                  <a:pt x="141089" y="40821"/>
                </a:cubicBezTo>
                <a:lnTo>
                  <a:pt x="140834" y="41077"/>
                </a:lnTo>
                <a:cubicBezTo>
                  <a:pt x="139814" y="40566"/>
                  <a:pt x="138793" y="40991"/>
                  <a:pt x="137772" y="42352"/>
                </a:cubicBezTo>
                <a:cubicBezTo>
                  <a:pt x="137007" y="42267"/>
                  <a:pt x="136284" y="42352"/>
                  <a:pt x="135604" y="42607"/>
                </a:cubicBezTo>
                <a:cubicBezTo>
                  <a:pt x="136879" y="42097"/>
                  <a:pt x="136965" y="41544"/>
                  <a:pt x="135859" y="40949"/>
                </a:cubicBezTo>
                <a:cubicBezTo>
                  <a:pt x="134923" y="40524"/>
                  <a:pt x="134030" y="40439"/>
                  <a:pt x="133180" y="40694"/>
                </a:cubicBezTo>
                <a:cubicBezTo>
                  <a:pt x="134201" y="40269"/>
                  <a:pt x="134626" y="39673"/>
                  <a:pt x="134456" y="38908"/>
                </a:cubicBezTo>
                <a:cubicBezTo>
                  <a:pt x="134286" y="38142"/>
                  <a:pt x="133775" y="37462"/>
                  <a:pt x="132925" y="36867"/>
                </a:cubicBezTo>
                <a:cubicBezTo>
                  <a:pt x="133010" y="36867"/>
                  <a:pt x="133180" y="36909"/>
                  <a:pt x="133435" y="36994"/>
                </a:cubicBezTo>
                <a:cubicBezTo>
                  <a:pt x="133690" y="37079"/>
                  <a:pt x="133860" y="37122"/>
                  <a:pt x="133945" y="37122"/>
                </a:cubicBezTo>
                <a:cubicBezTo>
                  <a:pt x="133860" y="36697"/>
                  <a:pt x="133456" y="36293"/>
                  <a:pt x="132734" y="35910"/>
                </a:cubicBezTo>
                <a:cubicBezTo>
                  <a:pt x="132011" y="35527"/>
                  <a:pt x="131181" y="35145"/>
                  <a:pt x="130246" y="34762"/>
                </a:cubicBezTo>
                <a:cubicBezTo>
                  <a:pt x="129311" y="34379"/>
                  <a:pt x="128715" y="34103"/>
                  <a:pt x="128460" y="33933"/>
                </a:cubicBezTo>
                <a:cubicBezTo>
                  <a:pt x="127865" y="33508"/>
                  <a:pt x="126334" y="33061"/>
                  <a:pt x="123868" y="32593"/>
                </a:cubicBezTo>
                <a:cubicBezTo>
                  <a:pt x="121401" y="32126"/>
                  <a:pt x="119871" y="32062"/>
                  <a:pt x="119275" y="32402"/>
                </a:cubicBezTo>
                <a:cubicBezTo>
                  <a:pt x="118850" y="32657"/>
                  <a:pt x="118595" y="32912"/>
                  <a:pt x="118510" y="33167"/>
                </a:cubicBezTo>
                <a:cubicBezTo>
                  <a:pt x="118425" y="33423"/>
                  <a:pt x="118489" y="33784"/>
                  <a:pt x="118701" y="34252"/>
                </a:cubicBezTo>
                <a:cubicBezTo>
                  <a:pt x="118914" y="34719"/>
                  <a:pt x="119063" y="35081"/>
                  <a:pt x="119148" y="35336"/>
                </a:cubicBezTo>
                <a:cubicBezTo>
                  <a:pt x="119658" y="37292"/>
                  <a:pt x="119871" y="38440"/>
                  <a:pt x="119786" y="38780"/>
                </a:cubicBezTo>
                <a:cubicBezTo>
                  <a:pt x="119700" y="39035"/>
                  <a:pt x="119339" y="39376"/>
                  <a:pt x="118701" y="39801"/>
                </a:cubicBezTo>
                <a:cubicBezTo>
                  <a:pt x="118063" y="40226"/>
                  <a:pt x="117829" y="40736"/>
                  <a:pt x="118000" y="41332"/>
                </a:cubicBezTo>
                <a:cubicBezTo>
                  <a:pt x="118085" y="41672"/>
                  <a:pt x="118574" y="42097"/>
                  <a:pt x="119467" y="42607"/>
                </a:cubicBezTo>
                <a:cubicBezTo>
                  <a:pt x="120360" y="43118"/>
                  <a:pt x="120891" y="43628"/>
                  <a:pt x="121061" y="44138"/>
                </a:cubicBezTo>
                <a:cubicBezTo>
                  <a:pt x="121486" y="45244"/>
                  <a:pt x="121316" y="46307"/>
                  <a:pt x="120551" y="47327"/>
                </a:cubicBezTo>
                <a:cubicBezTo>
                  <a:pt x="120211" y="47753"/>
                  <a:pt x="119573" y="48220"/>
                  <a:pt x="118637" y="48731"/>
                </a:cubicBezTo>
                <a:cubicBezTo>
                  <a:pt x="117702" y="49241"/>
                  <a:pt x="117107" y="49666"/>
                  <a:pt x="116851" y="50006"/>
                </a:cubicBezTo>
                <a:cubicBezTo>
                  <a:pt x="116426" y="50431"/>
                  <a:pt x="116277" y="50920"/>
                  <a:pt x="116405" y="51473"/>
                </a:cubicBezTo>
                <a:cubicBezTo>
                  <a:pt x="116533" y="52026"/>
                  <a:pt x="116554" y="52430"/>
                  <a:pt x="116469" y="52685"/>
                </a:cubicBezTo>
                <a:cubicBezTo>
                  <a:pt x="116554" y="52600"/>
                  <a:pt x="116596" y="52494"/>
                  <a:pt x="116596" y="52366"/>
                </a:cubicBezTo>
                <a:cubicBezTo>
                  <a:pt x="116596" y="52239"/>
                  <a:pt x="116639" y="52132"/>
                  <a:pt x="116724" y="52047"/>
                </a:cubicBezTo>
                <a:cubicBezTo>
                  <a:pt x="116724" y="53153"/>
                  <a:pt x="117192" y="54088"/>
                  <a:pt x="118127" y="54854"/>
                </a:cubicBezTo>
                <a:cubicBezTo>
                  <a:pt x="118808" y="55364"/>
                  <a:pt x="118127" y="56129"/>
                  <a:pt x="116086" y="57150"/>
                </a:cubicBezTo>
                <a:cubicBezTo>
                  <a:pt x="114385" y="58085"/>
                  <a:pt x="113535" y="58256"/>
                  <a:pt x="113535" y="57660"/>
                </a:cubicBezTo>
                <a:cubicBezTo>
                  <a:pt x="113620" y="56980"/>
                  <a:pt x="113301" y="56300"/>
                  <a:pt x="112578" y="55619"/>
                </a:cubicBezTo>
                <a:cubicBezTo>
                  <a:pt x="111855" y="54939"/>
                  <a:pt x="111409" y="54429"/>
                  <a:pt x="111239" y="54088"/>
                </a:cubicBezTo>
                <a:cubicBezTo>
                  <a:pt x="111068" y="53748"/>
                  <a:pt x="110920" y="52940"/>
                  <a:pt x="110792" y="51665"/>
                </a:cubicBezTo>
                <a:cubicBezTo>
                  <a:pt x="110664" y="50389"/>
                  <a:pt x="110261" y="49496"/>
                  <a:pt x="109580" y="48986"/>
                </a:cubicBezTo>
                <a:cubicBezTo>
                  <a:pt x="109070" y="48646"/>
                  <a:pt x="108262" y="48475"/>
                  <a:pt x="107156" y="48475"/>
                </a:cubicBezTo>
                <a:cubicBezTo>
                  <a:pt x="106051" y="48475"/>
                  <a:pt x="105285" y="48688"/>
                  <a:pt x="104860" y="49113"/>
                </a:cubicBezTo>
                <a:cubicBezTo>
                  <a:pt x="104860" y="48263"/>
                  <a:pt x="102777" y="46987"/>
                  <a:pt x="98609" y="45286"/>
                </a:cubicBezTo>
                <a:cubicBezTo>
                  <a:pt x="97164" y="44606"/>
                  <a:pt x="94697" y="44436"/>
                  <a:pt x="91211" y="44776"/>
                </a:cubicBezTo>
                <a:cubicBezTo>
                  <a:pt x="91806" y="44691"/>
                  <a:pt x="91806" y="43968"/>
                  <a:pt x="91211" y="42607"/>
                </a:cubicBezTo>
                <a:cubicBezTo>
                  <a:pt x="90530" y="41247"/>
                  <a:pt x="89637" y="40736"/>
                  <a:pt x="88532" y="41077"/>
                </a:cubicBezTo>
                <a:cubicBezTo>
                  <a:pt x="87851" y="38950"/>
                  <a:pt x="87681" y="37462"/>
                  <a:pt x="88021" y="36612"/>
                </a:cubicBezTo>
                <a:cubicBezTo>
                  <a:pt x="88191" y="36186"/>
                  <a:pt x="88574" y="35591"/>
                  <a:pt x="89169" y="34826"/>
                </a:cubicBezTo>
                <a:cubicBezTo>
                  <a:pt x="89765" y="34060"/>
                  <a:pt x="90147" y="33423"/>
                  <a:pt x="90318" y="32912"/>
                </a:cubicBezTo>
                <a:cubicBezTo>
                  <a:pt x="90403" y="32657"/>
                  <a:pt x="91062" y="32402"/>
                  <a:pt x="92295" y="32147"/>
                </a:cubicBezTo>
                <a:cubicBezTo>
                  <a:pt x="93528" y="31892"/>
                  <a:pt x="94230" y="31552"/>
                  <a:pt x="94400" y="31126"/>
                </a:cubicBezTo>
                <a:cubicBezTo>
                  <a:pt x="94485" y="30786"/>
                  <a:pt x="94378" y="30510"/>
                  <a:pt x="94081" y="30297"/>
                </a:cubicBezTo>
                <a:cubicBezTo>
                  <a:pt x="93783" y="30085"/>
                  <a:pt x="93379" y="29893"/>
                  <a:pt x="92869" y="29723"/>
                </a:cubicBezTo>
                <a:cubicBezTo>
                  <a:pt x="97376" y="30233"/>
                  <a:pt x="100055" y="29468"/>
                  <a:pt x="100906" y="27427"/>
                </a:cubicBezTo>
                <a:cubicBezTo>
                  <a:pt x="101331" y="26661"/>
                  <a:pt x="101458" y="26066"/>
                  <a:pt x="101288" y="25641"/>
                </a:cubicBezTo>
                <a:cubicBezTo>
                  <a:pt x="101288" y="25726"/>
                  <a:pt x="101373" y="25768"/>
                  <a:pt x="101543" y="25768"/>
                </a:cubicBezTo>
                <a:cubicBezTo>
                  <a:pt x="101714" y="25768"/>
                  <a:pt x="101799" y="25811"/>
                  <a:pt x="101799" y="25896"/>
                </a:cubicBezTo>
                <a:cubicBezTo>
                  <a:pt x="102819" y="25641"/>
                  <a:pt x="103117" y="24918"/>
                  <a:pt x="102692" y="23727"/>
                </a:cubicBezTo>
                <a:cubicBezTo>
                  <a:pt x="104307" y="23047"/>
                  <a:pt x="105413" y="22707"/>
                  <a:pt x="106008" y="22707"/>
                </a:cubicBezTo>
                <a:cubicBezTo>
                  <a:pt x="106433" y="22792"/>
                  <a:pt x="106901" y="23047"/>
                  <a:pt x="107412" y="23472"/>
                </a:cubicBezTo>
                <a:cubicBezTo>
                  <a:pt x="107922" y="23898"/>
                  <a:pt x="108347" y="24110"/>
                  <a:pt x="108687" y="24110"/>
                </a:cubicBezTo>
                <a:cubicBezTo>
                  <a:pt x="110133" y="24365"/>
                  <a:pt x="111047" y="23940"/>
                  <a:pt x="111430" y="22834"/>
                </a:cubicBezTo>
                <a:cubicBezTo>
                  <a:pt x="111813" y="21729"/>
                  <a:pt x="111409" y="20751"/>
                  <a:pt x="110218" y="19900"/>
                </a:cubicBezTo>
                <a:cubicBezTo>
                  <a:pt x="110813" y="20241"/>
                  <a:pt x="111111" y="19985"/>
                  <a:pt x="111111" y="19135"/>
                </a:cubicBezTo>
                <a:cubicBezTo>
                  <a:pt x="111026" y="18029"/>
                  <a:pt x="110728" y="17222"/>
                  <a:pt x="110218" y="16711"/>
                </a:cubicBezTo>
                <a:cubicBezTo>
                  <a:pt x="109963" y="16541"/>
                  <a:pt x="109686" y="16435"/>
                  <a:pt x="109389" y="16392"/>
                </a:cubicBezTo>
                <a:cubicBezTo>
                  <a:pt x="109091" y="16350"/>
                  <a:pt x="108815" y="16350"/>
                  <a:pt x="108560" y="16392"/>
                </a:cubicBezTo>
                <a:cubicBezTo>
                  <a:pt x="108304" y="16435"/>
                  <a:pt x="108007" y="16414"/>
                  <a:pt x="107667" y="16329"/>
                </a:cubicBezTo>
                <a:cubicBezTo>
                  <a:pt x="107582" y="16329"/>
                  <a:pt x="107241" y="16243"/>
                  <a:pt x="106646" y="16073"/>
                </a:cubicBezTo>
                <a:cubicBezTo>
                  <a:pt x="106561" y="16158"/>
                  <a:pt x="106476" y="16201"/>
                  <a:pt x="106391" y="16201"/>
                </a:cubicBezTo>
                <a:lnTo>
                  <a:pt x="105370" y="16201"/>
                </a:lnTo>
                <a:cubicBezTo>
                  <a:pt x="105030" y="16371"/>
                  <a:pt x="104860" y="16584"/>
                  <a:pt x="104860" y="16839"/>
                </a:cubicBezTo>
                <a:lnTo>
                  <a:pt x="104860" y="16966"/>
                </a:lnTo>
                <a:cubicBezTo>
                  <a:pt x="104775" y="17222"/>
                  <a:pt x="104945" y="17477"/>
                  <a:pt x="105370" y="17732"/>
                </a:cubicBezTo>
                <a:lnTo>
                  <a:pt x="106008" y="17859"/>
                </a:lnTo>
                <a:lnTo>
                  <a:pt x="106391" y="18114"/>
                </a:lnTo>
                <a:cubicBezTo>
                  <a:pt x="106306" y="18114"/>
                  <a:pt x="106200" y="18221"/>
                  <a:pt x="106072" y="18433"/>
                </a:cubicBezTo>
                <a:cubicBezTo>
                  <a:pt x="105945" y="18646"/>
                  <a:pt x="105838" y="18752"/>
                  <a:pt x="105753" y="18752"/>
                </a:cubicBezTo>
                <a:cubicBezTo>
                  <a:pt x="105753" y="19007"/>
                  <a:pt x="105881" y="19220"/>
                  <a:pt x="106136" y="19390"/>
                </a:cubicBezTo>
                <a:cubicBezTo>
                  <a:pt x="105966" y="19475"/>
                  <a:pt x="105370" y="19794"/>
                  <a:pt x="104350" y="20347"/>
                </a:cubicBezTo>
                <a:cubicBezTo>
                  <a:pt x="103329" y="20900"/>
                  <a:pt x="102606" y="21346"/>
                  <a:pt x="102181" y="21686"/>
                </a:cubicBezTo>
                <a:cubicBezTo>
                  <a:pt x="102096" y="21771"/>
                  <a:pt x="101926" y="21878"/>
                  <a:pt x="101671" y="22005"/>
                </a:cubicBezTo>
                <a:cubicBezTo>
                  <a:pt x="101416" y="22133"/>
                  <a:pt x="101246" y="22239"/>
                  <a:pt x="101161" y="22324"/>
                </a:cubicBezTo>
                <a:cubicBezTo>
                  <a:pt x="100991" y="22409"/>
                  <a:pt x="100821" y="22324"/>
                  <a:pt x="100650" y="22069"/>
                </a:cubicBezTo>
                <a:cubicBezTo>
                  <a:pt x="100480" y="21814"/>
                  <a:pt x="100310" y="21431"/>
                  <a:pt x="100140" y="20921"/>
                </a:cubicBezTo>
                <a:cubicBezTo>
                  <a:pt x="99970" y="20411"/>
                  <a:pt x="99800" y="19922"/>
                  <a:pt x="99630" y="19454"/>
                </a:cubicBezTo>
                <a:cubicBezTo>
                  <a:pt x="99460" y="18986"/>
                  <a:pt x="99268" y="18561"/>
                  <a:pt x="99056" y="18178"/>
                </a:cubicBezTo>
                <a:cubicBezTo>
                  <a:pt x="98843" y="17796"/>
                  <a:pt x="98609" y="17604"/>
                  <a:pt x="98354" y="17604"/>
                </a:cubicBezTo>
                <a:cubicBezTo>
                  <a:pt x="97334" y="17604"/>
                  <a:pt x="96568" y="18327"/>
                  <a:pt x="96058" y="19773"/>
                </a:cubicBezTo>
                <a:cubicBezTo>
                  <a:pt x="96313" y="18922"/>
                  <a:pt x="95760" y="18178"/>
                  <a:pt x="94400" y="17540"/>
                </a:cubicBezTo>
                <a:cubicBezTo>
                  <a:pt x="93039" y="16903"/>
                  <a:pt x="91976" y="16584"/>
                  <a:pt x="91211" y="16584"/>
                </a:cubicBezTo>
                <a:cubicBezTo>
                  <a:pt x="92911" y="15308"/>
                  <a:pt x="92529" y="14032"/>
                  <a:pt x="90062" y="12757"/>
                </a:cubicBezTo>
                <a:close/>
                <a:moveTo>
                  <a:pt x="97972" y="0"/>
                </a:moveTo>
                <a:cubicBezTo>
                  <a:pt x="115746" y="0"/>
                  <a:pt x="132138" y="4380"/>
                  <a:pt x="147149" y="13139"/>
                </a:cubicBezTo>
                <a:cubicBezTo>
                  <a:pt x="162159" y="21899"/>
                  <a:pt x="174044" y="33784"/>
                  <a:pt x="182804" y="48794"/>
                </a:cubicBezTo>
                <a:cubicBezTo>
                  <a:pt x="191563" y="63805"/>
                  <a:pt x="195943" y="80197"/>
                  <a:pt x="195943" y="97971"/>
                </a:cubicBezTo>
                <a:cubicBezTo>
                  <a:pt x="195943" y="115746"/>
                  <a:pt x="191563" y="132138"/>
                  <a:pt x="182804" y="147148"/>
                </a:cubicBezTo>
                <a:cubicBezTo>
                  <a:pt x="174044" y="162159"/>
                  <a:pt x="162159" y="174044"/>
                  <a:pt x="147149" y="182803"/>
                </a:cubicBezTo>
                <a:cubicBezTo>
                  <a:pt x="132138" y="191563"/>
                  <a:pt x="115746" y="195943"/>
                  <a:pt x="97972" y="195943"/>
                </a:cubicBezTo>
                <a:cubicBezTo>
                  <a:pt x="80197" y="195943"/>
                  <a:pt x="63805" y="191563"/>
                  <a:pt x="48795" y="182803"/>
                </a:cubicBezTo>
                <a:cubicBezTo>
                  <a:pt x="33784" y="174044"/>
                  <a:pt x="21899" y="162159"/>
                  <a:pt x="13140" y="147148"/>
                </a:cubicBezTo>
                <a:cubicBezTo>
                  <a:pt x="4380" y="132138"/>
                  <a:pt x="0" y="115746"/>
                  <a:pt x="0" y="97971"/>
                </a:cubicBezTo>
                <a:cubicBezTo>
                  <a:pt x="0" y="80197"/>
                  <a:pt x="4380" y="63805"/>
                  <a:pt x="13140" y="48794"/>
                </a:cubicBezTo>
                <a:cubicBezTo>
                  <a:pt x="21899" y="33784"/>
                  <a:pt x="33784" y="21899"/>
                  <a:pt x="48795" y="13139"/>
                </a:cubicBezTo>
                <a:cubicBezTo>
                  <a:pt x="63805" y="4380"/>
                  <a:pt x="80197" y="0"/>
                  <a:pt x="979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原创设计师QQ598969553          _3"/>
          <p:cNvSpPr>
            <a:spLocks noChangeArrowheads="1"/>
          </p:cNvSpPr>
          <p:nvPr/>
        </p:nvSpPr>
        <p:spPr bwMode="auto">
          <a:xfrm>
            <a:off x="5056188" y="2917683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 hangingPunct="1"/>
            <a:r>
              <a:rPr lang="en-US" altLang="zh-CN" sz="2400" dirty="0">
                <a:cs typeface="+mn-ea"/>
                <a:sym typeface="+mn-lt"/>
              </a:rPr>
              <a:t>Six Steps</a:t>
            </a:r>
          </a:p>
          <a:p>
            <a:pPr algn="ctr" eaLnBrk="1" hangingPunct="1"/>
            <a:r>
              <a:rPr lang="en-US" altLang="zh-CN" sz="2400" dirty="0">
                <a:cs typeface="+mn-ea"/>
                <a:sym typeface="+mn-lt"/>
              </a:rPr>
              <a:t>Process</a:t>
            </a:r>
            <a:endParaRPr lang="zh-CN" altLang="zh-CN" sz="2400" dirty="0">
              <a:cs typeface="+mn-ea"/>
              <a:sym typeface="+mn-lt"/>
            </a:endParaRPr>
          </a:p>
        </p:txBody>
      </p:sp>
      <p:sp>
        <p:nvSpPr>
          <p:cNvPr id="7" name="原创设计师QQ598969553          _4"/>
          <p:cNvSpPr/>
          <p:nvPr/>
        </p:nvSpPr>
        <p:spPr bwMode="auto">
          <a:xfrm>
            <a:off x="6580188" y="1818180"/>
            <a:ext cx="952500" cy="952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>
            <a:lvl1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2847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7419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1991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6563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</a:t>
            </a:r>
            <a:r>
              <a:rPr lang="zh-CN" altLang="zh-CN" sz="24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2</a:t>
            </a:r>
          </a:p>
        </p:txBody>
      </p:sp>
      <p:grpSp>
        <p:nvGrpSpPr>
          <p:cNvPr id="8" name="原创设计师QQ598969553          _5"/>
          <p:cNvGrpSpPr/>
          <p:nvPr/>
        </p:nvGrpSpPr>
        <p:grpSpPr bwMode="auto">
          <a:xfrm>
            <a:off x="4260852" y="2019793"/>
            <a:ext cx="3686175" cy="3860800"/>
            <a:chOff x="0" y="0"/>
            <a:chExt cx="6699936" cy="7019889"/>
          </a:xfrm>
        </p:grpSpPr>
        <p:sp>
          <p:nvSpPr>
            <p:cNvPr id="9" name="Shape 1305"/>
            <p:cNvSpPr/>
            <p:nvPr/>
          </p:nvSpPr>
          <p:spPr>
            <a:xfrm>
              <a:off x="2746916" y="0"/>
              <a:ext cx="1220530" cy="548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563" extrusionOk="0">
                  <a:moveTo>
                    <a:pt x="0" y="11209"/>
                  </a:moveTo>
                  <a:cubicBezTo>
                    <a:pt x="9045" y="-10037"/>
                    <a:pt x="18106" y="4094"/>
                    <a:pt x="21600" y="11563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lIns="0" tIns="0" rIns="0" bIns="0" anchor="ctr"/>
            <a:lstStyle/>
            <a:p>
              <a:pPr algn="ctr" defTabSz="292100">
                <a:lnSpc>
                  <a:spcPct val="110000"/>
                </a:lnSpc>
                <a:spcBef>
                  <a:spcPts val="1500"/>
                </a:spcBef>
                <a:defRPr sz="2000">
                  <a:solidFill>
                    <a:srgbClr val="4C4C4C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Shape 1306"/>
            <p:cNvSpPr/>
            <p:nvPr/>
          </p:nvSpPr>
          <p:spPr>
            <a:xfrm rot="7172730">
              <a:off x="5764839" y="5207197"/>
              <a:ext cx="1220975" cy="54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563" extrusionOk="0">
                  <a:moveTo>
                    <a:pt x="0" y="11209"/>
                  </a:moveTo>
                  <a:cubicBezTo>
                    <a:pt x="9045" y="-10037"/>
                    <a:pt x="18106" y="4094"/>
                    <a:pt x="21600" y="11563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lIns="0" tIns="0" rIns="0" bIns="0" anchor="ctr"/>
            <a:lstStyle/>
            <a:p>
              <a:pPr algn="ctr" defTabSz="292100">
                <a:lnSpc>
                  <a:spcPct val="110000"/>
                </a:lnSpc>
                <a:spcBef>
                  <a:spcPts val="1500"/>
                </a:spcBef>
                <a:defRPr sz="2000">
                  <a:solidFill>
                    <a:srgbClr val="4C4C4C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Shape 1307"/>
            <p:cNvSpPr/>
            <p:nvPr/>
          </p:nvSpPr>
          <p:spPr>
            <a:xfrm rot="3600000">
              <a:off x="5759068" y="1749209"/>
              <a:ext cx="1220975" cy="54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563" extrusionOk="0">
                  <a:moveTo>
                    <a:pt x="0" y="11209"/>
                  </a:moveTo>
                  <a:cubicBezTo>
                    <a:pt x="9045" y="-10037"/>
                    <a:pt x="18106" y="4094"/>
                    <a:pt x="21600" y="11563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lIns="0" tIns="0" rIns="0" bIns="0" anchor="ctr"/>
            <a:lstStyle/>
            <a:p>
              <a:pPr algn="ctr" defTabSz="292100">
                <a:lnSpc>
                  <a:spcPct val="110000"/>
                </a:lnSpc>
                <a:spcBef>
                  <a:spcPts val="1500"/>
                </a:spcBef>
                <a:defRPr sz="2000">
                  <a:solidFill>
                    <a:srgbClr val="4C4C4C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Shape 1308"/>
            <p:cNvSpPr/>
            <p:nvPr/>
          </p:nvSpPr>
          <p:spPr>
            <a:xfrm rot="10800000">
              <a:off x="2729604" y="6965045"/>
              <a:ext cx="1223416" cy="54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563" extrusionOk="0">
                  <a:moveTo>
                    <a:pt x="0" y="11209"/>
                  </a:moveTo>
                  <a:cubicBezTo>
                    <a:pt x="9045" y="-10037"/>
                    <a:pt x="18106" y="4094"/>
                    <a:pt x="21600" y="11563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lIns="0" tIns="0" rIns="0" bIns="0" anchor="ctr"/>
            <a:lstStyle/>
            <a:p>
              <a:pPr algn="ctr" defTabSz="292100">
                <a:lnSpc>
                  <a:spcPct val="110000"/>
                </a:lnSpc>
                <a:spcBef>
                  <a:spcPts val="1500"/>
                </a:spcBef>
                <a:defRPr sz="2000">
                  <a:solidFill>
                    <a:srgbClr val="4C4C4C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Shape 1309"/>
            <p:cNvSpPr/>
            <p:nvPr/>
          </p:nvSpPr>
          <p:spPr>
            <a:xfrm rot="18000000">
              <a:off x="-274337" y="1734776"/>
              <a:ext cx="1223862" cy="519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563" extrusionOk="0">
                  <a:moveTo>
                    <a:pt x="0" y="11209"/>
                  </a:moveTo>
                  <a:cubicBezTo>
                    <a:pt x="9045" y="-10037"/>
                    <a:pt x="18106" y="4094"/>
                    <a:pt x="21600" y="11563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lIns="0" tIns="0" rIns="0" bIns="0" anchor="ctr"/>
            <a:lstStyle/>
            <a:p>
              <a:pPr algn="ctr" defTabSz="292100">
                <a:lnSpc>
                  <a:spcPct val="110000"/>
                </a:lnSpc>
                <a:spcBef>
                  <a:spcPts val="1500"/>
                </a:spcBef>
                <a:defRPr sz="2000">
                  <a:solidFill>
                    <a:srgbClr val="4C4C4C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Shape 1310"/>
            <p:cNvSpPr/>
            <p:nvPr/>
          </p:nvSpPr>
          <p:spPr>
            <a:xfrm rot="14400000">
              <a:off x="-280109" y="5215856"/>
              <a:ext cx="1220977" cy="548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1563" extrusionOk="0">
                  <a:moveTo>
                    <a:pt x="0" y="11209"/>
                  </a:moveTo>
                  <a:cubicBezTo>
                    <a:pt x="9045" y="-10037"/>
                    <a:pt x="18106" y="4094"/>
                    <a:pt x="21600" y="11563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lIns="0" tIns="0" rIns="0" bIns="0" anchor="ctr"/>
            <a:lstStyle/>
            <a:p>
              <a:pPr algn="ctr" defTabSz="292100">
                <a:lnSpc>
                  <a:spcPct val="110000"/>
                </a:lnSpc>
                <a:spcBef>
                  <a:spcPts val="1500"/>
                </a:spcBef>
                <a:defRPr sz="2000">
                  <a:solidFill>
                    <a:srgbClr val="4C4C4C"/>
                  </a:solidFill>
                  <a:latin typeface="Helvetica Neue Light"/>
                  <a:ea typeface="Helvetica Neue Light"/>
                  <a:cs typeface="Helvetica Neue Light"/>
                  <a:sym typeface="Helvetica Neue Light"/>
                </a:defRPr>
              </a:pPr>
              <a:endParaRPr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原创设计师QQ598969553          _6"/>
          <p:cNvSpPr/>
          <p:nvPr/>
        </p:nvSpPr>
        <p:spPr bwMode="auto">
          <a:xfrm>
            <a:off x="7535863" y="3462831"/>
            <a:ext cx="952500" cy="950913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pPr algn="ctr" defTabSz="584200"/>
            <a:r>
              <a:rPr lang="en-US" altLang="zh-CN" sz="2400" b="1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16" name="原创设计师QQ598969553          _7"/>
          <p:cNvSpPr/>
          <p:nvPr/>
        </p:nvSpPr>
        <p:spPr bwMode="auto">
          <a:xfrm>
            <a:off x="3721101" y="3462831"/>
            <a:ext cx="950912" cy="950913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/>
          <a:p>
            <a:pPr algn="ctr" defTabSz="584200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6</a:t>
            </a:r>
          </a:p>
        </p:txBody>
      </p:sp>
      <p:sp>
        <p:nvSpPr>
          <p:cNvPr id="17" name="原创设计师QQ598969553          _8"/>
          <p:cNvSpPr/>
          <p:nvPr/>
        </p:nvSpPr>
        <p:spPr bwMode="auto">
          <a:xfrm>
            <a:off x="4673601" y="1818180"/>
            <a:ext cx="952500" cy="952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>
            <a:lvl1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2847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7419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1991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6563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zh-CN" sz="24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原创设计师QQ598969553          _9"/>
          <p:cNvSpPr/>
          <p:nvPr/>
        </p:nvSpPr>
        <p:spPr bwMode="auto">
          <a:xfrm>
            <a:off x="4673601" y="5115418"/>
            <a:ext cx="952500" cy="952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pPr algn="ctr" defTabSz="584200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5</a:t>
            </a:r>
          </a:p>
        </p:txBody>
      </p:sp>
      <p:sp>
        <p:nvSpPr>
          <p:cNvPr id="19" name="原创设计师QQ598969553          _10"/>
          <p:cNvSpPr/>
          <p:nvPr/>
        </p:nvSpPr>
        <p:spPr bwMode="auto">
          <a:xfrm>
            <a:off x="6581776" y="5115418"/>
            <a:ext cx="952500" cy="952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/>
          <a:p>
            <a:pPr algn="ctr" defTabSz="584200"/>
            <a:r>
              <a:rPr lang="en-US" altLang="zh-CN" sz="2400" b="1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sp>
        <p:nvSpPr>
          <p:cNvPr id="20" name="原创设计师QQ598969553          _11"/>
          <p:cNvSpPr>
            <a:spLocks noChangeArrowheads="1"/>
          </p:cNvSpPr>
          <p:nvPr/>
        </p:nvSpPr>
        <p:spPr bwMode="auto">
          <a:xfrm>
            <a:off x="1250731" y="1942795"/>
            <a:ext cx="301095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原创设计师QQ598969553          _12"/>
          <p:cNvSpPr>
            <a:spLocks noChangeArrowheads="1"/>
          </p:cNvSpPr>
          <p:nvPr/>
        </p:nvSpPr>
        <p:spPr bwMode="auto">
          <a:xfrm>
            <a:off x="809297" y="3613798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原创设计师QQ598969553          _13"/>
          <p:cNvSpPr>
            <a:spLocks noChangeArrowheads="1"/>
          </p:cNvSpPr>
          <p:nvPr/>
        </p:nvSpPr>
        <p:spPr bwMode="auto">
          <a:xfrm>
            <a:off x="1747130" y="5250297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原创设计师QQ598969553          _14"/>
          <p:cNvSpPr>
            <a:spLocks noChangeArrowheads="1"/>
          </p:cNvSpPr>
          <p:nvPr/>
        </p:nvSpPr>
        <p:spPr bwMode="auto">
          <a:xfrm>
            <a:off x="7760923" y="5250297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原创设计师QQ598969553          _15"/>
          <p:cNvSpPr>
            <a:spLocks noChangeArrowheads="1"/>
          </p:cNvSpPr>
          <p:nvPr/>
        </p:nvSpPr>
        <p:spPr bwMode="auto">
          <a:xfrm>
            <a:off x="8675324" y="3613797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原创设计师QQ598969553          _16"/>
          <p:cNvSpPr>
            <a:spLocks noChangeArrowheads="1"/>
          </p:cNvSpPr>
          <p:nvPr/>
        </p:nvSpPr>
        <p:spPr bwMode="auto">
          <a:xfrm>
            <a:off x="8012113" y="1942795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>
          <a:xfrm flipH="1">
            <a:off x="1" y="2627722"/>
            <a:ext cx="4387777" cy="1602556"/>
          </a:xfrm>
          <a:custGeom>
            <a:avLst/>
            <a:gdLst>
              <a:gd name="connsiteX0" fmla="*/ 4387777 w 4387777"/>
              <a:gd name="connsiteY0" fmla="*/ 0 h 1602556"/>
              <a:gd name="connsiteX1" fmla="*/ 0 w 4387777"/>
              <a:gd name="connsiteY1" fmla="*/ 0 h 1602556"/>
              <a:gd name="connsiteX2" fmla="*/ 400223 w 4387777"/>
              <a:gd name="connsiteY2" fmla="*/ 1602556 h 1602556"/>
              <a:gd name="connsiteX3" fmla="*/ 4387777 w 4387777"/>
              <a:gd name="connsiteY3" fmla="*/ 1602556 h 160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7777" h="1602556">
                <a:moveTo>
                  <a:pt x="4387777" y="0"/>
                </a:moveTo>
                <a:lnTo>
                  <a:pt x="0" y="0"/>
                </a:lnTo>
                <a:lnTo>
                  <a:pt x="400223" y="1602556"/>
                </a:lnTo>
                <a:lnTo>
                  <a:pt x="4387777" y="16025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280818" y="313661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05220" y="28306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 i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职业生涯规划</a:t>
            </a:r>
          </a:p>
        </p:txBody>
      </p:sp>
      <p:sp>
        <p:nvSpPr>
          <p:cNvPr id="7" name="矩形 6"/>
          <p:cNvSpPr/>
          <p:nvPr/>
        </p:nvSpPr>
        <p:spPr>
          <a:xfrm flipH="1">
            <a:off x="4705220" y="3579463"/>
            <a:ext cx="6455329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Magic rain studio sales template, a more beautiful template please magic rainMagic rain</a:t>
            </a:r>
            <a:r>
              <a:rPr lang="en-US" altLang="zh-CN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 Magic rain studio sales template, a more beautiful template please magic rainMagic </a:t>
            </a:r>
            <a:r>
              <a:rPr lang="zh-CN" altLang="en-US" sz="1050" dirty="0" smtClean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rain 旗舰店</a:t>
            </a:r>
            <a:r>
              <a:rPr lang="en-US" altLang="zh-CN" sz="1050" dirty="0" smtClean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https://liangliangtuwen.tmall.com</a:t>
            </a:r>
          </a:p>
          <a:p>
            <a:pPr>
              <a:lnSpc>
                <a:spcPct val="130000"/>
              </a:lnSpc>
            </a:pPr>
            <a:endParaRPr lang="zh-CN" altLang="en-US" sz="105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2111538" y="1707818"/>
            <a:ext cx="1107996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社会型</a:t>
            </a:r>
          </a:p>
        </p:txBody>
      </p:sp>
      <p:sp>
        <p:nvSpPr>
          <p:cNvPr id="8" name="矩形 7"/>
          <p:cNvSpPr/>
          <p:nvPr/>
        </p:nvSpPr>
        <p:spPr>
          <a:xfrm>
            <a:off x="7178548" y="1857442"/>
            <a:ext cx="2954655" cy="273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为人热情，擅长于与人沟通，人际关系佳</a:t>
            </a:r>
            <a:endParaRPr lang="zh-CN" altLang="zh-CN" sz="1200" kern="1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369974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574823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4768812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962801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156791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350780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544770" y="1923396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738759" y="1923396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932749" y="1923396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126738" y="1923396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111538" y="3265476"/>
            <a:ext cx="1107996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常规型</a:t>
            </a:r>
          </a:p>
        </p:txBody>
      </p:sp>
      <p:sp>
        <p:nvSpPr>
          <p:cNvPr id="21" name="矩形 20"/>
          <p:cNvSpPr/>
          <p:nvPr/>
        </p:nvSpPr>
        <p:spPr>
          <a:xfrm>
            <a:off x="7178548" y="3415100"/>
            <a:ext cx="3262432" cy="273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忠实可靠，情绪稳定，缺乏创造力，遵守秩序</a:t>
            </a:r>
            <a:endParaRPr lang="zh-CN" altLang="zh-CN" sz="1200" kern="1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369974" y="3481054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574823" y="3481054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768812" y="3481054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962801" y="3481054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5156791" y="3481054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350780" y="3481054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544770" y="3481054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5738759" y="3481054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5932749" y="3481054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126738" y="3481054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2111538" y="4044305"/>
            <a:ext cx="1107996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艺术型</a:t>
            </a:r>
          </a:p>
        </p:txBody>
      </p:sp>
      <p:sp>
        <p:nvSpPr>
          <p:cNvPr id="34" name="矩形 33"/>
          <p:cNvSpPr/>
          <p:nvPr/>
        </p:nvSpPr>
        <p:spPr>
          <a:xfrm>
            <a:off x="7178548" y="4193929"/>
            <a:ext cx="2492990" cy="273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思维活跃，创造力丰富，感情丰富</a:t>
            </a:r>
            <a:endParaRPr lang="zh-CN" altLang="zh-CN" sz="1200" kern="1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4369974" y="4259883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574823" y="4259883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768812" y="4259883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4962801" y="4259883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156791" y="4259883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350780" y="4259883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5544770" y="4259883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5738759" y="4259883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5932749" y="4259883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6126738" y="4259883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2111538" y="4823134"/>
            <a:ext cx="1107996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研究型</a:t>
            </a:r>
          </a:p>
        </p:txBody>
      </p:sp>
      <p:sp>
        <p:nvSpPr>
          <p:cNvPr id="47" name="矩形 46"/>
          <p:cNvSpPr/>
          <p:nvPr/>
        </p:nvSpPr>
        <p:spPr>
          <a:xfrm>
            <a:off x="7178548" y="4972758"/>
            <a:ext cx="2646878" cy="273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思维慎密，擅长于分析，倾向于创新</a:t>
            </a:r>
            <a:endParaRPr lang="zh-CN" altLang="zh-CN" sz="1200" kern="1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4369974" y="5038712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4574823" y="5038712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4768812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962801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156791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5350780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5544770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5738759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5932749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6126738" y="5038712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2111538" y="5601963"/>
            <a:ext cx="1107996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实际型</a:t>
            </a:r>
          </a:p>
        </p:txBody>
      </p:sp>
      <p:sp>
        <p:nvSpPr>
          <p:cNvPr id="60" name="矩形 59"/>
          <p:cNvSpPr/>
          <p:nvPr/>
        </p:nvSpPr>
        <p:spPr>
          <a:xfrm>
            <a:off x="7178548" y="5751587"/>
            <a:ext cx="2646878" cy="273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做事塌实，为人安分，不擅长于社交</a:t>
            </a:r>
            <a:endParaRPr lang="zh-CN" altLang="zh-CN" sz="1200" kern="1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4369974" y="5817541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4574823" y="5817541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4768812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962801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5156791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5350780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5544770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5738759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5932749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6126738" y="5817541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/>
          <p:cNvSpPr/>
          <p:nvPr/>
        </p:nvSpPr>
        <p:spPr>
          <a:xfrm>
            <a:off x="2111538" y="2486647"/>
            <a:ext cx="1107996" cy="525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管理型</a:t>
            </a:r>
          </a:p>
        </p:txBody>
      </p:sp>
      <p:sp>
        <p:nvSpPr>
          <p:cNvPr id="73" name="矩形 72"/>
          <p:cNvSpPr/>
          <p:nvPr/>
        </p:nvSpPr>
        <p:spPr>
          <a:xfrm>
            <a:off x="7178548" y="2648215"/>
            <a:ext cx="2646878" cy="273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zh-CN" altLang="zh-CN" sz="1200" kern="1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乐观主动，好发表意见，有管理才能</a:t>
            </a:r>
            <a:endParaRPr lang="zh-CN" altLang="zh-CN" sz="1200" kern="1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4369974" y="2702225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4574823" y="2702225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768812" y="2702225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4962801" y="2702225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5156791" y="2702225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5350780" y="2702225"/>
            <a:ext cx="141308" cy="1413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>
            <a:off x="5544770" y="2702225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5738759" y="2702225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5932749" y="2702225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>
            <a:off x="6126738" y="2702225"/>
            <a:ext cx="141308" cy="14130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4" name="直接连接符 83"/>
          <p:cNvCxnSpPr/>
          <p:nvPr/>
        </p:nvCxnSpPr>
        <p:spPr>
          <a:xfrm>
            <a:off x="2238970" y="2325341"/>
            <a:ext cx="82200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2238970" y="3134966"/>
            <a:ext cx="82200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2238970" y="3925541"/>
            <a:ext cx="82200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2238970" y="4725641"/>
            <a:ext cx="82200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2238970" y="5554316"/>
            <a:ext cx="82200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2238970" y="6268691"/>
            <a:ext cx="82200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原创设计师QQ：598969553            _2"/>
          <p:cNvSpPr/>
          <p:nvPr/>
        </p:nvSpPr>
        <p:spPr bwMode="auto">
          <a:xfrm rot="5400000">
            <a:off x="2641317" y="1822611"/>
            <a:ext cx="504166" cy="3676924"/>
          </a:xfrm>
          <a:custGeom>
            <a:avLst/>
            <a:gdLst>
              <a:gd name="T0" fmla="*/ 0 w 164"/>
              <a:gd name="T1" fmla="*/ 1140 h 1222"/>
              <a:gd name="T2" fmla="*/ 0 w 164"/>
              <a:gd name="T3" fmla="*/ 1140 h 1222"/>
              <a:gd name="T4" fmla="*/ 82 w 164"/>
              <a:gd name="T5" fmla="*/ 1222 h 1222"/>
              <a:gd name="T6" fmla="*/ 82 w 164"/>
              <a:gd name="T7" fmla="*/ 1222 h 1222"/>
              <a:gd name="T8" fmla="*/ 164 w 164"/>
              <a:gd name="T9" fmla="*/ 1140 h 1222"/>
              <a:gd name="T10" fmla="*/ 164 w 164"/>
              <a:gd name="T11" fmla="*/ 1140 h 1222"/>
              <a:gd name="T12" fmla="*/ 164 w 164"/>
              <a:gd name="T13" fmla="*/ 0 h 1222"/>
              <a:gd name="connsiteX0" fmla="*/ 0 w 10000"/>
              <a:gd name="connsiteY0" fmla="*/ 9830 h 10501"/>
              <a:gd name="connsiteX1" fmla="*/ 0 w 10000"/>
              <a:gd name="connsiteY1" fmla="*/ 9830 h 10501"/>
              <a:gd name="connsiteX2" fmla="*/ 5000 w 10000"/>
              <a:gd name="connsiteY2" fmla="*/ 10501 h 10501"/>
              <a:gd name="connsiteX3" fmla="*/ 5000 w 10000"/>
              <a:gd name="connsiteY3" fmla="*/ 10501 h 10501"/>
              <a:gd name="connsiteX4" fmla="*/ 10000 w 10000"/>
              <a:gd name="connsiteY4" fmla="*/ 9830 h 10501"/>
              <a:gd name="connsiteX5" fmla="*/ 10000 w 10000"/>
              <a:gd name="connsiteY5" fmla="*/ 9830 h 10501"/>
              <a:gd name="connsiteX6" fmla="*/ 10000 w 10000"/>
              <a:gd name="connsiteY6" fmla="*/ 0 h 1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501">
                <a:moveTo>
                  <a:pt x="0" y="9830"/>
                </a:moveTo>
                <a:lnTo>
                  <a:pt x="0" y="9830"/>
                </a:lnTo>
                <a:cubicBezTo>
                  <a:pt x="0" y="10198"/>
                  <a:pt x="2256" y="10501"/>
                  <a:pt x="5000" y="10501"/>
                </a:cubicBezTo>
                <a:lnTo>
                  <a:pt x="5000" y="10501"/>
                </a:lnTo>
                <a:cubicBezTo>
                  <a:pt x="7805" y="10501"/>
                  <a:pt x="10000" y="10198"/>
                  <a:pt x="10000" y="9830"/>
                </a:cubicBezTo>
                <a:lnTo>
                  <a:pt x="10000" y="9830"/>
                </a:lnTo>
                <a:lnTo>
                  <a:pt x="10000" y="0"/>
                </a:lnTo>
              </a:path>
            </a:pathLst>
          </a:custGeom>
          <a:noFill/>
          <a:ln w="101600" cap="rnd">
            <a:solidFill>
              <a:srgbClr val="B3B3B3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原创设计师QQ：598969553            _3"/>
          <p:cNvSpPr/>
          <p:nvPr/>
        </p:nvSpPr>
        <p:spPr bwMode="auto">
          <a:xfrm rot="5400000">
            <a:off x="2861633" y="4064448"/>
            <a:ext cx="1957047" cy="1628542"/>
          </a:xfrm>
          <a:custGeom>
            <a:avLst/>
            <a:gdLst>
              <a:gd name="T0" fmla="*/ 0 w 638"/>
              <a:gd name="T1" fmla="*/ 0 h 568"/>
              <a:gd name="T2" fmla="*/ 0 w 638"/>
              <a:gd name="T3" fmla="*/ 568 h 568"/>
              <a:gd name="T4" fmla="*/ 159 w 638"/>
              <a:gd name="T5" fmla="*/ 484 h 568"/>
              <a:gd name="T6" fmla="*/ 319 w 638"/>
              <a:gd name="T7" fmla="*/ 568 h 568"/>
              <a:gd name="T8" fmla="*/ 479 w 638"/>
              <a:gd name="T9" fmla="*/ 484 h 568"/>
              <a:gd name="T10" fmla="*/ 638 w 638"/>
              <a:gd name="T11" fmla="*/ 567 h 568"/>
              <a:gd name="T12" fmla="*/ 0 w 638"/>
              <a:gd name="T13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568">
                <a:moveTo>
                  <a:pt x="0" y="0"/>
                </a:moveTo>
                <a:cubicBezTo>
                  <a:pt x="0" y="568"/>
                  <a:pt x="0" y="568"/>
                  <a:pt x="0" y="568"/>
                </a:cubicBezTo>
                <a:cubicBezTo>
                  <a:pt x="35" y="517"/>
                  <a:pt x="93" y="484"/>
                  <a:pt x="159" y="484"/>
                </a:cubicBezTo>
                <a:cubicBezTo>
                  <a:pt x="226" y="484"/>
                  <a:pt x="284" y="517"/>
                  <a:pt x="319" y="568"/>
                </a:cubicBezTo>
                <a:cubicBezTo>
                  <a:pt x="354" y="517"/>
                  <a:pt x="412" y="484"/>
                  <a:pt x="479" y="484"/>
                </a:cubicBezTo>
                <a:cubicBezTo>
                  <a:pt x="545" y="484"/>
                  <a:pt x="603" y="517"/>
                  <a:pt x="638" y="567"/>
                </a:cubicBezTo>
                <a:cubicBezTo>
                  <a:pt x="601" y="248"/>
                  <a:pt x="329" y="0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solidFill>
              <a:srgbClr val="F2F2F2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/>
          </a:p>
        </p:txBody>
      </p:sp>
      <p:sp>
        <p:nvSpPr>
          <p:cNvPr id="8" name="原创设计师QQ：598969553            _4"/>
          <p:cNvSpPr/>
          <p:nvPr/>
        </p:nvSpPr>
        <p:spPr bwMode="auto">
          <a:xfrm rot="5400000">
            <a:off x="2860337" y="2106105"/>
            <a:ext cx="1959639" cy="1628542"/>
          </a:xfrm>
          <a:custGeom>
            <a:avLst/>
            <a:gdLst>
              <a:gd name="T0" fmla="*/ 639 w 639"/>
              <a:gd name="T1" fmla="*/ 0 h 568"/>
              <a:gd name="T2" fmla="*/ 639 w 639"/>
              <a:gd name="T3" fmla="*/ 0 h 568"/>
              <a:gd name="T4" fmla="*/ 0 w 639"/>
              <a:gd name="T5" fmla="*/ 568 h 568"/>
              <a:gd name="T6" fmla="*/ 160 w 639"/>
              <a:gd name="T7" fmla="*/ 484 h 568"/>
              <a:gd name="T8" fmla="*/ 320 w 639"/>
              <a:gd name="T9" fmla="*/ 568 h 568"/>
              <a:gd name="T10" fmla="*/ 479 w 639"/>
              <a:gd name="T11" fmla="*/ 484 h 568"/>
              <a:gd name="T12" fmla="*/ 639 w 639"/>
              <a:gd name="T13" fmla="*/ 568 h 568"/>
              <a:gd name="T14" fmla="*/ 639 w 639"/>
              <a:gd name="T15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39" h="568">
                <a:moveTo>
                  <a:pt x="639" y="0"/>
                </a:moveTo>
                <a:cubicBezTo>
                  <a:pt x="639" y="0"/>
                  <a:pt x="639" y="0"/>
                  <a:pt x="639" y="0"/>
                </a:cubicBezTo>
                <a:cubicBezTo>
                  <a:pt x="309" y="0"/>
                  <a:pt x="37" y="248"/>
                  <a:pt x="0" y="568"/>
                </a:cubicBezTo>
                <a:cubicBezTo>
                  <a:pt x="35" y="517"/>
                  <a:pt x="94" y="484"/>
                  <a:pt x="160" y="484"/>
                </a:cubicBezTo>
                <a:cubicBezTo>
                  <a:pt x="226" y="484"/>
                  <a:pt x="285" y="517"/>
                  <a:pt x="320" y="568"/>
                </a:cubicBezTo>
                <a:cubicBezTo>
                  <a:pt x="355" y="517"/>
                  <a:pt x="413" y="484"/>
                  <a:pt x="479" y="484"/>
                </a:cubicBezTo>
                <a:cubicBezTo>
                  <a:pt x="545" y="484"/>
                  <a:pt x="604" y="517"/>
                  <a:pt x="639" y="568"/>
                </a:cubicBezTo>
                <a:lnTo>
                  <a:pt x="639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rgbClr val="F2F2F2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/>
          </a:p>
        </p:txBody>
      </p:sp>
      <p:sp>
        <p:nvSpPr>
          <p:cNvPr id="9" name="原创设计师QQ：598969553            _5"/>
          <p:cNvSpPr/>
          <p:nvPr/>
        </p:nvSpPr>
        <p:spPr bwMode="auto">
          <a:xfrm rot="5400000">
            <a:off x="3353920" y="2595800"/>
            <a:ext cx="978523" cy="1622493"/>
          </a:xfrm>
          <a:custGeom>
            <a:avLst/>
            <a:gdLst>
              <a:gd name="T0" fmla="*/ 161 w 319"/>
              <a:gd name="T1" fmla="*/ 484 h 566"/>
              <a:gd name="T2" fmla="*/ 319 w 319"/>
              <a:gd name="T3" fmla="*/ 565 h 566"/>
              <a:gd name="T4" fmla="*/ 319 w 319"/>
              <a:gd name="T5" fmla="*/ 0 h 566"/>
              <a:gd name="T6" fmla="*/ 317 w 319"/>
              <a:gd name="T7" fmla="*/ 0 h 566"/>
              <a:gd name="T8" fmla="*/ 0 w 319"/>
              <a:gd name="T9" fmla="*/ 565 h 566"/>
              <a:gd name="T10" fmla="*/ 0 w 319"/>
              <a:gd name="T11" fmla="*/ 566 h 566"/>
              <a:gd name="T12" fmla="*/ 5 w 319"/>
              <a:gd name="T13" fmla="*/ 564 h 566"/>
              <a:gd name="T14" fmla="*/ 161 w 319"/>
              <a:gd name="T15" fmla="*/ 484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9" h="566">
                <a:moveTo>
                  <a:pt x="161" y="484"/>
                </a:moveTo>
                <a:cubicBezTo>
                  <a:pt x="226" y="484"/>
                  <a:pt x="284" y="516"/>
                  <a:pt x="319" y="565"/>
                </a:cubicBezTo>
                <a:cubicBezTo>
                  <a:pt x="319" y="0"/>
                  <a:pt x="319" y="0"/>
                  <a:pt x="319" y="0"/>
                </a:cubicBezTo>
                <a:cubicBezTo>
                  <a:pt x="318" y="0"/>
                  <a:pt x="318" y="0"/>
                  <a:pt x="317" y="0"/>
                </a:cubicBezTo>
                <a:cubicBezTo>
                  <a:pt x="153" y="2"/>
                  <a:pt x="19" y="248"/>
                  <a:pt x="0" y="565"/>
                </a:cubicBezTo>
                <a:cubicBezTo>
                  <a:pt x="0" y="566"/>
                  <a:pt x="0" y="566"/>
                  <a:pt x="0" y="566"/>
                </a:cubicBezTo>
                <a:cubicBezTo>
                  <a:pt x="2" y="563"/>
                  <a:pt x="3" y="563"/>
                  <a:pt x="5" y="564"/>
                </a:cubicBezTo>
                <a:cubicBezTo>
                  <a:pt x="40" y="515"/>
                  <a:pt x="97" y="484"/>
                  <a:pt x="161" y="484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2F2F2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" name="原创设计师QQ：598969553            _6"/>
          <p:cNvSpPr/>
          <p:nvPr/>
        </p:nvSpPr>
        <p:spPr bwMode="auto">
          <a:xfrm rot="5400000">
            <a:off x="3350895" y="3571299"/>
            <a:ext cx="978523" cy="1628542"/>
          </a:xfrm>
          <a:custGeom>
            <a:avLst/>
            <a:gdLst>
              <a:gd name="T0" fmla="*/ 0 w 319"/>
              <a:gd name="T1" fmla="*/ 568 h 568"/>
              <a:gd name="T2" fmla="*/ 5 w 319"/>
              <a:gd name="T3" fmla="*/ 561 h 568"/>
              <a:gd name="T4" fmla="*/ 159 w 319"/>
              <a:gd name="T5" fmla="*/ 484 h 568"/>
              <a:gd name="T6" fmla="*/ 316 w 319"/>
              <a:gd name="T7" fmla="*/ 563 h 568"/>
              <a:gd name="T8" fmla="*/ 319 w 319"/>
              <a:gd name="T9" fmla="*/ 568 h 568"/>
              <a:gd name="T10" fmla="*/ 319 w 319"/>
              <a:gd name="T11" fmla="*/ 568 h 568"/>
              <a:gd name="T12" fmla="*/ 0 w 319"/>
              <a:gd name="T13" fmla="*/ 0 h 568"/>
              <a:gd name="T14" fmla="*/ 0 w 319"/>
              <a:gd name="T15" fmla="*/ 0 h 568"/>
              <a:gd name="T16" fmla="*/ 0 w 319"/>
              <a:gd name="T17" fmla="*/ 568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9" h="568">
                <a:moveTo>
                  <a:pt x="0" y="568"/>
                </a:moveTo>
                <a:cubicBezTo>
                  <a:pt x="1" y="563"/>
                  <a:pt x="3" y="561"/>
                  <a:pt x="5" y="561"/>
                </a:cubicBezTo>
                <a:cubicBezTo>
                  <a:pt x="40" y="514"/>
                  <a:pt x="96" y="484"/>
                  <a:pt x="159" y="484"/>
                </a:cubicBezTo>
                <a:cubicBezTo>
                  <a:pt x="224" y="484"/>
                  <a:pt x="280" y="515"/>
                  <a:pt x="316" y="563"/>
                </a:cubicBezTo>
                <a:cubicBezTo>
                  <a:pt x="317" y="564"/>
                  <a:pt x="318" y="565"/>
                  <a:pt x="319" y="568"/>
                </a:cubicBezTo>
                <a:cubicBezTo>
                  <a:pt x="319" y="568"/>
                  <a:pt x="319" y="568"/>
                  <a:pt x="319" y="568"/>
                </a:cubicBezTo>
                <a:cubicBezTo>
                  <a:pt x="300" y="248"/>
                  <a:pt x="165" y="0"/>
                  <a:pt x="0" y="0"/>
                </a:cubicBezTo>
                <a:cubicBezTo>
                  <a:pt x="0" y="0"/>
                  <a:pt x="0" y="0"/>
                  <a:pt x="0" y="0"/>
                </a:cubicBezTo>
                <a:lnTo>
                  <a:pt x="0" y="568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rgbClr val="F2F2F2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" name="原创设计师QQ：598969553            _7"/>
          <p:cNvSpPr/>
          <p:nvPr/>
        </p:nvSpPr>
        <p:spPr bwMode="auto">
          <a:xfrm>
            <a:off x="6909698" y="2252622"/>
            <a:ext cx="177657" cy="1776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100" b="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MS PGothic" panose="020B0600070205080204" pitchFamily="34" charset="-128"/>
              <a:cs typeface="Gill Sans" charset="0"/>
              <a:sym typeface="Gill Sans" charset="0"/>
            </a:endParaRPr>
          </a:p>
        </p:txBody>
      </p:sp>
      <p:sp>
        <p:nvSpPr>
          <p:cNvPr id="12" name="原创设计师QQ：598969553            _8"/>
          <p:cNvSpPr/>
          <p:nvPr/>
        </p:nvSpPr>
        <p:spPr bwMode="auto">
          <a:xfrm>
            <a:off x="6920805" y="3246069"/>
            <a:ext cx="177657" cy="1776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100" b="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MS PGothic" panose="020B0600070205080204" pitchFamily="34" charset="-128"/>
              <a:cs typeface="Gill Sans" charset="0"/>
              <a:sym typeface="Gill Sans" charset="0"/>
            </a:endParaRPr>
          </a:p>
        </p:txBody>
      </p:sp>
      <p:sp>
        <p:nvSpPr>
          <p:cNvPr id="13" name="原创设计师QQ：598969553            _9"/>
          <p:cNvSpPr/>
          <p:nvPr/>
        </p:nvSpPr>
        <p:spPr bwMode="auto">
          <a:xfrm>
            <a:off x="6920805" y="4201054"/>
            <a:ext cx="177657" cy="1776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100" b="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MS PGothic" panose="020B0600070205080204" pitchFamily="34" charset="-128"/>
              <a:cs typeface="Gill Sans" charset="0"/>
              <a:sym typeface="Gill Sans" charset="0"/>
            </a:endParaRPr>
          </a:p>
        </p:txBody>
      </p:sp>
      <p:sp>
        <p:nvSpPr>
          <p:cNvPr id="14" name="原创设计师QQ：598969553            _10"/>
          <p:cNvSpPr/>
          <p:nvPr/>
        </p:nvSpPr>
        <p:spPr bwMode="auto">
          <a:xfrm>
            <a:off x="6920805" y="5146021"/>
            <a:ext cx="177657" cy="1776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100" b="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MS PGothic" panose="020B0600070205080204" pitchFamily="34" charset="-128"/>
              <a:cs typeface="Gill Sans" charset="0"/>
              <a:sym typeface="Gill Sans" charset="0"/>
            </a:endParaRPr>
          </a:p>
        </p:txBody>
      </p:sp>
      <p:cxnSp>
        <p:nvCxnSpPr>
          <p:cNvPr id="15" name="原创设计师QQ：598969553            _11"/>
          <p:cNvCxnSpPr/>
          <p:nvPr/>
        </p:nvCxnSpPr>
        <p:spPr>
          <a:xfrm>
            <a:off x="5031149" y="2572863"/>
            <a:ext cx="148506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原创设计师QQ：598969553            _12"/>
          <p:cNvCxnSpPr/>
          <p:nvPr/>
        </p:nvCxnSpPr>
        <p:spPr>
          <a:xfrm>
            <a:off x="5031149" y="3342012"/>
            <a:ext cx="148506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原创设计师QQ：598969553            _13"/>
          <p:cNvCxnSpPr/>
          <p:nvPr/>
        </p:nvCxnSpPr>
        <p:spPr>
          <a:xfrm>
            <a:off x="5031149" y="4289883"/>
            <a:ext cx="148506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原创设计师QQ：598969553            _14"/>
          <p:cNvCxnSpPr/>
          <p:nvPr/>
        </p:nvCxnSpPr>
        <p:spPr>
          <a:xfrm>
            <a:off x="5031149" y="5234852"/>
            <a:ext cx="148506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原创设计师QQ：598969553            _15"/>
          <p:cNvSpPr/>
          <p:nvPr/>
        </p:nvSpPr>
        <p:spPr>
          <a:xfrm>
            <a:off x="7174662" y="2086829"/>
            <a:ext cx="371334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旗舰店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https://liangliangtuwen.tmall.com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原创设计师QQ：598969553            _16"/>
          <p:cNvSpPr/>
          <p:nvPr/>
        </p:nvSpPr>
        <p:spPr>
          <a:xfrm>
            <a:off x="7174662" y="3080276"/>
            <a:ext cx="371334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旗舰店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https://liangliangtuwen.tmall.com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原创设计师QQ：598969553            _17"/>
          <p:cNvSpPr/>
          <p:nvPr/>
        </p:nvSpPr>
        <p:spPr>
          <a:xfrm>
            <a:off x="7174662" y="4035261"/>
            <a:ext cx="371334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旗舰店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https://liangliangtuwen.tmall.com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原创设计师QQ：598969553            _18"/>
          <p:cNvSpPr/>
          <p:nvPr/>
        </p:nvSpPr>
        <p:spPr>
          <a:xfrm>
            <a:off x="7174662" y="4980228"/>
            <a:ext cx="371334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旗舰店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https://liangliangtuwen.tmall.com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空心弧 5"/>
          <p:cNvSpPr/>
          <p:nvPr/>
        </p:nvSpPr>
        <p:spPr>
          <a:xfrm>
            <a:off x="4764881" y="2388917"/>
            <a:ext cx="2662238" cy="2662238"/>
          </a:xfrm>
          <a:prstGeom prst="blockArc">
            <a:avLst>
              <a:gd name="adj1" fmla="val 12600000"/>
              <a:gd name="adj2" fmla="val 16200000"/>
              <a:gd name="adj3" fmla="val 4508"/>
            </a:avLst>
          </a:prstGeom>
          <a:solidFill>
            <a:srgbClr val="ADBACA"/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空心弧 6"/>
          <p:cNvSpPr/>
          <p:nvPr/>
        </p:nvSpPr>
        <p:spPr>
          <a:xfrm>
            <a:off x="4764881" y="2388917"/>
            <a:ext cx="2662238" cy="2662238"/>
          </a:xfrm>
          <a:prstGeom prst="blockArc">
            <a:avLst>
              <a:gd name="adj1" fmla="val 9000000"/>
              <a:gd name="adj2" fmla="val 12600000"/>
              <a:gd name="adj3" fmla="val 4508"/>
            </a:avLst>
          </a:prstGeom>
          <a:solidFill>
            <a:srgbClr val="ADBACA"/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4764881" y="2388917"/>
            <a:ext cx="2662238" cy="2662238"/>
          </a:xfrm>
          <a:prstGeom prst="blockArc">
            <a:avLst>
              <a:gd name="adj1" fmla="val 5400000"/>
              <a:gd name="adj2" fmla="val 9000000"/>
              <a:gd name="adj3" fmla="val 4508"/>
            </a:avLst>
          </a:prstGeom>
          <a:solidFill>
            <a:srgbClr val="ADBACA"/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空心弧 8"/>
          <p:cNvSpPr/>
          <p:nvPr/>
        </p:nvSpPr>
        <p:spPr>
          <a:xfrm>
            <a:off x="4764881" y="2388917"/>
            <a:ext cx="2662238" cy="2662238"/>
          </a:xfrm>
          <a:prstGeom prst="blockArc">
            <a:avLst>
              <a:gd name="adj1" fmla="val 1800000"/>
              <a:gd name="adj2" fmla="val 5400000"/>
              <a:gd name="adj3" fmla="val 4508"/>
            </a:avLst>
          </a:prstGeom>
          <a:solidFill>
            <a:srgbClr val="ADBACA"/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空心弧 9"/>
          <p:cNvSpPr/>
          <p:nvPr/>
        </p:nvSpPr>
        <p:spPr>
          <a:xfrm>
            <a:off x="4764881" y="2388917"/>
            <a:ext cx="2662238" cy="2662238"/>
          </a:xfrm>
          <a:prstGeom prst="blockArc">
            <a:avLst>
              <a:gd name="adj1" fmla="val 19800000"/>
              <a:gd name="adj2" fmla="val 1800000"/>
              <a:gd name="adj3" fmla="val 4508"/>
            </a:avLst>
          </a:prstGeom>
          <a:solidFill>
            <a:srgbClr val="ADBACA"/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空心弧 10"/>
          <p:cNvSpPr/>
          <p:nvPr/>
        </p:nvSpPr>
        <p:spPr>
          <a:xfrm>
            <a:off x="4764881" y="2388917"/>
            <a:ext cx="2662238" cy="2662238"/>
          </a:xfrm>
          <a:prstGeom prst="blockArc">
            <a:avLst>
              <a:gd name="adj1" fmla="val 16200000"/>
              <a:gd name="adj2" fmla="val 19800000"/>
              <a:gd name="adj3" fmla="val 4508"/>
            </a:avLst>
          </a:prstGeom>
          <a:solidFill>
            <a:srgbClr val="ADBACA"/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8"/>
          <p:cNvSpPr/>
          <p:nvPr/>
        </p:nvSpPr>
        <p:spPr>
          <a:xfrm>
            <a:off x="5501481" y="3125517"/>
            <a:ext cx="1189038" cy="1190625"/>
          </a:xfrm>
          <a:custGeom>
            <a:avLst/>
            <a:gdLst>
              <a:gd name="connsiteX0" fmla="*/ 0 w 1190327"/>
              <a:gd name="connsiteY0" fmla="*/ 595164 h 1190327"/>
              <a:gd name="connsiteX1" fmla="*/ 595164 w 1190327"/>
              <a:gd name="connsiteY1" fmla="*/ 0 h 1190327"/>
              <a:gd name="connsiteX2" fmla="*/ 1190328 w 1190327"/>
              <a:gd name="connsiteY2" fmla="*/ 595164 h 1190327"/>
              <a:gd name="connsiteX3" fmla="*/ 595164 w 1190327"/>
              <a:gd name="connsiteY3" fmla="*/ 1190328 h 1190327"/>
              <a:gd name="connsiteX4" fmla="*/ 0 w 1190327"/>
              <a:gd name="connsiteY4" fmla="*/ 595164 h 1190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0327" h="1190327">
                <a:moveTo>
                  <a:pt x="0" y="595164"/>
                </a:moveTo>
                <a:cubicBezTo>
                  <a:pt x="0" y="266464"/>
                  <a:pt x="266464" y="0"/>
                  <a:pt x="595164" y="0"/>
                </a:cubicBezTo>
                <a:cubicBezTo>
                  <a:pt x="923864" y="0"/>
                  <a:pt x="1190328" y="266464"/>
                  <a:pt x="1190328" y="595164"/>
                </a:cubicBezTo>
                <a:cubicBezTo>
                  <a:pt x="1190328" y="923864"/>
                  <a:pt x="923864" y="1190328"/>
                  <a:pt x="595164" y="1190328"/>
                </a:cubicBezTo>
                <a:cubicBezTo>
                  <a:pt x="266464" y="1190328"/>
                  <a:pt x="0" y="923864"/>
                  <a:pt x="0" y="595164"/>
                </a:cubicBezTo>
                <a:close/>
              </a:path>
            </a:pathLst>
          </a:custGeom>
          <a:solidFill>
            <a:srgbClr val="C1C7D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74319" tIns="174319" rIns="174319" bIns="174319" spcCol="1270" anchor="ctr"/>
          <a:lstStyle/>
          <a:p>
            <a:pPr algn="ctr" defTabSz="889000" eaLnBrk="1" fontAlgn="auto" hangingPunct="1">
              <a:spcAft>
                <a:spcPts val="0"/>
              </a:spcAft>
              <a:defRPr/>
            </a:pPr>
            <a:r>
              <a:rPr lang="en-US" sz="2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2016</a:t>
            </a:r>
          </a:p>
          <a:p>
            <a:pPr algn="ctr" defTabSz="889000" eaLnBrk="1" fontAlgn="auto" hangingPunct="1">
              <a:spcAft>
                <a:spcPts val="0"/>
              </a:spcAft>
              <a:defRPr/>
            </a:pPr>
            <a:r>
              <a:rPr 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Analysis</a:t>
            </a:r>
          </a:p>
        </p:txBody>
      </p:sp>
      <p:sp>
        <p:nvSpPr>
          <p:cNvPr id="13" name="任意多边形 9"/>
          <p:cNvSpPr/>
          <p:nvPr/>
        </p:nvSpPr>
        <p:spPr>
          <a:xfrm>
            <a:off x="5679281" y="2003155"/>
            <a:ext cx="833438" cy="833437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0"/>
          <p:cNvSpPr/>
          <p:nvPr/>
        </p:nvSpPr>
        <p:spPr>
          <a:xfrm>
            <a:off x="6806406" y="2654030"/>
            <a:ext cx="833438" cy="831850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1"/>
          <p:cNvSpPr/>
          <p:nvPr/>
        </p:nvSpPr>
        <p:spPr>
          <a:xfrm>
            <a:off x="6806406" y="3954192"/>
            <a:ext cx="833438" cy="833438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2"/>
          <p:cNvSpPr/>
          <p:nvPr/>
        </p:nvSpPr>
        <p:spPr>
          <a:xfrm>
            <a:off x="5679281" y="4605067"/>
            <a:ext cx="833438" cy="833438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3"/>
          <p:cNvSpPr/>
          <p:nvPr/>
        </p:nvSpPr>
        <p:spPr>
          <a:xfrm>
            <a:off x="4552156" y="3954192"/>
            <a:ext cx="833438" cy="833438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4"/>
          <p:cNvSpPr/>
          <p:nvPr/>
        </p:nvSpPr>
        <p:spPr>
          <a:xfrm>
            <a:off x="4552156" y="2654030"/>
            <a:ext cx="833438" cy="831850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19"/>
          <p:cNvSpPr>
            <a:spLocks noEditPoints="1"/>
          </p:cNvSpPr>
          <p:nvPr/>
        </p:nvSpPr>
        <p:spPr bwMode="auto">
          <a:xfrm>
            <a:off x="5960269" y="2303192"/>
            <a:ext cx="328612" cy="231775"/>
          </a:xfrm>
          <a:custGeom>
            <a:avLst/>
            <a:gdLst>
              <a:gd name="T0" fmla="*/ 65 w 91"/>
              <a:gd name="T1" fmla="*/ 9 h 64"/>
              <a:gd name="T2" fmla="*/ 34 w 91"/>
              <a:gd name="T3" fmla="*/ 9 h 64"/>
              <a:gd name="T4" fmla="*/ 27 w 91"/>
              <a:gd name="T5" fmla="*/ 0 h 64"/>
              <a:gd name="T6" fmla="*/ 5 w 91"/>
              <a:gd name="T7" fmla="*/ 0 h 64"/>
              <a:gd name="T8" fmla="*/ 0 w 91"/>
              <a:gd name="T9" fmla="*/ 4 h 64"/>
              <a:gd name="T10" fmla="*/ 0 w 91"/>
              <a:gd name="T11" fmla="*/ 50 h 64"/>
              <a:gd name="T12" fmla="*/ 4 w 91"/>
              <a:gd name="T13" fmla="*/ 54 h 64"/>
              <a:gd name="T14" fmla="*/ 14 w 91"/>
              <a:gd name="T15" fmla="*/ 25 h 64"/>
              <a:gd name="T16" fmla="*/ 20 w 91"/>
              <a:gd name="T17" fmla="*/ 18 h 64"/>
              <a:gd name="T18" fmla="*/ 29 w 91"/>
              <a:gd name="T19" fmla="*/ 14 h 64"/>
              <a:gd name="T20" fmla="*/ 60 w 91"/>
              <a:gd name="T21" fmla="*/ 14 h 64"/>
              <a:gd name="T22" fmla="*/ 65 w 91"/>
              <a:gd name="T23" fmla="*/ 9 h 64"/>
              <a:gd name="T24" fmla="*/ 72 w 91"/>
              <a:gd name="T25" fmla="*/ 15 h 64"/>
              <a:gd name="T26" fmla="*/ 66 w 91"/>
              <a:gd name="T27" fmla="*/ 15 h 64"/>
              <a:gd name="T28" fmla="*/ 79 w 91"/>
              <a:gd name="T29" fmla="*/ 1 h 64"/>
              <a:gd name="T30" fmla="*/ 90 w 91"/>
              <a:gd name="T31" fmla="*/ 15 h 64"/>
              <a:gd name="T32" fmla="*/ 85 w 91"/>
              <a:gd name="T33" fmla="*/ 15 h 64"/>
              <a:gd name="T34" fmla="*/ 59 w 91"/>
              <a:gd name="T35" fmla="*/ 36 h 64"/>
              <a:gd name="T36" fmla="*/ 59 w 91"/>
              <a:gd name="T37" fmla="*/ 33 h 64"/>
              <a:gd name="T38" fmla="*/ 72 w 91"/>
              <a:gd name="T39" fmla="*/ 15 h 64"/>
              <a:gd name="T40" fmla="*/ 79 w 91"/>
              <a:gd name="T41" fmla="*/ 64 h 64"/>
              <a:gd name="T42" fmla="*/ 11 w 91"/>
              <a:gd name="T43" fmla="*/ 64 h 64"/>
              <a:gd name="T44" fmla="*/ 22 w 91"/>
              <a:gd name="T45" fmla="*/ 31 h 64"/>
              <a:gd name="T46" fmla="*/ 26 w 91"/>
              <a:gd name="T47" fmla="*/ 26 h 64"/>
              <a:gd name="T48" fmla="*/ 33 w 91"/>
              <a:gd name="T49" fmla="*/ 23 h 64"/>
              <a:gd name="T50" fmla="*/ 63 w 91"/>
              <a:gd name="T51" fmla="*/ 23 h 64"/>
              <a:gd name="T52" fmla="*/ 57 w 91"/>
              <a:gd name="T53" fmla="*/ 28 h 64"/>
              <a:gd name="T54" fmla="*/ 54 w 91"/>
              <a:gd name="T55" fmla="*/ 30 h 64"/>
              <a:gd name="T56" fmla="*/ 54 w 91"/>
              <a:gd name="T57" fmla="*/ 41 h 64"/>
              <a:gd name="T58" fmla="*/ 59 w 91"/>
              <a:gd name="T59" fmla="*/ 41 h 64"/>
              <a:gd name="T60" fmla="*/ 87 w 91"/>
              <a:gd name="T61" fmla="*/ 23 h 64"/>
              <a:gd name="T62" fmla="*/ 89 w 91"/>
              <a:gd name="T63" fmla="*/ 24 h 64"/>
              <a:gd name="T64" fmla="*/ 91 w 91"/>
              <a:gd name="T65" fmla="*/ 25 h 64"/>
              <a:gd name="T66" fmla="*/ 91 w 91"/>
              <a:gd name="T67" fmla="*/ 28 h 64"/>
              <a:gd name="T68" fmla="*/ 91 w 91"/>
              <a:gd name="T69" fmla="*/ 30 h 64"/>
              <a:gd name="T70" fmla="*/ 79 w 91"/>
              <a:gd name="T71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1" h="64">
                <a:moveTo>
                  <a:pt x="65" y="9"/>
                </a:moveTo>
                <a:cubicBezTo>
                  <a:pt x="34" y="9"/>
                  <a:pt x="34" y="9"/>
                  <a:pt x="34" y="9"/>
                </a:cubicBezTo>
                <a:cubicBezTo>
                  <a:pt x="27" y="0"/>
                  <a:pt x="27" y="0"/>
                  <a:pt x="27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2"/>
                  <a:pt x="2" y="54"/>
                  <a:pt x="4" y="54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2"/>
                  <a:pt x="17" y="20"/>
                  <a:pt x="20" y="18"/>
                </a:cubicBezTo>
                <a:cubicBezTo>
                  <a:pt x="22" y="16"/>
                  <a:pt x="26" y="14"/>
                  <a:pt x="29" y="14"/>
                </a:cubicBezTo>
                <a:cubicBezTo>
                  <a:pt x="60" y="14"/>
                  <a:pt x="60" y="14"/>
                  <a:pt x="60" y="14"/>
                </a:cubicBezTo>
                <a:cubicBezTo>
                  <a:pt x="65" y="9"/>
                  <a:pt x="65" y="9"/>
                  <a:pt x="65" y="9"/>
                </a:cubicBezTo>
                <a:close/>
                <a:moveTo>
                  <a:pt x="72" y="15"/>
                </a:moveTo>
                <a:cubicBezTo>
                  <a:pt x="66" y="15"/>
                  <a:pt x="66" y="15"/>
                  <a:pt x="66" y="15"/>
                </a:cubicBezTo>
                <a:cubicBezTo>
                  <a:pt x="79" y="1"/>
                  <a:pt x="79" y="1"/>
                  <a:pt x="79" y="1"/>
                </a:cubicBezTo>
                <a:cubicBezTo>
                  <a:pt x="90" y="15"/>
                  <a:pt x="90" y="15"/>
                  <a:pt x="90" y="15"/>
                </a:cubicBezTo>
                <a:cubicBezTo>
                  <a:pt x="85" y="15"/>
                  <a:pt x="85" y="15"/>
                  <a:pt x="85" y="15"/>
                </a:cubicBezTo>
                <a:cubicBezTo>
                  <a:pt x="82" y="28"/>
                  <a:pt x="72" y="35"/>
                  <a:pt x="59" y="36"/>
                </a:cubicBezTo>
                <a:cubicBezTo>
                  <a:pt x="59" y="33"/>
                  <a:pt x="59" y="33"/>
                  <a:pt x="59" y="33"/>
                </a:cubicBezTo>
                <a:cubicBezTo>
                  <a:pt x="66" y="29"/>
                  <a:pt x="70" y="23"/>
                  <a:pt x="72" y="15"/>
                </a:cubicBezTo>
                <a:close/>
                <a:moveTo>
                  <a:pt x="79" y="64"/>
                </a:moveTo>
                <a:cubicBezTo>
                  <a:pt x="11" y="64"/>
                  <a:pt x="11" y="64"/>
                  <a:pt x="11" y="64"/>
                </a:cubicBezTo>
                <a:cubicBezTo>
                  <a:pt x="22" y="31"/>
                  <a:pt x="22" y="31"/>
                  <a:pt x="22" y="31"/>
                </a:cubicBezTo>
                <a:cubicBezTo>
                  <a:pt x="23" y="29"/>
                  <a:pt x="24" y="27"/>
                  <a:pt x="26" y="26"/>
                </a:cubicBezTo>
                <a:cubicBezTo>
                  <a:pt x="28" y="24"/>
                  <a:pt x="31" y="23"/>
                  <a:pt x="33" y="23"/>
                </a:cubicBezTo>
                <a:cubicBezTo>
                  <a:pt x="63" y="23"/>
                  <a:pt x="63" y="23"/>
                  <a:pt x="63" y="23"/>
                </a:cubicBezTo>
                <a:cubicBezTo>
                  <a:pt x="61" y="25"/>
                  <a:pt x="59" y="27"/>
                  <a:pt x="57" y="28"/>
                </a:cubicBezTo>
                <a:cubicBezTo>
                  <a:pt x="54" y="30"/>
                  <a:pt x="54" y="30"/>
                  <a:pt x="54" y="30"/>
                </a:cubicBezTo>
                <a:cubicBezTo>
                  <a:pt x="54" y="41"/>
                  <a:pt x="54" y="41"/>
                  <a:pt x="54" y="41"/>
                </a:cubicBezTo>
                <a:cubicBezTo>
                  <a:pt x="59" y="41"/>
                  <a:pt x="59" y="41"/>
                  <a:pt x="59" y="41"/>
                </a:cubicBezTo>
                <a:cubicBezTo>
                  <a:pt x="72" y="40"/>
                  <a:pt x="82" y="34"/>
                  <a:pt x="87" y="23"/>
                </a:cubicBezTo>
                <a:cubicBezTo>
                  <a:pt x="88" y="23"/>
                  <a:pt x="88" y="24"/>
                  <a:pt x="89" y="24"/>
                </a:cubicBezTo>
                <a:cubicBezTo>
                  <a:pt x="89" y="24"/>
                  <a:pt x="90" y="25"/>
                  <a:pt x="91" y="25"/>
                </a:cubicBezTo>
                <a:cubicBezTo>
                  <a:pt x="91" y="26"/>
                  <a:pt x="91" y="27"/>
                  <a:pt x="91" y="28"/>
                </a:cubicBezTo>
                <a:cubicBezTo>
                  <a:pt x="91" y="28"/>
                  <a:pt x="91" y="29"/>
                  <a:pt x="91" y="30"/>
                </a:cubicBezTo>
                <a:lnTo>
                  <a:pt x="79" y="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20"/>
          <p:cNvSpPr>
            <a:spLocks noEditPoints="1"/>
          </p:cNvSpPr>
          <p:nvPr/>
        </p:nvSpPr>
        <p:spPr bwMode="auto">
          <a:xfrm>
            <a:off x="5960269" y="4862242"/>
            <a:ext cx="288925" cy="333375"/>
          </a:xfrm>
          <a:custGeom>
            <a:avLst/>
            <a:gdLst>
              <a:gd name="T0" fmla="*/ 62 w 80"/>
              <a:gd name="T1" fmla="*/ 22 h 92"/>
              <a:gd name="T2" fmla="*/ 37 w 80"/>
              <a:gd name="T3" fmla="*/ 43 h 92"/>
              <a:gd name="T4" fmla="*/ 37 w 80"/>
              <a:gd name="T5" fmla="*/ 33 h 92"/>
              <a:gd name="T6" fmla="*/ 5 w 80"/>
              <a:gd name="T7" fmla="*/ 58 h 92"/>
              <a:gd name="T8" fmla="*/ 0 w 80"/>
              <a:gd name="T9" fmla="*/ 58 h 92"/>
              <a:gd name="T10" fmla="*/ 37 w 80"/>
              <a:gd name="T11" fmla="*/ 10 h 92"/>
              <a:gd name="T12" fmla="*/ 37 w 80"/>
              <a:gd name="T13" fmla="*/ 0 h 92"/>
              <a:gd name="T14" fmla="*/ 62 w 80"/>
              <a:gd name="T15" fmla="*/ 22 h 92"/>
              <a:gd name="T16" fmla="*/ 44 w 80"/>
              <a:gd name="T17" fmla="*/ 59 h 92"/>
              <a:gd name="T18" fmla="*/ 44 w 80"/>
              <a:gd name="T19" fmla="*/ 49 h 92"/>
              <a:gd name="T20" fmla="*/ 16 w 80"/>
              <a:gd name="T21" fmla="*/ 71 h 92"/>
              <a:gd name="T22" fmla="*/ 44 w 80"/>
              <a:gd name="T23" fmla="*/ 92 h 92"/>
              <a:gd name="T24" fmla="*/ 44 w 80"/>
              <a:gd name="T25" fmla="*/ 82 h 92"/>
              <a:gd name="T26" fmla="*/ 80 w 80"/>
              <a:gd name="T27" fmla="*/ 37 h 92"/>
              <a:gd name="T28" fmla="*/ 75 w 80"/>
              <a:gd name="T29" fmla="*/ 37 h 92"/>
              <a:gd name="T30" fmla="*/ 44 w 80"/>
              <a:gd name="T31" fmla="*/ 5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0" h="92">
                <a:moveTo>
                  <a:pt x="62" y="22"/>
                </a:moveTo>
                <a:cubicBezTo>
                  <a:pt x="37" y="43"/>
                  <a:pt x="37" y="43"/>
                  <a:pt x="37" y="43"/>
                </a:cubicBezTo>
                <a:cubicBezTo>
                  <a:pt x="37" y="33"/>
                  <a:pt x="37" y="33"/>
                  <a:pt x="37" y="33"/>
                </a:cubicBezTo>
                <a:cubicBezTo>
                  <a:pt x="22" y="36"/>
                  <a:pt x="10" y="44"/>
                  <a:pt x="5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2" y="34"/>
                  <a:pt x="14" y="16"/>
                  <a:pt x="37" y="10"/>
                </a:cubicBezTo>
                <a:cubicBezTo>
                  <a:pt x="37" y="0"/>
                  <a:pt x="37" y="0"/>
                  <a:pt x="37" y="0"/>
                </a:cubicBezTo>
                <a:cubicBezTo>
                  <a:pt x="62" y="22"/>
                  <a:pt x="62" y="22"/>
                  <a:pt x="62" y="22"/>
                </a:cubicBezTo>
                <a:close/>
                <a:moveTo>
                  <a:pt x="44" y="59"/>
                </a:moveTo>
                <a:cubicBezTo>
                  <a:pt x="44" y="49"/>
                  <a:pt x="44" y="49"/>
                  <a:pt x="44" y="49"/>
                </a:cubicBezTo>
                <a:cubicBezTo>
                  <a:pt x="16" y="71"/>
                  <a:pt x="16" y="71"/>
                  <a:pt x="16" y="71"/>
                </a:cubicBezTo>
                <a:cubicBezTo>
                  <a:pt x="44" y="92"/>
                  <a:pt x="44" y="92"/>
                  <a:pt x="44" y="92"/>
                </a:cubicBezTo>
                <a:cubicBezTo>
                  <a:pt x="44" y="82"/>
                  <a:pt x="44" y="82"/>
                  <a:pt x="44" y="82"/>
                </a:cubicBezTo>
                <a:cubicBezTo>
                  <a:pt x="66" y="77"/>
                  <a:pt x="78" y="59"/>
                  <a:pt x="80" y="37"/>
                </a:cubicBezTo>
                <a:cubicBezTo>
                  <a:pt x="75" y="37"/>
                  <a:pt x="75" y="37"/>
                  <a:pt x="75" y="37"/>
                </a:cubicBezTo>
                <a:cubicBezTo>
                  <a:pt x="69" y="49"/>
                  <a:pt x="57" y="56"/>
                  <a:pt x="44" y="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121"/>
          <p:cNvSpPr>
            <a:spLocks noEditPoints="1"/>
          </p:cNvSpPr>
          <p:nvPr/>
        </p:nvSpPr>
        <p:spPr bwMode="auto">
          <a:xfrm>
            <a:off x="7114381" y="4193905"/>
            <a:ext cx="252413" cy="390525"/>
          </a:xfrm>
          <a:custGeom>
            <a:avLst/>
            <a:gdLst>
              <a:gd name="T0" fmla="*/ 31 w 70"/>
              <a:gd name="T1" fmla="*/ 20 h 108"/>
              <a:gd name="T2" fmla="*/ 36 w 70"/>
              <a:gd name="T3" fmla="*/ 20 h 108"/>
              <a:gd name="T4" fmla="*/ 51 w 70"/>
              <a:gd name="T5" fmla="*/ 32 h 108"/>
              <a:gd name="T6" fmla="*/ 62 w 70"/>
              <a:gd name="T7" fmla="*/ 51 h 108"/>
              <a:gd name="T8" fmla="*/ 64 w 70"/>
              <a:gd name="T9" fmla="*/ 69 h 108"/>
              <a:gd name="T10" fmla="*/ 63 w 70"/>
              <a:gd name="T11" fmla="*/ 74 h 108"/>
              <a:gd name="T12" fmla="*/ 54 w 70"/>
              <a:gd name="T13" fmla="*/ 60 h 108"/>
              <a:gd name="T14" fmla="*/ 49 w 70"/>
              <a:gd name="T15" fmla="*/ 55 h 108"/>
              <a:gd name="T16" fmla="*/ 41 w 70"/>
              <a:gd name="T17" fmla="*/ 42 h 108"/>
              <a:gd name="T18" fmla="*/ 40 w 70"/>
              <a:gd name="T19" fmla="*/ 34 h 108"/>
              <a:gd name="T20" fmla="*/ 31 w 70"/>
              <a:gd name="T21" fmla="*/ 20 h 108"/>
              <a:gd name="T22" fmla="*/ 39 w 70"/>
              <a:gd name="T23" fmla="*/ 60 h 108"/>
              <a:gd name="T24" fmla="*/ 36 w 70"/>
              <a:gd name="T25" fmla="*/ 70 h 108"/>
              <a:gd name="T26" fmla="*/ 54 w 70"/>
              <a:gd name="T27" fmla="*/ 103 h 108"/>
              <a:gd name="T28" fmla="*/ 65 w 70"/>
              <a:gd name="T29" fmla="*/ 106 h 108"/>
              <a:gd name="T30" fmla="*/ 65 w 70"/>
              <a:gd name="T31" fmla="*/ 106 h 108"/>
              <a:gd name="T32" fmla="*/ 68 w 70"/>
              <a:gd name="T33" fmla="*/ 95 h 108"/>
              <a:gd name="T34" fmla="*/ 49 w 70"/>
              <a:gd name="T35" fmla="*/ 63 h 108"/>
              <a:gd name="T36" fmla="*/ 39 w 70"/>
              <a:gd name="T37" fmla="*/ 60 h 108"/>
              <a:gd name="T38" fmla="*/ 39 w 70"/>
              <a:gd name="T39" fmla="*/ 60 h 108"/>
              <a:gd name="T40" fmla="*/ 5 w 70"/>
              <a:gd name="T41" fmla="*/ 2 h 108"/>
              <a:gd name="T42" fmla="*/ 2 w 70"/>
              <a:gd name="T43" fmla="*/ 13 h 108"/>
              <a:gd name="T44" fmla="*/ 21 w 70"/>
              <a:gd name="T45" fmla="*/ 45 h 108"/>
              <a:gd name="T46" fmla="*/ 32 w 70"/>
              <a:gd name="T47" fmla="*/ 48 h 108"/>
              <a:gd name="T48" fmla="*/ 32 w 70"/>
              <a:gd name="T49" fmla="*/ 48 h 108"/>
              <a:gd name="T50" fmla="*/ 35 w 70"/>
              <a:gd name="T51" fmla="*/ 37 h 108"/>
              <a:gd name="T52" fmla="*/ 16 w 70"/>
              <a:gd name="T53" fmla="*/ 5 h 108"/>
              <a:gd name="T54" fmla="*/ 5 w 70"/>
              <a:gd name="T55" fmla="*/ 2 h 108"/>
              <a:gd name="T56" fmla="*/ 5 w 70"/>
              <a:gd name="T57" fmla="*/ 2 h 108"/>
              <a:gd name="T58" fmla="*/ 39 w 70"/>
              <a:gd name="T59" fmla="*/ 88 h 108"/>
              <a:gd name="T60" fmla="*/ 31 w 70"/>
              <a:gd name="T61" fmla="*/ 73 h 108"/>
              <a:gd name="T62" fmla="*/ 29 w 70"/>
              <a:gd name="T63" fmla="*/ 66 h 108"/>
              <a:gd name="T64" fmla="*/ 22 w 70"/>
              <a:gd name="T65" fmla="*/ 53 h 108"/>
              <a:gd name="T66" fmla="*/ 16 w 70"/>
              <a:gd name="T67" fmla="*/ 48 h 108"/>
              <a:gd name="T68" fmla="*/ 8 w 70"/>
              <a:gd name="T69" fmla="*/ 33 h 108"/>
              <a:gd name="T70" fmla="*/ 6 w 70"/>
              <a:gd name="T71" fmla="*/ 38 h 108"/>
              <a:gd name="T72" fmla="*/ 8 w 70"/>
              <a:gd name="T73" fmla="*/ 57 h 108"/>
              <a:gd name="T74" fmla="*/ 19 w 70"/>
              <a:gd name="T75" fmla="*/ 75 h 108"/>
              <a:gd name="T76" fmla="*/ 34 w 70"/>
              <a:gd name="T77" fmla="*/ 87 h 108"/>
              <a:gd name="T78" fmla="*/ 39 w 70"/>
              <a:gd name="T79" fmla="*/ 8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108">
                <a:moveTo>
                  <a:pt x="31" y="20"/>
                </a:moveTo>
                <a:cubicBezTo>
                  <a:pt x="33" y="20"/>
                  <a:pt x="34" y="20"/>
                  <a:pt x="36" y="20"/>
                </a:cubicBezTo>
                <a:cubicBezTo>
                  <a:pt x="42" y="22"/>
                  <a:pt x="48" y="26"/>
                  <a:pt x="51" y="32"/>
                </a:cubicBezTo>
                <a:cubicBezTo>
                  <a:pt x="62" y="51"/>
                  <a:pt x="62" y="51"/>
                  <a:pt x="62" y="51"/>
                </a:cubicBezTo>
                <a:cubicBezTo>
                  <a:pt x="65" y="56"/>
                  <a:pt x="66" y="63"/>
                  <a:pt x="64" y="69"/>
                </a:cubicBezTo>
                <a:cubicBezTo>
                  <a:pt x="64" y="71"/>
                  <a:pt x="63" y="73"/>
                  <a:pt x="63" y="74"/>
                </a:cubicBezTo>
                <a:cubicBezTo>
                  <a:pt x="54" y="60"/>
                  <a:pt x="54" y="60"/>
                  <a:pt x="54" y="60"/>
                </a:cubicBezTo>
                <a:cubicBezTo>
                  <a:pt x="53" y="58"/>
                  <a:pt x="51" y="56"/>
                  <a:pt x="49" y="55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39"/>
                  <a:pt x="41" y="37"/>
                  <a:pt x="40" y="34"/>
                </a:cubicBezTo>
                <a:cubicBezTo>
                  <a:pt x="31" y="20"/>
                  <a:pt x="31" y="20"/>
                  <a:pt x="31" y="20"/>
                </a:cubicBezTo>
                <a:close/>
                <a:moveTo>
                  <a:pt x="39" y="60"/>
                </a:moveTo>
                <a:cubicBezTo>
                  <a:pt x="35" y="62"/>
                  <a:pt x="34" y="67"/>
                  <a:pt x="36" y="70"/>
                </a:cubicBezTo>
                <a:cubicBezTo>
                  <a:pt x="54" y="103"/>
                  <a:pt x="54" y="103"/>
                  <a:pt x="54" y="103"/>
                </a:cubicBezTo>
                <a:cubicBezTo>
                  <a:pt x="57" y="107"/>
                  <a:pt x="61" y="108"/>
                  <a:pt x="65" y="106"/>
                </a:cubicBezTo>
                <a:cubicBezTo>
                  <a:pt x="65" y="106"/>
                  <a:pt x="65" y="106"/>
                  <a:pt x="65" y="106"/>
                </a:cubicBezTo>
                <a:cubicBezTo>
                  <a:pt x="69" y="104"/>
                  <a:pt x="70" y="99"/>
                  <a:pt x="68" y="95"/>
                </a:cubicBezTo>
                <a:cubicBezTo>
                  <a:pt x="49" y="63"/>
                  <a:pt x="49" y="63"/>
                  <a:pt x="49" y="63"/>
                </a:cubicBezTo>
                <a:cubicBezTo>
                  <a:pt x="47" y="59"/>
                  <a:pt x="42" y="57"/>
                  <a:pt x="39" y="60"/>
                </a:cubicBezTo>
                <a:cubicBezTo>
                  <a:pt x="39" y="60"/>
                  <a:pt x="39" y="60"/>
                  <a:pt x="39" y="60"/>
                </a:cubicBezTo>
                <a:close/>
                <a:moveTo>
                  <a:pt x="5" y="2"/>
                </a:moveTo>
                <a:cubicBezTo>
                  <a:pt x="2" y="4"/>
                  <a:pt x="0" y="9"/>
                  <a:pt x="2" y="13"/>
                </a:cubicBezTo>
                <a:cubicBezTo>
                  <a:pt x="21" y="45"/>
                  <a:pt x="21" y="45"/>
                  <a:pt x="21" y="45"/>
                </a:cubicBezTo>
                <a:cubicBezTo>
                  <a:pt x="23" y="49"/>
                  <a:pt x="28" y="50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6" y="46"/>
                  <a:pt x="37" y="41"/>
                  <a:pt x="35" y="37"/>
                </a:cubicBezTo>
                <a:cubicBezTo>
                  <a:pt x="16" y="5"/>
                  <a:pt x="16" y="5"/>
                  <a:pt x="16" y="5"/>
                </a:cubicBezTo>
                <a:cubicBezTo>
                  <a:pt x="14" y="1"/>
                  <a:pt x="9" y="0"/>
                  <a:pt x="5" y="2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39" y="88"/>
                </a:moveTo>
                <a:cubicBezTo>
                  <a:pt x="31" y="73"/>
                  <a:pt x="31" y="73"/>
                  <a:pt x="31" y="73"/>
                </a:cubicBezTo>
                <a:cubicBezTo>
                  <a:pt x="30" y="71"/>
                  <a:pt x="29" y="69"/>
                  <a:pt x="29" y="66"/>
                </a:cubicBezTo>
                <a:cubicBezTo>
                  <a:pt x="22" y="53"/>
                  <a:pt x="22" y="53"/>
                  <a:pt x="22" y="53"/>
                </a:cubicBezTo>
                <a:cubicBezTo>
                  <a:pt x="19" y="52"/>
                  <a:pt x="18" y="50"/>
                  <a:pt x="16" y="48"/>
                </a:cubicBezTo>
                <a:cubicBezTo>
                  <a:pt x="8" y="33"/>
                  <a:pt x="8" y="33"/>
                  <a:pt x="8" y="33"/>
                </a:cubicBezTo>
                <a:cubicBezTo>
                  <a:pt x="7" y="34"/>
                  <a:pt x="6" y="36"/>
                  <a:pt x="6" y="38"/>
                </a:cubicBezTo>
                <a:cubicBezTo>
                  <a:pt x="4" y="44"/>
                  <a:pt x="5" y="51"/>
                  <a:pt x="8" y="57"/>
                </a:cubicBezTo>
                <a:cubicBezTo>
                  <a:pt x="19" y="75"/>
                  <a:pt x="19" y="75"/>
                  <a:pt x="19" y="75"/>
                </a:cubicBezTo>
                <a:cubicBezTo>
                  <a:pt x="22" y="81"/>
                  <a:pt x="28" y="85"/>
                  <a:pt x="34" y="87"/>
                </a:cubicBezTo>
                <a:cubicBezTo>
                  <a:pt x="36" y="87"/>
                  <a:pt x="38" y="88"/>
                  <a:pt x="39" y="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122"/>
          <p:cNvSpPr>
            <a:spLocks noEditPoints="1"/>
          </p:cNvSpPr>
          <p:nvPr/>
        </p:nvSpPr>
        <p:spPr bwMode="auto">
          <a:xfrm>
            <a:off x="7115969" y="2911205"/>
            <a:ext cx="277812" cy="315912"/>
          </a:xfrm>
          <a:custGeom>
            <a:avLst/>
            <a:gdLst>
              <a:gd name="T0" fmla="*/ 13 w 77"/>
              <a:gd name="T1" fmla="*/ 8 h 87"/>
              <a:gd name="T2" fmla="*/ 38 w 77"/>
              <a:gd name="T3" fmla="*/ 1 h 87"/>
              <a:gd name="T4" fmla="*/ 59 w 77"/>
              <a:gd name="T5" fmla="*/ 14 h 87"/>
              <a:gd name="T6" fmla="*/ 66 w 77"/>
              <a:gd name="T7" fmla="*/ 38 h 87"/>
              <a:gd name="T8" fmla="*/ 58 w 77"/>
              <a:gd name="T9" fmla="*/ 56 h 87"/>
              <a:gd name="T10" fmla="*/ 64 w 77"/>
              <a:gd name="T11" fmla="*/ 59 h 87"/>
              <a:gd name="T12" fmla="*/ 74 w 77"/>
              <a:gd name="T13" fmla="*/ 73 h 87"/>
              <a:gd name="T14" fmla="*/ 73 w 77"/>
              <a:gd name="T15" fmla="*/ 84 h 87"/>
              <a:gd name="T16" fmla="*/ 73 w 77"/>
              <a:gd name="T17" fmla="*/ 84 h 87"/>
              <a:gd name="T18" fmla="*/ 62 w 77"/>
              <a:gd name="T19" fmla="*/ 83 h 87"/>
              <a:gd name="T20" fmla="*/ 51 w 77"/>
              <a:gd name="T21" fmla="*/ 69 h 87"/>
              <a:gd name="T22" fmla="*/ 49 w 77"/>
              <a:gd name="T23" fmla="*/ 63 h 87"/>
              <a:gd name="T24" fmla="*/ 30 w 77"/>
              <a:gd name="T25" fmla="*/ 67 h 87"/>
              <a:gd name="T26" fmla="*/ 8 w 77"/>
              <a:gd name="T27" fmla="*/ 54 h 87"/>
              <a:gd name="T28" fmla="*/ 1 w 77"/>
              <a:gd name="T29" fmla="*/ 30 h 87"/>
              <a:gd name="T30" fmla="*/ 13 w 77"/>
              <a:gd name="T31" fmla="*/ 8 h 87"/>
              <a:gd name="T32" fmla="*/ 21 w 77"/>
              <a:gd name="T33" fmla="*/ 33 h 87"/>
              <a:gd name="T34" fmla="*/ 21 w 77"/>
              <a:gd name="T35" fmla="*/ 40 h 87"/>
              <a:gd name="T36" fmla="*/ 47 w 77"/>
              <a:gd name="T37" fmla="*/ 40 h 87"/>
              <a:gd name="T38" fmla="*/ 47 w 77"/>
              <a:gd name="T39" fmla="*/ 33 h 87"/>
              <a:gd name="T40" fmla="*/ 21 w 77"/>
              <a:gd name="T41" fmla="*/ 33 h 87"/>
              <a:gd name="T42" fmla="*/ 18 w 77"/>
              <a:gd name="T43" fmla="*/ 36 h 87"/>
              <a:gd name="T44" fmla="*/ 43 w 77"/>
              <a:gd name="T45" fmla="*/ 19 h 87"/>
              <a:gd name="T46" fmla="*/ 18 w 77"/>
              <a:gd name="T47" fmla="*/ 36 h 87"/>
              <a:gd name="T48" fmla="*/ 36 w 77"/>
              <a:gd name="T49" fmla="*/ 12 h 87"/>
              <a:gd name="T50" fmla="*/ 20 w 77"/>
              <a:gd name="T51" fmla="*/ 17 h 87"/>
              <a:gd name="T52" fmla="*/ 12 w 77"/>
              <a:gd name="T53" fmla="*/ 31 h 87"/>
              <a:gd name="T54" fmla="*/ 16 w 77"/>
              <a:gd name="T55" fmla="*/ 48 h 87"/>
              <a:gd name="T56" fmla="*/ 31 w 77"/>
              <a:gd name="T57" fmla="*/ 56 h 87"/>
              <a:gd name="T58" fmla="*/ 47 w 77"/>
              <a:gd name="T59" fmla="*/ 51 h 87"/>
              <a:gd name="T60" fmla="*/ 55 w 77"/>
              <a:gd name="T61" fmla="*/ 37 h 87"/>
              <a:gd name="T62" fmla="*/ 51 w 77"/>
              <a:gd name="T63" fmla="*/ 21 h 87"/>
              <a:gd name="T64" fmla="*/ 36 w 77"/>
              <a:gd name="T65" fmla="*/ 12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7" h="87">
                <a:moveTo>
                  <a:pt x="13" y="8"/>
                </a:moveTo>
                <a:cubicBezTo>
                  <a:pt x="20" y="3"/>
                  <a:pt x="29" y="0"/>
                  <a:pt x="38" y="1"/>
                </a:cubicBezTo>
                <a:cubicBezTo>
                  <a:pt x="46" y="2"/>
                  <a:pt x="54" y="7"/>
                  <a:pt x="59" y="14"/>
                </a:cubicBezTo>
                <a:cubicBezTo>
                  <a:pt x="65" y="21"/>
                  <a:pt x="67" y="30"/>
                  <a:pt x="66" y="38"/>
                </a:cubicBezTo>
                <a:cubicBezTo>
                  <a:pt x="65" y="45"/>
                  <a:pt x="63" y="51"/>
                  <a:pt x="58" y="56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3"/>
                  <a:pt x="74" y="73"/>
                  <a:pt x="74" y="73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7"/>
                  <a:pt x="64" y="86"/>
                  <a:pt x="62" y="83"/>
                </a:cubicBezTo>
                <a:cubicBezTo>
                  <a:pt x="51" y="69"/>
                  <a:pt x="51" y="69"/>
                  <a:pt x="51" y="69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8"/>
                  <a:pt x="30" y="67"/>
                </a:cubicBezTo>
                <a:cubicBezTo>
                  <a:pt x="21" y="66"/>
                  <a:pt x="13" y="62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2"/>
                  <a:pt x="6" y="14"/>
                  <a:pt x="13" y="8"/>
                </a:cubicBezTo>
                <a:close/>
                <a:moveTo>
                  <a:pt x="21" y="33"/>
                </a:moveTo>
                <a:cubicBezTo>
                  <a:pt x="21" y="40"/>
                  <a:pt x="21" y="40"/>
                  <a:pt x="21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3"/>
                  <a:pt x="47" y="33"/>
                  <a:pt x="47" y="33"/>
                </a:cubicBezTo>
                <a:cubicBezTo>
                  <a:pt x="21" y="33"/>
                  <a:pt x="21" y="33"/>
                  <a:pt x="21" y="33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2"/>
                  <a:pt x="16" y="23"/>
                  <a:pt x="18" y="36"/>
                </a:cubicBezTo>
                <a:close/>
                <a:moveTo>
                  <a:pt x="36" y="12"/>
                </a:moveTo>
                <a:cubicBezTo>
                  <a:pt x="31" y="12"/>
                  <a:pt x="25" y="13"/>
                  <a:pt x="20" y="17"/>
                </a:cubicBezTo>
                <a:cubicBezTo>
                  <a:pt x="15" y="21"/>
                  <a:pt x="13" y="26"/>
                  <a:pt x="12" y="31"/>
                </a:cubicBezTo>
                <a:cubicBezTo>
                  <a:pt x="11" y="37"/>
                  <a:pt x="13" y="43"/>
                  <a:pt x="16" y="48"/>
                </a:cubicBezTo>
                <a:cubicBezTo>
                  <a:pt x="20" y="52"/>
                  <a:pt x="25" y="55"/>
                  <a:pt x="31" y="56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8"/>
                  <a:pt x="55" y="42"/>
                  <a:pt x="55" y="37"/>
                </a:cubicBezTo>
                <a:cubicBezTo>
                  <a:pt x="56" y="31"/>
                  <a:pt x="54" y="25"/>
                  <a:pt x="51" y="21"/>
                </a:cubicBezTo>
                <a:cubicBezTo>
                  <a:pt x="47" y="16"/>
                  <a:pt x="42" y="13"/>
                  <a:pt x="36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137"/>
          <p:cNvSpPr>
            <a:spLocks noEditPoints="1"/>
          </p:cNvSpPr>
          <p:nvPr/>
        </p:nvSpPr>
        <p:spPr bwMode="auto">
          <a:xfrm>
            <a:off x="4764881" y="4257405"/>
            <a:ext cx="350838" cy="263525"/>
          </a:xfrm>
          <a:custGeom>
            <a:avLst/>
            <a:gdLst>
              <a:gd name="T0" fmla="*/ 79 w 97"/>
              <a:gd name="T1" fmla="*/ 16 h 72"/>
              <a:gd name="T2" fmla="*/ 79 w 97"/>
              <a:gd name="T3" fmla="*/ 14 h 72"/>
              <a:gd name="T4" fmla="*/ 74 w 97"/>
              <a:gd name="T5" fmla="*/ 10 h 72"/>
              <a:gd name="T6" fmla="*/ 36 w 97"/>
              <a:gd name="T7" fmla="*/ 10 h 72"/>
              <a:gd name="T8" fmla="*/ 28 w 97"/>
              <a:gd name="T9" fmla="*/ 0 h 72"/>
              <a:gd name="T10" fmla="*/ 4 w 97"/>
              <a:gd name="T11" fmla="*/ 0 h 72"/>
              <a:gd name="T12" fmla="*/ 0 w 97"/>
              <a:gd name="T13" fmla="*/ 5 h 72"/>
              <a:gd name="T14" fmla="*/ 0 w 97"/>
              <a:gd name="T15" fmla="*/ 54 h 72"/>
              <a:gd name="T16" fmla="*/ 4 w 97"/>
              <a:gd name="T17" fmla="*/ 58 h 72"/>
              <a:gd name="T18" fmla="*/ 14 w 97"/>
              <a:gd name="T19" fmla="*/ 27 h 72"/>
              <a:gd name="T20" fmla="*/ 20 w 97"/>
              <a:gd name="T21" fmla="*/ 19 h 72"/>
              <a:gd name="T22" fmla="*/ 30 w 97"/>
              <a:gd name="T23" fmla="*/ 16 h 72"/>
              <a:gd name="T24" fmla="*/ 79 w 97"/>
              <a:gd name="T25" fmla="*/ 16 h 72"/>
              <a:gd name="T26" fmla="*/ 79 w 97"/>
              <a:gd name="T27" fmla="*/ 36 h 72"/>
              <a:gd name="T28" fmla="*/ 92 w 97"/>
              <a:gd name="T29" fmla="*/ 41 h 72"/>
              <a:gd name="T30" fmla="*/ 97 w 97"/>
              <a:gd name="T31" fmla="*/ 54 h 72"/>
              <a:gd name="T32" fmla="*/ 92 w 97"/>
              <a:gd name="T33" fmla="*/ 67 h 72"/>
              <a:gd name="T34" fmla="*/ 79 w 97"/>
              <a:gd name="T35" fmla="*/ 72 h 72"/>
              <a:gd name="T36" fmla="*/ 66 w 97"/>
              <a:gd name="T37" fmla="*/ 67 h 72"/>
              <a:gd name="T38" fmla="*/ 61 w 97"/>
              <a:gd name="T39" fmla="*/ 54 h 72"/>
              <a:gd name="T40" fmla="*/ 66 w 97"/>
              <a:gd name="T41" fmla="*/ 41 h 72"/>
              <a:gd name="T42" fmla="*/ 79 w 97"/>
              <a:gd name="T43" fmla="*/ 36 h 72"/>
              <a:gd name="T44" fmla="*/ 84 w 97"/>
              <a:gd name="T45" fmla="*/ 64 h 72"/>
              <a:gd name="T46" fmla="*/ 79 w 97"/>
              <a:gd name="T47" fmla="*/ 59 h 72"/>
              <a:gd name="T48" fmla="*/ 74 w 97"/>
              <a:gd name="T49" fmla="*/ 64 h 72"/>
              <a:gd name="T50" fmla="*/ 79 w 97"/>
              <a:gd name="T51" fmla="*/ 65 h 72"/>
              <a:gd name="T52" fmla="*/ 84 w 97"/>
              <a:gd name="T53" fmla="*/ 64 h 72"/>
              <a:gd name="T54" fmla="*/ 74 w 97"/>
              <a:gd name="T55" fmla="*/ 54 h 72"/>
              <a:gd name="T56" fmla="*/ 69 w 97"/>
              <a:gd name="T57" fmla="*/ 59 h 72"/>
              <a:gd name="T58" fmla="*/ 68 w 97"/>
              <a:gd name="T59" fmla="*/ 54 h 72"/>
              <a:gd name="T60" fmla="*/ 69 w 97"/>
              <a:gd name="T61" fmla="*/ 49 h 72"/>
              <a:gd name="T62" fmla="*/ 74 w 97"/>
              <a:gd name="T63" fmla="*/ 54 h 72"/>
              <a:gd name="T64" fmla="*/ 74 w 97"/>
              <a:gd name="T65" fmla="*/ 44 h 72"/>
              <a:gd name="T66" fmla="*/ 79 w 97"/>
              <a:gd name="T67" fmla="*/ 42 h 72"/>
              <a:gd name="T68" fmla="*/ 84 w 97"/>
              <a:gd name="T69" fmla="*/ 44 h 72"/>
              <a:gd name="T70" fmla="*/ 79 w 97"/>
              <a:gd name="T71" fmla="*/ 49 h 72"/>
              <a:gd name="T72" fmla="*/ 74 w 97"/>
              <a:gd name="T73" fmla="*/ 44 h 72"/>
              <a:gd name="T74" fmla="*/ 85 w 97"/>
              <a:gd name="T75" fmla="*/ 54 h 72"/>
              <a:gd name="T76" fmla="*/ 90 w 97"/>
              <a:gd name="T77" fmla="*/ 59 h 72"/>
              <a:gd name="T78" fmla="*/ 91 w 97"/>
              <a:gd name="T79" fmla="*/ 54 h 72"/>
              <a:gd name="T80" fmla="*/ 90 w 97"/>
              <a:gd name="T81" fmla="*/ 49 h 72"/>
              <a:gd name="T82" fmla="*/ 85 w 97"/>
              <a:gd name="T83" fmla="*/ 54 h 72"/>
              <a:gd name="T84" fmla="*/ 95 w 97"/>
              <a:gd name="T85" fmla="*/ 36 h 72"/>
              <a:gd name="T86" fmla="*/ 79 w 97"/>
              <a:gd name="T87" fmla="*/ 30 h 72"/>
              <a:gd name="T88" fmla="*/ 55 w 97"/>
              <a:gd name="T89" fmla="*/ 54 h 72"/>
              <a:gd name="T90" fmla="*/ 61 w 97"/>
              <a:gd name="T91" fmla="*/ 69 h 72"/>
              <a:gd name="T92" fmla="*/ 11 w 97"/>
              <a:gd name="T93" fmla="*/ 69 h 72"/>
              <a:gd name="T94" fmla="*/ 23 w 97"/>
              <a:gd name="T95" fmla="*/ 34 h 72"/>
              <a:gd name="T96" fmla="*/ 27 w 97"/>
              <a:gd name="T97" fmla="*/ 28 h 72"/>
              <a:gd name="T98" fmla="*/ 34 w 97"/>
              <a:gd name="T99" fmla="*/ 25 h 72"/>
              <a:gd name="T100" fmla="*/ 92 w 97"/>
              <a:gd name="T101" fmla="*/ 25 h 72"/>
              <a:gd name="T102" fmla="*/ 94 w 97"/>
              <a:gd name="T103" fmla="*/ 26 h 72"/>
              <a:gd name="T104" fmla="*/ 96 w 97"/>
              <a:gd name="T105" fmla="*/ 27 h 72"/>
              <a:gd name="T106" fmla="*/ 97 w 97"/>
              <a:gd name="T107" fmla="*/ 30 h 72"/>
              <a:gd name="T108" fmla="*/ 96 w 97"/>
              <a:gd name="T109" fmla="*/ 32 h 72"/>
              <a:gd name="T110" fmla="*/ 95 w 97"/>
              <a:gd name="T111" fmla="*/ 3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7" h="72">
                <a:moveTo>
                  <a:pt x="79" y="16"/>
                </a:moveTo>
                <a:cubicBezTo>
                  <a:pt x="79" y="14"/>
                  <a:pt x="79" y="14"/>
                  <a:pt x="79" y="14"/>
                </a:cubicBezTo>
                <a:cubicBezTo>
                  <a:pt x="79" y="12"/>
                  <a:pt x="76" y="10"/>
                  <a:pt x="74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28" y="0"/>
                  <a:pt x="28" y="0"/>
                  <a:pt x="28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6"/>
                  <a:pt x="2" y="58"/>
                  <a:pt x="4" y="58"/>
                </a:cubicBezTo>
                <a:cubicBezTo>
                  <a:pt x="14" y="27"/>
                  <a:pt x="14" y="27"/>
                  <a:pt x="14" y="27"/>
                </a:cubicBezTo>
                <a:cubicBezTo>
                  <a:pt x="15" y="24"/>
                  <a:pt x="18" y="21"/>
                  <a:pt x="20" y="19"/>
                </a:cubicBezTo>
                <a:cubicBezTo>
                  <a:pt x="23" y="17"/>
                  <a:pt x="27" y="16"/>
                  <a:pt x="30" y="16"/>
                </a:cubicBezTo>
                <a:cubicBezTo>
                  <a:pt x="79" y="16"/>
                  <a:pt x="79" y="16"/>
                  <a:pt x="79" y="16"/>
                </a:cubicBezTo>
                <a:close/>
                <a:moveTo>
                  <a:pt x="79" y="36"/>
                </a:moveTo>
                <a:cubicBezTo>
                  <a:pt x="84" y="36"/>
                  <a:pt x="89" y="38"/>
                  <a:pt x="92" y="41"/>
                </a:cubicBezTo>
                <a:cubicBezTo>
                  <a:pt x="95" y="44"/>
                  <a:pt x="97" y="49"/>
                  <a:pt x="97" y="54"/>
                </a:cubicBezTo>
                <a:cubicBezTo>
                  <a:pt x="97" y="59"/>
                  <a:pt x="95" y="63"/>
                  <a:pt x="92" y="67"/>
                </a:cubicBezTo>
                <a:cubicBezTo>
                  <a:pt x="89" y="70"/>
                  <a:pt x="84" y="72"/>
                  <a:pt x="79" y="72"/>
                </a:cubicBezTo>
                <a:cubicBezTo>
                  <a:pt x="74" y="72"/>
                  <a:pt x="70" y="70"/>
                  <a:pt x="66" y="67"/>
                </a:cubicBezTo>
                <a:cubicBezTo>
                  <a:pt x="63" y="63"/>
                  <a:pt x="61" y="59"/>
                  <a:pt x="61" y="54"/>
                </a:cubicBezTo>
                <a:cubicBezTo>
                  <a:pt x="61" y="49"/>
                  <a:pt x="63" y="44"/>
                  <a:pt x="66" y="41"/>
                </a:cubicBezTo>
                <a:cubicBezTo>
                  <a:pt x="70" y="38"/>
                  <a:pt x="74" y="36"/>
                  <a:pt x="79" y="36"/>
                </a:cubicBezTo>
                <a:close/>
                <a:moveTo>
                  <a:pt x="84" y="64"/>
                </a:moveTo>
                <a:cubicBezTo>
                  <a:pt x="79" y="59"/>
                  <a:pt x="79" y="59"/>
                  <a:pt x="79" y="59"/>
                </a:cubicBezTo>
                <a:cubicBezTo>
                  <a:pt x="74" y="64"/>
                  <a:pt x="74" y="64"/>
                  <a:pt x="74" y="64"/>
                </a:cubicBezTo>
                <a:cubicBezTo>
                  <a:pt x="76" y="65"/>
                  <a:pt x="78" y="65"/>
                  <a:pt x="79" y="65"/>
                </a:cubicBezTo>
                <a:cubicBezTo>
                  <a:pt x="81" y="65"/>
                  <a:pt x="83" y="65"/>
                  <a:pt x="84" y="64"/>
                </a:cubicBezTo>
                <a:close/>
                <a:moveTo>
                  <a:pt x="74" y="54"/>
                </a:moveTo>
                <a:cubicBezTo>
                  <a:pt x="69" y="59"/>
                  <a:pt x="69" y="59"/>
                  <a:pt x="69" y="59"/>
                </a:cubicBezTo>
                <a:cubicBezTo>
                  <a:pt x="68" y="57"/>
                  <a:pt x="68" y="56"/>
                  <a:pt x="68" y="54"/>
                </a:cubicBezTo>
                <a:cubicBezTo>
                  <a:pt x="68" y="52"/>
                  <a:pt x="68" y="50"/>
                  <a:pt x="69" y="49"/>
                </a:cubicBezTo>
                <a:cubicBezTo>
                  <a:pt x="74" y="54"/>
                  <a:pt x="74" y="54"/>
                  <a:pt x="74" y="54"/>
                </a:cubicBezTo>
                <a:close/>
                <a:moveTo>
                  <a:pt x="74" y="44"/>
                </a:moveTo>
                <a:cubicBezTo>
                  <a:pt x="76" y="43"/>
                  <a:pt x="78" y="42"/>
                  <a:pt x="79" y="42"/>
                </a:cubicBezTo>
                <a:cubicBezTo>
                  <a:pt x="81" y="42"/>
                  <a:pt x="83" y="43"/>
                  <a:pt x="84" y="44"/>
                </a:cubicBezTo>
                <a:cubicBezTo>
                  <a:pt x="79" y="49"/>
                  <a:pt x="79" y="49"/>
                  <a:pt x="79" y="49"/>
                </a:cubicBezTo>
                <a:cubicBezTo>
                  <a:pt x="74" y="44"/>
                  <a:pt x="74" y="44"/>
                  <a:pt x="74" y="44"/>
                </a:cubicBezTo>
                <a:close/>
                <a:moveTo>
                  <a:pt x="85" y="54"/>
                </a:moveTo>
                <a:cubicBezTo>
                  <a:pt x="90" y="59"/>
                  <a:pt x="90" y="59"/>
                  <a:pt x="90" y="59"/>
                </a:cubicBezTo>
                <a:cubicBezTo>
                  <a:pt x="90" y="57"/>
                  <a:pt x="91" y="56"/>
                  <a:pt x="91" y="54"/>
                </a:cubicBezTo>
                <a:cubicBezTo>
                  <a:pt x="91" y="52"/>
                  <a:pt x="90" y="50"/>
                  <a:pt x="90" y="49"/>
                </a:cubicBezTo>
                <a:cubicBezTo>
                  <a:pt x="85" y="54"/>
                  <a:pt x="85" y="54"/>
                  <a:pt x="85" y="54"/>
                </a:cubicBezTo>
                <a:close/>
                <a:moveTo>
                  <a:pt x="95" y="36"/>
                </a:moveTo>
                <a:cubicBezTo>
                  <a:pt x="91" y="32"/>
                  <a:pt x="85" y="30"/>
                  <a:pt x="79" y="30"/>
                </a:cubicBezTo>
                <a:cubicBezTo>
                  <a:pt x="66" y="30"/>
                  <a:pt x="55" y="41"/>
                  <a:pt x="55" y="54"/>
                </a:cubicBezTo>
                <a:cubicBezTo>
                  <a:pt x="55" y="60"/>
                  <a:pt x="57" y="65"/>
                  <a:pt x="61" y="69"/>
                </a:cubicBezTo>
                <a:cubicBezTo>
                  <a:pt x="11" y="69"/>
                  <a:pt x="11" y="69"/>
                  <a:pt x="11" y="69"/>
                </a:cubicBezTo>
                <a:cubicBezTo>
                  <a:pt x="23" y="34"/>
                  <a:pt x="23" y="34"/>
                  <a:pt x="23" y="34"/>
                </a:cubicBezTo>
                <a:cubicBezTo>
                  <a:pt x="24" y="31"/>
                  <a:pt x="25" y="29"/>
                  <a:pt x="27" y="28"/>
                </a:cubicBezTo>
                <a:cubicBezTo>
                  <a:pt x="30" y="26"/>
                  <a:pt x="32" y="25"/>
                  <a:pt x="34" y="25"/>
                </a:cubicBezTo>
                <a:cubicBezTo>
                  <a:pt x="92" y="25"/>
                  <a:pt x="92" y="25"/>
                  <a:pt x="92" y="25"/>
                </a:cubicBezTo>
                <a:cubicBezTo>
                  <a:pt x="92" y="25"/>
                  <a:pt x="93" y="25"/>
                  <a:pt x="94" y="26"/>
                </a:cubicBezTo>
                <a:cubicBezTo>
                  <a:pt x="95" y="26"/>
                  <a:pt x="95" y="26"/>
                  <a:pt x="96" y="27"/>
                </a:cubicBezTo>
                <a:cubicBezTo>
                  <a:pt x="96" y="28"/>
                  <a:pt x="97" y="29"/>
                  <a:pt x="97" y="30"/>
                </a:cubicBezTo>
                <a:cubicBezTo>
                  <a:pt x="97" y="31"/>
                  <a:pt x="96" y="31"/>
                  <a:pt x="96" y="32"/>
                </a:cubicBezTo>
                <a:lnTo>
                  <a:pt x="95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38"/>
          <p:cNvSpPr>
            <a:spLocks noEditPoints="1"/>
          </p:cNvSpPr>
          <p:nvPr/>
        </p:nvSpPr>
        <p:spPr bwMode="auto">
          <a:xfrm>
            <a:off x="4812506" y="2944542"/>
            <a:ext cx="393700" cy="282575"/>
          </a:xfrm>
          <a:custGeom>
            <a:avLst/>
            <a:gdLst>
              <a:gd name="T0" fmla="*/ 79 w 109"/>
              <a:gd name="T1" fmla="*/ 16 h 78"/>
              <a:gd name="T2" fmla="*/ 79 w 109"/>
              <a:gd name="T3" fmla="*/ 14 h 78"/>
              <a:gd name="T4" fmla="*/ 74 w 109"/>
              <a:gd name="T5" fmla="*/ 10 h 78"/>
              <a:gd name="T6" fmla="*/ 36 w 109"/>
              <a:gd name="T7" fmla="*/ 10 h 78"/>
              <a:gd name="T8" fmla="*/ 28 w 109"/>
              <a:gd name="T9" fmla="*/ 0 h 78"/>
              <a:gd name="T10" fmla="*/ 5 w 109"/>
              <a:gd name="T11" fmla="*/ 0 h 78"/>
              <a:gd name="T12" fmla="*/ 0 w 109"/>
              <a:gd name="T13" fmla="*/ 5 h 78"/>
              <a:gd name="T14" fmla="*/ 0 w 109"/>
              <a:gd name="T15" fmla="*/ 54 h 78"/>
              <a:gd name="T16" fmla="*/ 4 w 109"/>
              <a:gd name="T17" fmla="*/ 58 h 78"/>
              <a:gd name="T18" fmla="*/ 14 w 109"/>
              <a:gd name="T19" fmla="*/ 27 h 78"/>
              <a:gd name="T20" fmla="*/ 21 w 109"/>
              <a:gd name="T21" fmla="*/ 19 h 78"/>
              <a:gd name="T22" fmla="*/ 30 w 109"/>
              <a:gd name="T23" fmla="*/ 16 h 78"/>
              <a:gd name="T24" fmla="*/ 79 w 109"/>
              <a:gd name="T25" fmla="*/ 16 h 78"/>
              <a:gd name="T26" fmla="*/ 77 w 109"/>
              <a:gd name="T27" fmla="*/ 78 h 78"/>
              <a:gd name="T28" fmla="*/ 77 w 109"/>
              <a:gd name="T29" fmla="*/ 43 h 78"/>
              <a:gd name="T30" fmla="*/ 77 w 109"/>
              <a:gd name="T31" fmla="*/ 78 h 78"/>
              <a:gd name="T32" fmla="*/ 63 w 109"/>
              <a:gd name="T33" fmla="*/ 58 h 78"/>
              <a:gd name="T34" fmla="*/ 61 w 109"/>
              <a:gd name="T35" fmla="*/ 54 h 78"/>
              <a:gd name="T36" fmla="*/ 64 w 109"/>
              <a:gd name="T37" fmla="*/ 54 h 78"/>
              <a:gd name="T38" fmla="*/ 63 w 109"/>
              <a:gd name="T39" fmla="*/ 58 h 78"/>
              <a:gd name="T40" fmla="*/ 61 w 109"/>
              <a:gd name="T41" fmla="*/ 51 h 78"/>
              <a:gd name="T42" fmla="*/ 74 w 109"/>
              <a:gd name="T43" fmla="*/ 46 h 78"/>
              <a:gd name="T44" fmla="*/ 65 w 109"/>
              <a:gd name="T45" fmla="*/ 52 h 78"/>
              <a:gd name="T46" fmla="*/ 61 w 109"/>
              <a:gd name="T47" fmla="*/ 51 h 78"/>
              <a:gd name="T48" fmla="*/ 95 w 109"/>
              <a:gd name="T49" fmla="*/ 36 h 78"/>
              <a:gd name="T50" fmla="*/ 77 w 109"/>
              <a:gd name="T51" fmla="*/ 35 h 78"/>
              <a:gd name="T52" fmla="*/ 54 w 109"/>
              <a:gd name="T53" fmla="*/ 40 h 78"/>
              <a:gd name="T54" fmla="*/ 52 w 109"/>
              <a:gd name="T55" fmla="*/ 62 h 78"/>
              <a:gd name="T56" fmla="*/ 56 w 109"/>
              <a:gd name="T57" fmla="*/ 69 h 78"/>
              <a:gd name="T58" fmla="*/ 11 w 109"/>
              <a:gd name="T59" fmla="*/ 69 h 78"/>
              <a:gd name="T60" fmla="*/ 23 w 109"/>
              <a:gd name="T61" fmla="*/ 34 h 78"/>
              <a:gd name="T62" fmla="*/ 28 w 109"/>
              <a:gd name="T63" fmla="*/ 28 h 78"/>
              <a:gd name="T64" fmla="*/ 34 w 109"/>
              <a:gd name="T65" fmla="*/ 25 h 78"/>
              <a:gd name="T66" fmla="*/ 92 w 109"/>
              <a:gd name="T67" fmla="*/ 25 h 78"/>
              <a:gd name="T68" fmla="*/ 94 w 109"/>
              <a:gd name="T69" fmla="*/ 26 h 78"/>
              <a:gd name="T70" fmla="*/ 96 w 109"/>
              <a:gd name="T71" fmla="*/ 27 h 78"/>
              <a:gd name="T72" fmla="*/ 97 w 109"/>
              <a:gd name="T73" fmla="*/ 30 h 78"/>
              <a:gd name="T74" fmla="*/ 96 w 109"/>
              <a:gd name="T75" fmla="*/ 32 h 78"/>
              <a:gd name="T76" fmla="*/ 95 w 109"/>
              <a:gd name="T77" fmla="*/ 36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9" h="78">
                <a:moveTo>
                  <a:pt x="79" y="16"/>
                </a:moveTo>
                <a:cubicBezTo>
                  <a:pt x="79" y="14"/>
                  <a:pt x="79" y="14"/>
                  <a:pt x="79" y="14"/>
                </a:cubicBezTo>
                <a:cubicBezTo>
                  <a:pt x="79" y="12"/>
                  <a:pt x="77" y="10"/>
                  <a:pt x="74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28" y="0"/>
                  <a:pt x="28" y="0"/>
                  <a:pt x="28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6"/>
                  <a:pt x="2" y="58"/>
                  <a:pt x="4" y="58"/>
                </a:cubicBezTo>
                <a:cubicBezTo>
                  <a:pt x="14" y="27"/>
                  <a:pt x="14" y="27"/>
                  <a:pt x="14" y="27"/>
                </a:cubicBezTo>
                <a:cubicBezTo>
                  <a:pt x="16" y="24"/>
                  <a:pt x="18" y="21"/>
                  <a:pt x="21" y="19"/>
                </a:cubicBezTo>
                <a:cubicBezTo>
                  <a:pt x="23" y="17"/>
                  <a:pt x="27" y="16"/>
                  <a:pt x="30" y="16"/>
                </a:cubicBezTo>
                <a:cubicBezTo>
                  <a:pt x="79" y="16"/>
                  <a:pt x="79" y="16"/>
                  <a:pt x="79" y="16"/>
                </a:cubicBezTo>
                <a:close/>
                <a:moveTo>
                  <a:pt x="77" y="78"/>
                </a:moveTo>
                <a:cubicBezTo>
                  <a:pt x="45" y="59"/>
                  <a:pt x="55" y="33"/>
                  <a:pt x="77" y="43"/>
                </a:cubicBezTo>
                <a:cubicBezTo>
                  <a:pt x="99" y="33"/>
                  <a:pt x="109" y="59"/>
                  <a:pt x="77" y="78"/>
                </a:cubicBezTo>
                <a:close/>
                <a:moveTo>
                  <a:pt x="63" y="58"/>
                </a:moveTo>
                <a:cubicBezTo>
                  <a:pt x="62" y="57"/>
                  <a:pt x="61" y="55"/>
                  <a:pt x="61" y="54"/>
                </a:cubicBezTo>
                <a:cubicBezTo>
                  <a:pt x="64" y="54"/>
                  <a:pt x="64" y="54"/>
                  <a:pt x="64" y="54"/>
                </a:cubicBezTo>
                <a:cubicBezTo>
                  <a:pt x="63" y="56"/>
                  <a:pt x="63" y="57"/>
                  <a:pt x="63" y="58"/>
                </a:cubicBezTo>
                <a:close/>
                <a:moveTo>
                  <a:pt x="61" y="51"/>
                </a:moveTo>
                <a:cubicBezTo>
                  <a:pt x="62" y="46"/>
                  <a:pt x="67" y="45"/>
                  <a:pt x="74" y="46"/>
                </a:cubicBezTo>
                <a:cubicBezTo>
                  <a:pt x="70" y="47"/>
                  <a:pt x="67" y="48"/>
                  <a:pt x="65" y="52"/>
                </a:cubicBezTo>
                <a:cubicBezTo>
                  <a:pt x="61" y="51"/>
                  <a:pt x="61" y="51"/>
                  <a:pt x="61" y="51"/>
                </a:cubicBezTo>
                <a:close/>
                <a:moveTo>
                  <a:pt x="95" y="36"/>
                </a:moveTo>
                <a:cubicBezTo>
                  <a:pt x="90" y="33"/>
                  <a:pt x="83" y="33"/>
                  <a:pt x="77" y="35"/>
                </a:cubicBezTo>
                <a:cubicBezTo>
                  <a:pt x="69" y="33"/>
                  <a:pt x="60" y="33"/>
                  <a:pt x="54" y="40"/>
                </a:cubicBezTo>
                <a:cubicBezTo>
                  <a:pt x="48" y="46"/>
                  <a:pt x="49" y="55"/>
                  <a:pt x="52" y="62"/>
                </a:cubicBezTo>
                <a:cubicBezTo>
                  <a:pt x="53" y="64"/>
                  <a:pt x="54" y="67"/>
                  <a:pt x="56" y="69"/>
                </a:cubicBezTo>
                <a:cubicBezTo>
                  <a:pt x="11" y="69"/>
                  <a:pt x="11" y="69"/>
                  <a:pt x="11" y="69"/>
                </a:cubicBezTo>
                <a:cubicBezTo>
                  <a:pt x="23" y="34"/>
                  <a:pt x="23" y="34"/>
                  <a:pt x="23" y="34"/>
                </a:cubicBezTo>
                <a:cubicBezTo>
                  <a:pt x="24" y="31"/>
                  <a:pt x="25" y="29"/>
                  <a:pt x="28" y="28"/>
                </a:cubicBezTo>
                <a:cubicBezTo>
                  <a:pt x="30" y="26"/>
                  <a:pt x="32" y="25"/>
                  <a:pt x="34" y="25"/>
                </a:cubicBezTo>
                <a:cubicBezTo>
                  <a:pt x="92" y="25"/>
                  <a:pt x="92" y="25"/>
                  <a:pt x="92" y="25"/>
                </a:cubicBezTo>
                <a:cubicBezTo>
                  <a:pt x="93" y="25"/>
                  <a:pt x="93" y="25"/>
                  <a:pt x="94" y="26"/>
                </a:cubicBezTo>
                <a:cubicBezTo>
                  <a:pt x="95" y="26"/>
                  <a:pt x="95" y="26"/>
                  <a:pt x="96" y="27"/>
                </a:cubicBezTo>
                <a:cubicBezTo>
                  <a:pt x="96" y="28"/>
                  <a:pt x="97" y="29"/>
                  <a:pt x="97" y="30"/>
                </a:cubicBezTo>
                <a:cubicBezTo>
                  <a:pt x="97" y="31"/>
                  <a:pt x="97" y="31"/>
                  <a:pt x="96" y="32"/>
                </a:cubicBezTo>
                <a:lnTo>
                  <a:pt x="95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8363785" y="1852840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8363785" y="3369196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8363785" y="4885552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1132725" y="1852840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1132725" y="3369196"/>
            <a:ext cx="2695490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132725" y="4885552"/>
            <a:ext cx="2695490" cy="9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旗舰店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https://liangliangtuwen.tmall.com</a:t>
            </a:r>
          </a:p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>
          <a:xfrm flipH="1">
            <a:off x="1" y="2627722"/>
            <a:ext cx="4387777" cy="1602556"/>
          </a:xfrm>
          <a:custGeom>
            <a:avLst/>
            <a:gdLst>
              <a:gd name="connsiteX0" fmla="*/ 4387777 w 4387777"/>
              <a:gd name="connsiteY0" fmla="*/ 0 h 1602556"/>
              <a:gd name="connsiteX1" fmla="*/ 0 w 4387777"/>
              <a:gd name="connsiteY1" fmla="*/ 0 h 1602556"/>
              <a:gd name="connsiteX2" fmla="*/ 400223 w 4387777"/>
              <a:gd name="connsiteY2" fmla="*/ 1602556 h 1602556"/>
              <a:gd name="connsiteX3" fmla="*/ 4387777 w 4387777"/>
              <a:gd name="connsiteY3" fmla="*/ 1602556 h 160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7777" h="1602556">
                <a:moveTo>
                  <a:pt x="4387777" y="0"/>
                </a:moveTo>
                <a:lnTo>
                  <a:pt x="0" y="0"/>
                </a:lnTo>
                <a:lnTo>
                  <a:pt x="400223" y="1602556"/>
                </a:lnTo>
                <a:lnTo>
                  <a:pt x="4387777" y="160255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280818" y="313661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05220" y="28306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 i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如何执行计划</a:t>
            </a:r>
          </a:p>
        </p:txBody>
      </p:sp>
      <p:sp>
        <p:nvSpPr>
          <p:cNvPr id="7" name="矩形 6"/>
          <p:cNvSpPr/>
          <p:nvPr/>
        </p:nvSpPr>
        <p:spPr>
          <a:xfrm flipH="1">
            <a:off x="4705220" y="3579463"/>
            <a:ext cx="6455329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Magic rain studio sales template, a more beautiful template please magic rainMagic rain</a:t>
            </a:r>
            <a:r>
              <a:rPr lang="en-US" altLang="zh-CN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105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 Magic rain studio sales template, a more beautiful template please magic rainMagic </a:t>
            </a:r>
            <a:r>
              <a:rPr lang="zh-CN" altLang="en-US" sz="1050" dirty="0" smtClean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rain 旗舰店</a:t>
            </a:r>
            <a:r>
              <a:rPr lang="en-US" altLang="zh-CN" sz="1050" dirty="0" smtClean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https://liangliangtuwen.tmall.com</a:t>
            </a:r>
          </a:p>
          <a:p>
            <a:pPr>
              <a:lnSpc>
                <a:spcPct val="130000"/>
              </a:lnSpc>
            </a:pPr>
            <a:endParaRPr lang="zh-CN" altLang="en-US" sz="105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cxnSp>
        <p:nvCxnSpPr>
          <p:cNvPr id="6" name="Straight Connector 69@|9FFC:0|FBC:0|LFC:9868950|LBC:16777215"/>
          <p:cNvCxnSpPr>
            <a:cxnSpLocks noChangeShapeType="1"/>
          </p:cNvCxnSpPr>
          <p:nvPr/>
        </p:nvCxnSpPr>
        <p:spPr bwMode="auto">
          <a:xfrm flipV="1">
            <a:off x="2230438" y="3167063"/>
            <a:ext cx="0" cy="471487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Straight Connector 70@|9FFC:0|FBC:0|LFC:9868950|LBC:16777215"/>
          <p:cNvCxnSpPr>
            <a:cxnSpLocks noChangeShapeType="1"/>
          </p:cNvCxnSpPr>
          <p:nvPr/>
        </p:nvCxnSpPr>
        <p:spPr bwMode="auto">
          <a:xfrm flipV="1">
            <a:off x="4751388" y="3167063"/>
            <a:ext cx="0" cy="471487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Straight Connector 71@|9FFC:0|FBC:0|LFC:9868950|LBC:16777215"/>
          <p:cNvCxnSpPr>
            <a:cxnSpLocks noChangeShapeType="1"/>
          </p:cNvCxnSpPr>
          <p:nvPr/>
        </p:nvCxnSpPr>
        <p:spPr bwMode="auto">
          <a:xfrm flipV="1">
            <a:off x="7273925" y="3167063"/>
            <a:ext cx="0" cy="471487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Straight Connector 72@|9FFC:0|FBC:0|LFC:9868950|LBC:16777215"/>
          <p:cNvCxnSpPr>
            <a:cxnSpLocks noChangeShapeType="1"/>
          </p:cNvCxnSpPr>
          <p:nvPr/>
        </p:nvCxnSpPr>
        <p:spPr bwMode="auto">
          <a:xfrm flipV="1">
            <a:off x="9780588" y="3167063"/>
            <a:ext cx="0" cy="471487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Straight Connector 73@|9FFC:0|FBC:0|LFC:9868950|LBC:16777215"/>
          <p:cNvCxnSpPr>
            <a:cxnSpLocks noChangeShapeType="1"/>
          </p:cNvCxnSpPr>
          <p:nvPr/>
        </p:nvCxnSpPr>
        <p:spPr bwMode="auto">
          <a:xfrm>
            <a:off x="2230438" y="3167063"/>
            <a:ext cx="7550150" cy="0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Straight Connector 74@|9FFC:0|FBC:0|LFC:9868950|LBC:16777215"/>
          <p:cNvCxnSpPr>
            <a:cxnSpLocks noChangeShapeType="1"/>
          </p:cNvCxnSpPr>
          <p:nvPr/>
        </p:nvCxnSpPr>
        <p:spPr bwMode="auto">
          <a:xfrm flipV="1">
            <a:off x="6013450" y="2695575"/>
            <a:ext cx="0" cy="471488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Oval 19"/>
          <p:cNvSpPr>
            <a:spLocks noChangeArrowheads="1"/>
          </p:cNvSpPr>
          <p:nvPr/>
        </p:nvSpPr>
        <p:spPr bwMode="auto">
          <a:xfrm>
            <a:off x="5514975" y="1751013"/>
            <a:ext cx="996950" cy="9921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pPr algn="ctr" defTabSz="9137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9"/>
          <p:cNvSpPr>
            <a:spLocks noChangeArrowheads="1"/>
          </p:cNvSpPr>
          <p:nvPr/>
        </p:nvSpPr>
        <p:spPr bwMode="auto">
          <a:xfrm>
            <a:off x="1735138" y="3462338"/>
            <a:ext cx="995362" cy="993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 defTabSz="9137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9"/>
          <p:cNvSpPr>
            <a:spLocks noChangeArrowheads="1"/>
          </p:cNvSpPr>
          <p:nvPr/>
        </p:nvSpPr>
        <p:spPr bwMode="auto">
          <a:xfrm>
            <a:off x="4259263" y="3462338"/>
            <a:ext cx="995362" cy="993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 defTabSz="9137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19"/>
          <p:cNvSpPr>
            <a:spLocks noChangeArrowheads="1"/>
          </p:cNvSpPr>
          <p:nvPr/>
        </p:nvSpPr>
        <p:spPr bwMode="auto">
          <a:xfrm>
            <a:off x="6783388" y="3462338"/>
            <a:ext cx="995362" cy="993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 defTabSz="9137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AU" sz="24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9307513" y="3462338"/>
            <a:ext cx="995362" cy="993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 defTabSz="9137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32"/>
          <p:cNvSpPr/>
          <p:nvPr/>
        </p:nvSpPr>
        <p:spPr bwMode="auto">
          <a:xfrm>
            <a:off x="2068513" y="3775075"/>
            <a:ext cx="323850" cy="403225"/>
          </a:xfrm>
          <a:custGeom>
            <a:avLst/>
            <a:gdLst>
              <a:gd name="T0" fmla="*/ 231 w 231"/>
              <a:gd name="T1" fmla="*/ 0 h 288"/>
              <a:gd name="T2" fmla="*/ 0 w 231"/>
              <a:gd name="T3" fmla="*/ 0 h 288"/>
              <a:gd name="T4" fmla="*/ 99 w 231"/>
              <a:gd name="T5" fmla="*/ 114 h 288"/>
              <a:gd name="T6" fmla="*/ 99 w 231"/>
              <a:gd name="T7" fmla="*/ 243 h 288"/>
              <a:gd name="T8" fmla="*/ 46 w 231"/>
              <a:gd name="T9" fmla="*/ 288 h 288"/>
              <a:gd name="T10" fmla="*/ 185 w 231"/>
              <a:gd name="T11" fmla="*/ 288 h 288"/>
              <a:gd name="T12" fmla="*/ 132 w 231"/>
              <a:gd name="T13" fmla="*/ 243 h 288"/>
              <a:gd name="T14" fmla="*/ 132 w 231"/>
              <a:gd name="T15" fmla="*/ 114 h 288"/>
              <a:gd name="T16" fmla="*/ 231 w 231"/>
              <a:gd name="T17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1" h="288">
                <a:moveTo>
                  <a:pt x="2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8"/>
                  <a:pt x="43" y="106"/>
                  <a:pt x="99" y="114"/>
                </a:cubicBezTo>
                <a:cubicBezTo>
                  <a:pt x="99" y="243"/>
                  <a:pt x="99" y="243"/>
                  <a:pt x="99" y="243"/>
                </a:cubicBezTo>
                <a:cubicBezTo>
                  <a:pt x="68" y="248"/>
                  <a:pt x="46" y="266"/>
                  <a:pt x="46" y="288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5" y="266"/>
                  <a:pt x="162" y="248"/>
                  <a:pt x="132" y="243"/>
                </a:cubicBezTo>
                <a:cubicBezTo>
                  <a:pt x="132" y="114"/>
                  <a:pt x="132" y="114"/>
                  <a:pt x="132" y="114"/>
                </a:cubicBezTo>
                <a:cubicBezTo>
                  <a:pt x="188" y="106"/>
                  <a:pt x="231" y="58"/>
                  <a:pt x="2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08"/>
          <p:cNvSpPr>
            <a:spLocks noEditPoints="1"/>
          </p:cNvSpPr>
          <p:nvPr/>
        </p:nvSpPr>
        <p:spPr bwMode="auto">
          <a:xfrm>
            <a:off x="9628188" y="3732213"/>
            <a:ext cx="350837" cy="403225"/>
          </a:xfrm>
          <a:custGeom>
            <a:avLst/>
            <a:gdLst>
              <a:gd name="T0" fmla="*/ 217 w 252"/>
              <a:gd name="T1" fmla="*/ 204 h 288"/>
              <a:gd name="T2" fmla="*/ 217 w 252"/>
              <a:gd name="T3" fmla="*/ 196 h 288"/>
              <a:gd name="T4" fmla="*/ 217 w 252"/>
              <a:gd name="T5" fmla="*/ 126 h 288"/>
              <a:gd name="T6" fmla="*/ 156 w 252"/>
              <a:gd name="T7" fmla="*/ 40 h 288"/>
              <a:gd name="T8" fmla="*/ 158 w 252"/>
              <a:gd name="T9" fmla="*/ 32 h 288"/>
              <a:gd name="T10" fmla="*/ 126 w 252"/>
              <a:gd name="T11" fmla="*/ 0 h 288"/>
              <a:gd name="T12" fmla="*/ 94 w 252"/>
              <a:gd name="T13" fmla="*/ 32 h 288"/>
              <a:gd name="T14" fmla="*/ 96 w 252"/>
              <a:gd name="T15" fmla="*/ 40 h 288"/>
              <a:gd name="T16" fmla="*/ 35 w 252"/>
              <a:gd name="T17" fmla="*/ 126 h 288"/>
              <a:gd name="T18" fmla="*/ 35 w 252"/>
              <a:gd name="T19" fmla="*/ 196 h 288"/>
              <a:gd name="T20" fmla="*/ 35 w 252"/>
              <a:gd name="T21" fmla="*/ 204 h 288"/>
              <a:gd name="T22" fmla="*/ 0 w 252"/>
              <a:gd name="T23" fmla="*/ 238 h 288"/>
              <a:gd name="T24" fmla="*/ 14 w 252"/>
              <a:gd name="T25" fmla="*/ 252 h 288"/>
              <a:gd name="T26" fmla="*/ 95 w 252"/>
              <a:gd name="T27" fmla="*/ 252 h 288"/>
              <a:gd name="T28" fmla="*/ 94 w 252"/>
              <a:gd name="T29" fmla="*/ 256 h 288"/>
              <a:gd name="T30" fmla="*/ 126 w 252"/>
              <a:gd name="T31" fmla="*/ 288 h 288"/>
              <a:gd name="T32" fmla="*/ 158 w 252"/>
              <a:gd name="T33" fmla="*/ 256 h 288"/>
              <a:gd name="T34" fmla="*/ 157 w 252"/>
              <a:gd name="T35" fmla="*/ 252 h 288"/>
              <a:gd name="T36" fmla="*/ 238 w 252"/>
              <a:gd name="T37" fmla="*/ 252 h 288"/>
              <a:gd name="T38" fmla="*/ 252 w 252"/>
              <a:gd name="T39" fmla="*/ 238 h 288"/>
              <a:gd name="T40" fmla="*/ 217 w 252"/>
              <a:gd name="T41" fmla="*/ 204 h 288"/>
              <a:gd name="T42" fmla="*/ 108 w 252"/>
              <a:gd name="T43" fmla="*/ 32 h 288"/>
              <a:gd name="T44" fmla="*/ 126 w 252"/>
              <a:gd name="T45" fmla="*/ 14 h 288"/>
              <a:gd name="T46" fmla="*/ 144 w 252"/>
              <a:gd name="T47" fmla="*/ 32 h 288"/>
              <a:gd name="T48" fmla="*/ 143 w 252"/>
              <a:gd name="T49" fmla="*/ 37 h 288"/>
              <a:gd name="T50" fmla="*/ 126 w 252"/>
              <a:gd name="T51" fmla="*/ 35 h 288"/>
              <a:gd name="T52" fmla="*/ 109 w 252"/>
              <a:gd name="T53" fmla="*/ 37 h 288"/>
              <a:gd name="T54" fmla="*/ 108 w 252"/>
              <a:gd name="T55" fmla="*/ 3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2" h="288">
                <a:moveTo>
                  <a:pt x="217" y="204"/>
                </a:moveTo>
                <a:cubicBezTo>
                  <a:pt x="217" y="202"/>
                  <a:pt x="217" y="199"/>
                  <a:pt x="217" y="196"/>
                </a:cubicBezTo>
                <a:cubicBezTo>
                  <a:pt x="217" y="126"/>
                  <a:pt x="217" y="126"/>
                  <a:pt x="217" y="126"/>
                </a:cubicBezTo>
                <a:cubicBezTo>
                  <a:pt x="217" y="86"/>
                  <a:pt x="192" y="53"/>
                  <a:pt x="156" y="40"/>
                </a:cubicBezTo>
                <a:cubicBezTo>
                  <a:pt x="157" y="37"/>
                  <a:pt x="158" y="35"/>
                  <a:pt x="158" y="32"/>
                </a:cubicBezTo>
                <a:cubicBezTo>
                  <a:pt x="158" y="14"/>
                  <a:pt x="143" y="0"/>
                  <a:pt x="126" y="0"/>
                </a:cubicBezTo>
                <a:cubicBezTo>
                  <a:pt x="109" y="0"/>
                  <a:pt x="94" y="14"/>
                  <a:pt x="94" y="32"/>
                </a:cubicBezTo>
                <a:cubicBezTo>
                  <a:pt x="94" y="35"/>
                  <a:pt x="95" y="37"/>
                  <a:pt x="96" y="40"/>
                </a:cubicBezTo>
                <a:cubicBezTo>
                  <a:pt x="60" y="53"/>
                  <a:pt x="35" y="86"/>
                  <a:pt x="35" y="126"/>
                </a:cubicBezTo>
                <a:cubicBezTo>
                  <a:pt x="35" y="196"/>
                  <a:pt x="35" y="196"/>
                  <a:pt x="35" y="196"/>
                </a:cubicBezTo>
                <a:cubicBezTo>
                  <a:pt x="35" y="199"/>
                  <a:pt x="35" y="202"/>
                  <a:pt x="35" y="20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246"/>
                  <a:pt x="6" y="252"/>
                  <a:pt x="14" y="252"/>
                </a:cubicBezTo>
                <a:cubicBezTo>
                  <a:pt x="95" y="252"/>
                  <a:pt x="95" y="252"/>
                  <a:pt x="95" y="252"/>
                </a:cubicBezTo>
                <a:cubicBezTo>
                  <a:pt x="95" y="254"/>
                  <a:pt x="94" y="255"/>
                  <a:pt x="94" y="256"/>
                </a:cubicBezTo>
                <a:cubicBezTo>
                  <a:pt x="94" y="274"/>
                  <a:pt x="109" y="288"/>
                  <a:pt x="126" y="288"/>
                </a:cubicBezTo>
                <a:cubicBezTo>
                  <a:pt x="143" y="288"/>
                  <a:pt x="158" y="274"/>
                  <a:pt x="158" y="256"/>
                </a:cubicBezTo>
                <a:cubicBezTo>
                  <a:pt x="158" y="255"/>
                  <a:pt x="157" y="254"/>
                  <a:pt x="157" y="252"/>
                </a:cubicBezTo>
                <a:cubicBezTo>
                  <a:pt x="238" y="252"/>
                  <a:pt x="238" y="252"/>
                  <a:pt x="238" y="252"/>
                </a:cubicBezTo>
                <a:cubicBezTo>
                  <a:pt x="246" y="252"/>
                  <a:pt x="252" y="246"/>
                  <a:pt x="252" y="238"/>
                </a:cubicBezTo>
                <a:lnTo>
                  <a:pt x="217" y="204"/>
                </a:lnTo>
                <a:close/>
                <a:moveTo>
                  <a:pt x="108" y="32"/>
                </a:moveTo>
                <a:cubicBezTo>
                  <a:pt x="108" y="22"/>
                  <a:pt x="116" y="14"/>
                  <a:pt x="126" y="14"/>
                </a:cubicBezTo>
                <a:cubicBezTo>
                  <a:pt x="136" y="14"/>
                  <a:pt x="144" y="22"/>
                  <a:pt x="144" y="32"/>
                </a:cubicBezTo>
                <a:cubicBezTo>
                  <a:pt x="144" y="33"/>
                  <a:pt x="143" y="35"/>
                  <a:pt x="143" y="37"/>
                </a:cubicBezTo>
                <a:cubicBezTo>
                  <a:pt x="137" y="36"/>
                  <a:pt x="132" y="35"/>
                  <a:pt x="126" y="35"/>
                </a:cubicBezTo>
                <a:cubicBezTo>
                  <a:pt x="120" y="35"/>
                  <a:pt x="115" y="36"/>
                  <a:pt x="109" y="37"/>
                </a:cubicBezTo>
                <a:cubicBezTo>
                  <a:pt x="109" y="35"/>
                  <a:pt x="108" y="33"/>
                  <a:pt x="108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50"/>
          <p:cNvSpPr>
            <a:spLocks noEditPoints="1"/>
          </p:cNvSpPr>
          <p:nvPr/>
        </p:nvSpPr>
        <p:spPr bwMode="auto">
          <a:xfrm>
            <a:off x="4532313" y="3760788"/>
            <a:ext cx="439737" cy="417512"/>
          </a:xfrm>
          <a:custGeom>
            <a:avLst/>
            <a:gdLst>
              <a:gd name="T0" fmla="*/ 313 w 313"/>
              <a:gd name="T1" fmla="*/ 8 h 297"/>
              <a:gd name="T2" fmla="*/ 206 w 313"/>
              <a:gd name="T3" fmla="*/ 13 h 297"/>
              <a:gd name="T4" fmla="*/ 61 w 313"/>
              <a:gd name="T5" fmla="*/ 45 h 297"/>
              <a:gd name="T6" fmla="*/ 61 w 313"/>
              <a:gd name="T7" fmla="*/ 225 h 297"/>
              <a:gd name="T8" fmla="*/ 25 w 313"/>
              <a:gd name="T9" fmla="*/ 278 h 297"/>
              <a:gd name="T10" fmla="*/ 38 w 313"/>
              <a:gd name="T11" fmla="*/ 297 h 297"/>
              <a:gd name="T12" fmla="*/ 91 w 313"/>
              <a:gd name="T13" fmla="*/ 254 h 297"/>
              <a:gd name="T14" fmla="*/ 169 w 313"/>
              <a:gd name="T15" fmla="*/ 285 h 297"/>
              <a:gd name="T16" fmla="*/ 310 w 313"/>
              <a:gd name="T17" fmla="*/ 162 h 297"/>
              <a:gd name="T18" fmla="*/ 313 w 313"/>
              <a:gd name="T19" fmla="*/ 8 h 297"/>
              <a:gd name="T20" fmla="*/ 267 w 313"/>
              <a:gd name="T21" fmla="*/ 63 h 297"/>
              <a:gd name="T22" fmla="*/ 192 w 313"/>
              <a:gd name="T23" fmla="*/ 136 h 297"/>
              <a:gd name="T24" fmla="*/ 101 w 313"/>
              <a:gd name="T25" fmla="*/ 222 h 297"/>
              <a:gd name="T26" fmla="*/ 98 w 313"/>
              <a:gd name="T27" fmla="*/ 223 h 297"/>
              <a:gd name="T28" fmla="*/ 95 w 313"/>
              <a:gd name="T29" fmla="*/ 222 h 297"/>
              <a:gd name="T30" fmla="*/ 95 w 313"/>
              <a:gd name="T31" fmla="*/ 217 h 297"/>
              <a:gd name="T32" fmla="*/ 172 w 313"/>
              <a:gd name="T33" fmla="*/ 116 h 297"/>
              <a:gd name="T34" fmla="*/ 263 w 313"/>
              <a:gd name="T35" fmla="*/ 56 h 297"/>
              <a:gd name="T36" fmla="*/ 268 w 313"/>
              <a:gd name="T37" fmla="*/ 58 h 297"/>
              <a:gd name="T38" fmla="*/ 267 w 313"/>
              <a:gd name="T39" fmla="*/ 63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3" h="297">
                <a:moveTo>
                  <a:pt x="313" y="8"/>
                </a:moveTo>
                <a:cubicBezTo>
                  <a:pt x="313" y="8"/>
                  <a:pt x="295" y="27"/>
                  <a:pt x="206" y="13"/>
                </a:cubicBezTo>
                <a:cubicBezTo>
                  <a:pt x="124" y="0"/>
                  <a:pt x="91" y="15"/>
                  <a:pt x="61" y="45"/>
                </a:cubicBezTo>
                <a:cubicBezTo>
                  <a:pt x="32" y="74"/>
                  <a:pt x="0" y="164"/>
                  <a:pt x="61" y="225"/>
                </a:cubicBezTo>
                <a:cubicBezTo>
                  <a:pt x="71" y="235"/>
                  <a:pt x="25" y="278"/>
                  <a:pt x="25" y="278"/>
                </a:cubicBezTo>
                <a:cubicBezTo>
                  <a:pt x="38" y="297"/>
                  <a:pt x="38" y="297"/>
                  <a:pt x="38" y="297"/>
                </a:cubicBezTo>
                <a:cubicBezTo>
                  <a:pt x="91" y="254"/>
                  <a:pt x="91" y="254"/>
                  <a:pt x="91" y="254"/>
                </a:cubicBezTo>
                <a:cubicBezTo>
                  <a:pt x="91" y="254"/>
                  <a:pt x="123" y="285"/>
                  <a:pt x="169" y="285"/>
                </a:cubicBezTo>
                <a:cubicBezTo>
                  <a:pt x="233" y="285"/>
                  <a:pt x="306" y="258"/>
                  <a:pt x="310" y="162"/>
                </a:cubicBezTo>
                <a:cubicBezTo>
                  <a:pt x="313" y="101"/>
                  <a:pt x="297" y="58"/>
                  <a:pt x="313" y="8"/>
                </a:cubicBezTo>
                <a:close/>
                <a:moveTo>
                  <a:pt x="267" y="63"/>
                </a:moveTo>
                <a:cubicBezTo>
                  <a:pt x="267" y="63"/>
                  <a:pt x="239" y="89"/>
                  <a:pt x="192" y="136"/>
                </a:cubicBezTo>
                <a:cubicBezTo>
                  <a:pt x="150" y="178"/>
                  <a:pt x="101" y="222"/>
                  <a:pt x="101" y="222"/>
                </a:cubicBezTo>
                <a:cubicBezTo>
                  <a:pt x="100" y="223"/>
                  <a:pt x="99" y="223"/>
                  <a:pt x="98" y="223"/>
                </a:cubicBezTo>
                <a:cubicBezTo>
                  <a:pt x="97" y="223"/>
                  <a:pt x="96" y="223"/>
                  <a:pt x="95" y="222"/>
                </a:cubicBezTo>
                <a:cubicBezTo>
                  <a:pt x="94" y="221"/>
                  <a:pt x="94" y="219"/>
                  <a:pt x="95" y="217"/>
                </a:cubicBezTo>
                <a:cubicBezTo>
                  <a:pt x="95" y="217"/>
                  <a:pt x="138" y="148"/>
                  <a:pt x="172" y="116"/>
                </a:cubicBezTo>
                <a:cubicBezTo>
                  <a:pt x="209" y="83"/>
                  <a:pt x="263" y="57"/>
                  <a:pt x="263" y="56"/>
                </a:cubicBezTo>
                <a:cubicBezTo>
                  <a:pt x="265" y="56"/>
                  <a:pt x="267" y="56"/>
                  <a:pt x="268" y="58"/>
                </a:cubicBezTo>
                <a:cubicBezTo>
                  <a:pt x="269" y="59"/>
                  <a:pt x="269" y="62"/>
                  <a:pt x="267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251"/>
          <p:cNvSpPr>
            <a:spLocks noEditPoints="1"/>
          </p:cNvSpPr>
          <p:nvPr/>
        </p:nvSpPr>
        <p:spPr bwMode="auto">
          <a:xfrm>
            <a:off x="7062788" y="3771900"/>
            <a:ext cx="422275" cy="395288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367"/>
          <p:cNvSpPr>
            <a:spLocks noEditPoints="1"/>
          </p:cNvSpPr>
          <p:nvPr/>
        </p:nvSpPr>
        <p:spPr bwMode="auto">
          <a:xfrm>
            <a:off x="5824538" y="2020888"/>
            <a:ext cx="377825" cy="403225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8861048" y="47259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6338511" y="47259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3808830" y="47259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1287880" y="47259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Text Placeholder 32"/>
          <p:cNvSpPr txBox="1"/>
          <p:nvPr/>
        </p:nvSpPr>
        <p:spPr>
          <a:xfrm>
            <a:off x="2448221" y="2394085"/>
            <a:ext cx="3393019" cy="4855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Cotton candy tiramisu sweet. Sesame snaps macaroon pastry powder topping cupcake tiramisu muffin cake</a:t>
            </a:r>
          </a:p>
        </p:txBody>
      </p:sp>
      <p:sp>
        <p:nvSpPr>
          <p:cNvPr id="7" name="Text Placeholder 33"/>
          <p:cNvSpPr txBox="1"/>
          <p:nvPr/>
        </p:nvSpPr>
        <p:spPr>
          <a:xfrm>
            <a:off x="2433936" y="2099335"/>
            <a:ext cx="3406753" cy="3163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Gummies cake icing oat cake jelly chocolate cake</a:t>
            </a:r>
          </a:p>
        </p:txBody>
      </p:sp>
      <p:sp>
        <p:nvSpPr>
          <p:cNvPr id="8" name="Text Placeholder 33"/>
          <p:cNvSpPr txBox="1"/>
          <p:nvPr/>
        </p:nvSpPr>
        <p:spPr>
          <a:xfrm>
            <a:off x="2433936" y="1758024"/>
            <a:ext cx="3406753" cy="42550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商业策略</a:t>
            </a:r>
            <a:endParaRPr lang="en-AU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9" name="Text Placeholder 32"/>
          <p:cNvSpPr txBox="1"/>
          <p:nvPr/>
        </p:nvSpPr>
        <p:spPr>
          <a:xfrm>
            <a:off x="2448221" y="3958887"/>
            <a:ext cx="3393019" cy="4855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Cotton candy tiramisu sweet. Sesame snaps macaroon pastry powder topping cupcake tiramisu muffin cake</a:t>
            </a:r>
          </a:p>
        </p:txBody>
      </p:sp>
      <p:sp>
        <p:nvSpPr>
          <p:cNvPr id="10" name="Text Placeholder 33"/>
          <p:cNvSpPr txBox="1"/>
          <p:nvPr/>
        </p:nvSpPr>
        <p:spPr>
          <a:xfrm>
            <a:off x="2433936" y="3664137"/>
            <a:ext cx="3406753" cy="3163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Gummies cake icing oat cake jelly chocolate cake</a:t>
            </a:r>
          </a:p>
        </p:txBody>
      </p:sp>
      <p:sp>
        <p:nvSpPr>
          <p:cNvPr id="11" name="Text Placeholder 33"/>
          <p:cNvSpPr txBox="1"/>
          <p:nvPr/>
        </p:nvSpPr>
        <p:spPr>
          <a:xfrm>
            <a:off x="2433936" y="3322826"/>
            <a:ext cx="3406753" cy="42550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销售收入</a:t>
            </a:r>
            <a:endParaRPr lang="en-AU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2" name="Text Placeholder 32"/>
          <p:cNvSpPr txBox="1"/>
          <p:nvPr/>
        </p:nvSpPr>
        <p:spPr>
          <a:xfrm>
            <a:off x="7197643" y="2394085"/>
            <a:ext cx="3393019" cy="4855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Cotton candy tiramisu sweet. Sesame snaps macaroon pastry powder topping cupcake tiramisu muffin cake</a:t>
            </a:r>
          </a:p>
        </p:txBody>
      </p:sp>
      <p:sp>
        <p:nvSpPr>
          <p:cNvPr id="13" name="Text Placeholder 33"/>
          <p:cNvSpPr txBox="1"/>
          <p:nvPr/>
        </p:nvSpPr>
        <p:spPr>
          <a:xfrm>
            <a:off x="7183358" y="2099335"/>
            <a:ext cx="3406753" cy="3163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Gummies cake icing oat cake jelly chocolate cake</a:t>
            </a:r>
          </a:p>
        </p:txBody>
      </p:sp>
      <p:sp>
        <p:nvSpPr>
          <p:cNvPr id="14" name="Text Placeholder 33"/>
          <p:cNvSpPr txBox="1"/>
          <p:nvPr/>
        </p:nvSpPr>
        <p:spPr>
          <a:xfrm>
            <a:off x="7183358" y="1758024"/>
            <a:ext cx="3406753" cy="42550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创造性的解决方案</a:t>
            </a:r>
            <a:endParaRPr lang="en-AU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Text Placeholder 32"/>
          <p:cNvSpPr txBox="1"/>
          <p:nvPr/>
        </p:nvSpPr>
        <p:spPr>
          <a:xfrm>
            <a:off x="7197643" y="3958887"/>
            <a:ext cx="3393019" cy="4855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Cotton candy tiramisu sweet. Sesame snaps macaroon pastry powder topping cupcake tiramisu muffin cake</a:t>
            </a:r>
          </a:p>
        </p:txBody>
      </p:sp>
      <p:sp>
        <p:nvSpPr>
          <p:cNvPr id="16" name="Text Placeholder 33"/>
          <p:cNvSpPr txBox="1"/>
          <p:nvPr/>
        </p:nvSpPr>
        <p:spPr>
          <a:xfrm>
            <a:off x="7183358" y="3664137"/>
            <a:ext cx="3406753" cy="3163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Gummies cake icing oat cake jelly chocolate cake</a:t>
            </a:r>
          </a:p>
        </p:txBody>
      </p:sp>
      <p:sp>
        <p:nvSpPr>
          <p:cNvPr id="17" name="Text Placeholder 33"/>
          <p:cNvSpPr txBox="1"/>
          <p:nvPr/>
        </p:nvSpPr>
        <p:spPr>
          <a:xfrm>
            <a:off x="7183358" y="3322826"/>
            <a:ext cx="3406753" cy="42550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商业计划</a:t>
            </a:r>
            <a:endParaRPr lang="en-AU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32"/>
          <p:cNvSpPr txBox="1"/>
          <p:nvPr/>
        </p:nvSpPr>
        <p:spPr>
          <a:xfrm>
            <a:off x="2448221" y="5523689"/>
            <a:ext cx="3393019" cy="4855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Cotton candy tiramisu sweet. Sesame snaps macaroon pastry powder topping cupcake tiramisu muffin cake</a:t>
            </a:r>
          </a:p>
        </p:txBody>
      </p:sp>
      <p:sp>
        <p:nvSpPr>
          <p:cNvPr id="19" name="Text Placeholder 33"/>
          <p:cNvSpPr txBox="1"/>
          <p:nvPr/>
        </p:nvSpPr>
        <p:spPr>
          <a:xfrm>
            <a:off x="2433936" y="5228939"/>
            <a:ext cx="3406753" cy="3163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Gummies cake icing oat cake jelly chocolate cake</a:t>
            </a:r>
          </a:p>
        </p:txBody>
      </p:sp>
      <p:sp>
        <p:nvSpPr>
          <p:cNvPr id="20" name="Text Placeholder 33"/>
          <p:cNvSpPr txBox="1"/>
          <p:nvPr/>
        </p:nvSpPr>
        <p:spPr>
          <a:xfrm>
            <a:off x="2433936" y="4887628"/>
            <a:ext cx="3406753" cy="42550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数据分析</a:t>
            </a:r>
            <a:endParaRPr lang="en-AU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Text Placeholder 32"/>
          <p:cNvSpPr txBox="1"/>
          <p:nvPr/>
        </p:nvSpPr>
        <p:spPr>
          <a:xfrm>
            <a:off x="7197643" y="5523689"/>
            <a:ext cx="3393019" cy="4855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Cotton candy tiramisu sweet. Sesame snaps macaroon pastry powder topping cupcake tiramisu muffin cake</a:t>
            </a:r>
          </a:p>
        </p:txBody>
      </p:sp>
      <p:sp>
        <p:nvSpPr>
          <p:cNvPr id="22" name="Text Placeholder 33"/>
          <p:cNvSpPr txBox="1"/>
          <p:nvPr/>
        </p:nvSpPr>
        <p:spPr>
          <a:xfrm>
            <a:off x="7183358" y="5228939"/>
            <a:ext cx="3406753" cy="31632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A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Gummies cake icing oat cake jelly chocolate cake</a:t>
            </a:r>
          </a:p>
        </p:txBody>
      </p:sp>
      <p:sp>
        <p:nvSpPr>
          <p:cNvPr id="23" name="Text Placeholder 33"/>
          <p:cNvSpPr txBox="1"/>
          <p:nvPr/>
        </p:nvSpPr>
        <p:spPr>
          <a:xfrm>
            <a:off x="7183358" y="4887628"/>
            <a:ext cx="3406753" cy="425502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内容策略</a:t>
            </a:r>
            <a:endParaRPr lang="en-AU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6206326" y="3363271"/>
            <a:ext cx="699076" cy="699074"/>
            <a:chOff x="6206326" y="3363271"/>
            <a:chExt cx="699076" cy="699074"/>
          </a:xfrm>
        </p:grpSpPr>
        <p:sp>
          <p:nvSpPr>
            <p:cNvPr id="25" name="Oval 102"/>
            <p:cNvSpPr/>
            <p:nvPr/>
          </p:nvSpPr>
          <p:spPr>
            <a:xfrm>
              <a:off x="6206326" y="3363271"/>
              <a:ext cx="699076" cy="69907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任意多边形 31"/>
            <p:cNvSpPr/>
            <p:nvPr/>
          </p:nvSpPr>
          <p:spPr>
            <a:xfrm>
              <a:off x="6379448" y="3549963"/>
              <a:ext cx="352832" cy="325691"/>
            </a:xfrm>
            <a:custGeom>
              <a:avLst/>
              <a:gdLst/>
              <a:ahLst/>
              <a:cxnLst/>
              <a:rect l="l" t="t" r="r" b="b"/>
              <a:pathLst>
                <a:path w="566057" h="522514">
                  <a:moveTo>
                    <a:pt x="435429" y="130628"/>
                  </a:moveTo>
                  <a:cubicBezTo>
                    <a:pt x="435429" y="178026"/>
                    <a:pt x="427038" y="220095"/>
                    <a:pt x="410255" y="256835"/>
                  </a:cubicBezTo>
                  <a:cubicBezTo>
                    <a:pt x="442232" y="250258"/>
                    <a:pt x="468936" y="237444"/>
                    <a:pt x="490367" y="218394"/>
                  </a:cubicBezTo>
                  <a:cubicBezTo>
                    <a:pt x="511799" y="199344"/>
                    <a:pt x="522514" y="180975"/>
                    <a:pt x="522514" y="163285"/>
                  </a:cubicBezTo>
                  <a:lnTo>
                    <a:pt x="522514" y="130628"/>
                  </a:lnTo>
                  <a:close/>
                  <a:moveTo>
                    <a:pt x="43543" y="130628"/>
                  </a:moveTo>
                  <a:lnTo>
                    <a:pt x="43543" y="163285"/>
                  </a:lnTo>
                  <a:cubicBezTo>
                    <a:pt x="43543" y="180975"/>
                    <a:pt x="54258" y="199344"/>
                    <a:pt x="75690" y="218394"/>
                  </a:cubicBezTo>
                  <a:cubicBezTo>
                    <a:pt x="97121" y="237444"/>
                    <a:pt x="123825" y="250258"/>
                    <a:pt x="155802" y="256835"/>
                  </a:cubicBezTo>
                  <a:cubicBezTo>
                    <a:pt x="139020" y="220095"/>
                    <a:pt x="130629" y="178026"/>
                    <a:pt x="130629" y="130628"/>
                  </a:cubicBezTo>
                  <a:close/>
                  <a:moveTo>
                    <a:pt x="185057" y="0"/>
                  </a:moveTo>
                  <a:lnTo>
                    <a:pt x="381000" y="0"/>
                  </a:lnTo>
                  <a:cubicBezTo>
                    <a:pt x="395968" y="0"/>
                    <a:pt x="408781" y="5329"/>
                    <a:pt x="419440" y="15988"/>
                  </a:cubicBezTo>
                  <a:cubicBezTo>
                    <a:pt x="430099" y="26647"/>
                    <a:pt x="435429" y="39460"/>
                    <a:pt x="435429" y="54428"/>
                  </a:cubicBezTo>
                  <a:lnTo>
                    <a:pt x="435429" y="87085"/>
                  </a:lnTo>
                  <a:lnTo>
                    <a:pt x="533400" y="87085"/>
                  </a:lnTo>
                  <a:cubicBezTo>
                    <a:pt x="542471" y="87085"/>
                    <a:pt x="550182" y="90260"/>
                    <a:pt x="556532" y="96610"/>
                  </a:cubicBezTo>
                  <a:cubicBezTo>
                    <a:pt x="562882" y="102960"/>
                    <a:pt x="566057" y="110671"/>
                    <a:pt x="566057" y="119743"/>
                  </a:cubicBezTo>
                  <a:lnTo>
                    <a:pt x="566057" y="163285"/>
                  </a:lnTo>
                  <a:cubicBezTo>
                    <a:pt x="566057" y="179387"/>
                    <a:pt x="561351" y="195602"/>
                    <a:pt x="551940" y="211931"/>
                  </a:cubicBezTo>
                  <a:cubicBezTo>
                    <a:pt x="542528" y="228260"/>
                    <a:pt x="529828" y="243001"/>
                    <a:pt x="513840" y="256154"/>
                  </a:cubicBezTo>
                  <a:cubicBezTo>
                    <a:pt x="497851" y="269308"/>
                    <a:pt x="478234" y="280364"/>
                    <a:pt x="454989" y="289322"/>
                  </a:cubicBezTo>
                  <a:cubicBezTo>
                    <a:pt x="431743" y="298280"/>
                    <a:pt x="407307" y="303326"/>
                    <a:pt x="381680" y="304460"/>
                  </a:cubicBezTo>
                  <a:cubicBezTo>
                    <a:pt x="372155" y="316706"/>
                    <a:pt x="361383" y="327478"/>
                    <a:pt x="349363" y="336777"/>
                  </a:cubicBezTo>
                  <a:cubicBezTo>
                    <a:pt x="340746" y="344487"/>
                    <a:pt x="334792" y="352708"/>
                    <a:pt x="331504" y="361439"/>
                  </a:cubicBezTo>
                  <a:cubicBezTo>
                    <a:pt x="328216" y="370171"/>
                    <a:pt x="326571" y="380319"/>
                    <a:pt x="326571" y="391885"/>
                  </a:cubicBezTo>
                  <a:cubicBezTo>
                    <a:pt x="326571" y="404132"/>
                    <a:pt x="330030" y="414451"/>
                    <a:pt x="336947" y="422842"/>
                  </a:cubicBezTo>
                  <a:cubicBezTo>
                    <a:pt x="343864" y="431233"/>
                    <a:pt x="354920" y="435428"/>
                    <a:pt x="370114" y="435428"/>
                  </a:cubicBezTo>
                  <a:cubicBezTo>
                    <a:pt x="387123" y="435428"/>
                    <a:pt x="402261" y="440588"/>
                    <a:pt x="415528" y="450906"/>
                  </a:cubicBezTo>
                  <a:cubicBezTo>
                    <a:pt x="428795" y="461225"/>
                    <a:pt x="435429" y="474209"/>
                    <a:pt x="435429" y="489857"/>
                  </a:cubicBezTo>
                  <a:lnTo>
                    <a:pt x="435429" y="511628"/>
                  </a:lnTo>
                  <a:cubicBezTo>
                    <a:pt x="435429" y="514803"/>
                    <a:pt x="434408" y="517411"/>
                    <a:pt x="432367" y="519452"/>
                  </a:cubicBezTo>
                  <a:cubicBezTo>
                    <a:pt x="430326" y="521494"/>
                    <a:pt x="427718" y="522514"/>
                    <a:pt x="424543" y="522514"/>
                  </a:cubicBezTo>
                  <a:lnTo>
                    <a:pt x="141514" y="522514"/>
                  </a:lnTo>
                  <a:cubicBezTo>
                    <a:pt x="138339" y="522514"/>
                    <a:pt x="135731" y="521494"/>
                    <a:pt x="133690" y="519452"/>
                  </a:cubicBezTo>
                  <a:cubicBezTo>
                    <a:pt x="131649" y="517411"/>
                    <a:pt x="130629" y="514803"/>
                    <a:pt x="130629" y="511628"/>
                  </a:cubicBezTo>
                  <a:lnTo>
                    <a:pt x="130629" y="489857"/>
                  </a:lnTo>
                  <a:cubicBezTo>
                    <a:pt x="130629" y="474209"/>
                    <a:pt x="137262" y="461225"/>
                    <a:pt x="150529" y="450906"/>
                  </a:cubicBezTo>
                  <a:cubicBezTo>
                    <a:pt x="163796" y="440588"/>
                    <a:pt x="178934" y="435428"/>
                    <a:pt x="195943" y="435428"/>
                  </a:cubicBezTo>
                  <a:cubicBezTo>
                    <a:pt x="211138" y="435428"/>
                    <a:pt x="222193" y="431233"/>
                    <a:pt x="229110" y="422842"/>
                  </a:cubicBezTo>
                  <a:cubicBezTo>
                    <a:pt x="236027" y="414451"/>
                    <a:pt x="239486" y="404132"/>
                    <a:pt x="239486" y="391885"/>
                  </a:cubicBezTo>
                  <a:cubicBezTo>
                    <a:pt x="239486" y="380319"/>
                    <a:pt x="237842" y="370171"/>
                    <a:pt x="234553" y="361439"/>
                  </a:cubicBezTo>
                  <a:cubicBezTo>
                    <a:pt x="231265" y="352708"/>
                    <a:pt x="225312" y="344487"/>
                    <a:pt x="216694" y="336777"/>
                  </a:cubicBezTo>
                  <a:cubicBezTo>
                    <a:pt x="204674" y="327478"/>
                    <a:pt x="193902" y="316706"/>
                    <a:pt x="184377" y="304460"/>
                  </a:cubicBezTo>
                  <a:cubicBezTo>
                    <a:pt x="158750" y="303326"/>
                    <a:pt x="134314" y="298280"/>
                    <a:pt x="111068" y="289322"/>
                  </a:cubicBezTo>
                  <a:cubicBezTo>
                    <a:pt x="87823" y="280364"/>
                    <a:pt x="68206" y="269308"/>
                    <a:pt x="52217" y="256154"/>
                  </a:cubicBezTo>
                  <a:cubicBezTo>
                    <a:pt x="36229" y="243001"/>
                    <a:pt x="23529" y="228260"/>
                    <a:pt x="14117" y="211931"/>
                  </a:cubicBezTo>
                  <a:cubicBezTo>
                    <a:pt x="4706" y="195602"/>
                    <a:pt x="0" y="179387"/>
                    <a:pt x="0" y="163285"/>
                  </a:cubicBezTo>
                  <a:lnTo>
                    <a:pt x="0" y="119743"/>
                  </a:lnTo>
                  <a:cubicBezTo>
                    <a:pt x="0" y="110671"/>
                    <a:pt x="3175" y="102960"/>
                    <a:pt x="9525" y="96610"/>
                  </a:cubicBezTo>
                  <a:cubicBezTo>
                    <a:pt x="15875" y="90260"/>
                    <a:pt x="23586" y="87085"/>
                    <a:pt x="32657" y="87085"/>
                  </a:cubicBezTo>
                  <a:lnTo>
                    <a:pt x="130629" y="87085"/>
                  </a:lnTo>
                  <a:lnTo>
                    <a:pt x="130629" y="54428"/>
                  </a:lnTo>
                  <a:cubicBezTo>
                    <a:pt x="130629" y="39460"/>
                    <a:pt x="135958" y="26647"/>
                    <a:pt x="146617" y="15988"/>
                  </a:cubicBezTo>
                  <a:cubicBezTo>
                    <a:pt x="157276" y="5329"/>
                    <a:pt x="170089" y="0"/>
                    <a:pt x="1850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algn="ctr"/>
              <a:endParaRPr lang="en-US" altLang="zh-CN" sz="48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456904" y="1798469"/>
            <a:ext cx="699076" cy="699074"/>
            <a:chOff x="1456904" y="1798469"/>
            <a:chExt cx="699076" cy="699074"/>
          </a:xfrm>
        </p:grpSpPr>
        <p:sp>
          <p:nvSpPr>
            <p:cNvPr id="28" name="Oval 80"/>
            <p:cNvSpPr/>
            <p:nvPr/>
          </p:nvSpPr>
          <p:spPr>
            <a:xfrm>
              <a:off x="1456904" y="1798469"/>
              <a:ext cx="699076" cy="6990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24"/>
            <p:cNvSpPr>
              <a:spLocks noEditPoints="1" noChangeArrowheads="1"/>
            </p:cNvSpPr>
            <p:nvPr/>
          </p:nvSpPr>
          <p:spPr bwMode="auto">
            <a:xfrm>
              <a:off x="1657894" y="1999471"/>
              <a:ext cx="297096" cy="297071"/>
            </a:xfrm>
            <a:custGeom>
              <a:avLst/>
              <a:gdLst>
                <a:gd name="T0" fmla="*/ 3 w 47"/>
                <a:gd name="T1" fmla="*/ 0 h 47"/>
                <a:gd name="T2" fmla="*/ 21 w 47"/>
                <a:gd name="T3" fmla="*/ 0 h 47"/>
                <a:gd name="T4" fmla="*/ 21 w 47"/>
                <a:gd name="T5" fmla="*/ 3 h 47"/>
                <a:gd name="T6" fmla="*/ 3 w 47"/>
                <a:gd name="T7" fmla="*/ 3 h 47"/>
                <a:gd name="T8" fmla="*/ 3 w 47"/>
                <a:gd name="T9" fmla="*/ 0 h 47"/>
                <a:gd name="T10" fmla="*/ 26 w 47"/>
                <a:gd name="T11" fmla="*/ 0 h 47"/>
                <a:gd name="T12" fmla="*/ 44 w 47"/>
                <a:gd name="T13" fmla="*/ 0 h 47"/>
                <a:gd name="T14" fmla="*/ 44 w 47"/>
                <a:gd name="T15" fmla="*/ 3 h 47"/>
                <a:gd name="T16" fmla="*/ 26 w 47"/>
                <a:gd name="T17" fmla="*/ 3 h 47"/>
                <a:gd name="T18" fmla="*/ 26 w 47"/>
                <a:gd name="T19" fmla="*/ 0 h 47"/>
                <a:gd name="T20" fmla="*/ 43 w 47"/>
                <a:gd name="T21" fmla="*/ 15 h 47"/>
                <a:gd name="T22" fmla="*/ 41 w 47"/>
                <a:gd name="T23" fmla="*/ 15 h 47"/>
                <a:gd name="T24" fmla="*/ 41 w 47"/>
                <a:gd name="T25" fmla="*/ 3 h 47"/>
                <a:gd name="T26" fmla="*/ 29 w 47"/>
                <a:gd name="T27" fmla="*/ 3 h 47"/>
                <a:gd name="T28" fmla="*/ 29 w 47"/>
                <a:gd name="T29" fmla="*/ 15 h 47"/>
                <a:gd name="T30" fmla="*/ 18 w 47"/>
                <a:gd name="T31" fmla="*/ 15 h 47"/>
                <a:gd name="T32" fmla="*/ 18 w 47"/>
                <a:gd name="T33" fmla="*/ 3 h 47"/>
                <a:gd name="T34" fmla="*/ 6 w 47"/>
                <a:gd name="T35" fmla="*/ 3 h 47"/>
                <a:gd name="T36" fmla="*/ 6 w 47"/>
                <a:gd name="T37" fmla="*/ 15 h 47"/>
                <a:gd name="T38" fmla="*/ 4 w 47"/>
                <a:gd name="T39" fmla="*/ 15 h 47"/>
                <a:gd name="T40" fmla="*/ 0 w 47"/>
                <a:gd name="T41" fmla="*/ 18 h 47"/>
                <a:gd name="T42" fmla="*/ 0 w 47"/>
                <a:gd name="T43" fmla="*/ 44 h 47"/>
                <a:gd name="T44" fmla="*/ 4 w 47"/>
                <a:gd name="T45" fmla="*/ 47 h 47"/>
                <a:gd name="T46" fmla="*/ 17 w 47"/>
                <a:gd name="T47" fmla="*/ 47 h 47"/>
                <a:gd name="T48" fmla="*/ 21 w 47"/>
                <a:gd name="T49" fmla="*/ 44 h 47"/>
                <a:gd name="T50" fmla="*/ 21 w 47"/>
                <a:gd name="T51" fmla="*/ 27 h 47"/>
                <a:gd name="T52" fmla="*/ 26 w 47"/>
                <a:gd name="T53" fmla="*/ 27 h 47"/>
                <a:gd name="T54" fmla="*/ 26 w 47"/>
                <a:gd name="T55" fmla="*/ 44 h 47"/>
                <a:gd name="T56" fmla="*/ 30 w 47"/>
                <a:gd name="T57" fmla="*/ 47 h 47"/>
                <a:gd name="T58" fmla="*/ 43 w 47"/>
                <a:gd name="T59" fmla="*/ 47 h 47"/>
                <a:gd name="T60" fmla="*/ 47 w 47"/>
                <a:gd name="T61" fmla="*/ 44 h 47"/>
                <a:gd name="T62" fmla="*/ 47 w 47"/>
                <a:gd name="T63" fmla="*/ 18 h 47"/>
                <a:gd name="T64" fmla="*/ 43 w 47"/>
                <a:gd name="T65" fmla="*/ 15 h 47"/>
                <a:gd name="T66" fmla="*/ 16 w 47"/>
                <a:gd name="T67" fmla="*/ 44 h 47"/>
                <a:gd name="T68" fmla="*/ 5 w 47"/>
                <a:gd name="T69" fmla="*/ 44 h 47"/>
                <a:gd name="T70" fmla="*/ 3 w 47"/>
                <a:gd name="T71" fmla="*/ 42 h 47"/>
                <a:gd name="T72" fmla="*/ 5 w 47"/>
                <a:gd name="T73" fmla="*/ 41 h 47"/>
                <a:gd name="T74" fmla="*/ 16 w 47"/>
                <a:gd name="T75" fmla="*/ 41 h 47"/>
                <a:gd name="T76" fmla="*/ 18 w 47"/>
                <a:gd name="T77" fmla="*/ 42 h 47"/>
                <a:gd name="T78" fmla="*/ 16 w 47"/>
                <a:gd name="T79" fmla="*/ 44 h 47"/>
                <a:gd name="T80" fmla="*/ 25 w 47"/>
                <a:gd name="T81" fmla="*/ 24 h 47"/>
                <a:gd name="T82" fmla="*/ 22 w 47"/>
                <a:gd name="T83" fmla="*/ 24 h 47"/>
                <a:gd name="T84" fmla="*/ 21 w 47"/>
                <a:gd name="T85" fmla="*/ 22 h 47"/>
                <a:gd name="T86" fmla="*/ 22 w 47"/>
                <a:gd name="T87" fmla="*/ 21 h 47"/>
                <a:gd name="T88" fmla="*/ 25 w 47"/>
                <a:gd name="T89" fmla="*/ 21 h 47"/>
                <a:gd name="T90" fmla="*/ 26 w 47"/>
                <a:gd name="T91" fmla="*/ 22 h 47"/>
                <a:gd name="T92" fmla="*/ 25 w 47"/>
                <a:gd name="T93" fmla="*/ 24 h 47"/>
                <a:gd name="T94" fmla="*/ 42 w 47"/>
                <a:gd name="T95" fmla="*/ 44 h 47"/>
                <a:gd name="T96" fmla="*/ 31 w 47"/>
                <a:gd name="T97" fmla="*/ 44 h 47"/>
                <a:gd name="T98" fmla="*/ 29 w 47"/>
                <a:gd name="T99" fmla="*/ 42 h 47"/>
                <a:gd name="T100" fmla="*/ 31 w 47"/>
                <a:gd name="T101" fmla="*/ 41 h 47"/>
                <a:gd name="T102" fmla="*/ 42 w 47"/>
                <a:gd name="T103" fmla="*/ 41 h 47"/>
                <a:gd name="T104" fmla="*/ 44 w 47"/>
                <a:gd name="T105" fmla="*/ 42 h 47"/>
                <a:gd name="T106" fmla="*/ 42 w 47"/>
                <a:gd name="T107" fmla="*/ 44 h 4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7"/>
                <a:gd name="T163" fmla="*/ 0 h 47"/>
                <a:gd name="T164" fmla="*/ 47 w 47"/>
                <a:gd name="T165" fmla="*/ 47 h 47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7" h="47">
                  <a:moveTo>
                    <a:pt x="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3" y="3"/>
                    <a:pt x="3" y="3"/>
                    <a:pt x="3" y="3"/>
                  </a:cubicBezTo>
                  <a:lnTo>
                    <a:pt x="3" y="0"/>
                  </a:lnTo>
                  <a:close/>
                  <a:moveTo>
                    <a:pt x="2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26" y="3"/>
                    <a:pt x="26" y="3"/>
                    <a:pt x="26" y="3"/>
                  </a:cubicBezTo>
                  <a:lnTo>
                    <a:pt x="26" y="0"/>
                  </a:lnTo>
                  <a:close/>
                  <a:moveTo>
                    <a:pt x="43" y="15"/>
                  </a:moveTo>
                  <a:cubicBezTo>
                    <a:pt x="41" y="15"/>
                    <a:pt x="41" y="15"/>
                    <a:pt x="41" y="15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5"/>
                    <a:pt x="0" y="16"/>
                    <a:pt x="0" y="1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2" y="47"/>
                    <a:pt x="4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9" y="47"/>
                    <a:pt x="21" y="45"/>
                    <a:pt x="21" y="44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8" y="47"/>
                    <a:pt x="30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5" y="47"/>
                    <a:pt x="47" y="45"/>
                    <a:pt x="47" y="44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7" y="16"/>
                    <a:pt x="45" y="15"/>
                    <a:pt x="43" y="15"/>
                  </a:cubicBezTo>
                  <a:close/>
                  <a:moveTo>
                    <a:pt x="16" y="44"/>
                  </a:move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3" y="43"/>
                    <a:pt x="3" y="42"/>
                  </a:cubicBezTo>
                  <a:cubicBezTo>
                    <a:pt x="3" y="42"/>
                    <a:pt x="4" y="41"/>
                    <a:pt x="5" y="41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7" y="41"/>
                    <a:pt x="18" y="42"/>
                    <a:pt x="18" y="42"/>
                  </a:cubicBezTo>
                  <a:cubicBezTo>
                    <a:pt x="18" y="43"/>
                    <a:pt x="17" y="44"/>
                    <a:pt x="16" y="44"/>
                  </a:cubicBezTo>
                  <a:close/>
                  <a:moveTo>
                    <a:pt x="25" y="24"/>
                  </a:move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3"/>
                    <a:pt x="21" y="22"/>
                  </a:cubicBezTo>
                  <a:cubicBezTo>
                    <a:pt x="21" y="21"/>
                    <a:pt x="21" y="21"/>
                    <a:pt x="22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21"/>
                    <a:pt x="26" y="21"/>
                    <a:pt x="26" y="22"/>
                  </a:cubicBezTo>
                  <a:cubicBezTo>
                    <a:pt x="26" y="23"/>
                    <a:pt x="26" y="24"/>
                    <a:pt x="25" y="24"/>
                  </a:cubicBezTo>
                  <a:close/>
                  <a:moveTo>
                    <a:pt x="42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29" y="43"/>
                    <a:pt x="29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4" y="42"/>
                    <a:pt x="44" y="42"/>
                  </a:cubicBezTo>
                  <a:cubicBezTo>
                    <a:pt x="44" y="43"/>
                    <a:pt x="43" y="44"/>
                    <a:pt x="42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206326" y="4928073"/>
            <a:ext cx="699076" cy="699074"/>
            <a:chOff x="6206326" y="4928073"/>
            <a:chExt cx="699076" cy="699074"/>
          </a:xfrm>
        </p:grpSpPr>
        <p:sp>
          <p:nvSpPr>
            <p:cNvPr id="31" name="Oval 110"/>
            <p:cNvSpPr/>
            <p:nvPr/>
          </p:nvSpPr>
          <p:spPr>
            <a:xfrm>
              <a:off x="6206326" y="4928073"/>
              <a:ext cx="699076" cy="69907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123"/>
            <p:cNvSpPr>
              <a:spLocks noEditPoints="1" noChangeArrowheads="1"/>
            </p:cNvSpPr>
            <p:nvPr/>
          </p:nvSpPr>
          <p:spPr bwMode="auto">
            <a:xfrm>
              <a:off x="6391800" y="5105201"/>
              <a:ext cx="328128" cy="344819"/>
            </a:xfrm>
            <a:custGeom>
              <a:avLst/>
              <a:gdLst>
                <a:gd name="T0" fmla="*/ 41 w 96"/>
                <a:gd name="T1" fmla="*/ 6 h 101"/>
                <a:gd name="T2" fmla="*/ 42 w 96"/>
                <a:gd name="T3" fmla="*/ 2 h 101"/>
                <a:gd name="T4" fmla="*/ 36 w 96"/>
                <a:gd name="T5" fmla="*/ 0 h 101"/>
                <a:gd name="T6" fmla="*/ 35 w 96"/>
                <a:gd name="T7" fmla="*/ 7 h 101"/>
                <a:gd name="T8" fmla="*/ 0 w 96"/>
                <a:gd name="T9" fmla="*/ 54 h 101"/>
                <a:gd name="T10" fmla="*/ 96 w 96"/>
                <a:gd name="T11" fmla="*/ 54 h 101"/>
                <a:gd name="T12" fmla="*/ 33 w 96"/>
                <a:gd name="T13" fmla="*/ 4 h 101"/>
                <a:gd name="T14" fmla="*/ 38 w 96"/>
                <a:gd name="T15" fmla="*/ 1 h 101"/>
                <a:gd name="T16" fmla="*/ 40 w 96"/>
                <a:gd name="T17" fmla="*/ 5 h 101"/>
                <a:gd name="T18" fmla="*/ 35 w 96"/>
                <a:gd name="T19" fmla="*/ 6 h 101"/>
                <a:gd name="T20" fmla="*/ 73 w 96"/>
                <a:gd name="T21" fmla="*/ 79 h 101"/>
                <a:gd name="T22" fmla="*/ 54 w 96"/>
                <a:gd name="T23" fmla="*/ 81 h 101"/>
                <a:gd name="T24" fmla="*/ 48 w 96"/>
                <a:gd name="T25" fmla="*/ 90 h 101"/>
                <a:gd name="T26" fmla="*/ 13 w 96"/>
                <a:gd name="T27" fmla="*/ 64 h 101"/>
                <a:gd name="T28" fmla="*/ 12 w 96"/>
                <a:gd name="T29" fmla="*/ 58 h 101"/>
                <a:gd name="T30" fmla="*/ 22 w 96"/>
                <a:gd name="T31" fmla="*/ 28 h 101"/>
                <a:gd name="T32" fmla="*/ 42 w 96"/>
                <a:gd name="T33" fmla="*/ 26 h 101"/>
                <a:gd name="T34" fmla="*/ 48 w 96"/>
                <a:gd name="T35" fmla="*/ 17 h 101"/>
                <a:gd name="T36" fmla="*/ 83 w 96"/>
                <a:gd name="T37" fmla="*/ 43 h 101"/>
                <a:gd name="T38" fmla="*/ 84 w 96"/>
                <a:gd name="T39" fmla="*/ 49 h 101"/>
                <a:gd name="T40" fmla="*/ 73 w 96"/>
                <a:gd name="T41" fmla="*/ 79 h 101"/>
                <a:gd name="T42" fmla="*/ 53 w 96"/>
                <a:gd name="T43" fmla="*/ 44 h 101"/>
                <a:gd name="T44" fmla="*/ 43 w 96"/>
                <a:gd name="T45" fmla="*/ 32 h 101"/>
                <a:gd name="T46" fmla="*/ 40 w 96"/>
                <a:gd name="T47" fmla="*/ 46 h 101"/>
                <a:gd name="T48" fmla="*/ 38 w 96"/>
                <a:gd name="T49" fmla="*/ 49 h 101"/>
                <a:gd name="T50" fmla="*/ 26 w 96"/>
                <a:gd name="T51" fmla="*/ 58 h 101"/>
                <a:gd name="T52" fmla="*/ 38 w 96"/>
                <a:gd name="T53" fmla="*/ 59 h 101"/>
                <a:gd name="T54" fmla="*/ 43 w 96"/>
                <a:gd name="T55" fmla="*/ 63 h 101"/>
                <a:gd name="T56" fmla="*/ 53 w 96"/>
                <a:gd name="T57" fmla="*/ 75 h 101"/>
                <a:gd name="T58" fmla="*/ 56 w 96"/>
                <a:gd name="T59" fmla="*/ 61 h 101"/>
                <a:gd name="T60" fmla="*/ 58 w 96"/>
                <a:gd name="T61" fmla="*/ 58 h 101"/>
                <a:gd name="T62" fmla="*/ 70 w 96"/>
                <a:gd name="T63" fmla="*/ 49 h 101"/>
                <a:gd name="T64" fmla="*/ 58 w 96"/>
                <a:gd name="T65" fmla="*/ 48 h 101"/>
                <a:gd name="T66" fmla="*/ 48 w 96"/>
                <a:gd name="T67" fmla="*/ 44 h 101"/>
                <a:gd name="T68" fmla="*/ 48 w 96"/>
                <a:gd name="T69" fmla="*/ 44 h 101"/>
                <a:gd name="T70" fmla="*/ 48 w 96"/>
                <a:gd name="T71" fmla="*/ 44 h 101"/>
                <a:gd name="T72" fmla="*/ 49 w 96"/>
                <a:gd name="T73" fmla="*/ 44 h 101"/>
                <a:gd name="T74" fmla="*/ 52 w 96"/>
                <a:gd name="T75" fmla="*/ 45 h 101"/>
                <a:gd name="T76" fmla="*/ 39 w 96"/>
                <a:gd name="T77" fmla="*/ 57 h 101"/>
                <a:gd name="T78" fmla="*/ 46 w 96"/>
                <a:gd name="T79" fmla="*/ 44 h 101"/>
                <a:gd name="T80" fmla="*/ 53 w 96"/>
                <a:gd name="T81" fmla="*/ 62 h 101"/>
                <a:gd name="T82" fmla="*/ 50 w 96"/>
                <a:gd name="T83" fmla="*/ 63 h 101"/>
                <a:gd name="T84" fmla="*/ 47 w 96"/>
                <a:gd name="T85" fmla="*/ 63 h 101"/>
                <a:gd name="T86" fmla="*/ 47 w 96"/>
                <a:gd name="T87" fmla="*/ 63 h 101"/>
                <a:gd name="T88" fmla="*/ 51 w 96"/>
                <a:gd name="T89" fmla="*/ 57 h 101"/>
                <a:gd name="T90" fmla="*/ 57 w 96"/>
                <a:gd name="T91" fmla="*/ 52 h 10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6"/>
                <a:gd name="T139" fmla="*/ 0 h 101"/>
                <a:gd name="T140" fmla="*/ 96 w 96"/>
                <a:gd name="T141" fmla="*/ 101 h 10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6" h="101">
                  <a:moveTo>
                    <a:pt x="48" y="6"/>
                  </a:moveTo>
                  <a:cubicBezTo>
                    <a:pt x="46" y="6"/>
                    <a:pt x="43" y="6"/>
                    <a:pt x="41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5"/>
                    <a:pt x="43" y="4"/>
                    <a:pt x="42" y="2"/>
                  </a:cubicBezTo>
                  <a:cubicBezTo>
                    <a:pt x="42" y="1"/>
                    <a:pt x="40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3" y="0"/>
                    <a:pt x="31" y="3"/>
                    <a:pt x="32" y="5"/>
                  </a:cubicBezTo>
                  <a:cubicBezTo>
                    <a:pt x="32" y="6"/>
                    <a:pt x="33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15" y="13"/>
                    <a:pt x="0" y="32"/>
                    <a:pt x="0" y="54"/>
                  </a:cubicBezTo>
                  <a:cubicBezTo>
                    <a:pt x="0" y="80"/>
                    <a:pt x="22" y="101"/>
                    <a:pt x="48" y="101"/>
                  </a:cubicBezTo>
                  <a:cubicBezTo>
                    <a:pt x="74" y="101"/>
                    <a:pt x="96" y="80"/>
                    <a:pt x="96" y="54"/>
                  </a:cubicBezTo>
                  <a:cubicBezTo>
                    <a:pt x="96" y="27"/>
                    <a:pt x="74" y="6"/>
                    <a:pt x="48" y="6"/>
                  </a:cubicBezTo>
                  <a:close/>
                  <a:moveTo>
                    <a:pt x="33" y="4"/>
                  </a:moveTo>
                  <a:cubicBezTo>
                    <a:pt x="33" y="3"/>
                    <a:pt x="35" y="2"/>
                    <a:pt x="37" y="1"/>
                  </a:cubicBezTo>
                  <a:cubicBezTo>
                    <a:pt x="37" y="1"/>
                    <a:pt x="37" y="1"/>
                    <a:pt x="38" y="1"/>
                  </a:cubicBezTo>
                  <a:cubicBezTo>
                    <a:pt x="39" y="1"/>
                    <a:pt x="41" y="2"/>
                    <a:pt x="41" y="3"/>
                  </a:cubicBezTo>
                  <a:cubicBezTo>
                    <a:pt x="41" y="4"/>
                    <a:pt x="41" y="4"/>
                    <a:pt x="40" y="5"/>
                  </a:cubicBezTo>
                  <a:cubicBezTo>
                    <a:pt x="39" y="4"/>
                    <a:pt x="38" y="4"/>
                    <a:pt x="37" y="4"/>
                  </a:cubicBezTo>
                  <a:cubicBezTo>
                    <a:pt x="36" y="5"/>
                    <a:pt x="36" y="5"/>
                    <a:pt x="35" y="6"/>
                  </a:cubicBezTo>
                  <a:cubicBezTo>
                    <a:pt x="34" y="6"/>
                    <a:pt x="33" y="5"/>
                    <a:pt x="33" y="4"/>
                  </a:cubicBezTo>
                  <a:close/>
                  <a:moveTo>
                    <a:pt x="73" y="79"/>
                  </a:moveTo>
                  <a:cubicBezTo>
                    <a:pt x="69" y="84"/>
                    <a:pt x="64" y="87"/>
                    <a:pt x="58" y="88"/>
                  </a:cubicBezTo>
                  <a:cubicBezTo>
                    <a:pt x="54" y="81"/>
                    <a:pt x="54" y="81"/>
                    <a:pt x="54" y="8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1" y="90"/>
                    <a:pt x="50" y="90"/>
                    <a:pt x="48" y="90"/>
                  </a:cubicBezTo>
                  <a:cubicBezTo>
                    <a:pt x="38" y="90"/>
                    <a:pt x="29" y="86"/>
                    <a:pt x="22" y="79"/>
                  </a:cubicBezTo>
                  <a:cubicBezTo>
                    <a:pt x="18" y="75"/>
                    <a:pt x="15" y="70"/>
                    <a:pt x="13" y="64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7"/>
                    <a:pt x="12" y="55"/>
                    <a:pt x="12" y="54"/>
                  </a:cubicBezTo>
                  <a:cubicBezTo>
                    <a:pt x="12" y="44"/>
                    <a:pt x="15" y="35"/>
                    <a:pt x="22" y="28"/>
                  </a:cubicBezTo>
                  <a:cubicBezTo>
                    <a:pt x="27" y="24"/>
                    <a:pt x="32" y="21"/>
                    <a:pt x="38" y="19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5" y="18"/>
                    <a:pt x="46" y="17"/>
                    <a:pt x="48" y="17"/>
                  </a:cubicBezTo>
                  <a:cubicBezTo>
                    <a:pt x="58" y="17"/>
                    <a:pt x="67" y="21"/>
                    <a:pt x="73" y="28"/>
                  </a:cubicBezTo>
                  <a:cubicBezTo>
                    <a:pt x="78" y="32"/>
                    <a:pt x="81" y="38"/>
                    <a:pt x="83" y="43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84" y="49"/>
                    <a:pt x="84" y="49"/>
                    <a:pt x="84" y="49"/>
                  </a:cubicBezTo>
                  <a:cubicBezTo>
                    <a:pt x="84" y="50"/>
                    <a:pt x="84" y="52"/>
                    <a:pt x="84" y="54"/>
                  </a:cubicBezTo>
                  <a:cubicBezTo>
                    <a:pt x="84" y="63"/>
                    <a:pt x="80" y="72"/>
                    <a:pt x="73" y="79"/>
                  </a:cubicBezTo>
                  <a:close/>
                  <a:moveTo>
                    <a:pt x="73" y="29"/>
                  </a:moveTo>
                  <a:cubicBezTo>
                    <a:pt x="53" y="44"/>
                    <a:pt x="53" y="44"/>
                    <a:pt x="53" y="44"/>
                  </a:cubicBezTo>
                  <a:cubicBezTo>
                    <a:pt x="52" y="43"/>
                    <a:pt x="50" y="43"/>
                    <a:pt x="48" y="4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4"/>
                    <a:pt x="40" y="45"/>
                    <a:pt x="40" y="46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8" y="49"/>
                    <a:pt x="38" y="49"/>
                    <a:pt x="38" y="49"/>
                  </a:cubicBezTo>
                  <a:cubicBezTo>
                    <a:pt x="37" y="50"/>
                    <a:pt x="37" y="52"/>
                    <a:pt x="37" y="53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4"/>
                    <a:pt x="46" y="65"/>
                    <a:pt x="47" y="6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4" y="63"/>
                    <a:pt x="55" y="62"/>
                    <a:pt x="56" y="61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6"/>
                    <a:pt x="59" y="54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8" y="49"/>
                    <a:pt x="58" y="49"/>
                    <a:pt x="58" y="48"/>
                  </a:cubicBezTo>
                  <a:lnTo>
                    <a:pt x="73" y="29"/>
                  </a:lnTo>
                  <a:close/>
                  <a:moveTo>
                    <a:pt x="48" y="44"/>
                  </a:moveTo>
                  <a:cubicBezTo>
                    <a:pt x="48" y="44"/>
                    <a:pt x="48" y="44"/>
                    <a:pt x="48" y="44"/>
                  </a:cubicBezTo>
                  <a:cubicBezTo>
                    <a:pt x="48" y="44"/>
                    <a:pt x="48" y="44"/>
                    <a:pt x="48" y="44"/>
                  </a:cubicBezTo>
                  <a:close/>
                  <a:moveTo>
                    <a:pt x="46" y="44"/>
                  </a:moveTo>
                  <a:cubicBezTo>
                    <a:pt x="47" y="44"/>
                    <a:pt x="47" y="44"/>
                    <a:pt x="48" y="44"/>
                  </a:cubicBezTo>
                  <a:cubicBezTo>
                    <a:pt x="48" y="44"/>
                    <a:pt x="49" y="44"/>
                    <a:pt x="49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50" y="44"/>
                    <a:pt x="51" y="44"/>
                    <a:pt x="52" y="45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7"/>
                    <a:pt x="39" y="56"/>
                    <a:pt x="39" y="56"/>
                  </a:cubicBezTo>
                  <a:cubicBezTo>
                    <a:pt x="37" y="50"/>
                    <a:pt x="41" y="45"/>
                    <a:pt x="46" y="44"/>
                  </a:cubicBezTo>
                  <a:close/>
                  <a:moveTo>
                    <a:pt x="53" y="62"/>
                  </a:moveTo>
                  <a:cubicBezTo>
                    <a:pt x="53" y="62"/>
                    <a:pt x="53" y="62"/>
                    <a:pt x="53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2" y="62"/>
                    <a:pt x="51" y="63"/>
                    <a:pt x="50" y="63"/>
                  </a:cubicBezTo>
                  <a:cubicBezTo>
                    <a:pt x="49" y="63"/>
                    <a:pt x="49" y="63"/>
                    <a:pt x="48" y="63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6" y="63"/>
                    <a:pt x="45" y="63"/>
                    <a:pt x="44" y="62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7" y="50"/>
                    <a:pt x="57" y="51"/>
                    <a:pt x="57" y="52"/>
                  </a:cubicBezTo>
                  <a:cubicBezTo>
                    <a:pt x="58" y="56"/>
                    <a:pt x="56" y="60"/>
                    <a:pt x="53" y="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456904" y="3363271"/>
            <a:ext cx="699076" cy="699074"/>
            <a:chOff x="1456904" y="3363271"/>
            <a:chExt cx="699076" cy="699074"/>
          </a:xfrm>
        </p:grpSpPr>
        <p:sp>
          <p:nvSpPr>
            <p:cNvPr id="34" name="Oval 92"/>
            <p:cNvSpPr/>
            <p:nvPr/>
          </p:nvSpPr>
          <p:spPr>
            <a:xfrm>
              <a:off x="1456904" y="3363271"/>
              <a:ext cx="699076" cy="6990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205"/>
            <p:cNvSpPr>
              <a:spLocks noEditPoints="1" noChangeArrowheads="1"/>
            </p:cNvSpPr>
            <p:nvPr/>
          </p:nvSpPr>
          <p:spPr bwMode="auto">
            <a:xfrm>
              <a:off x="1642408" y="3530042"/>
              <a:ext cx="328069" cy="365533"/>
            </a:xfrm>
            <a:custGeom>
              <a:avLst/>
              <a:gdLst>
                <a:gd name="T0" fmla="*/ 34 w 43"/>
                <a:gd name="T1" fmla="*/ 15 h 48"/>
                <a:gd name="T2" fmla="*/ 36 w 43"/>
                <a:gd name="T3" fmla="*/ 12 h 48"/>
                <a:gd name="T4" fmla="*/ 39 w 43"/>
                <a:gd name="T5" fmla="*/ 7 h 48"/>
                <a:gd name="T6" fmla="*/ 38 w 43"/>
                <a:gd name="T7" fmla="*/ 1 h 48"/>
                <a:gd name="T8" fmla="*/ 34 w 43"/>
                <a:gd name="T9" fmla="*/ 0 h 48"/>
                <a:gd name="T10" fmla="*/ 27 w 43"/>
                <a:gd name="T11" fmla="*/ 3 h 48"/>
                <a:gd name="T12" fmla="*/ 21 w 43"/>
                <a:gd name="T13" fmla="*/ 14 h 48"/>
                <a:gd name="T14" fmla="*/ 16 w 43"/>
                <a:gd name="T15" fmla="*/ 3 h 48"/>
                <a:gd name="T16" fmla="*/ 10 w 43"/>
                <a:gd name="T17" fmla="*/ 1 h 48"/>
                <a:gd name="T18" fmla="*/ 6 w 43"/>
                <a:gd name="T19" fmla="*/ 3 h 48"/>
                <a:gd name="T20" fmla="*/ 7 w 43"/>
                <a:gd name="T21" fmla="*/ 12 h 48"/>
                <a:gd name="T22" fmla="*/ 10 w 43"/>
                <a:gd name="T23" fmla="*/ 15 h 48"/>
                <a:gd name="T24" fmla="*/ 0 w 43"/>
                <a:gd name="T25" fmla="*/ 15 h 48"/>
                <a:gd name="T26" fmla="*/ 0 w 43"/>
                <a:gd name="T27" fmla="*/ 27 h 48"/>
                <a:gd name="T28" fmla="*/ 3 w 43"/>
                <a:gd name="T29" fmla="*/ 27 h 48"/>
                <a:gd name="T30" fmla="*/ 3 w 43"/>
                <a:gd name="T31" fmla="*/ 48 h 48"/>
                <a:gd name="T32" fmla="*/ 40 w 43"/>
                <a:gd name="T33" fmla="*/ 48 h 48"/>
                <a:gd name="T34" fmla="*/ 40 w 43"/>
                <a:gd name="T35" fmla="*/ 27 h 48"/>
                <a:gd name="T36" fmla="*/ 43 w 43"/>
                <a:gd name="T37" fmla="*/ 27 h 48"/>
                <a:gd name="T38" fmla="*/ 43 w 43"/>
                <a:gd name="T39" fmla="*/ 15 h 48"/>
                <a:gd name="T40" fmla="*/ 34 w 43"/>
                <a:gd name="T41" fmla="*/ 15 h 48"/>
                <a:gd name="T42" fmla="*/ 29 w 43"/>
                <a:gd name="T43" fmla="*/ 5 h 48"/>
                <a:gd name="T44" fmla="*/ 34 w 43"/>
                <a:gd name="T45" fmla="*/ 3 h 48"/>
                <a:gd name="T46" fmla="*/ 35 w 43"/>
                <a:gd name="T47" fmla="*/ 4 h 48"/>
                <a:gd name="T48" fmla="*/ 34 w 43"/>
                <a:gd name="T49" fmla="*/ 10 h 48"/>
                <a:gd name="T50" fmla="*/ 27 w 43"/>
                <a:gd name="T51" fmla="*/ 15 h 48"/>
                <a:gd name="T52" fmla="*/ 24 w 43"/>
                <a:gd name="T53" fmla="*/ 15 h 48"/>
                <a:gd name="T54" fmla="*/ 29 w 43"/>
                <a:gd name="T55" fmla="*/ 5 h 48"/>
                <a:gd name="T56" fmla="*/ 8 w 43"/>
                <a:gd name="T57" fmla="*/ 7 h 48"/>
                <a:gd name="T58" fmla="*/ 9 w 43"/>
                <a:gd name="T59" fmla="*/ 5 h 48"/>
                <a:gd name="T60" fmla="*/ 10 w 43"/>
                <a:gd name="T61" fmla="*/ 4 h 48"/>
                <a:gd name="T62" fmla="*/ 10 w 43"/>
                <a:gd name="T63" fmla="*/ 4 h 48"/>
                <a:gd name="T64" fmla="*/ 13 w 43"/>
                <a:gd name="T65" fmla="*/ 6 h 48"/>
                <a:gd name="T66" fmla="*/ 17 w 43"/>
                <a:gd name="T67" fmla="*/ 13 h 48"/>
                <a:gd name="T68" fmla="*/ 17 w 43"/>
                <a:gd name="T69" fmla="*/ 13 h 48"/>
                <a:gd name="T70" fmla="*/ 17 w 43"/>
                <a:gd name="T71" fmla="*/ 13 h 48"/>
                <a:gd name="T72" fmla="*/ 9 w 43"/>
                <a:gd name="T73" fmla="*/ 10 h 48"/>
                <a:gd name="T74" fmla="*/ 8 w 43"/>
                <a:gd name="T75" fmla="*/ 7 h 48"/>
                <a:gd name="T76" fmla="*/ 18 w 43"/>
                <a:gd name="T77" fmla="*/ 45 h 48"/>
                <a:gd name="T78" fmla="*/ 6 w 43"/>
                <a:gd name="T79" fmla="*/ 45 h 48"/>
                <a:gd name="T80" fmla="*/ 6 w 43"/>
                <a:gd name="T81" fmla="*/ 25 h 48"/>
                <a:gd name="T82" fmla="*/ 18 w 43"/>
                <a:gd name="T83" fmla="*/ 25 h 48"/>
                <a:gd name="T84" fmla="*/ 18 w 43"/>
                <a:gd name="T85" fmla="*/ 45 h 48"/>
                <a:gd name="T86" fmla="*/ 18 w 43"/>
                <a:gd name="T87" fmla="*/ 24 h 48"/>
                <a:gd name="T88" fmla="*/ 3 w 43"/>
                <a:gd name="T89" fmla="*/ 24 h 48"/>
                <a:gd name="T90" fmla="*/ 3 w 43"/>
                <a:gd name="T91" fmla="*/ 18 h 48"/>
                <a:gd name="T92" fmla="*/ 18 w 43"/>
                <a:gd name="T93" fmla="*/ 18 h 48"/>
                <a:gd name="T94" fmla="*/ 18 w 43"/>
                <a:gd name="T95" fmla="*/ 24 h 48"/>
                <a:gd name="T96" fmla="*/ 37 w 43"/>
                <a:gd name="T97" fmla="*/ 45 h 48"/>
                <a:gd name="T98" fmla="*/ 25 w 43"/>
                <a:gd name="T99" fmla="*/ 45 h 48"/>
                <a:gd name="T100" fmla="*/ 25 w 43"/>
                <a:gd name="T101" fmla="*/ 25 h 48"/>
                <a:gd name="T102" fmla="*/ 37 w 43"/>
                <a:gd name="T103" fmla="*/ 25 h 48"/>
                <a:gd name="T104" fmla="*/ 37 w 43"/>
                <a:gd name="T105" fmla="*/ 45 h 48"/>
                <a:gd name="T106" fmla="*/ 40 w 43"/>
                <a:gd name="T107" fmla="*/ 24 h 48"/>
                <a:gd name="T108" fmla="*/ 25 w 43"/>
                <a:gd name="T109" fmla="*/ 24 h 48"/>
                <a:gd name="T110" fmla="*/ 25 w 43"/>
                <a:gd name="T111" fmla="*/ 18 h 48"/>
                <a:gd name="T112" fmla="*/ 40 w 43"/>
                <a:gd name="T113" fmla="*/ 18 h 48"/>
                <a:gd name="T114" fmla="*/ 40 w 43"/>
                <a:gd name="T115" fmla="*/ 24 h 4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3"/>
                <a:gd name="T175" fmla="*/ 0 h 48"/>
                <a:gd name="T176" fmla="*/ 43 w 43"/>
                <a:gd name="T177" fmla="*/ 48 h 4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3" h="48">
                  <a:moveTo>
                    <a:pt x="34" y="15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8" y="11"/>
                    <a:pt x="39" y="9"/>
                    <a:pt x="39" y="7"/>
                  </a:cubicBezTo>
                  <a:cubicBezTo>
                    <a:pt x="40" y="5"/>
                    <a:pt x="39" y="3"/>
                    <a:pt x="38" y="1"/>
                  </a:cubicBezTo>
                  <a:cubicBezTo>
                    <a:pt x="37" y="0"/>
                    <a:pt x="35" y="0"/>
                    <a:pt x="34" y="0"/>
                  </a:cubicBezTo>
                  <a:cubicBezTo>
                    <a:pt x="31" y="0"/>
                    <a:pt x="29" y="1"/>
                    <a:pt x="27" y="3"/>
                  </a:cubicBezTo>
                  <a:cubicBezTo>
                    <a:pt x="24" y="6"/>
                    <a:pt x="22" y="10"/>
                    <a:pt x="21" y="14"/>
                  </a:cubicBezTo>
                  <a:cubicBezTo>
                    <a:pt x="20" y="10"/>
                    <a:pt x="19" y="6"/>
                    <a:pt x="16" y="3"/>
                  </a:cubicBezTo>
                  <a:cubicBezTo>
                    <a:pt x="14" y="2"/>
                    <a:pt x="12" y="1"/>
                    <a:pt x="10" y="1"/>
                  </a:cubicBezTo>
                  <a:cubicBezTo>
                    <a:pt x="9" y="1"/>
                    <a:pt x="7" y="1"/>
                    <a:pt x="6" y="3"/>
                  </a:cubicBezTo>
                  <a:cubicBezTo>
                    <a:pt x="4" y="5"/>
                    <a:pt x="4" y="9"/>
                    <a:pt x="7" y="12"/>
                  </a:cubicBezTo>
                  <a:cubicBezTo>
                    <a:pt x="8" y="13"/>
                    <a:pt x="9" y="14"/>
                    <a:pt x="1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15"/>
                    <a:pt x="43" y="15"/>
                    <a:pt x="43" y="15"/>
                  </a:cubicBezTo>
                  <a:lnTo>
                    <a:pt x="34" y="15"/>
                  </a:lnTo>
                  <a:close/>
                  <a:moveTo>
                    <a:pt x="29" y="5"/>
                  </a:moveTo>
                  <a:cubicBezTo>
                    <a:pt x="31" y="4"/>
                    <a:pt x="32" y="3"/>
                    <a:pt x="34" y="3"/>
                  </a:cubicBezTo>
                  <a:cubicBezTo>
                    <a:pt x="34" y="3"/>
                    <a:pt x="35" y="3"/>
                    <a:pt x="35" y="4"/>
                  </a:cubicBezTo>
                  <a:cubicBezTo>
                    <a:pt x="37" y="5"/>
                    <a:pt x="36" y="8"/>
                    <a:pt x="34" y="10"/>
                  </a:cubicBezTo>
                  <a:cubicBezTo>
                    <a:pt x="32" y="12"/>
                    <a:pt x="29" y="14"/>
                    <a:pt x="27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5" y="12"/>
                    <a:pt x="27" y="8"/>
                    <a:pt x="29" y="5"/>
                  </a:cubicBezTo>
                  <a:close/>
                  <a:moveTo>
                    <a:pt x="8" y="7"/>
                  </a:moveTo>
                  <a:cubicBezTo>
                    <a:pt x="8" y="6"/>
                    <a:pt x="8" y="6"/>
                    <a:pt x="9" y="5"/>
                  </a:cubicBezTo>
                  <a:cubicBezTo>
                    <a:pt x="9" y="5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2" y="5"/>
                    <a:pt x="13" y="6"/>
                  </a:cubicBezTo>
                  <a:cubicBezTo>
                    <a:pt x="15" y="7"/>
                    <a:pt x="16" y="10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4" y="13"/>
                    <a:pt x="11" y="11"/>
                    <a:pt x="9" y="10"/>
                  </a:cubicBezTo>
                  <a:cubicBezTo>
                    <a:pt x="9" y="9"/>
                    <a:pt x="8" y="8"/>
                    <a:pt x="8" y="7"/>
                  </a:cubicBezTo>
                  <a:close/>
                  <a:moveTo>
                    <a:pt x="18" y="45"/>
                  </a:moveTo>
                  <a:cubicBezTo>
                    <a:pt x="6" y="45"/>
                    <a:pt x="6" y="45"/>
                    <a:pt x="6" y="4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8" y="25"/>
                    <a:pt x="18" y="25"/>
                    <a:pt x="18" y="25"/>
                  </a:cubicBezTo>
                  <a:lnTo>
                    <a:pt x="18" y="45"/>
                  </a:lnTo>
                  <a:close/>
                  <a:moveTo>
                    <a:pt x="18" y="24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8" y="18"/>
                    <a:pt x="18" y="18"/>
                    <a:pt x="18" y="18"/>
                  </a:cubicBezTo>
                  <a:lnTo>
                    <a:pt x="18" y="24"/>
                  </a:lnTo>
                  <a:close/>
                  <a:moveTo>
                    <a:pt x="37" y="45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7" y="25"/>
                    <a:pt x="37" y="25"/>
                    <a:pt x="37" y="25"/>
                  </a:cubicBezTo>
                  <a:lnTo>
                    <a:pt x="37" y="45"/>
                  </a:lnTo>
                  <a:close/>
                  <a:moveTo>
                    <a:pt x="40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40" y="18"/>
                    <a:pt x="40" y="18"/>
                    <a:pt x="40" y="18"/>
                  </a:cubicBezTo>
                  <a:lnTo>
                    <a:pt x="40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56904" y="4928073"/>
            <a:ext cx="699076" cy="699074"/>
            <a:chOff x="1456904" y="4928073"/>
            <a:chExt cx="699076" cy="699074"/>
          </a:xfrm>
        </p:grpSpPr>
        <p:sp>
          <p:nvSpPr>
            <p:cNvPr id="37" name="Oval 106"/>
            <p:cNvSpPr/>
            <p:nvPr/>
          </p:nvSpPr>
          <p:spPr>
            <a:xfrm>
              <a:off x="1456904" y="4928073"/>
              <a:ext cx="699076" cy="6990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129"/>
            <p:cNvSpPr>
              <a:spLocks noEditPoints="1" noChangeArrowheads="1"/>
            </p:cNvSpPr>
            <p:nvPr/>
          </p:nvSpPr>
          <p:spPr bwMode="auto">
            <a:xfrm>
              <a:off x="1588224" y="5183036"/>
              <a:ext cx="436437" cy="189148"/>
            </a:xfrm>
            <a:custGeom>
              <a:avLst/>
              <a:gdLst>
                <a:gd name="T0" fmla="*/ 188 w 216"/>
                <a:gd name="T1" fmla="*/ 41 h 94"/>
                <a:gd name="T2" fmla="*/ 178 w 216"/>
                <a:gd name="T3" fmla="*/ 43 h 94"/>
                <a:gd name="T4" fmla="*/ 129 w 216"/>
                <a:gd name="T5" fmla="*/ 0 h 94"/>
                <a:gd name="T6" fmla="*/ 111 w 216"/>
                <a:gd name="T7" fmla="*/ 3 h 94"/>
                <a:gd name="T8" fmla="*/ 108 w 216"/>
                <a:gd name="T9" fmla="*/ 6 h 94"/>
                <a:gd name="T10" fmla="*/ 108 w 216"/>
                <a:gd name="T11" fmla="*/ 91 h 94"/>
                <a:gd name="T12" fmla="*/ 111 w 216"/>
                <a:gd name="T13" fmla="*/ 94 h 94"/>
                <a:gd name="T14" fmla="*/ 188 w 216"/>
                <a:gd name="T15" fmla="*/ 94 h 94"/>
                <a:gd name="T16" fmla="*/ 216 w 216"/>
                <a:gd name="T17" fmla="*/ 68 h 94"/>
                <a:gd name="T18" fmla="*/ 188 w 216"/>
                <a:gd name="T19" fmla="*/ 41 h 94"/>
                <a:gd name="T20" fmla="*/ 85 w 216"/>
                <a:gd name="T21" fmla="*/ 94 h 94"/>
                <a:gd name="T22" fmla="*/ 91 w 216"/>
                <a:gd name="T23" fmla="*/ 94 h 94"/>
                <a:gd name="T24" fmla="*/ 95 w 216"/>
                <a:gd name="T25" fmla="*/ 47 h 94"/>
                <a:gd name="T26" fmla="*/ 91 w 216"/>
                <a:gd name="T27" fmla="*/ 0 h 94"/>
                <a:gd name="T28" fmla="*/ 85 w 216"/>
                <a:gd name="T29" fmla="*/ 0 h 94"/>
                <a:gd name="T30" fmla="*/ 81 w 216"/>
                <a:gd name="T31" fmla="*/ 47 h 94"/>
                <a:gd name="T32" fmla="*/ 85 w 216"/>
                <a:gd name="T33" fmla="*/ 94 h 94"/>
                <a:gd name="T34" fmla="*/ 64 w 216"/>
                <a:gd name="T35" fmla="*/ 94 h 94"/>
                <a:gd name="T36" fmla="*/ 58 w 216"/>
                <a:gd name="T37" fmla="*/ 94 h 94"/>
                <a:gd name="T38" fmla="*/ 54 w 216"/>
                <a:gd name="T39" fmla="*/ 60 h 94"/>
                <a:gd name="T40" fmla="*/ 58 w 216"/>
                <a:gd name="T41" fmla="*/ 27 h 94"/>
                <a:gd name="T42" fmla="*/ 64 w 216"/>
                <a:gd name="T43" fmla="*/ 27 h 94"/>
                <a:gd name="T44" fmla="*/ 68 w 216"/>
                <a:gd name="T45" fmla="*/ 61 h 94"/>
                <a:gd name="T46" fmla="*/ 64 w 216"/>
                <a:gd name="T47" fmla="*/ 94 h 94"/>
                <a:gd name="T48" fmla="*/ 31 w 216"/>
                <a:gd name="T49" fmla="*/ 94 h 94"/>
                <a:gd name="T50" fmla="*/ 37 w 216"/>
                <a:gd name="T51" fmla="*/ 94 h 94"/>
                <a:gd name="T52" fmla="*/ 41 w 216"/>
                <a:gd name="T53" fmla="*/ 67 h 94"/>
                <a:gd name="T54" fmla="*/ 37 w 216"/>
                <a:gd name="T55" fmla="*/ 40 h 94"/>
                <a:gd name="T56" fmla="*/ 31 w 216"/>
                <a:gd name="T57" fmla="*/ 40 h 94"/>
                <a:gd name="T58" fmla="*/ 27 w 216"/>
                <a:gd name="T59" fmla="*/ 67 h 94"/>
                <a:gd name="T60" fmla="*/ 31 w 216"/>
                <a:gd name="T61" fmla="*/ 94 h 94"/>
                <a:gd name="T62" fmla="*/ 4 w 216"/>
                <a:gd name="T63" fmla="*/ 81 h 94"/>
                <a:gd name="T64" fmla="*/ 10 w 216"/>
                <a:gd name="T65" fmla="*/ 81 h 94"/>
                <a:gd name="T66" fmla="*/ 14 w 216"/>
                <a:gd name="T67" fmla="*/ 67 h 94"/>
                <a:gd name="T68" fmla="*/ 10 w 216"/>
                <a:gd name="T69" fmla="*/ 54 h 94"/>
                <a:gd name="T70" fmla="*/ 4 w 216"/>
                <a:gd name="T71" fmla="*/ 54 h 94"/>
                <a:gd name="T72" fmla="*/ 0 w 216"/>
                <a:gd name="T73" fmla="*/ 67 h 94"/>
                <a:gd name="T74" fmla="*/ 4 w 216"/>
                <a:gd name="T75" fmla="*/ 81 h 9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16"/>
                <a:gd name="T115" fmla="*/ 0 h 94"/>
                <a:gd name="T116" fmla="*/ 216 w 216"/>
                <a:gd name="T117" fmla="*/ 94 h 9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16" h="94">
                  <a:moveTo>
                    <a:pt x="188" y="41"/>
                  </a:moveTo>
                  <a:cubicBezTo>
                    <a:pt x="184" y="41"/>
                    <a:pt x="181" y="42"/>
                    <a:pt x="178" y="43"/>
                  </a:cubicBezTo>
                  <a:cubicBezTo>
                    <a:pt x="175" y="19"/>
                    <a:pt x="154" y="0"/>
                    <a:pt x="129" y="0"/>
                  </a:cubicBezTo>
                  <a:cubicBezTo>
                    <a:pt x="122" y="0"/>
                    <a:pt x="116" y="1"/>
                    <a:pt x="111" y="3"/>
                  </a:cubicBezTo>
                  <a:cubicBezTo>
                    <a:pt x="109" y="4"/>
                    <a:pt x="108" y="5"/>
                    <a:pt x="108" y="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108" y="93"/>
                    <a:pt x="110" y="94"/>
                    <a:pt x="111" y="94"/>
                  </a:cubicBezTo>
                  <a:cubicBezTo>
                    <a:pt x="111" y="94"/>
                    <a:pt x="188" y="94"/>
                    <a:pt x="188" y="94"/>
                  </a:cubicBezTo>
                  <a:cubicBezTo>
                    <a:pt x="204" y="94"/>
                    <a:pt x="216" y="82"/>
                    <a:pt x="216" y="68"/>
                  </a:cubicBezTo>
                  <a:cubicBezTo>
                    <a:pt x="216" y="53"/>
                    <a:pt x="204" y="41"/>
                    <a:pt x="188" y="41"/>
                  </a:cubicBezTo>
                  <a:close/>
                  <a:moveTo>
                    <a:pt x="85" y="94"/>
                  </a:moveTo>
                  <a:cubicBezTo>
                    <a:pt x="91" y="94"/>
                    <a:pt x="91" y="94"/>
                    <a:pt x="91" y="94"/>
                  </a:cubicBezTo>
                  <a:cubicBezTo>
                    <a:pt x="95" y="47"/>
                    <a:pt x="95" y="47"/>
                    <a:pt x="95" y="47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1" y="47"/>
                    <a:pt x="81" y="47"/>
                    <a:pt x="81" y="47"/>
                  </a:cubicBezTo>
                  <a:lnTo>
                    <a:pt x="85" y="94"/>
                  </a:lnTo>
                  <a:close/>
                  <a:moveTo>
                    <a:pt x="64" y="94"/>
                  </a:moveTo>
                  <a:cubicBezTo>
                    <a:pt x="58" y="94"/>
                    <a:pt x="58" y="94"/>
                    <a:pt x="58" y="9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8" y="61"/>
                    <a:pt x="68" y="61"/>
                    <a:pt x="68" y="61"/>
                  </a:cubicBezTo>
                  <a:lnTo>
                    <a:pt x="64" y="94"/>
                  </a:lnTo>
                  <a:close/>
                  <a:moveTo>
                    <a:pt x="31" y="94"/>
                  </a:moveTo>
                  <a:cubicBezTo>
                    <a:pt x="37" y="94"/>
                    <a:pt x="37" y="94"/>
                    <a:pt x="37" y="94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7" y="67"/>
                    <a:pt x="27" y="67"/>
                    <a:pt x="27" y="67"/>
                  </a:cubicBezTo>
                  <a:lnTo>
                    <a:pt x="31" y="94"/>
                  </a:lnTo>
                  <a:close/>
                  <a:moveTo>
                    <a:pt x="4" y="81"/>
                  </a:moveTo>
                  <a:cubicBezTo>
                    <a:pt x="10" y="81"/>
                    <a:pt x="10" y="81"/>
                    <a:pt x="10" y="81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67"/>
                    <a:pt x="0" y="67"/>
                    <a:pt x="0" y="67"/>
                  </a:cubicBezTo>
                  <a:lnTo>
                    <a:pt x="4" y="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06326" y="1798469"/>
            <a:ext cx="699076" cy="699074"/>
            <a:chOff x="6206326" y="1798469"/>
            <a:chExt cx="699076" cy="699074"/>
          </a:xfrm>
        </p:grpSpPr>
        <p:sp>
          <p:nvSpPr>
            <p:cNvPr id="40" name="Oval 97"/>
            <p:cNvSpPr/>
            <p:nvPr/>
          </p:nvSpPr>
          <p:spPr>
            <a:xfrm>
              <a:off x="6206326" y="1798469"/>
              <a:ext cx="699076" cy="69907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任意多边形 44"/>
            <p:cNvSpPr/>
            <p:nvPr/>
          </p:nvSpPr>
          <p:spPr>
            <a:xfrm>
              <a:off x="6423677" y="2022967"/>
              <a:ext cx="264374" cy="250079"/>
            </a:xfrm>
            <a:custGeom>
              <a:avLst/>
              <a:gdLst/>
              <a:ahLst/>
              <a:cxnLst/>
              <a:rect l="l" t="t" r="r" b="b"/>
              <a:pathLst>
                <a:path w="214695" h="203086">
                  <a:moveTo>
                    <a:pt x="81643" y="24493"/>
                  </a:moveTo>
                  <a:cubicBezTo>
                    <a:pt x="74839" y="24493"/>
                    <a:pt x="69056" y="26874"/>
                    <a:pt x="64294" y="31636"/>
                  </a:cubicBezTo>
                  <a:cubicBezTo>
                    <a:pt x="59531" y="36399"/>
                    <a:pt x="57150" y="42182"/>
                    <a:pt x="57150" y="48986"/>
                  </a:cubicBezTo>
                  <a:cubicBezTo>
                    <a:pt x="57150" y="52557"/>
                    <a:pt x="57958" y="56087"/>
                    <a:pt x="59574" y="59574"/>
                  </a:cubicBezTo>
                  <a:cubicBezTo>
                    <a:pt x="56087" y="57958"/>
                    <a:pt x="52558" y="57150"/>
                    <a:pt x="48986" y="57150"/>
                  </a:cubicBezTo>
                  <a:cubicBezTo>
                    <a:pt x="42182" y="57150"/>
                    <a:pt x="36399" y="59531"/>
                    <a:pt x="31637" y="64294"/>
                  </a:cubicBezTo>
                  <a:cubicBezTo>
                    <a:pt x="26874" y="69056"/>
                    <a:pt x="24493" y="74839"/>
                    <a:pt x="24493" y="81643"/>
                  </a:cubicBezTo>
                  <a:cubicBezTo>
                    <a:pt x="24493" y="88446"/>
                    <a:pt x="26874" y="94229"/>
                    <a:pt x="31637" y="98992"/>
                  </a:cubicBezTo>
                  <a:cubicBezTo>
                    <a:pt x="36399" y="103754"/>
                    <a:pt x="42182" y="106136"/>
                    <a:pt x="48986" y="106136"/>
                  </a:cubicBezTo>
                  <a:cubicBezTo>
                    <a:pt x="55789" y="106136"/>
                    <a:pt x="61572" y="103754"/>
                    <a:pt x="66335" y="98992"/>
                  </a:cubicBezTo>
                  <a:cubicBezTo>
                    <a:pt x="71097" y="94229"/>
                    <a:pt x="73479" y="88446"/>
                    <a:pt x="73479" y="81643"/>
                  </a:cubicBezTo>
                  <a:cubicBezTo>
                    <a:pt x="73479" y="78071"/>
                    <a:pt x="72671" y="74541"/>
                    <a:pt x="71055" y="71055"/>
                  </a:cubicBezTo>
                  <a:cubicBezTo>
                    <a:pt x="74542" y="72670"/>
                    <a:pt x="78071" y="73478"/>
                    <a:pt x="81643" y="73478"/>
                  </a:cubicBezTo>
                  <a:cubicBezTo>
                    <a:pt x="88446" y="73478"/>
                    <a:pt x="94229" y="71097"/>
                    <a:pt x="98992" y="66335"/>
                  </a:cubicBezTo>
                  <a:cubicBezTo>
                    <a:pt x="103754" y="61572"/>
                    <a:pt x="106136" y="55789"/>
                    <a:pt x="106136" y="48986"/>
                  </a:cubicBezTo>
                  <a:cubicBezTo>
                    <a:pt x="106136" y="42182"/>
                    <a:pt x="103754" y="36399"/>
                    <a:pt x="98992" y="31636"/>
                  </a:cubicBezTo>
                  <a:cubicBezTo>
                    <a:pt x="94229" y="26874"/>
                    <a:pt x="88446" y="24493"/>
                    <a:pt x="81643" y="24493"/>
                  </a:cubicBezTo>
                  <a:close/>
                  <a:moveTo>
                    <a:pt x="83684" y="0"/>
                  </a:moveTo>
                  <a:cubicBezTo>
                    <a:pt x="97546" y="0"/>
                    <a:pt x="108836" y="4358"/>
                    <a:pt x="117553" y="13075"/>
                  </a:cubicBezTo>
                  <a:cubicBezTo>
                    <a:pt x="126270" y="21793"/>
                    <a:pt x="130629" y="33082"/>
                    <a:pt x="130629" y="46944"/>
                  </a:cubicBezTo>
                  <a:cubicBezTo>
                    <a:pt x="130629" y="63018"/>
                    <a:pt x="125058" y="78539"/>
                    <a:pt x="113917" y="93506"/>
                  </a:cubicBezTo>
                  <a:lnTo>
                    <a:pt x="159204" y="138793"/>
                  </a:lnTo>
                  <a:lnTo>
                    <a:pt x="171450" y="126546"/>
                  </a:lnTo>
                  <a:cubicBezTo>
                    <a:pt x="171195" y="126291"/>
                    <a:pt x="170089" y="125249"/>
                    <a:pt x="168133" y="123421"/>
                  </a:cubicBezTo>
                  <a:cubicBezTo>
                    <a:pt x="166177" y="121592"/>
                    <a:pt x="164476" y="119955"/>
                    <a:pt x="163031" y="118510"/>
                  </a:cubicBezTo>
                  <a:cubicBezTo>
                    <a:pt x="161585" y="117064"/>
                    <a:pt x="160182" y="115512"/>
                    <a:pt x="158821" y="113853"/>
                  </a:cubicBezTo>
                  <a:cubicBezTo>
                    <a:pt x="157460" y="112195"/>
                    <a:pt x="156780" y="110983"/>
                    <a:pt x="156780" y="110218"/>
                  </a:cubicBezTo>
                  <a:cubicBezTo>
                    <a:pt x="156780" y="108772"/>
                    <a:pt x="158863" y="105965"/>
                    <a:pt x="163031" y="101798"/>
                  </a:cubicBezTo>
                  <a:cubicBezTo>
                    <a:pt x="167198" y="97631"/>
                    <a:pt x="170004" y="95548"/>
                    <a:pt x="171450" y="95548"/>
                  </a:cubicBezTo>
                  <a:cubicBezTo>
                    <a:pt x="172556" y="95548"/>
                    <a:pt x="173534" y="95973"/>
                    <a:pt x="174384" y="96823"/>
                  </a:cubicBezTo>
                  <a:cubicBezTo>
                    <a:pt x="174894" y="97333"/>
                    <a:pt x="176850" y="99226"/>
                    <a:pt x="180252" y="102500"/>
                  </a:cubicBezTo>
                  <a:cubicBezTo>
                    <a:pt x="183654" y="105774"/>
                    <a:pt x="187141" y="109155"/>
                    <a:pt x="190713" y="112641"/>
                  </a:cubicBezTo>
                  <a:cubicBezTo>
                    <a:pt x="194285" y="116128"/>
                    <a:pt x="197963" y="119785"/>
                    <a:pt x="201747" y="123612"/>
                  </a:cubicBezTo>
                  <a:cubicBezTo>
                    <a:pt x="205532" y="127439"/>
                    <a:pt x="208636" y="130756"/>
                    <a:pt x="211060" y="133562"/>
                  </a:cubicBezTo>
                  <a:cubicBezTo>
                    <a:pt x="213483" y="136369"/>
                    <a:pt x="214695" y="138112"/>
                    <a:pt x="214695" y="138793"/>
                  </a:cubicBezTo>
                  <a:cubicBezTo>
                    <a:pt x="214695" y="140238"/>
                    <a:pt x="212612" y="143045"/>
                    <a:pt x="208444" y="147212"/>
                  </a:cubicBezTo>
                  <a:cubicBezTo>
                    <a:pt x="204277" y="151379"/>
                    <a:pt x="201471" y="153463"/>
                    <a:pt x="200025" y="153463"/>
                  </a:cubicBezTo>
                  <a:cubicBezTo>
                    <a:pt x="199260" y="153463"/>
                    <a:pt x="198048" y="152783"/>
                    <a:pt x="196389" y="151422"/>
                  </a:cubicBezTo>
                  <a:cubicBezTo>
                    <a:pt x="194731" y="150061"/>
                    <a:pt x="193179" y="148658"/>
                    <a:pt x="191733" y="147212"/>
                  </a:cubicBezTo>
                  <a:cubicBezTo>
                    <a:pt x="190287" y="145766"/>
                    <a:pt x="188650" y="144065"/>
                    <a:pt x="186822" y="142109"/>
                  </a:cubicBezTo>
                  <a:cubicBezTo>
                    <a:pt x="184993" y="140153"/>
                    <a:pt x="183952" y="139048"/>
                    <a:pt x="183696" y="138793"/>
                  </a:cubicBezTo>
                  <a:lnTo>
                    <a:pt x="171450" y="151039"/>
                  </a:lnTo>
                  <a:lnTo>
                    <a:pt x="199515" y="179104"/>
                  </a:lnTo>
                  <a:cubicBezTo>
                    <a:pt x="201896" y="181485"/>
                    <a:pt x="203087" y="184377"/>
                    <a:pt x="203087" y="187778"/>
                  </a:cubicBezTo>
                  <a:cubicBezTo>
                    <a:pt x="203087" y="191350"/>
                    <a:pt x="201428" y="194795"/>
                    <a:pt x="198111" y="198111"/>
                  </a:cubicBezTo>
                  <a:cubicBezTo>
                    <a:pt x="194795" y="201428"/>
                    <a:pt x="191350" y="203086"/>
                    <a:pt x="187779" y="203086"/>
                  </a:cubicBezTo>
                  <a:cubicBezTo>
                    <a:pt x="184377" y="203086"/>
                    <a:pt x="181485" y="201896"/>
                    <a:pt x="179104" y="199515"/>
                  </a:cubicBezTo>
                  <a:lnTo>
                    <a:pt x="93507" y="113917"/>
                  </a:lnTo>
                  <a:cubicBezTo>
                    <a:pt x="78539" y="125058"/>
                    <a:pt x="63018" y="130628"/>
                    <a:pt x="46945" y="130628"/>
                  </a:cubicBezTo>
                  <a:cubicBezTo>
                    <a:pt x="33082" y="130628"/>
                    <a:pt x="21793" y="126270"/>
                    <a:pt x="13076" y="117553"/>
                  </a:cubicBezTo>
                  <a:cubicBezTo>
                    <a:pt x="4359" y="108836"/>
                    <a:pt x="0" y="97546"/>
                    <a:pt x="0" y="83684"/>
                  </a:cubicBezTo>
                  <a:cubicBezTo>
                    <a:pt x="0" y="70077"/>
                    <a:pt x="4040" y="56767"/>
                    <a:pt x="12119" y="43755"/>
                  </a:cubicBezTo>
                  <a:cubicBezTo>
                    <a:pt x="20198" y="30743"/>
                    <a:pt x="30744" y="20198"/>
                    <a:pt x="43755" y="12119"/>
                  </a:cubicBezTo>
                  <a:cubicBezTo>
                    <a:pt x="56767" y="4039"/>
                    <a:pt x="70077" y="0"/>
                    <a:pt x="8368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algn="ctr"/>
              <a:endParaRPr lang="en-AU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Teardrop 27"/>
          <p:cNvSpPr/>
          <p:nvPr/>
        </p:nvSpPr>
        <p:spPr>
          <a:xfrm rot="18900000">
            <a:off x="781050" y="2557463"/>
            <a:ext cx="1179513" cy="1179512"/>
          </a:xfrm>
          <a:prstGeom prst="teardrop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ardrop 28"/>
          <p:cNvSpPr/>
          <p:nvPr/>
        </p:nvSpPr>
        <p:spPr>
          <a:xfrm rot="18900000">
            <a:off x="3122613" y="2557463"/>
            <a:ext cx="1179512" cy="1179512"/>
          </a:xfrm>
          <a:prstGeom prst="teardrop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ardrop 29"/>
          <p:cNvSpPr/>
          <p:nvPr/>
        </p:nvSpPr>
        <p:spPr>
          <a:xfrm rot="18900000">
            <a:off x="5445125" y="2557463"/>
            <a:ext cx="1179513" cy="1179512"/>
          </a:xfrm>
          <a:prstGeom prst="teardrop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ardrop 15"/>
          <p:cNvSpPr/>
          <p:nvPr/>
        </p:nvSpPr>
        <p:spPr>
          <a:xfrm rot="18900000">
            <a:off x="10212388" y="2557463"/>
            <a:ext cx="1177925" cy="1179512"/>
          </a:xfrm>
          <a:prstGeom prst="teardrop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ardrop 20"/>
          <p:cNvSpPr/>
          <p:nvPr/>
        </p:nvSpPr>
        <p:spPr>
          <a:xfrm rot="18900000">
            <a:off x="7777163" y="2557463"/>
            <a:ext cx="1179512" cy="1179512"/>
          </a:xfrm>
          <a:prstGeom prst="teardrop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7"/>
          <p:cNvCxnSpPr>
            <a:cxnSpLocks noChangeShapeType="1"/>
          </p:cNvCxnSpPr>
          <p:nvPr/>
        </p:nvCxnSpPr>
        <p:spPr bwMode="auto">
          <a:xfrm>
            <a:off x="2159000" y="3146425"/>
            <a:ext cx="811213" cy="0"/>
          </a:xfrm>
          <a:prstGeom prst="line">
            <a:avLst/>
          </a:prstGeom>
          <a:noFill/>
          <a:ln w="12700" algn="ctr">
            <a:solidFill>
              <a:srgbClr val="ADBACA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23"/>
          <p:cNvCxnSpPr>
            <a:cxnSpLocks noChangeShapeType="1"/>
          </p:cNvCxnSpPr>
          <p:nvPr/>
        </p:nvCxnSpPr>
        <p:spPr bwMode="auto">
          <a:xfrm>
            <a:off x="4443413" y="3149600"/>
            <a:ext cx="811212" cy="0"/>
          </a:xfrm>
          <a:prstGeom prst="line">
            <a:avLst/>
          </a:prstGeom>
          <a:noFill/>
          <a:ln w="12700" algn="ctr">
            <a:solidFill>
              <a:srgbClr val="ADBACA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Straight Connector 24"/>
          <p:cNvCxnSpPr>
            <a:cxnSpLocks noChangeShapeType="1"/>
          </p:cNvCxnSpPr>
          <p:nvPr/>
        </p:nvCxnSpPr>
        <p:spPr bwMode="auto">
          <a:xfrm>
            <a:off x="6811963" y="3149600"/>
            <a:ext cx="811212" cy="0"/>
          </a:xfrm>
          <a:prstGeom prst="line">
            <a:avLst/>
          </a:prstGeom>
          <a:noFill/>
          <a:ln w="12700" algn="ctr">
            <a:solidFill>
              <a:srgbClr val="ADBACA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Straight Connector 25"/>
          <p:cNvCxnSpPr>
            <a:cxnSpLocks noChangeShapeType="1"/>
          </p:cNvCxnSpPr>
          <p:nvPr/>
        </p:nvCxnSpPr>
        <p:spPr bwMode="auto">
          <a:xfrm>
            <a:off x="9155113" y="3149600"/>
            <a:ext cx="811212" cy="0"/>
          </a:xfrm>
          <a:prstGeom prst="line">
            <a:avLst/>
          </a:prstGeom>
          <a:noFill/>
          <a:ln w="12700" algn="ctr">
            <a:solidFill>
              <a:srgbClr val="ADBACA"/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38" y="2941638"/>
            <a:ext cx="411162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2943225"/>
            <a:ext cx="411162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4975" y="2941638"/>
            <a:ext cx="412750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88" y="2941638"/>
            <a:ext cx="411162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225" y="2943225"/>
            <a:ext cx="4111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Isosceles Triangle 33"/>
          <p:cNvSpPr/>
          <p:nvPr/>
        </p:nvSpPr>
        <p:spPr>
          <a:xfrm>
            <a:off x="1268413" y="4025900"/>
            <a:ext cx="206375" cy="88900"/>
          </a:xfrm>
          <a:prstGeom prst="triangl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Isosceles Triangle 35"/>
          <p:cNvSpPr/>
          <p:nvPr/>
        </p:nvSpPr>
        <p:spPr>
          <a:xfrm>
            <a:off x="3609975" y="4025900"/>
            <a:ext cx="206375" cy="88900"/>
          </a:xfrm>
          <a:prstGeom prst="triangle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Isosceles Triangle 37"/>
          <p:cNvSpPr/>
          <p:nvPr/>
        </p:nvSpPr>
        <p:spPr>
          <a:xfrm>
            <a:off x="5932488" y="4025900"/>
            <a:ext cx="206375" cy="88900"/>
          </a:xfrm>
          <a:prstGeom prst="triangl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Isosceles Triangle 39"/>
          <p:cNvSpPr/>
          <p:nvPr/>
        </p:nvSpPr>
        <p:spPr>
          <a:xfrm>
            <a:off x="8266113" y="4025900"/>
            <a:ext cx="206375" cy="88900"/>
          </a:xfrm>
          <a:prstGeom prst="triangle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Isosceles Triangle 41"/>
          <p:cNvSpPr/>
          <p:nvPr/>
        </p:nvSpPr>
        <p:spPr>
          <a:xfrm>
            <a:off x="10644188" y="4025900"/>
            <a:ext cx="206375" cy="88900"/>
          </a:xfrm>
          <a:prstGeom prst="triangl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12172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190" kern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428248" y="44973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2769811" y="44973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5090736" y="44973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424361" y="44973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9804817" y="4497388"/>
            <a:ext cx="1885115" cy="90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点击添加章节标题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</p:txBody>
      </p:sp>
      <p:sp>
        <p:nvSpPr>
          <p:cNvPr id="6" name="任意多边形 277"/>
          <p:cNvSpPr/>
          <p:nvPr/>
        </p:nvSpPr>
        <p:spPr bwMode="auto">
          <a:xfrm>
            <a:off x="5052219" y="1361602"/>
            <a:ext cx="2138363" cy="2581275"/>
          </a:xfrm>
          <a:custGeom>
            <a:avLst/>
            <a:gdLst>
              <a:gd name="T0" fmla="*/ 916041 w 2138759"/>
              <a:gd name="T1" fmla="*/ 2532038 h 2580813"/>
              <a:gd name="T2" fmla="*/ 798027 w 2138759"/>
              <a:gd name="T3" fmla="*/ 2523294 h 2580813"/>
              <a:gd name="T4" fmla="*/ 1165383 w 2138759"/>
              <a:gd name="T5" fmla="*/ 2384031 h 2580813"/>
              <a:gd name="T6" fmla="*/ 1078001 w 2138759"/>
              <a:gd name="T7" fmla="*/ 2487460 h 2580813"/>
              <a:gd name="T8" fmla="*/ 1211010 w 2138759"/>
              <a:gd name="T9" fmla="*/ 2178654 h 2580813"/>
              <a:gd name="T10" fmla="*/ 1159343 w 2138759"/>
              <a:gd name="T11" fmla="*/ 2255258 h 2580813"/>
              <a:gd name="T12" fmla="*/ 1190402 w 2138759"/>
              <a:gd name="T13" fmla="*/ 2065733 h 2580813"/>
              <a:gd name="T14" fmla="*/ 1319793 w 2138759"/>
              <a:gd name="T15" fmla="*/ 2056028 h 2580813"/>
              <a:gd name="T16" fmla="*/ 947962 w 2138759"/>
              <a:gd name="T17" fmla="*/ 1927015 h 2580813"/>
              <a:gd name="T18" fmla="*/ 931548 w 2138759"/>
              <a:gd name="T19" fmla="*/ 2041560 h 2580813"/>
              <a:gd name="T20" fmla="*/ 793284 w 2138759"/>
              <a:gd name="T21" fmla="*/ 1835301 h 2580813"/>
              <a:gd name="T22" fmla="*/ 870242 w 2138759"/>
              <a:gd name="T23" fmla="*/ 1817588 h 2580813"/>
              <a:gd name="T24" fmla="*/ 1298159 w 2138759"/>
              <a:gd name="T25" fmla="*/ 1690696 h 2580813"/>
              <a:gd name="T26" fmla="*/ 1209912 w 2138759"/>
              <a:gd name="T27" fmla="*/ 1624507 h 2580813"/>
              <a:gd name="T28" fmla="*/ 1030364 w 2138759"/>
              <a:gd name="T29" fmla="*/ 1647912 h 2580813"/>
              <a:gd name="T30" fmla="*/ 1636925 w 2138759"/>
              <a:gd name="T31" fmla="*/ 1580935 h 2580813"/>
              <a:gd name="T32" fmla="*/ 1508917 w 2138759"/>
              <a:gd name="T33" fmla="*/ 1617093 h 2580813"/>
              <a:gd name="T34" fmla="*/ 1946670 w 2138759"/>
              <a:gd name="T35" fmla="*/ 1556668 h 2580813"/>
              <a:gd name="T36" fmla="*/ 1276612 w 2138759"/>
              <a:gd name="T37" fmla="*/ 1390543 h 2580813"/>
              <a:gd name="T38" fmla="*/ 1211766 w 2138759"/>
              <a:gd name="T39" fmla="*/ 1451244 h 2580813"/>
              <a:gd name="T40" fmla="*/ 1344963 w 2138759"/>
              <a:gd name="T41" fmla="*/ 1260886 h 2580813"/>
              <a:gd name="T42" fmla="*/ 1312830 w 2138759"/>
              <a:gd name="T43" fmla="*/ 1251609 h 2580813"/>
              <a:gd name="T44" fmla="*/ 1728270 w 2138759"/>
              <a:gd name="T45" fmla="*/ 1379542 h 2580813"/>
              <a:gd name="T46" fmla="*/ 2055687 w 2138759"/>
              <a:gd name="T47" fmla="*/ 1230624 h 2580813"/>
              <a:gd name="T48" fmla="*/ 1991604 w 2138759"/>
              <a:gd name="T49" fmla="*/ 1183006 h 2580813"/>
              <a:gd name="T50" fmla="*/ 1454937 w 2138759"/>
              <a:gd name="T51" fmla="*/ 945430 h 2580813"/>
              <a:gd name="T52" fmla="*/ 1396432 w 2138759"/>
              <a:gd name="T53" fmla="*/ 913304 h 2580813"/>
              <a:gd name="T54" fmla="*/ 1580769 w 2138759"/>
              <a:gd name="T55" fmla="*/ 1009741 h 2580813"/>
              <a:gd name="T56" fmla="*/ 2062667 w 2138759"/>
              <a:gd name="T57" fmla="*/ 857838 h 2580813"/>
              <a:gd name="T58" fmla="*/ 1907375 w 2138759"/>
              <a:gd name="T59" fmla="*/ 944384 h 2580813"/>
              <a:gd name="T60" fmla="*/ 1868012 w 2138759"/>
              <a:gd name="T61" fmla="*/ 816403 h 2580813"/>
              <a:gd name="T62" fmla="*/ 389302 w 2138759"/>
              <a:gd name="T63" fmla="*/ 695814 h 2580813"/>
              <a:gd name="T64" fmla="*/ 330077 w 2138759"/>
              <a:gd name="T65" fmla="*/ 765699 h 2580813"/>
              <a:gd name="T66" fmla="*/ 250067 w 2138759"/>
              <a:gd name="T67" fmla="*/ 695802 h 2580813"/>
              <a:gd name="T68" fmla="*/ 210407 w 2138759"/>
              <a:gd name="T69" fmla="*/ 647218 h 2580813"/>
              <a:gd name="T70" fmla="*/ 716413 w 2138759"/>
              <a:gd name="T71" fmla="*/ 677594 h 2580813"/>
              <a:gd name="T72" fmla="*/ 1823398 w 2138759"/>
              <a:gd name="T73" fmla="*/ 688744 h 2580813"/>
              <a:gd name="T74" fmla="*/ 1723643 w 2138759"/>
              <a:gd name="T75" fmla="*/ 679968 h 2580813"/>
              <a:gd name="T76" fmla="*/ 521625 w 2138759"/>
              <a:gd name="T77" fmla="*/ 580312 h 2580813"/>
              <a:gd name="T78" fmla="*/ 489492 w 2138759"/>
              <a:gd name="T79" fmla="*/ 571035 h 2580813"/>
              <a:gd name="T80" fmla="*/ 1042648 w 2138759"/>
              <a:gd name="T81" fmla="*/ 575205 h 2580813"/>
              <a:gd name="T82" fmla="*/ 954875 w 2138759"/>
              <a:gd name="T83" fmla="*/ 471747 h 2580813"/>
              <a:gd name="T84" fmla="*/ 1475056 w 2138759"/>
              <a:gd name="T85" fmla="*/ 505918 h 2580813"/>
              <a:gd name="T86" fmla="*/ 495570 w 2138759"/>
              <a:gd name="T87" fmla="*/ 392554 h 2580813"/>
              <a:gd name="T88" fmla="*/ 452695 w 2138759"/>
              <a:gd name="T89" fmla="*/ 434742 h 2580813"/>
              <a:gd name="T90" fmla="*/ 1941725 w 2138759"/>
              <a:gd name="T91" fmla="*/ 447024 h 2580813"/>
              <a:gd name="T92" fmla="*/ 895683 w 2138759"/>
              <a:gd name="T93" fmla="*/ 392144 h 2580813"/>
              <a:gd name="T94" fmla="*/ 837329 w 2138759"/>
              <a:gd name="T95" fmla="*/ 424258 h 2580813"/>
              <a:gd name="T96" fmla="*/ 691783 w 2138759"/>
              <a:gd name="T97" fmla="*/ 421851 h 2580813"/>
              <a:gd name="T98" fmla="*/ 75357 w 2138759"/>
              <a:gd name="T99" fmla="*/ 334734 h 2580813"/>
              <a:gd name="T100" fmla="*/ 16132 w 2138759"/>
              <a:gd name="T101" fmla="*/ 404270 h 2580813"/>
              <a:gd name="T102" fmla="*/ 395623 w 2138759"/>
              <a:gd name="T103" fmla="*/ 456656 h 2580813"/>
              <a:gd name="T104" fmla="*/ 237306 w 2138759"/>
              <a:gd name="T105" fmla="*/ 268263 h 2580813"/>
              <a:gd name="T106" fmla="*/ 1411145 w 2138759"/>
              <a:gd name="T107" fmla="*/ 345321 h 2580813"/>
              <a:gd name="T108" fmla="*/ 1733190 w 2138759"/>
              <a:gd name="T109" fmla="*/ 292007 h 2580813"/>
              <a:gd name="T110" fmla="*/ 1646872 w 2138759"/>
              <a:gd name="T111" fmla="*/ 244460 h 2580813"/>
              <a:gd name="T112" fmla="*/ 1027104 w 2138759"/>
              <a:gd name="T113" fmla="*/ 196000 h 2580813"/>
              <a:gd name="T114" fmla="*/ 950448 w 2138759"/>
              <a:gd name="T115" fmla="*/ 83113 h 2580813"/>
              <a:gd name="T116" fmla="*/ 627039 w 2138759"/>
              <a:gd name="T117" fmla="*/ 142318 h 2580813"/>
              <a:gd name="T118" fmla="*/ 1432038 w 2138759"/>
              <a:gd name="T119" fmla="*/ 143669 h 2580813"/>
              <a:gd name="T120" fmla="*/ 855870 w 2138759"/>
              <a:gd name="T121" fmla="*/ 25913 h 2580813"/>
              <a:gd name="T122" fmla="*/ 816386 w 2138759"/>
              <a:gd name="T123" fmla="*/ 74483 h 2580813"/>
              <a:gd name="T124" fmla="*/ 1196524 w 2138759"/>
              <a:gd name="T125" fmla="*/ 131286 h 258081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138759" h="2580813">
                <a:moveTo>
                  <a:pt x="953821" y="2473876"/>
                </a:moveTo>
                <a:cubicBezTo>
                  <a:pt x="956908" y="2473876"/>
                  <a:pt x="959830" y="2474569"/>
                  <a:pt x="962555" y="2475945"/>
                </a:cubicBezTo>
                <a:cubicBezTo>
                  <a:pt x="965291" y="2477308"/>
                  <a:pt x="967687" y="2479175"/>
                  <a:pt x="969732" y="2481520"/>
                </a:cubicBezTo>
                <a:cubicBezTo>
                  <a:pt x="971785" y="2483883"/>
                  <a:pt x="973391" y="2486622"/>
                  <a:pt x="974566" y="2489739"/>
                </a:cubicBezTo>
                <a:cubicBezTo>
                  <a:pt x="975730" y="2492855"/>
                  <a:pt x="976325" y="2496200"/>
                  <a:pt x="976325" y="2499733"/>
                </a:cubicBezTo>
                <a:cubicBezTo>
                  <a:pt x="976325" y="2504138"/>
                  <a:pt x="975413" y="2508254"/>
                  <a:pt x="973590" y="2512102"/>
                </a:cubicBezTo>
                <a:cubicBezTo>
                  <a:pt x="971819" y="2515950"/>
                  <a:pt x="969293" y="2519067"/>
                  <a:pt x="966061" y="2521438"/>
                </a:cubicBezTo>
                <a:cubicBezTo>
                  <a:pt x="967019" y="2521613"/>
                  <a:pt x="968358" y="2521806"/>
                  <a:pt x="970117" y="2522056"/>
                </a:cubicBezTo>
                <a:cubicBezTo>
                  <a:pt x="971861" y="2522284"/>
                  <a:pt x="973685" y="2522552"/>
                  <a:pt x="975589" y="2522828"/>
                </a:cubicBezTo>
                <a:cubicBezTo>
                  <a:pt x="977478" y="2523117"/>
                  <a:pt x="979248" y="2523406"/>
                  <a:pt x="980896" y="2523709"/>
                </a:cubicBezTo>
                <a:cubicBezTo>
                  <a:pt x="982533" y="2524015"/>
                  <a:pt x="983728" y="2524292"/>
                  <a:pt x="984464" y="2524520"/>
                </a:cubicBezTo>
                <a:cubicBezTo>
                  <a:pt x="985685" y="2524923"/>
                  <a:pt x="986937" y="2525782"/>
                  <a:pt x="988180" y="2527057"/>
                </a:cubicBezTo>
                <a:cubicBezTo>
                  <a:pt x="989420" y="2528355"/>
                  <a:pt x="990573" y="2529845"/>
                  <a:pt x="991618" y="2531524"/>
                </a:cubicBezTo>
                <a:cubicBezTo>
                  <a:pt x="992671" y="2533216"/>
                  <a:pt x="993518" y="2534956"/>
                  <a:pt x="994156" y="2536784"/>
                </a:cubicBezTo>
                <a:cubicBezTo>
                  <a:pt x="994816" y="2538576"/>
                  <a:pt x="995136" y="2540229"/>
                  <a:pt x="995136" y="2541732"/>
                </a:cubicBezTo>
                <a:lnTo>
                  <a:pt x="995136" y="2565104"/>
                </a:lnTo>
                <a:cubicBezTo>
                  <a:pt x="994781" y="2565283"/>
                  <a:pt x="994400" y="2565546"/>
                  <a:pt x="993957" y="2565950"/>
                </a:cubicBezTo>
                <a:cubicBezTo>
                  <a:pt x="993518" y="2566366"/>
                  <a:pt x="993045" y="2566747"/>
                  <a:pt x="992542" y="2567137"/>
                </a:cubicBezTo>
                <a:cubicBezTo>
                  <a:pt x="992027" y="2567514"/>
                  <a:pt x="991542" y="2567856"/>
                  <a:pt x="991092" y="2568132"/>
                </a:cubicBezTo>
                <a:cubicBezTo>
                  <a:pt x="990630" y="2568426"/>
                  <a:pt x="990245" y="2568553"/>
                  <a:pt x="989936" y="2568553"/>
                </a:cubicBezTo>
                <a:lnTo>
                  <a:pt x="917870" y="2568553"/>
                </a:lnTo>
                <a:cubicBezTo>
                  <a:pt x="916642" y="2568553"/>
                  <a:pt x="915718" y="2568124"/>
                  <a:pt x="915081" y="2567251"/>
                </a:cubicBezTo>
                <a:cubicBezTo>
                  <a:pt x="914444" y="2566392"/>
                  <a:pt x="913662" y="2565673"/>
                  <a:pt x="912719" y="2565104"/>
                </a:cubicBezTo>
                <a:lnTo>
                  <a:pt x="912719" y="2541732"/>
                </a:lnTo>
                <a:cubicBezTo>
                  <a:pt x="912719" y="2540229"/>
                  <a:pt x="913036" y="2538576"/>
                  <a:pt x="913685" y="2536784"/>
                </a:cubicBezTo>
                <a:cubicBezTo>
                  <a:pt x="914345" y="2534956"/>
                  <a:pt x="915180" y="2533238"/>
                  <a:pt x="916211" y="2531585"/>
                </a:cubicBezTo>
                <a:cubicBezTo>
                  <a:pt x="917245" y="2529933"/>
                  <a:pt x="918385" y="2528443"/>
                  <a:pt x="919652" y="2527106"/>
                </a:cubicBezTo>
                <a:cubicBezTo>
                  <a:pt x="920904" y="2525795"/>
                  <a:pt x="922155" y="2524910"/>
                  <a:pt x="923388" y="2524506"/>
                </a:cubicBezTo>
                <a:cubicBezTo>
                  <a:pt x="924013" y="2524278"/>
                  <a:pt x="925166" y="2524002"/>
                  <a:pt x="926848" y="2523700"/>
                </a:cubicBezTo>
                <a:cubicBezTo>
                  <a:pt x="928527" y="2523393"/>
                  <a:pt x="930332" y="2523104"/>
                  <a:pt x="932244" y="2522814"/>
                </a:cubicBezTo>
                <a:cubicBezTo>
                  <a:pt x="934155" y="2522538"/>
                  <a:pt x="935979" y="2522271"/>
                  <a:pt x="937734" y="2522047"/>
                </a:cubicBezTo>
                <a:cubicBezTo>
                  <a:pt x="939482" y="2521793"/>
                  <a:pt x="940833" y="2521605"/>
                  <a:pt x="941779" y="2521425"/>
                </a:cubicBezTo>
                <a:cubicBezTo>
                  <a:pt x="938559" y="2519054"/>
                  <a:pt x="936044" y="2515964"/>
                  <a:pt x="934186" y="2512163"/>
                </a:cubicBezTo>
                <a:cubicBezTo>
                  <a:pt x="932339" y="2508354"/>
                  <a:pt x="931427" y="2504212"/>
                  <a:pt x="931427" y="2499733"/>
                </a:cubicBezTo>
                <a:cubicBezTo>
                  <a:pt x="931427" y="2496200"/>
                  <a:pt x="932022" y="2492855"/>
                  <a:pt x="933209" y="2489739"/>
                </a:cubicBezTo>
                <a:cubicBezTo>
                  <a:pt x="934396" y="2486622"/>
                  <a:pt x="936010" y="2483883"/>
                  <a:pt x="938021" y="2481520"/>
                </a:cubicBezTo>
                <a:cubicBezTo>
                  <a:pt x="940043" y="2479175"/>
                  <a:pt x="942393" y="2477308"/>
                  <a:pt x="945121" y="2475945"/>
                </a:cubicBezTo>
                <a:cubicBezTo>
                  <a:pt x="947834" y="2474569"/>
                  <a:pt x="950734" y="2473876"/>
                  <a:pt x="953821" y="2473876"/>
                </a:cubicBezTo>
                <a:close/>
                <a:moveTo>
                  <a:pt x="737506" y="2432327"/>
                </a:moveTo>
                <a:cubicBezTo>
                  <a:pt x="742149" y="2432327"/>
                  <a:pt x="746545" y="2433323"/>
                  <a:pt x="750643" y="2435304"/>
                </a:cubicBezTo>
                <a:cubicBezTo>
                  <a:pt x="754758" y="2437265"/>
                  <a:pt x="758362" y="2439952"/>
                  <a:pt x="761438" y="2443326"/>
                </a:cubicBezTo>
                <a:cubicBezTo>
                  <a:pt x="764526" y="2446725"/>
                  <a:pt x="766942" y="2450667"/>
                  <a:pt x="768710" y="2455151"/>
                </a:cubicBezTo>
                <a:cubicBezTo>
                  <a:pt x="770460" y="2459635"/>
                  <a:pt x="771356" y="2464447"/>
                  <a:pt x="771356" y="2469531"/>
                </a:cubicBezTo>
                <a:cubicBezTo>
                  <a:pt x="771356" y="2475869"/>
                  <a:pt x="769984" y="2481791"/>
                  <a:pt x="767241" y="2487329"/>
                </a:cubicBezTo>
                <a:cubicBezTo>
                  <a:pt x="764578" y="2492866"/>
                  <a:pt x="760778" y="2497350"/>
                  <a:pt x="755917" y="2500762"/>
                </a:cubicBezTo>
                <a:cubicBezTo>
                  <a:pt x="757358" y="2501015"/>
                  <a:pt x="759372" y="2501292"/>
                  <a:pt x="762018" y="2501652"/>
                </a:cubicBezTo>
                <a:cubicBezTo>
                  <a:pt x="764641" y="2501979"/>
                  <a:pt x="767384" y="2502364"/>
                  <a:pt x="770248" y="2502762"/>
                </a:cubicBezTo>
                <a:cubicBezTo>
                  <a:pt x="773089" y="2503178"/>
                  <a:pt x="775752" y="2503594"/>
                  <a:pt x="778231" y="2504029"/>
                </a:cubicBezTo>
                <a:cubicBezTo>
                  <a:pt x="780693" y="2504471"/>
                  <a:pt x="782490" y="2504868"/>
                  <a:pt x="783597" y="2505196"/>
                </a:cubicBezTo>
                <a:cubicBezTo>
                  <a:pt x="785434" y="2505776"/>
                  <a:pt x="787316" y="2507012"/>
                  <a:pt x="789187" y="2508848"/>
                </a:cubicBezTo>
                <a:cubicBezTo>
                  <a:pt x="791052" y="2510714"/>
                  <a:pt x="792786" y="2512859"/>
                  <a:pt x="794358" y="2515274"/>
                </a:cubicBezTo>
                <a:cubicBezTo>
                  <a:pt x="795942" y="2517709"/>
                  <a:pt x="797216" y="2520212"/>
                  <a:pt x="798175" y="2522842"/>
                </a:cubicBezTo>
                <a:cubicBezTo>
                  <a:pt x="799168" y="2525422"/>
                  <a:pt x="799644" y="2527800"/>
                  <a:pt x="799644" y="2529963"/>
                </a:cubicBezTo>
                <a:lnTo>
                  <a:pt x="799644" y="2563591"/>
                </a:lnTo>
                <a:cubicBezTo>
                  <a:pt x="799116" y="2563849"/>
                  <a:pt x="798542" y="2564228"/>
                  <a:pt x="797876" y="2564808"/>
                </a:cubicBezTo>
                <a:cubicBezTo>
                  <a:pt x="797216" y="2565407"/>
                  <a:pt x="796505" y="2565956"/>
                  <a:pt x="795747" y="2566517"/>
                </a:cubicBezTo>
                <a:cubicBezTo>
                  <a:pt x="794972" y="2567059"/>
                  <a:pt x="794243" y="2567551"/>
                  <a:pt x="793566" y="2567949"/>
                </a:cubicBezTo>
                <a:cubicBezTo>
                  <a:pt x="792872" y="2568371"/>
                  <a:pt x="792292" y="2568554"/>
                  <a:pt x="791827" y="2568554"/>
                </a:cubicBezTo>
                <a:lnTo>
                  <a:pt x="683432" y="2568554"/>
                </a:lnTo>
                <a:cubicBezTo>
                  <a:pt x="681584" y="2568554"/>
                  <a:pt x="680195" y="2567936"/>
                  <a:pt x="679236" y="2566681"/>
                </a:cubicBezTo>
                <a:cubicBezTo>
                  <a:pt x="678278" y="2565445"/>
                  <a:pt x="677101" y="2564411"/>
                  <a:pt x="675684" y="2563591"/>
                </a:cubicBezTo>
                <a:lnTo>
                  <a:pt x="675684" y="2529963"/>
                </a:lnTo>
                <a:cubicBezTo>
                  <a:pt x="675684" y="2527800"/>
                  <a:pt x="676160" y="2525422"/>
                  <a:pt x="677136" y="2522842"/>
                </a:cubicBezTo>
                <a:cubicBezTo>
                  <a:pt x="678129" y="2520212"/>
                  <a:pt x="679386" y="2517740"/>
                  <a:pt x="680935" y="2515363"/>
                </a:cubicBezTo>
                <a:cubicBezTo>
                  <a:pt x="682490" y="2512985"/>
                  <a:pt x="684206" y="2510841"/>
                  <a:pt x="686112" y="2508917"/>
                </a:cubicBezTo>
                <a:cubicBezTo>
                  <a:pt x="687994" y="2507031"/>
                  <a:pt x="689877" y="2505757"/>
                  <a:pt x="691730" y="2505177"/>
                </a:cubicBezTo>
                <a:cubicBezTo>
                  <a:pt x="692672" y="2504849"/>
                  <a:pt x="694405" y="2504452"/>
                  <a:pt x="696936" y="2504017"/>
                </a:cubicBezTo>
                <a:cubicBezTo>
                  <a:pt x="699461" y="2503575"/>
                  <a:pt x="702176" y="2503159"/>
                  <a:pt x="705051" y="2502743"/>
                </a:cubicBezTo>
                <a:cubicBezTo>
                  <a:pt x="707926" y="2502345"/>
                  <a:pt x="710670" y="2501961"/>
                  <a:pt x="713310" y="2501639"/>
                </a:cubicBezTo>
                <a:cubicBezTo>
                  <a:pt x="715938" y="2501273"/>
                  <a:pt x="717970" y="2501002"/>
                  <a:pt x="719393" y="2500743"/>
                </a:cubicBezTo>
                <a:cubicBezTo>
                  <a:pt x="714549" y="2497331"/>
                  <a:pt x="710767" y="2492885"/>
                  <a:pt x="707972" y="2487417"/>
                </a:cubicBezTo>
                <a:cubicBezTo>
                  <a:pt x="705195" y="2481936"/>
                  <a:pt x="703823" y="2475977"/>
                  <a:pt x="703823" y="2469531"/>
                </a:cubicBezTo>
                <a:cubicBezTo>
                  <a:pt x="703823" y="2464447"/>
                  <a:pt x="704718" y="2459635"/>
                  <a:pt x="706503" y="2455151"/>
                </a:cubicBezTo>
                <a:cubicBezTo>
                  <a:pt x="708288" y="2450667"/>
                  <a:pt x="710716" y="2446725"/>
                  <a:pt x="713740" y="2443326"/>
                </a:cubicBezTo>
                <a:cubicBezTo>
                  <a:pt x="716782" y="2439952"/>
                  <a:pt x="720317" y="2437265"/>
                  <a:pt x="724415" y="2435304"/>
                </a:cubicBezTo>
                <a:cubicBezTo>
                  <a:pt x="728501" y="2433323"/>
                  <a:pt x="732863" y="2432327"/>
                  <a:pt x="737506" y="2432327"/>
                </a:cubicBezTo>
                <a:close/>
                <a:moveTo>
                  <a:pt x="1146110" y="2379198"/>
                </a:moveTo>
                <a:cubicBezTo>
                  <a:pt x="1152998" y="2379198"/>
                  <a:pt x="1159520" y="2380673"/>
                  <a:pt x="1165599" y="2383604"/>
                </a:cubicBezTo>
                <a:cubicBezTo>
                  <a:pt x="1171703" y="2386506"/>
                  <a:pt x="1177050" y="2390483"/>
                  <a:pt x="1181614" y="2395476"/>
                </a:cubicBezTo>
                <a:cubicBezTo>
                  <a:pt x="1186195" y="2400507"/>
                  <a:pt x="1189779" y="2406341"/>
                  <a:pt x="1192401" y="2412978"/>
                </a:cubicBezTo>
                <a:cubicBezTo>
                  <a:pt x="1194998" y="2419614"/>
                  <a:pt x="1196326" y="2426736"/>
                  <a:pt x="1196326" y="2434259"/>
                </a:cubicBezTo>
                <a:cubicBezTo>
                  <a:pt x="1196326" y="2443640"/>
                  <a:pt x="1194292" y="2452405"/>
                  <a:pt x="1190222" y="2460600"/>
                </a:cubicBezTo>
                <a:cubicBezTo>
                  <a:pt x="1186271" y="2468795"/>
                  <a:pt x="1180635" y="2475432"/>
                  <a:pt x="1173423" y="2480482"/>
                </a:cubicBezTo>
                <a:cubicBezTo>
                  <a:pt x="1175560" y="2480855"/>
                  <a:pt x="1178549" y="2481266"/>
                  <a:pt x="1182474" y="2481798"/>
                </a:cubicBezTo>
                <a:cubicBezTo>
                  <a:pt x="1186365" y="2482283"/>
                  <a:pt x="1190435" y="2482853"/>
                  <a:pt x="1194683" y="2483441"/>
                </a:cubicBezTo>
                <a:cubicBezTo>
                  <a:pt x="1198898" y="2484057"/>
                  <a:pt x="1202848" y="2484673"/>
                  <a:pt x="1206526" y="2485317"/>
                </a:cubicBezTo>
                <a:cubicBezTo>
                  <a:pt x="1210179" y="2485970"/>
                  <a:pt x="1212844" y="2486558"/>
                  <a:pt x="1214487" y="2487043"/>
                </a:cubicBezTo>
                <a:cubicBezTo>
                  <a:pt x="1217212" y="2487902"/>
                  <a:pt x="1220004" y="2489732"/>
                  <a:pt x="1222780" y="2492448"/>
                </a:cubicBezTo>
                <a:cubicBezTo>
                  <a:pt x="1225547" y="2495211"/>
                  <a:pt x="1228118" y="2498384"/>
                  <a:pt x="1230451" y="2501959"/>
                </a:cubicBezTo>
                <a:cubicBezTo>
                  <a:pt x="1232801" y="2505562"/>
                  <a:pt x="1234691" y="2509268"/>
                  <a:pt x="1236113" y="2513160"/>
                </a:cubicBezTo>
                <a:cubicBezTo>
                  <a:pt x="1237586" y="2516978"/>
                  <a:pt x="1238301" y="2520497"/>
                  <a:pt x="1238301" y="2523698"/>
                </a:cubicBezTo>
                <a:lnTo>
                  <a:pt x="1238301" y="2573467"/>
                </a:lnTo>
                <a:cubicBezTo>
                  <a:pt x="1237509" y="2573850"/>
                  <a:pt x="1236658" y="2574410"/>
                  <a:pt x="1235670" y="2575269"/>
                </a:cubicBezTo>
                <a:cubicBezTo>
                  <a:pt x="1234691" y="2576155"/>
                  <a:pt x="1233635" y="2576968"/>
                  <a:pt x="1232512" y="2577798"/>
                </a:cubicBezTo>
                <a:cubicBezTo>
                  <a:pt x="1231362" y="2578601"/>
                  <a:pt x="1230281" y="2579329"/>
                  <a:pt x="1229276" y="2579917"/>
                </a:cubicBezTo>
                <a:cubicBezTo>
                  <a:pt x="1228246" y="2580542"/>
                  <a:pt x="1227386" y="2580813"/>
                  <a:pt x="1226696" y="2580813"/>
                </a:cubicBezTo>
                <a:lnTo>
                  <a:pt x="1065889" y="2580813"/>
                </a:lnTo>
                <a:cubicBezTo>
                  <a:pt x="1063148" y="2580813"/>
                  <a:pt x="1061087" y="2579898"/>
                  <a:pt x="1059666" y="2578041"/>
                </a:cubicBezTo>
                <a:cubicBezTo>
                  <a:pt x="1058244" y="2576211"/>
                  <a:pt x="1056498" y="2574681"/>
                  <a:pt x="1054395" y="2573467"/>
                </a:cubicBezTo>
                <a:lnTo>
                  <a:pt x="1054395" y="2523698"/>
                </a:lnTo>
                <a:cubicBezTo>
                  <a:pt x="1054395" y="2520497"/>
                  <a:pt x="1055102" y="2516978"/>
                  <a:pt x="1056549" y="2513160"/>
                </a:cubicBezTo>
                <a:cubicBezTo>
                  <a:pt x="1058022" y="2509268"/>
                  <a:pt x="1059887" y="2505609"/>
                  <a:pt x="1062186" y="2502090"/>
                </a:cubicBezTo>
                <a:cubicBezTo>
                  <a:pt x="1064493" y="2498571"/>
                  <a:pt x="1067039" y="2495397"/>
                  <a:pt x="1069865" y="2492551"/>
                </a:cubicBezTo>
                <a:cubicBezTo>
                  <a:pt x="1072658" y="2489760"/>
                  <a:pt x="1075451" y="2487874"/>
                  <a:pt x="1078201" y="2487015"/>
                </a:cubicBezTo>
                <a:cubicBezTo>
                  <a:pt x="1079597" y="2486530"/>
                  <a:pt x="1082168" y="2485942"/>
                  <a:pt x="1085923" y="2485298"/>
                </a:cubicBezTo>
                <a:cubicBezTo>
                  <a:pt x="1089669" y="2484645"/>
                  <a:pt x="1093697" y="2484029"/>
                  <a:pt x="1097962" y="2483413"/>
                </a:cubicBezTo>
                <a:cubicBezTo>
                  <a:pt x="1102228" y="2482825"/>
                  <a:pt x="1106298" y="2482255"/>
                  <a:pt x="1110214" y="2481779"/>
                </a:cubicBezTo>
                <a:cubicBezTo>
                  <a:pt x="1114114" y="2481238"/>
                  <a:pt x="1117128" y="2480836"/>
                  <a:pt x="1119239" y="2480454"/>
                </a:cubicBezTo>
                <a:cubicBezTo>
                  <a:pt x="1112053" y="2475404"/>
                  <a:pt x="1106442" y="2468823"/>
                  <a:pt x="1102296" y="2460731"/>
                </a:cubicBezTo>
                <a:cubicBezTo>
                  <a:pt x="1098175" y="2452619"/>
                  <a:pt x="1096140" y="2443799"/>
                  <a:pt x="1096140" y="2434259"/>
                </a:cubicBezTo>
                <a:cubicBezTo>
                  <a:pt x="1096140" y="2426736"/>
                  <a:pt x="1097468" y="2419614"/>
                  <a:pt x="1100116" y="2412978"/>
                </a:cubicBezTo>
                <a:cubicBezTo>
                  <a:pt x="1102764" y="2406341"/>
                  <a:pt x="1106366" y="2400507"/>
                  <a:pt x="1110853" y="2395476"/>
                </a:cubicBezTo>
                <a:cubicBezTo>
                  <a:pt x="1115365" y="2390483"/>
                  <a:pt x="1120610" y="2386506"/>
                  <a:pt x="1126698" y="2383604"/>
                </a:cubicBezTo>
                <a:cubicBezTo>
                  <a:pt x="1132751" y="2380673"/>
                  <a:pt x="1139222" y="2379198"/>
                  <a:pt x="1146110" y="2379198"/>
                </a:cubicBezTo>
                <a:close/>
                <a:moveTo>
                  <a:pt x="905226" y="2274304"/>
                </a:moveTo>
                <a:lnTo>
                  <a:pt x="997179" y="2366257"/>
                </a:lnTo>
                <a:lnTo>
                  <a:pt x="905226" y="2458210"/>
                </a:lnTo>
                <a:lnTo>
                  <a:pt x="813273" y="2366257"/>
                </a:lnTo>
                <a:lnTo>
                  <a:pt x="905226" y="2274304"/>
                </a:lnTo>
                <a:close/>
                <a:moveTo>
                  <a:pt x="733240" y="2256594"/>
                </a:moveTo>
                <a:lnTo>
                  <a:pt x="789434" y="2312787"/>
                </a:lnTo>
                <a:lnTo>
                  <a:pt x="733240" y="2368976"/>
                </a:lnTo>
                <a:lnTo>
                  <a:pt x="677047" y="2312787"/>
                </a:lnTo>
                <a:lnTo>
                  <a:pt x="733240" y="2256594"/>
                </a:lnTo>
                <a:close/>
                <a:moveTo>
                  <a:pt x="1059504" y="2191887"/>
                </a:moveTo>
                <a:lnTo>
                  <a:pt x="1115697" y="2248080"/>
                </a:lnTo>
                <a:lnTo>
                  <a:pt x="1059504" y="2304269"/>
                </a:lnTo>
                <a:lnTo>
                  <a:pt x="1003310" y="2248080"/>
                </a:lnTo>
                <a:lnTo>
                  <a:pt x="1059504" y="2191887"/>
                </a:lnTo>
                <a:close/>
                <a:moveTo>
                  <a:pt x="1211234" y="2178264"/>
                </a:moveTo>
                <a:cubicBezTo>
                  <a:pt x="1215903" y="2178264"/>
                  <a:pt x="1220323" y="2179260"/>
                  <a:pt x="1224443" y="2181241"/>
                </a:cubicBezTo>
                <a:cubicBezTo>
                  <a:pt x="1228581" y="2183202"/>
                  <a:pt x="1232205" y="2185889"/>
                  <a:pt x="1235298" y="2189263"/>
                </a:cubicBezTo>
                <a:cubicBezTo>
                  <a:pt x="1238403" y="2192662"/>
                  <a:pt x="1240832" y="2196604"/>
                  <a:pt x="1242609" y="2201088"/>
                </a:cubicBezTo>
                <a:cubicBezTo>
                  <a:pt x="1244369" y="2205572"/>
                  <a:pt x="1245270" y="2210384"/>
                  <a:pt x="1245270" y="2215468"/>
                </a:cubicBezTo>
                <a:cubicBezTo>
                  <a:pt x="1245270" y="2221806"/>
                  <a:pt x="1243891" y="2227728"/>
                  <a:pt x="1241132" y="2233266"/>
                </a:cubicBezTo>
                <a:cubicBezTo>
                  <a:pt x="1238455" y="2238803"/>
                  <a:pt x="1234634" y="2243287"/>
                  <a:pt x="1229747" y="2246699"/>
                </a:cubicBezTo>
                <a:cubicBezTo>
                  <a:pt x="1231195" y="2246951"/>
                  <a:pt x="1233221" y="2247229"/>
                  <a:pt x="1235881" y="2247588"/>
                </a:cubicBezTo>
                <a:cubicBezTo>
                  <a:pt x="1238518" y="2247916"/>
                  <a:pt x="1241276" y="2248301"/>
                  <a:pt x="1244156" y="2248698"/>
                </a:cubicBezTo>
                <a:cubicBezTo>
                  <a:pt x="1247012" y="2249115"/>
                  <a:pt x="1249690" y="2249531"/>
                  <a:pt x="1252183" y="2249966"/>
                </a:cubicBezTo>
                <a:cubicBezTo>
                  <a:pt x="1254659" y="2250407"/>
                  <a:pt x="1256465" y="2250805"/>
                  <a:pt x="1257579" y="2251133"/>
                </a:cubicBezTo>
                <a:cubicBezTo>
                  <a:pt x="1259425" y="2251713"/>
                  <a:pt x="1261318" y="2252949"/>
                  <a:pt x="1263199" y="2254784"/>
                </a:cubicBezTo>
                <a:cubicBezTo>
                  <a:pt x="1265075" y="2256651"/>
                  <a:pt x="1266817" y="2258795"/>
                  <a:pt x="1268399" y="2261211"/>
                </a:cubicBezTo>
                <a:cubicBezTo>
                  <a:pt x="1269991" y="2263645"/>
                  <a:pt x="1271272" y="2266149"/>
                  <a:pt x="1272236" y="2268779"/>
                </a:cubicBezTo>
                <a:cubicBezTo>
                  <a:pt x="1273235" y="2271359"/>
                  <a:pt x="1273713" y="2273736"/>
                  <a:pt x="1273713" y="2275900"/>
                </a:cubicBezTo>
                <a:lnTo>
                  <a:pt x="1273713" y="2309527"/>
                </a:lnTo>
                <a:cubicBezTo>
                  <a:pt x="1273183" y="2309786"/>
                  <a:pt x="1272606" y="2310164"/>
                  <a:pt x="1271936" y="2310745"/>
                </a:cubicBezTo>
                <a:cubicBezTo>
                  <a:pt x="1271272" y="2311344"/>
                  <a:pt x="1270557" y="2311892"/>
                  <a:pt x="1269795" y="2312454"/>
                </a:cubicBezTo>
                <a:cubicBezTo>
                  <a:pt x="1269016" y="2312996"/>
                  <a:pt x="1268283" y="2313488"/>
                  <a:pt x="1267602" y="2313885"/>
                </a:cubicBezTo>
                <a:cubicBezTo>
                  <a:pt x="1266904" y="2314308"/>
                  <a:pt x="1266321" y="2314491"/>
                  <a:pt x="1265854" y="2314491"/>
                </a:cubicBezTo>
                <a:lnTo>
                  <a:pt x="1156863" y="2314491"/>
                </a:lnTo>
                <a:cubicBezTo>
                  <a:pt x="1155005" y="2314491"/>
                  <a:pt x="1153608" y="2313873"/>
                  <a:pt x="1152644" y="2312618"/>
                </a:cubicBezTo>
                <a:cubicBezTo>
                  <a:pt x="1151681" y="2311382"/>
                  <a:pt x="1150498" y="2310347"/>
                  <a:pt x="1149072" y="2309527"/>
                </a:cubicBezTo>
                <a:lnTo>
                  <a:pt x="1149072" y="2275900"/>
                </a:lnTo>
                <a:cubicBezTo>
                  <a:pt x="1149072" y="2273736"/>
                  <a:pt x="1149551" y="2271359"/>
                  <a:pt x="1150532" y="2268779"/>
                </a:cubicBezTo>
                <a:cubicBezTo>
                  <a:pt x="1151531" y="2266149"/>
                  <a:pt x="1152794" y="2263677"/>
                  <a:pt x="1154352" y="2261299"/>
                </a:cubicBezTo>
                <a:cubicBezTo>
                  <a:pt x="1155916" y="2258922"/>
                  <a:pt x="1157642" y="2256777"/>
                  <a:pt x="1159558" y="2254854"/>
                </a:cubicBezTo>
                <a:cubicBezTo>
                  <a:pt x="1161450" y="2252968"/>
                  <a:pt x="1163343" y="2251694"/>
                  <a:pt x="1165207" y="2251114"/>
                </a:cubicBezTo>
                <a:cubicBezTo>
                  <a:pt x="1166154" y="2250786"/>
                  <a:pt x="1167896" y="2250388"/>
                  <a:pt x="1170441" y="2249953"/>
                </a:cubicBezTo>
                <a:cubicBezTo>
                  <a:pt x="1172980" y="2249512"/>
                  <a:pt x="1175710" y="2249096"/>
                  <a:pt x="1178601" y="2248679"/>
                </a:cubicBezTo>
                <a:cubicBezTo>
                  <a:pt x="1181492" y="2248282"/>
                  <a:pt x="1184250" y="2247897"/>
                  <a:pt x="1186905" y="2247576"/>
                </a:cubicBezTo>
                <a:cubicBezTo>
                  <a:pt x="1189548" y="2247210"/>
                  <a:pt x="1191591" y="2246939"/>
                  <a:pt x="1193022" y="2246680"/>
                </a:cubicBezTo>
                <a:cubicBezTo>
                  <a:pt x="1188151" y="2243268"/>
                  <a:pt x="1184349" y="2238822"/>
                  <a:pt x="1181538" y="2233354"/>
                </a:cubicBezTo>
                <a:cubicBezTo>
                  <a:pt x="1178745" y="2227873"/>
                  <a:pt x="1177366" y="2221913"/>
                  <a:pt x="1177366" y="2215468"/>
                </a:cubicBezTo>
                <a:cubicBezTo>
                  <a:pt x="1177366" y="2210384"/>
                  <a:pt x="1178266" y="2205572"/>
                  <a:pt x="1180061" y="2201088"/>
                </a:cubicBezTo>
                <a:cubicBezTo>
                  <a:pt x="1181856" y="2196604"/>
                  <a:pt x="1184297" y="2192662"/>
                  <a:pt x="1187338" y="2189263"/>
                </a:cubicBezTo>
                <a:cubicBezTo>
                  <a:pt x="1190396" y="2185889"/>
                  <a:pt x="1193951" y="2183202"/>
                  <a:pt x="1198071" y="2181241"/>
                </a:cubicBezTo>
                <a:cubicBezTo>
                  <a:pt x="1202180" y="2179260"/>
                  <a:pt x="1206566" y="2178264"/>
                  <a:pt x="1211234" y="2178264"/>
                </a:cubicBezTo>
                <a:close/>
                <a:moveTo>
                  <a:pt x="1104577" y="1929650"/>
                </a:moveTo>
                <a:cubicBezTo>
                  <a:pt x="1111006" y="1929650"/>
                  <a:pt x="1117093" y="1931035"/>
                  <a:pt x="1122766" y="1933788"/>
                </a:cubicBezTo>
                <a:cubicBezTo>
                  <a:pt x="1128464" y="1936514"/>
                  <a:pt x="1133455" y="1940248"/>
                  <a:pt x="1137714" y="1944939"/>
                </a:cubicBezTo>
                <a:cubicBezTo>
                  <a:pt x="1141989" y="1949664"/>
                  <a:pt x="1145335" y="1955143"/>
                  <a:pt x="1147782" y="1961376"/>
                </a:cubicBezTo>
                <a:cubicBezTo>
                  <a:pt x="1150206" y="1967609"/>
                  <a:pt x="1151446" y="1974297"/>
                  <a:pt x="1151446" y="1981363"/>
                </a:cubicBezTo>
                <a:cubicBezTo>
                  <a:pt x="1151446" y="1990173"/>
                  <a:pt x="1149546" y="1998405"/>
                  <a:pt x="1145748" y="2006102"/>
                </a:cubicBezTo>
                <a:cubicBezTo>
                  <a:pt x="1142061" y="2013799"/>
                  <a:pt x="1136800" y="2020032"/>
                  <a:pt x="1130069" y="2024774"/>
                </a:cubicBezTo>
                <a:cubicBezTo>
                  <a:pt x="1132064" y="2025125"/>
                  <a:pt x="1134853" y="2025511"/>
                  <a:pt x="1138517" y="2026011"/>
                </a:cubicBezTo>
                <a:cubicBezTo>
                  <a:pt x="1142148" y="2026466"/>
                  <a:pt x="1145947" y="2027001"/>
                  <a:pt x="1149912" y="2027553"/>
                </a:cubicBezTo>
                <a:cubicBezTo>
                  <a:pt x="1153845" y="2028132"/>
                  <a:pt x="1157533" y="2028711"/>
                  <a:pt x="1160966" y="2029315"/>
                </a:cubicBezTo>
                <a:cubicBezTo>
                  <a:pt x="1164375" y="2029929"/>
                  <a:pt x="1166862" y="2030481"/>
                  <a:pt x="1168396" y="2030937"/>
                </a:cubicBezTo>
                <a:cubicBezTo>
                  <a:pt x="1170939" y="2031744"/>
                  <a:pt x="1173545" y="2033462"/>
                  <a:pt x="1176136" y="2036013"/>
                </a:cubicBezTo>
                <a:cubicBezTo>
                  <a:pt x="1178718" y="2038608"/>
                  <a:pt x="1181118" y="2041588"/>
                  <a:pt x="1183296" y="2044946"/>
                </a:cubicBezTo>
                <a:cubicBezTo>
                  <a:pt x="1185489" y="2048330"/>
                  <a:pt x="1187253" y="2051810"/>
                  <a:pt x="1188580" y="2055466"/>
                </a:cubicBezTo>
                <a:cubicBezTo>
                  <a:pt x="1189955" y="2059051"/>
                  <a:pt x="1190622" y="2062356"/>
                  <a:pt x="1190622" y="2065363"/>
                </a:cubicBezTo>
                <a:lnTo>
                  <a:pt x="1190622" y="2112106"/>
                </a:lnTo>
                <a:cubicBezTo>
                  <a:pt x="1189883" y="2112465"/>
                  <a:pt x="1189089" y="2112991"/>
                  <a:pt x="1188167" y="2113798"/>
                </a:cubicBezTo>
                <a:cubicBezTo>
                  <a:pt x="1187253" y="2114630"/>
                  <a:pt x="1186268" y="2115393"/>
                  <a:pt x="1185219" y="2116173"/>
                </a:cubicBezTo>
                <a:cubicBezTo>
                  <a:pt x="1184146" y="2116927"/>
                  <a:pt x="1183137" y="2117611"/>
                  <a:pt x="1182199" y="2118163"/>
                </a:cubicBezTo>
                <a:cubicBezTo>
                  <a:pt x="1181237" y="2118751"/>
                  <a:pt x="1180435" y="2119005"/>
                  <a:pt x="1179791" y="2119005"/>
                </a:cubicBezTo>
                <a:lnTo>
                  <a:pt x="1029704" y="2119005"/>
                </a:lnTo>
                <a:cubicBezTo>
                  <a:pt x="1027145" y="2119005"/>
                  <a:pt x="1025222" y="2118146"/>
                  <a:pt x="1023895" y="2116401"/>
                </a:cubicBezTo>
                <a:cubicBezTo>
                  <a:pt x="1022568" y="2114683"/>
                  <a:pt x="1020939" y="2113245"/>
                  <a:pt x="1018976" y="2112106"/>
                </a:cubicBezTo>
                <a:lnTo>
                  <a:pt x="1018976" y="2065363"/>
                </a:lnTo>
                <a:cubicBezTo>
                  <a:pt x="1018976" y="2062356"/>
                  <a:pt x="1019636" y="2059051"/>
                  <a:pt x="1020987" y="2055466"/>
                </a:cubicBezTo>
                <a:cubicBezTo>
                  <a:pt x="1022361" y="2051810"/>
                  <a:pt x="1024102" y="2048374"/>
                  <a:pt x="1026247" y="2045069"/>
                </a:cubicBezTo>
                <a:cubicBezTo>
                  <a:pt x="1028401" y="2041764"/>
                  <a:pt x="1030777" y="2038783"/>
                  <a:pt x="1033415" y="2036109"/>
                </a:cubicBezTo>
                <a:cubicBezTo>
                  <a:pt x="1036022" y="2033488"/>
                  <a:pt x="1038628" y="2031717"/>
                  <a:pt x="1041195" y="2030911"/>
                </a:cubicBezTo>
                <a:cubicBezTo>
                  <a:pt x="1042498" y="2030455"/>
                  <a:pt x="1044898" y="2029903"/>
                  <a:pt x="1048402" y="2029298"/>
                </a:cubicBezTo>
                <a:cubicBezTo>
                  <a:pt x="1051899" y="2028684"/>
                  <a:pt x="1055658" y="2028106"/>
                  <a:pt x="1059639" y="2027527"/>
                </a:cubicBezTo>
                <a:cubicBezTo>
                  <a:pt x="1063620" y="2026975"/>
                  <a:pt x="1067419" y="2026440"/>
                  <a:pt x="1071074" y="2025993"/>
                </a:cubicBezTo>
                <a:cubicBezTo>
                  <a:pt x="1074714" y="2025485"/>
                  <a:pt x="1077527" y="2025108"/>
                  <a:pt x="1079497" y="2024748"/>
                </a:cubicBezTo>
                <a:cubicBezTo>
                  <a:pt x="1072790" y="2020006"/>
                  <a:pt x="1067554" y="2013825"/>
                  <a:pt x="1063684" y="2006225"/>
                </a:cubicBezTo>
                <a:cubicBezTo>
                  <a:pt x="1059838" y="1998607"/>
                  <a:pt x="1057938" y="1990322"/>
                  <a:pt x="1057938" y="1981363"/>
                </a:cubicBezTo>
                <a:cubicBezTo>
                  <a:pt x="1057938" y="1974297"/>
                  <a:pt x="1059178" y="1967609"/>
                  <a:pt x="1061649" y="1961376"/>
                </a:cubicBezTo>
                <a:cubicBezTo>
                  <a:pt x="1064121" y="1955143"/>
                  <a:pt x="1067482" y="1949664"/>
                  <a:pt x="1071670" y="1944939"/>
                </a:cubicBezTo>
                <a:cubicBezTo>
                  <a:pt x="1075882" y="1940248"/>
                  <a:pt x="1080777" y="1936514"/>
                  <a:pt x="1086451" y="1933788"/>
                </a:cubicBezTo>
                <a:cubicBezTo>
                  <a:pt x="1092109" y="1931035"/>
                  <a:pt x="1098148" y="1929650"/>
                  <a:pt x="1104577" y="1929650"/>
                </a:cubicBezTo>
                <a:close/>
                <a:moveTo>
                  <a:pt x="1320037" y="1872435"/>
                </a:moveTo>
                <a:lnTo>
                  <a:pt x="1411990" y="1964047"/>
                </a:lnTo>
                <a:lnTo>
                  <a:pt x="1320037" y="2055660"/>
                </a:lnTo>
                <a:lnTo>
                  <a:pt x="1228084" y="1964047"/>
                </a:lnTo>
                <a:lnTo>
                  <a:pt x="1320037" y="1872435"/>
                </a:lnTo>
                <a:close/>
                <a:moveTo>
                  <a:pt x="989240" y="1858813"/>
                </a:moveTo>
                <a:cubicBezTo>
                  <a:pt x="992327" y="1858813"/>
                  <a:pt x="995249" y="1859505"/>
                  <a:pt x="997974" y="1860882"/>
                </a:cubicBezTo>
                <a:cubicBezTo>
                  <a:pt x="1000710" y="1862245"/>
                  <a:pt x="1003106" y="1864112"/>
                  <a:pt x="1005151" y="1866457"/>
                </a:cubicBezTo>
                <a:cubicBezTo>
                  <a:pt x="1007204" y="1868820"/>
                  <a:pt x="1008810" y="1871559"/>
                  <a:pt x="1009985" y="1874676"/>
                </a:cubicBezTo>
                <a:cubicBezTo>
                  <a:pt x="1011149" y="1877792"/>
                  <a:pt x="1011744" y="1881137"/>
                  <a:pt x="1011744" y="1884670"/>
                </a:cubicBezTo>
                <a:cubicBezTo>
                  <a:pt x="1011744" y="1889075"/>
                  <a:pt x="1010832" y="1893191"/>
                  <a:pt x="1009009" y="1897039"/>
                </a:cubicBezTo>
                <a:cubicBezTo>
                  <a:pt x="1007238" y="1900888"/>
                  <a:pt x="1004712" y="1904004"/>
                  <a:pt x="1001480" y="1906375"/>
                </a:cubicBezTo>
                <a:cubicBezTo>
                  <a:pt x="1002438" y="1906551"/>
                  <a:pt x="1003777" y="1906744"/>
                  <a:pt x="1005536" y="1906993"/>
                </a:cubicBezTo>
                <a:cubicBezTo>
                  <a:pt x="1007280" y="1907221"/>
                  <a:pt x="1009104" y="1907489"/>
                  <a:pt x="1011008" y="1907765"/>
                </a:cubicBezTo>
                <a:cubicBezTo>
                  <a:pt x="1012897" y="1908054"/>
                  <a:pt x="1014667" y="1908343"/>
                  <a:pt x="1016315" y="1908646"/>
                </a:cubicBezTo>
                <a:cubicBezTo>
                  <a:pt x="1017952" y="1908953"/>
                  <a:pt x="1019147" y="1909229"/>
                  <a:pt x="1019883" y="1909457"/>
                </a:cubicBezTo>
                <a:cubicBezTo>
                  <a:pt x="1021104" y="1909860"/>
                  <a:pt x="1022356" y="1910719"/>
                  <a:pt x="1023599" y="1911995"/>
                </a:cubicBezTo>
                <a:cubicBezTo>
                  <a:pt x="1024839" y="1913292"/>
                  <a:pt x="1025992" y="1914782"/>
                  <a:pt x="1027037" y="1916461"/>
                </a:cubicBezTo>
                <a:cubicBezTo>
                  <a:pt x="1028090" y="1918153"/>
                  <a:pt x="1028937" y="1919893"/>
                  <a:pt x="1029575" y="1921721"/>
                </a:cubicBezTo>
                <a:cubicBezTo>
                  <a:pt x="1030235" y="1923514"/>
                  <a:pt x="1030555" y="1925166"/>
                  <a:pt x="1030555" y="1926670"/>
                </a:cubicBezTo>
                <a:lnTo>
                  <a:pt x="1030555" y="1950041"/>
                </a:lnTo>
                <a:cubicBezTo>
                  <a:pt x="1030200" y="1950221"/>
                  <a:pt x="1029819" y="1950484"/>
                  <a:pt x="1029376" y="1950887"/>
                </a:cubicBezTo>
                <a:cubicBezTo>
                  <a:pt x="1028937" y="1951304"/>
                  <a:pt x="1028464" y="1951685"/>
                  <a:pt x="1027961" y="1952075"/>
                </a:cubicBezTo>
                <a:cubicBezTo>
                  <a:pt x="1027446" y="1952452"/>
                  <a:pt x="1026961" y="1952794"/>
                  <a:pt x="1026511" y="1953070"/>
                </a:cubicBezTo>
                <a:cubicBezTo>
                  <a:pt x="1026049" y="1953364"/>
                  <a:pt x="1025664" y="1953491"/>
                  <a:pt x="1025355" y="1953491"/>
                </a:cubicBezTo>
                <a:lnTo>
                  <a:pt x="953289" y="1953491"/>
                </a:lnTo>
                <a:cubicBezTo>
                  <a:pt x="952061" y="1953491"/>
                  <a:pt x="951137" y="1953061"/>
                  <a:pt x="950500" y="1952189"/>
                </a:cubicBezTo>
                <a:cubicBezTo>
                  <a:pt x="949863" y="1951330"/>
                  <a:pt x="949081" y="1950611"/>
                  <a:pt x="948138" y="1950041"/>
                </a:cubicBezTo>
                <a:lnTo>
                  <a:pt x="948138" y="1926670"/>
                </a:lnTo>
                <a:cubicBezTo>
                  <a:pt x="948138" y="1925166"/>
                  <a:pt x="948455" y="1923514"/>
                  <a:pt x="949104" y="1921721"/>
                </a:cubicBezTo>
                <a:cubicBezTo>
                  <a:pt x="949764" y="1919893"/>
                  <a:pt x="950599" y="1918175"/>
                  <a:pt x="951630" y="1916523"/>
                </a:cubicBezTo>
                <a:cubicBezTo>
                  <a:pt x="952664" y="1914870"/>
                  <a:pt x="953804" y="1913380"/>
                  <a:pt x="955071" y="1912043"/>
                </a:cubicBezTo>
                <a:cubicBezTo>
                  <a:pt x="956323" y="1910732"/>
                  <a:pt x="957574" y="1909847"/>
                  <a:pt x="958807" y="1909444"/>
                </a:cubicBezTo>
                <a:cubicBezTo>
                  <a:pt x="959432" y="1909216"/>
                  <a:pt x="960585" y="1908940"/>
                  <a:pt x="962267" y="1908637"/>
                </a:cubicBezTo>
                <a:cubicBezTo>
                  <a:pt x="963946" y="1908330"/>
                  <a:pt x="965751" y="1908041"/>
                  <a:pt x="967663" y="1907752"/>
                </a:cubicBezTo>
                <a:cubicBezTo>
                  <a:pt x="969574" y="1907476"/>
                  <a:pt x="971398" y="1907208"/>
                  <a:pt x="973153" y="1906985"/>
                </a:cubicBezTo>
                <a:cubicBezTo>
                  <a:pt x="974901" y="1906730"/>
                  <a:pt x="976252" y="1906542"/>
                  <a:pt x="977198" y="1906362"/>
                </a:cubicBezTo>
                <a:cubicBezTo>
                  <a:pt x="973978" y="1903991"/>
                  <a:pt x="971463" y="1900901"/>
                  <a:pt x="969605" y="1897100"/>
                </a:cubicBezTo>
                <a:cubicBezTo>
                  <a:pt x="967758" y="1893291"/>
                  <a:pt x="966846" y="1889149"/>
                  <a:pt x="966846" y="1884670"/>
                </a:cubicBezTo>
                <a:cubicBezTo>
                  <a:pt x="966846" y="1881137"/>
                  <a:pt x="967441" y="1877792"/>
                  <a:pt x="968628" y="1874676"/>
                </a:cubicBezTo>
                <a:cubicBezTo>
                  <a:pt x="969815" y="1871559"/>
                  <a:pt x="971429" y="1868820"/>
                  <a:pt x="973440" y="1866457"/>
                </a:cubicBezTo>
                <a:cubicBezTo>
                  <a:pt x="975462" y="1864112"/>
                  <a:pt x="977812" y="1862245"/>
                  <a:pt x="980540" y="1860882"/>
                </a:cubicBezTo>
                <a:cubicBezTo>
                  <a:pt x="983253" y="1859505"/>
                  <a:pt x="986153" y="1858813"/>
                  <a:pt x="989240" y="1858813"/>
                </a:cubicBezTo>
                <a:close/>
                <a:moveTo>
                  <a:pt x="793431" y="1834973"/>
                </a:moveTo>
                <a:cubicBezTo>
                  <a:pt x="805855" y="1834973"/>
                  <a:pt x="817618" y="1837658"/>
                  <a:pt x="828583" y="1842995"/>
                </a:cubicBezTo>
                <a:cubicBezTo>
                  <a:pt x="839594" y="1848281"/>
                  <a:pt x="849238" y="1855522"/>
                  <a:pt x="857470" y="1864615"/>
                </a:cubicBezTo>
                <a:cubicBezTo>
                  <a:pt x="865732" y="1873777"/>
                  <a:pt x="872197" y="1884400"/>
                  <a:pt x="876927" y="1896484"/>
                </a:cubicBezTo>
                <a:cubicBezTo>
                  <a:pt x="881611" y="1908569"/>
                  <a:pt x="884007" y="1921538"/>
                  <a:pt x="884007" y="1935237"/>
                </a:cubicBezTo>
                <a:cubicBezTo>
                  <a:pt x="884007" y="1952319"/>
                  <a:pt x="880336" y="1968279"/>
                  <a:pt x="872996" y="1983202"/>
                </a:cubicBezTo>
                <a:cubicBezTo>
                  <a:pt x="865870" y="1998125"/>
                  <a:pt x="855704" y="2010210"/>
                  <a:pt x="842696" y="2019405"/>
                </a:cubicBezTo>
                <a:cubicBezTo>
                  <a:pt x="846551" y="2020085"/>
                  <a:pt x="851941" y="2020833"/>
                  <a:pt x="859021" y="2021802"/>
                </a:cubicBezTo>
                <a:cubicBezTo>
                  <a:pt x="866039" y="2022686"/>
                  <a:pt x="873379" y="2023722"/>
                  <a:pt x="881043" y="2024793"/>
                </a:cubicBezTo>
                <a:cubicBezTo>
                  <a:pt x="888644" y="2025915"/>
                  <a:pt x="895770" y="2027037"/>
                  <a:pt x="902404" y="2028210"/>
                </a:cubicBezTo>
                <a:cubicBezTo>
                  <a:pt x="908992" y="2029399"/>
                  <a:pt x="913800" y="2030470"/>
                  <a:pt x="916764" y="2031354"/>
                </a:cubicBezTo>
                <a:cubicBezTo>
                  <a:pt x="921678" y="2032918"/>
                  <a:pt x="926715" y="2036249"/>
                  <a:pt x="931721" y="2041195"/>
                </a:cubicBezTo>
                <a:cubicBezTo>
                  <a:pt x="936712" y="2046226"/>
                  <a:pt x="941350" y="2052005"/>
                  <a:pt x="945558" y="2058515"/>
                </a:cubicBezTo>
                <a:cubicBezTo>
                  <a:pt x="949797" y="2065076"/>
                  <a:pt x="953206" y="2071823"/>
                  <a:pt x="955770" y="2078911"/>
                </a:cubicBezTo>
                <a:cubicBezTo>
                  <a:pt x="958427" y="2085863"/>
                  <a:pt x="959717" y="2092271"/>
                  <a:pt x="959717" y="2098100"/>
                </a:cubicBezTo>
                <a:lnTo>
                  <a:pt x="959717" y="2188727"/>
                </a:lnTo>
                <a:cubicBezTo>
                  <a:pt x="958289" y="2189424"/>
                  <a:pt x="956753" y="2190444"/>
                  <a:pt x="954972" y="2192008"/>
                </a:cubicBezTo>
                <a:cubicBezTo>
                  <a:pt x="953206" y="2193622"/>
                  <a:pt x="951302" y="2195101"/>
                  <a:pt x="949274" y="2196614"/>
                </a:cubicBezTo>
                <a:cubicBezTo>
                  <a:pt x="947201" y="2198076"/>
                  <a:pt x="945251" y="2199401"/>
                  <a:pt x="943439" y="2200472"/>
                </a:cubicBezTo>
                <a:cubicBezTo>
                  <a:pt x="941581" y="2201611"/>
                  <a:pt x="940030" y="2202104"/>
                  <a:pt x="938786" y="2202104"/>
                </a:cubicBezTo>
                <a:lnTo>
                  <a:pt x="648737" y="2202104"/>
                </a:lnTo>
                <a:cubicBezTo>
                  <a:pt x="643792" y="2202104"/>
                  <a:pt x="640075" y="2200438"/>
                  <a:pt x="637511" y="2197056"/>
                </a:cubicBezTo>
                <a:cubicBezTo>
                  <a:pt x="634946" y="2193724"/>
                  <a:pt x="631798" y="2190937"/>
                  <a:pt x="628005" y="2188727"/>
                </a:cubicBezTo>
                <a:lnTo>
                  <a:pt x="628005" y="2098100"/>
                </a:lnTo>
                <a:cubicBezTo>
                  <a:pt x="628005" y="2092271"/>
                  <a:pt x="629279" y="2085863"/>
                  <a:pt x="631890" y="2078911"/>
                </a:cubicBezTo>
                <a:cubicBezTo>
                  <a:pt x="634547" y="2071823"/>
                  <a:pt x="637910" y="2065161"/>
                  <a:pt x="642056" y="2058753"/>
                </a:cubicBezTo>
                <a:cubicBezTo>
                  <a:pt x="646218" y="2052345"/>
                  <a:pt x="650810" y="2046566"/>
                  <a:pt x="655908" y="2041382"/>
                </a:cubicBezTo>
                <a:cubicBezTo>
                  <a:pt x="660946" y="2036300"/>
                  <a:pt x="665983" y="2032867"/>
                  <a:pt x="670943" y="2031303"/>
                </a:cubicBezTo>
                <a:cubicBezTo>
                  <a:pt x="673462" y="2030419"/>
                  <a:pt x="678099" y="2029348"/>
                  <a:pt x="684872" y="2028176"/>
                </a:cubicBezTo>
                <a:cubicBezTo>
                  <a:pt x="691629" y="2026986"/>
                  <a:pt x="698893" y="2025864"/>
                  <a:pt x="706587" y="2024742"/>
                </a:cubicBezTo>
                <a:cubicBezTo>
                  <a:pt x="714281" y="2023671"/>
                  <a:pt x="721621" y="2022635"/>
                  <a:pt x="728685" y="2021768"/>
                </a:cubicBezTo>
                <a:cubicBezTo>
                  <a:pt x="735719" y="2020782"/>
                  <a:pt x="741155" y="2020051"/>
                  <a:pt x="744964" y="2019354"/>
                </a:cubicBezTo>
                <a:cubicBezTo>
                  <a:pt x="732003" y="2010159"/>
                  <a:pt x="721882" y="1998176"/>
                  <a:pt x="714403" y="1983440"/>
                </a:cubicBezTo>
                <a:cubicBezTo>
                  <a:pt x="706971" y="1968670"/>
                  <a:pt x="703300" y="1952608"/>
                  <a:pt x="703300" y="1935237"/>
                </a:cubicBezTo>
                <a:cubicBezTo>
                  <a:pt x="703300" y="1921538"/>
                  <a:pt x="705696" y="1908569"/>
                  <a:pt x="710472" y="1896484"/>
                </a:cubicBezTo>
                <a:cubicBezTo>
                  <a:pt x="715248" y="1884400"/>
                  <a:pt x="721744" y="1873777"/>
                  <a:pt x="729837" y="1864615"/>
                </a:cubicBezTo>
                <a:cubicBezTo>
                  <a:pt x="737976" y="1855522"/>
                  <a:pt x="747436" y="1848281"/>
                  <a:pt x="758417" y="1842995"/>
                </a:cubicBezTo>
                <a:cubicBezTo>
                  <a:pt x="769336" y="1837658"/>
                  <a:pt x="781007" y="1834973"/>
                  <a:pt x="793431" y="1834973"/>
                </a:cubicBezTo>
                <a:close/>
                <a:moveTo>
                  <a:pt x="1136472" y="1795467"/>
                </a:moveTo>
                <a:lnTo>
                  <a:pt x="1192665" y="1851660"/>
                </a:lnTo>
                <a:lnTo>
                  <a:pt x="1136472" y="1907849"/>
                </a:lnTo>
                <a:lnTo>
                  <a:pt x="1080278" y="1851660"/>
                </a:lnTo>
                <a:lnTo>
                  <a:pt x="1136472" y="1795467"/>
                </a:lnTo>
                <a:close/>
                <a:moveTo>
                  <a:pt x="950624" y="1615648"/>
                </a:moveTo>
                <a:cubicBezTo>
                  <a:pt x="957512" y="1615648"/>
                  <a:pt x="964034" y="1617123"/>
                  <a:pt x="970113" y="1620054"/>
                </a:cubicBezTo>
                <a:cubicBezTo>
                  <a:pt x="976217" y="1622956"/>
                  <a:pt x="981564" y="1626933"/>
                  <a:pt x="986128" y="1631926"/>
                </a:cubicBezTo>
                <a:cubicBezTo>
                  <a:pt x="990709" y="1636957"/>
                  <a:pt x="994293" y="1642791"/>
                  <a:pt x="996915" y="1649428"/>
                </a:cubicBezTo>
                <a:cubicBezTo>
                  <a:pt x="999512" y="1656064"/>
                  <a:pt x="1000840" y="1663186"/>
                  <a:pt x="1000840" y="1670709"/>
                </a:cubicBezTo>
                <a:cubicBezTo>
                  <a:pt x="1000840" y="1680090"/>
                  <a:pt x="998806" y="1688855"/>
                  <a:pt x="994736" y="1697050"/>
                </a:cubicBezTo>
                <a:cubicBezTo>
                  <a:pt x="990785" y="1705245"/>
                  <a:pt x="985149" y="1711882"/>
                  <a:pt x="977937" y="1716931"/>
                </a:cubicBezTo>
                <a:cubicBezTo>
                  <a:pt x="980074" y="1717305"/>
                  <a:pt x="983063" y="1717715"/>
                  <a:pt x="986988" y="1718248"/>
                </a:cubicBezTo>
                <a:cubicBezTo>
                  <a:pt x="990879" y="1718733"/>
                  <a:pt x="994949" y="1719302"/>
                  <a:pt x="999197" y="1719890"/>
                </a:cubicBezTo>
                <a:cubicBezTo>
                  <a:pt x="1003412" y="1720506"/>
                  <a:pt x="1007362" y="1721122"/>
                  <a:pt x="1011040" y="1721766"/>
                </a:cubicBezTo>
                <a:cubicBezTo>
                  <a:pt x="1014693" y="1722420"/>
                  <a:pt x="1017358" y="1723008"/>
                  <a:pt x="1019001" y="1723493"/>
                </a:cubicBezTo>
                <a:cubicBezTo>
                  <a:pt x="1021726" y="1724352"/>
                  <a:pt x="1024518" y="1726181"/>
                  <a:pt x="1027294" y="1728898"/>
                </a:cubicBezTo>
                <a:cubicBezTo>
                  <a:pt x="1030061" y="1731661"/>
                  <a:pt x="1032632" y="1734834"/>
                  <a:pt x="1034965" y="1738409"/>
                </a:cubicBezTo>
                <a:cubicBezTo>
                  <a:pt x="1037315" y="1742012"/>
                  <a:pt x="1039205" y="1745718"/>
                  <a:pt x="1040627" y="1749610"/>
                </a:cubicBezTo>
                <a:cubicBezTo>
                  <a:pt x="1042100" y="1753427"/>
                  <a:pt x="1042815" y="1756946"/>
                  <a:pt x="1042815" y="1760148"/>
                </a:cubicBezTo>
                <a:lnTo>
                  <a:pt x="1042815" y="1809917"/>
                </a:lnTo>
                <a:cubicBezTo>
                  <a:pt x="1042023" y="1810300"/>
                  <a:pt x="1041172" y="1810860"/>
                  <a:pt x="1040184" y="1811718"/>
                </a:cubicBezTo>
                <a:cubicBezTo>
                  <a:pt x="1039205" y="1812605"/>
                  <a:pt x="1038149" y="1813417"/>
                  <a:pt x="1037026" y="1814248"/>
                </a:cubicBezTo>
                <a:cubicBezTo>
                  <a:pt x="1035876" y="1815051"/>
                  <a:pt x="1034795" y="1815779"/>
                  <a:pt x="1033790" y="1816367"/>
                </a:cubicBezTo>
                <a:cubicBezTo>
                  <a:pt x="1032760" y="1816992"/>
                  <a:pt x="1031900" y="1817263"/>
                  <a:pt x="1031210" y="1817263"/>
                </a:cubicBezTo>
                <a:lnTo>
                  <a:pt x="870403" y="1817263"/>
                </a:lnTo>
                <a:cubicBezTo>
                  <a:pt x="867661" y="1817263"/>
                  <a:pt x="865601" y="1816348"/>
                  <a:pt x="864179" y="1814491"/>
                </a:cubicBezTo>
                <a:cubicBezTo>
                  <a:pt x="862757" y="1812661"/>
                  <a:pt x="861012" y="1811130"/>
                  <a:pt x="858909" y="1809917"/>
                </a:cubicBezTo>
                <a:lnTo>
                  <a:pt x="858909" y="1760148"/>
                </a:lnTo>
                <a:cubicBezTo>
                  <a:pt x="858909" y="1756946"/>
                  <a:pt x="859615" y="1753427"/>
                  <a:pt x="861063" y="1749610"/>
                </a:cubicBezTo>
                <a:cubicBezTo>
                  <a:pt x="862536" y="1745718"/>
                  <a:pt x="864400" y="1742059"/>
                  <a:pt x="866699" y="1738540"/>
                </a:cubicBezTo>
                <a:cubicBezTo>
                  <a:pt x="869007" y="1735021"/>
                  <a:pt x="871552" y="1731847"/>
                  <a:pt x="874379" y="1729000"/>
                </a:cubicBezTo>
                <a:cubicBezTo>
                  <a:pt x="877172" y="1726209"/>
                  <a:pt x="879964" y="1724324"/>
                  <a:pt x="882714" y="1723465"/>
                </a:cubicBezTo>
                <a:cubicBezTo>
                  <a:pt x="884111" y="1722980"/>
                  <a:pt x="886682" y="1722392"/>
                  <a:pt x="890437" y="1721748"/>
                </a:cubicBezTo>
                <a:cubicBezTo>
                  <a:pt x="894183" y="1721094"/>
                  <a:pt x="898210" y="1720478"/>
                  <a:pt x="902476" y="1719862"/>
                </a:cubicBezTo>
                <a:cubicBezTo>
                  <a:pt x="906741" y="1719274"/>
                  <a:pt x="910811" y="1718705"/>
                  <a:pt x="914728" y="1718229"/>
                </a:cubicBezTo>
                <a:cubicBezTo>
                  <a:pt x="918628" y="1717687"/>
                  <a:pt x="921642" y="1717286"/>
                  <a:pt x="923753" y="1716903"/>
                </a:cubicBezTo>
                <a:cubicBezTo>
                  <a:pt x="916567" y="1711854"/>
                  <a:pt x="910956" y="1705273"/>
                  <a:pt x="906809" y="1697181"/>
                </a:cubicBezTo>
                <a:cubicBezTo>
                  <a:pt x="902689" y="1689069"/>
                  <a:pt x="900654" y="1680249"/>
                  <a:pt x="900654" y="1670709"/>
                </a:cubicBezTo>
                <a:cubicBezTo>
                  <a:pt x="900654" y="1663186"/>
                  <a:pt x="901982" y="1656064"/>
                  <a:pt x="904630" y="1649428"/>
                </a:cubicBezTo>
                <a:cubicBezTo>
                  <a:pt x="907278" y="1642791"/>
                  <a:pt x="910879" y="1636957"/>
                  <a:pt x="915367" y="1631926"/>
                </a:cubicBezTo>
                <a:cubicBezTo>
                  <a:pt x="919879" y="1626933"/>
                  <a:pt x="925124" y="1622956"/>
                  <a:pt x="931212" y="1620054"/>
                </a:cubicBezTo>
                <a:cubicBezTo>
                  <a:pt x="937265" y="1617123"/>
                  <a:pt x="943736" y="1615648"/>
                  <a:pt x="950624" y="1615648"/>
                </a:cubicBezTo>
                <a:close/>
                <a:moveTo>
                  <a:pt x="1253064" y="1592490"/>
                </a:moveTo>
                <a:cubicBezTo>
                  <a:pt x="1259493" y="1592490"/>
                  <a:pt x="1265580" y="1593875"/>
                  <a:pt x="1271253" y="1596628"/>
                </a:cubicBezTo>
                <a:cubicBezTo>
                  <a:pt x="1276951" y="1599354"/>
                  <a:pt x="1281942" y="1603088"/>
                  <a:pt x="1286201" y="1607779"/>
                </a:cubicBezTo>
                <a:cubicBezTo>
                  <a:pt x="1290476" y="1612504"/>
                  <a:pt x="1293822" y="1617983"/>
                  <a:pt x="1296269" y="1624216"/>
                </a:cubicBezTo>
                <a:cubicBezTo>
                  <a:pt x="1298693" y="1630449"/>
                  <a:pt x="1299933" y="1637137"/>
                  <a:pt x="1299933" y="1644203"/>
                </a:cubicBezTo>
                <a:cubicBezTo>
                  <a:pt x="1299933" y="1653013"/>
                  <a:pt x="1298033" y="1661245"/>
                  <a:pt x="1294235" y="1668942"/>
                </a:cubicBezTo>
                <a:cubicBezTo>
                  <a:pt x="1290548" y="1676639"/>
                  <a:pt x="1285287" y="1682872"/>
                  <a:pt x="1278556" y="1687614"/>
                </a:cubicBezTo>
                <a:cubicBezTo>
                  <a:pt x="1280551" y="1687965"/>
                  <a:pt x="1283340" y="1688351"/>
                  <a:pt x="1287004" y="1688851"/>
                </a:cubicBezTo>
                <a:cubicBezTo>
                  <a:pt x="1290635" y="1689306"/>
                  <a:pt x="1294434" y="1689841"/>
                  <a:pt x="1298399" y="1690393"/>
                </a:cubicBezTo>
                <a:cubicBezTo>
                  <a:pt x="1302332" y="1690972"/>
                  <a:pt x="1306020" y="1691551"/>
                  <a:pt x="1309453" y="1692155"/>
                </a:cubicBezTo>
                <a:cubicBezTo>
                  <a:pt x="1312862" y="1692769"/>
                  <a:pt x="1315349" y="1693321"/>
                  <a:pt x="1316883" y="1693777"/>
                </a:cubicBezTo>
                <a:cubicBezTo>
                  <a:pt x="1319426" y="1694584"/>
                  <a:pt x="1322032" y="1696302"/>
                  <a:pt x="1324623" y="1698853"/>
                </a:cubicBezTo>
                <a:cubicBezTo>
                  <a:pt x="1327205" y="1701448"/>
                  <a:pt x="1329605" y="1704428"/>
                  <a:pt x="1331783" y="1707786"/>
                </a:cubicBezTo>
                <a:cubicBezTo>
                  <a:pt x="1333976" y="1711170"/>
                  <a:pt x="1335740" y="1714650"/>
                  <a:pt x="1337067" y="1718306"/>
                </a:cubicBezTo>
                <a:cubicBezTo>
                  <a:pt x="1338442" y="1721891"/>
                  <a:pt x="1339109" y="1725196"/>
                  <a:pt x="1339109" y="1728203"/>
                </a:cubicBezTo>
                <a:lnTo>
                  <a:pt x="1339109" y="1774946"/>
                </a:lnTo>
                <a:cubicBezTo>
                  <a:pt x="1338370" y="1775305"/>
                  <a:pt x="1337576" y="1775831"/>
                  <a:pt x="1336654" y="1776638"/>
                </a:cubicBezTo>
                <a:cubicBezTo>
                  <a:pt x="1335740" y="1777470"/>
                  <a:pt x="1334755" y="1778233"/>
                  <a:pt x="1333706" y="1779013"/>
                </a:cubicBezTo>
                <a:cubicBezTo>
                  <a:pt x="1332633" y="1779767"/>
                  <a:pt x="1331624" y="1780451"/>
                  <a:pt x="1330686" y="1781003"/>
                </a:cubicBezTo>
                <a:cubicBezTo>
                  <a:pt x="1329724" y="1781591"/>
                  <a:pt x="1328922" y="1781845"/>
                  <a:pt x="1328278" y="1781845"/>
                </a:cubicBezTo>
                <a:lnTo>
                  <a:pt x="1178191" y="1781845"/>
                </a:lnTo>
                <a:cubicBezTo>
                  <a:pt x="1175632" y="1781845"/>
                  <a:pt x="1173709" y="1780986"/>
                  <a:pt x="1172382" y="1779241"/>
                </a:cubicBezTo>
                <a:cubicBezTo>
                  <a:pt x="1171055" y="1777523"/>
                  <a:pt x="1169426" y="1776085"/>
                  <a:pt x="1167463" y="1774946"/>
                </a:cubicBezTo>
                <a:lnTo>
                  <a:pt x="1167463" y="1728203"/>
                </a:lnTo>
                <a:cubicBezTo>
                  <a:pt x="1167463" y="1725196"/>
                  <a:pt x="1168123" y="1721891"/>
                  <a:pt x="1169474" y="1718306"/>
                </a:cubicBezTo>
                <a:cubicBezTo>
                  <a:pt x="1170848" y="1714650"/>
                  <a:pt x="1172589" y="1711214"/>
                  <a:pt x="1174734" y="1707909"/>
                </a:cubicBezTo>
                <a:cubicBezTo>
                  <a:pt x="1176888" y="1704604"/>
                  <a:pt x="1179264" y="1701623"/>
                  <a:pt x="1181902" y="1698949"/>
                </a:cubicBezTo>
                <a:cubicBezTo>
                  <a:pt x="1184509" y="1696328"/>
                  <a:pt x="1187115" y="1694557"/>
                  <a:pt x="1189682" y="1693751"/>
                </a:cubicBezTo>
                <a:cubicBezTo>
                  <a:pt x="1190985" y="1693295"/>
                  <a:pt x="1193385" y="1692743"/>
                  <a:pt x="1196889" y="1692138"/>
                </a:cubicBezTo>
                <a:cubicBezTo>
                  <a:pt x="1200386" y="1691524"/>
                  <a:pt x="1204145" y="1690946"/>
                  <a:pt x="1208126" y="1690367"/>
                </a:cubicBezTo>
                <a:cubicBezTo>
                  <a:pt x="1212107" y="1689815"/>
                  <a:pt x="1215906" y="1689280"/>
                  <a:pt x="1219561" y="1688833"/>
                </a:cubicBezTo>
                <a:cubicBezTo>
                  <a:pt x="1223201" y="1688325"/>
                  <a:pt x="1226014" y="1687948"/>
                  <a:pt x="1227984" y="1687588"/>
                </a:cubicBezTo>
                <a:cubicBezTo>
                  <a:pt x="1221277" y="1682846"/>
                  <a:pt x="1216041" y="1676665"/>
                  <a:pt x="1212171" y="1669065"/>
                </a:cubicBezTo>
                <a:cubicBezTo>
                  <a:pt x="1208325" y="1661447"/>
                  <a:pt x="1206425" y="1653162"/>
                  <a:pt x="1206425" y="1644203"/>
                </a:cubicBezTo>
                <a:cubicBezTo>
                  <a:pt x="1206425" y="1637137"/>
                  <a:pt x="1207665" y="1630449"/>
                  <a:pt x="1210136" y="1624216"/>
                </a:cubicBezTo>
                <a:cubicBezTo>
                  <a:pt x="1212608" y="1617983"/>
                  <a:pt x="1215969" y="1612504"/>
                  <a:pt x="1220157" y="1607779"/>
                </a:cubicBezTo>
                <a:cubicBezTo>
                  <a:pt x="1224369" y="1603088"/>
                  <a:pt x="1229264" y="1599354"/>
                  <a:pt x="1234938" y="1596628"/>
                </a:cubicBezTo>
                <a:cubicBezTo>
                  <a:pt x="1240596" y="1593875"/>
                  <a:pt x="1246635" y="1592490"/>
                  <a:pt x="1253064" y="1592490"/>
                </a:cubicBezTo>
                <a:close/>
                <a:moveTo>
                  <a:pt x="1071997" y="1556389"/>
                </a:moveTo>
                <a:cubicBezTo>
                  <a:pt x="1075109" y="1556389"/>
                  <a:pt x="1078056" y="1557081"/>
                  <a:pt x="1080803" y="1558458"/>
                </a:cubicBezTo>
                <a:cubicBezTo>
                  <a:pt x="1083561" y="1559821"/>
                  <a:pt x="1085977" y="1561688"/>
                  <a:pt x="1088039" y="1564033"/>
                </a:cubicBezTo>
                <a:cubicBezTo>
                  <a:pt x="1090109" y="1566396"/>
                  <a:pt x="1091728" y="1569135"/>
                  <a:pt x="1092913" y="1572252"/>
                </a:cubicBezTo>
                <a:cubicBezTo>
                  <a:pt x="1094087" y="1575368"/>
                  <a:pt x="1094687" y="1578713"/>
                  <a:pt x="1094687" y="1582246"/>
                </a:cubicBezTo>
                <a:cubicBezTo>
                  <a:pt x="1094687" y="1586651"/>
                  <a:pt x="1093767" y="1590767"/>
                  <a:pt x="1091929" y="1594615"/>
                </a:cubicBezTo>
                <a:cubicBezTo>
                  <a:pt x="1090143" y="1598464"/>
                  <a:pt x="1087597" y="1601580"/>
                  <a:pt x="1084338" y="1603951"/>
                </a:cubicBezTo>
                <a:cubicBezTo>
                  <a:pt x="1085304" y="1604127"/>
                  <a:pt x="1086654" y="1604320"/>
                  <a:pt x="1088428" y="1604569"/>
                </a:cubicBezTo>
                <a:cubicBezTo>
                  <a:pt x="1090186" y="1604797"/>
                  <a:pt x="1092025" y="1605065"/>
                  <a:pt x="1093944" y="1605341"/>
                </a:cubicBezTo>
                <a:cubicBezTo>
                  <a:pt x="1095849" y="1605630"/>
                  <a:pt x="1097634" y="1605919"/>
                  <a:pt x="1099296" y="1606222"/>
                </a:cubicBezTo>
                <a:cubicBezTo>
                  <a:pt x="1100946" y="1606529"/>
                  <a:pt x="1102150" y="1606805"/>
                  <a:pt x="1102893" y="1607033"/>
                </a:cubicBezTo>
                <a:cubicBezTo>
                  <a:pt x="1104124" y="1607436"/>
                  <a:pt x="1105386" y="1608295"/>
                  <a:pt x="1106640" y="1609571"/>
                </a:cubicBezTo>
                <a:cubicBezTo>
                  <a:pt x="1107890" y="1610868"/>
                  <a:pt x="1109052" y="1612358"/>
                  <a:pt x="1110106" y="1614037"/>
                </a:cubicBezTo>
                <a:cubicBezTo>
                  <a:pt x="1111168" y="1615729"/>
                  <a:pt x="1112022" y="1617469"/>
                  <a:pt x="1112665" y="1619297"/>
                </a:cubicBezTo>
                <a:cubicBezTo>
                  <a:pt x="1113330" y="1621090"/>
                  <a:pt x="1113653" y="1622742"/>
                  <a:pt x="1113653" y="1624246"/>
                </a:cubicBezTo>
                <a:lnTo>
                  <a:pt x="1113653" y="1647617"/>
                </a:lnTo>
                <a:cubicBezTo>
                  <a:pt x="1113295" y="1647797"/>
                  <a:pt x="1112911" y="1648060"/>
                  <a:pt x="1112464" y="1648463"/>
                </a:cubicBezTo>
                <a:cubicBezTo>
                  <a:pt x="1112022" y="1648880"/>
                  <a:pt x="1111545" y="1649261"/>
                  <a:pt x="1111037" y="1649651"/>
                </a:cubicBezTo>
                <a:cubicBezTo>
                  <a:pt x="1110518" y="1650028"/>
                  <a:pt x="1110029" y="1650370"/>
                  <a:pt x="1109575" y="1650646"/>
                </a:cubicBezTo>
                <a:cubicBezTo>
                  <a:pt x="1109110" y="1650940"/>
                  <a:pt x="1108721" y="1651067"/>
                  <a:pt x="1108410" y="1651067"/>
                </a:cubicBezTo>
                <a:lnTo>
                  <a:pt x="1035749" y="1651067"/>
                </a:lnTo>
                <a:cubicBezTo>
                  <a:pt x="1034510" y="1651067"/>
                  <a:pt x="1033579" y="1650637"/>
                  <a:pt x="1032937" y="1649765"/>
                </a:cubicBezTo>
                <a:cubicBezTo>
                  <a:pt x="1032294" y="1648906"/>
                  <a:pt x="1031505" y="1648187"/>
                  <a:pt x="1030555" y="1647617"/>
                </a:cubicBezTo>
                <a:lnTo>
                  <a:pt x="1030555" y="1624246"/>
                </a:lnTo>
                <a:cubicBezTo>
                  <a:pt x="1030555" y="1622742"/>
                  <a:pt x="1030875" y="1621090"/>
                  <a:pt x="1031529" y="1619297"/>
                </a:cubicBezTo>
                <a:cubicBezTo>
                  <a:pt x="1032194" y="1617469"/>
                  <a:pt x="1033037" y="1615751"/>
                  <a:pt x="1034075" y="1614099"/>
                </a:cubicBezTo>
                <a:cubicBezTo>
                  <a:pt x="1035118" y="1612446"/>
                  <a:pt x="1036268" y="1610956"/>
                  <a:pt x="1037545" y="1609619"/>
                </a:cubicBezTo>
                <a:cubicBezTo>
                  <a:pt x="1038807" y="1608308"/>
                  <a:pt x="1040069" y="1607423"/>
                  <a:pt x="1041312" y="1607020"/>
                </a:cubicBezTo>
                <a:cubicBezTo>
                  <a:pt x="1041943" y="1606792"/>
                  <a:pt x="1043105" y="1606516"/>
                  <a:pt x="1044801" y="1606213"/>
                </a:cubicBezTo>
                <a:cubicBezTo>
                  <a:pt x="1046494" y="1605906"/>
                  <a:pt x="1048314" y="1605617"/>
                  <a:pt x="1050241" y="1605328"/>
                </a:cubicBezTo>
                <a:cubicBezTo>
                  <a:pt x="1052168" y="1605052"/>
                  <a:pt x="1054007" y="1604784"/>
                  <a:pt x="1055777" y="1604561"/>
                </a:cubicBezTo>
                <a:cubicBezTo>
                  <a:pt x="1057539" y="1604306"/>
                  <a:pt x="1058901" y="1604118"/>
                  <a:pt x="1059855" y="1603938"/>
                </a:cubicBezTo>
                <a:cubicBezTo>
                  <a:pt x="1056608" y="1601567"/>
                  <a:pt x="1054073" y="1598477"/>
                  <a:pt x="1052199" y="1594676"/>
                </a:cubicBezTo>
                <a:cubicBezTo>
                  <a:pt x="1050337" y="1590867"/>
                  <a:pt x="1049418" y="1586725"/>
                  <a:pt x="1049418" y="1582246"/>
                </a:cubicBezTo>
                <a:cubicBezTo>
                  <a:pt x="1049418" y="1578713"/>
                  <a:pt x="1050018" y="1575368"/>
                  <a:pt x="1051214" y="1572252"/>
                </a:cubicBezTo>
                <a:cubicBezTo>
                  <a:pt x="1052411" y="1569135"/>
                  <a:pt x="1054038" y="1566396"/>
                  <a:pt x="1056066" y="1564033"/>
                </a:cubicBezTo>
                <a:cubicBezTo>
                  <a:pt x="1058105" y="1561688"/>
                  <a:pt x="1060474" y="1559821"/>
                  <a:pt x="1063225" y="1558458"/>
                </a:cubicBezTo>
                <a:cubicBezTo>
                  <a:pt x="1065960" y="1557081"/>
                  <a:pt x="1068884" y="1556389"/>
                  <a:pt x="1071997" y="1556389"/>
                </a:cubicBezTo>
                <a:close/>
                <a:moveTo>
                  <a:pt x="1728717" y="1439916"/>
                </a:moveTo>
                <a:lnTo>
                  <a:pt x="1785251" y="1496109"/>
                </a:lnTo>
                <a:lnTo>
                  <a:pt x="1728717" y="1552298"/>
                </a:lnTo>
                <a:lnTo>
                  <a:pt x="1672183" y="1496109"/>
                </a:lnTo>
                <a:lnTo>
                  <a:pt x="1728717" y="1439916"/>
                </a:lnTo>
                <a:close/>
                <a:moveTo>
                  <a:pt x="1557663" y="1432423"/>
                </a:moveTo>
                <a:cubicBezTo>
                  <a:pt x="1570087" y="1432423"/>
                  <a:pt x="1581851" y="1435108"/>
                  <a:pt x="1592816" y="1440445"/>
                </a:cubicBezTo>
                <a:cubicBezTo>
                  <a:pt x="1603826" y="1445731"/>
                  <a:pt x="1613471" y="1452972"/>
                  <a:pt x="1621702" y="1462065"/>
                </a:cubicBezTo>
                <a:cubicBezTo>
                  <a:pt x="1629964" y="1471227"/>
                  <a:pt x="1636429" y="1481850"/>
                  <a:pt x="1641159" y="1493934"/>
                </a:cubicBezTo>
                <a:cubicBezTo>
                  <a:pt x="1645843" y="1506019"/>
                  <a:pt x="1648239" y="1518988"/>
                  <a:pt x="1648239" y="1532687"/>
                </a:cubicBezTo>
                <a:cubicBezTo>
                  <a:pt x="1648239" y="1549769"/>
                  <a:pt x="1644569" y="1565729"/>
                  <a:pt x="1637228" y="1580652"/>
                </a:cubicBezTo>
                <a:cubicBezTo>
                  <a:pt x="1630102" y="1595575"/>
                  <a:pt x="1619936" y="1607660"/>
                  <a:pt x="1606929" y="1616855"/>
                </a:cubicBezTo>
                <a:cubicBezTo>
                  <a:pt x="1610783" y="1617535"/>
                  <a:pt x="1616174" y="1618283"/>
                  <a:pt x="1623253" y="1619252"/>
                </a:cubicBezTo>
                <a:cubicBezTo>
                  <a:pt x="1630271" y="1620136"/>
                  <a:pt x="1637612" y="1621172"/>
                  <a:pt x="1645275" y="1622243"/>
                </a:cubicBezTo>
                <a:cubicBezTo>
                  <a:pt x="1652877" y="1623365"/>
                  <a:pt x="1660003" y="1624487"/>
                  <a:pt x="1666637" y="1625660"/>
                </a:cubicBezTo>
                <a:cubicBezTo>
                  <a:pt x="1673225" y="1626849"/>
                  <a:pt x="1678032" y="1627920"/>
                  <a:pt x="1680996" y="1628804"/>
                </a:cubicBezTo>
                <a:cubicBezTo>
                  <a:pt x="1685910" y="1630368"/>
                  <a:pt x="1690947" y="1633699"/>
                  <a:pt x="1695953" y="1638645"/>
                </a:cubicBezTo>
                <a:cubicBezTo>
                  <a:pt x="1700944" y="1643676"/>
                  <a:pt x="1705582" y="1649455"/>
                  <a:pt x="1709790" y="1655965"/>
                </a:cubicBezTo>
                <a:cubicBezTo>
                  <a:pt x="1714029" y="1662526"/>
                  <a:pt x="1717438" y="1669273"/>
                  <a:pt x="1720002" y="1676361"/>
                </a:cubicBezTo>
                <a:cubicBezTo>
                  <a:pt x="1722659" y="1683313"/>
                  <a:pt x="1723949" y="1689721"/>
                  <a:pt x="1723949" y="1695550"/>
                </a:cubicBezTo>
                <a:lnTo>
                  <a:pt x="1723949" y="1786177"/>
                </a:lnTo>
                <a:cubicBezTo>
                  <a:pt x="1722521" y="1786874"/>
                  <a:pt x="1720985" y="1787894"/>
                  <a:pt x="1719204" y="1789458"/>
                </a:cubicBezTo>
                <a:cubicBezTo>
                  <a:pt x="1717438" y="1791072"/>
                  <a:pt x="1715534" y="1792551"/>
                  <a:pt x="1713506" y="1794064"/>
                </a:cubicBezTo>
                <a:cubicBezTo>
                  <a:pt x="1711433" y="1795526"/>
                  <a:pt x="1709483" y="1796851"/>
                  <a:pt x="1707671" y="1797922"/>
                </a:cubicBezTo>
                <a:cubicBezTo>
                  <a:pt x="1705813" y="1799061"/>
                  <a:pt x="1704262" y="1799554"/>
                  <a:pt x="1703018" y="1799554"/>
                </a:cubicBezTo>
                <a:lnTo>
                  <a:pt x="1412969" y="1799554"/>
                </a:lnTo>
                <a:cubicBezTo>
                  <a:pt x="1408024" y="1799554"/>
                  <a:pt x="1404308" y="1797888"/>
                  <a:pt x="1401743" y="1794506"/>
                </a:cubicBezTo>
                <a:cubicBezTo>
                  <a:pt x="1399179" y="1791174"/>
                  <a:pt x="1396030" y="1788387"/>
                  <a:pt x="1392237" y="1786177"/>
                </a:cubicBezTo>
                <a:lnTo>
                  <a:pt x="1392237" y="1695550"/>
                </a:lnTo>
                <a:cubicBezTo>
                  <a:pt x="1392237" y="1689721"/>
                  <a:pt x="1393512" y="1683313"/>
                  <a:pt x="1396123" y="1676361"/>
                </a:cubicBezTo>
                <a:cubicBezTo>
                  <a:pt x="1398779" y="1669273"/>
                  <a:pt x="1402143" y="1662611"/>
                  <a:pt x="1406289" y="1656203"/>
                </a:cubicBezTo>
                <a:cubicBezTo>
                  <a:pt x="1410451" y="1649795"/>
                  <a:pt x="1415042" y="1644016"/>
                  <a:pt x="1420141" y="1638832"/>
                </a:cubicBezTo>
                <a:cubicBezTo>
                  <a:pt x="1425178" y="1633750"/>
                  <a:pt x="1430215" y="1630317"/>
                  <a:pt x="1435176" y="1628753"/>
                </a:cubicBezTo>
                <a:cubicBezTo>
                  <a:pt x="1437694" y="1627869"/>
                  <a:pt x="1442332" y="1626798"/>
                  <a:pt x="1449104" y="1625626"/>
                </a:cubicBezTo>
                <a:cubicBezTo>
                  <a:pt x="1455861" y="1624436"/>
                  <a:pt x="1463125" y="1623314"/>
                  <a:pt x="1470819" y="1622192"/>
                </a:cubicBezTo>
                <a:cubicBezTo>
                  <a:pt x="1478513" y="1621121"/>
                  <a:pt x="1485854" y="1620085"/>
                  <a:pt x="1492918" y="1619218"/>
                </a:cubicBezTo>
                <a:cubicBezTo>
                  <a:pt x="1499952" y="1618232"/>
                  <a:pt x="1505388" y="1617501"/>
                  <a:pt x="1509196" y="1616804"/>
                </a:cubicBezTo>
                <a:cubicBezTo>
                  <a:pt x="1496235" y="1607609"/>
                  <a:pt x="1486115" y="1595626"/>
                  <a:pt x="1478636" y="1580890"/>
                </a:cubicBezTo>
                <a:cubicBezTo>
                  <a:pt x="1471203" y="1566120"/>
                  <a:pt x="1467533" y="1550058"/>
                  <a:pt x="1467533" y="1532687"/>
                </a:cubicBezTo>
                <a:cubicBezTo>
                  <a:pt x="1467533" y="1518988"/>
                  <a:pt x="1469928" y="1506019"/>
                  <a:pt x="1474705" y="1493934"/>
                </a:cubicBezTo>
                <a:cubicBezTo>
                  <a:pt x="1479481" y="1481850"/>
                  <a:pt x="1485977" y="1471227"/>
                  <a:pt x="1494070" y="1462065"/>
                </a:cubicBezTo>
                <a:cubicBezTo>
                  <a:pt x="1502209" y="1452972"/>
                  <a:pt x="1511669" y="1445731"/>
                  <a:pt x="1522649" y="1440445"/>
                </a:cubicBezTo>
                <a:cubicBezTo>
                  <a:pt x="1533568" y="1435108"/>
                  <a:pt x="1545239" y="1432423"/>
                  <a:pt x="1557663" y="1432423"/>
                </a:cubicBezTo>
                <a:close/>
                <a:moveTo>
                  <a:pt x="1892710" y="1420844"/>
                </a:moveTo>
                <a:cubicBezTo>
                  <a:pt x="1897353" y="1420844"/>
                  <a:pt x="1901749" y="1421835"/>
                  <a:pt x="1905847" y="1423806"/>
                </a:cubicBezTo>
                <a:cubicBezTo>
                  <a:pt x="1909961" y="1425757"/>
                  <a:pt x="1913566" y="1428431"/>
                  <a:pt x="1916642" y="1431788"/>
                </a:cubicBezTo>
                <a:cubicBezTo>
                  <a:pt x="1919730" y="1435170"/>
                  <a:pt x="1922146" y="1439092"/>
                  <a:pt x="1923913" y="1443554"/>
                </a:cubicBezTo>
                <a:cubicBezTo>
                  <a:pt x="1925664" y="1448016"/>
                  <a:pt x="1926559" y="1452804"/>
                  <a:pt x="1926559" y="1457861"/>
                </a:cubicBezTo>
                <a:cubicBezTo>
                  <a:pt x="1926559" y="1464168"/>
                  <a:pt x="1925187" y="1470061"/>
                  <a:pt x="1922444" y="1475570"/>
                </a:cubicBezTo>
                <a:cubicBezTo>
                  <a:pt x="1919781" y="1481080"/>
                  <a:pt x="1915982" y="1485542"/>
                  <a:pt x="1911121" y="1488936"/>
                </a:cubicBezTo>
                <a:cubicBezTo>
                  <a:pt x="1912561" y="1489187"/>
                  <a:pt x="1914576" y="1489464"/>
                  <a:pt x="1917222" y="1489821"/>
                </a:cubicBezTo>
                <a:cubicBezTo>
                  <a:pt x="1919844" y="1490148"/>
                  <a:pt x="1922588" y="1490530"/>
                  <a:pt x="1925451" y="1490926"/>
                </a:cubicBezTo>
                <a:cubicBezTo>
                  <a:pt x="1928292" y="1491340"/>
                  <a:pt x="1930955" y="1491754"/>
                  <a:pt x="1933435" y="1492187"/>
                </a:cubicBezTo>
                <a:cubicBezTo>
                  <a:pt x="1935897" y="1492626"/>
                  <a:pt x="1937693" y="1493022"/>
                  <a:pt x="1938801" y="1493348"/>
                </a:cubicBezTo>
                <a:cubicBezTo>
                  <a:pt x="1940637" y="1493925"/>
                  <a:pt x="1942520" y="1495155"/>
                  <a:pt x="1944391" y="1496981"/>
                </a:cubicBezTo>
                <a:cubicBezTo>
                  <a:pt x="1946256" y="1498839"/>
                  <a:pt x="1947989" y="1500972"/>
                  <a:pt x="1949562" y="1503376"/>
                </a:cubicBezTo>
                <a:cubicBezTo>
                  <a:pt x="1951146" y="1505798"/>
                  <a:pt x="1952420" y="1508289"/>
                  <a:pt x="1953378" y="1510906"/>
                </a:cubicBezTo>
                <a:cubicBezTo>
                  <a:pt x="1954371" y="1513473"/>
                  <a:pt x="1954848" y="1515838"/>
                  <a:pt x="1954848" y="1517991"/>
                </a:cubicBezTo>
                <a:lnTo>
                  <a:pt x="1954848" y="1551450"/>
                </a:lnTo>
                <a:cubicBezTo>
                  <a:pt x="1954320" y="1551708"/>
                  <a:pt x="1953746" y="1552084"/>
                  <a:pt x="1953080" y="1552661"/>
                </a:cubicBezTo>
                <a:cubicBezTo>
                  <a:pt x="1952420" y="1553258"/>
                  <a:pt x="1951708" y="1553803"/>
                  <a:pt x="1950951" y="1554362"/>
                </a:cubicBezTo>
                <a:cubicBezTo>
                  <a:pt x="1950176" y="1554902"/>
                  <a:pt x="1949447" y="1555391"/>
                  <a:pt x="1948770" y="1555786"/>
                </a:cubicBezTo>
                <a:cubicBezTo>
                  <a:pt x="1948075" y="1556207"/>
                  <a:pt x="1947496" y="1556389"/>
                  <a:pt x="1947031" y="1556389"/>
                </a:cubicBezTo>
                <a:lnTo>
                  <a:pt x="1838635" y="1556389"/>
                </a:lnTo>
                <a:cubicBezTo>
                  <a:pt x="1836787" y="1556389"/>
                  <a:pt x="1835398" y="1555774"/>
                  <a:pt x="1834440" y="1554525"/>
                </a:cubicBezTo>
                <a:cubicBezTo>
                  <a:pt x="1833481" y="1553295"/>
                  <a:pt x="1832305" y="1552266"/>
                  <a:pt x="1830887" y="1551450"/>
                </a:cubicBezTo>
                <a:lnTo>
                  <a:pt x="1830887" y="1517991"/>
                </a:lnTo>
                <a:cubicBezTo>
                  <a:pt x="1830887" y="1515838"/>
                  <a:pt x="1831364" y="1513473"/>
                  <a:pt x="1832339" y="1510906"/>
                </a:cubicBezTo>
                <a:cubicBezTo>
                  <a:pt x="1833332" y="1508289"/>
                  <a:pt x="1834589" y="1505829"/>
                  <a:pt x="1836139" y="1503464"/>
                </a:cubicBezTo>
                <a:cubicBezTo>
                  <a:pt x="1837694" y="1501098"/>
                  <a:pt x="1839410" y="1498964"/>
                  <a:pt x="1841315" y="1497050"/>
                </a:cubicBezTo>
                <a:cubicBezTo>
                  <a:pt x="1843198" y="1495174"/>
                  <a:pt x="1845080" y="1493906"/>
                  <a:pt x="1846934" y="1493329"/>
                </a:cubicBezTo>
                <a:cubicBezTo>
                  <a:pt x="1847875" y="1493003"/>
                  <a:pt x="1849608" y="1492607"/>
                  <a:pt x="1852139" y="1492174"/>
                </a:cubicBezTo>
                <a:cubicBezTo>
                  <a:pt x="1854665" y="1491735"/>
                  <a:pt x="1857379" y="1491321"/>
                  <a:pt x="1860255" y="1490907"/>
                </a:cubicBezTo>
                <a:cubicBezTo>
                  <a:pt x="1863130" y="1490511"/>
                  <a:pt x="1865873" y="1490129"/>
                  <a:pt x="1868513" y="1489809"/>
                </a:cubicBezTo>
                <a:cubicBezTo>
                  <a:pt x="1871142" y="1489445"/>
                  <a:pt x="1873173" y="1489175"/>
                  <a:pt x="1874597" y="1488918"/>
                </a:cubicBezTo>
                <a:cubicBezTo>
                  <a:pt x="1869753" y="1485523"/>
                  <a:pt x="1865971" y="1481099"/>
                  <a:pt x="1863176" y="1475658"/>
                </a:cubicBezTo>
                <a:cubicBezTo>
                  <a:pt x="1860398" y="1470205"/>
                  <a:pt x="1859026" y="1464275"/>
                  <a:pt x="1859026" y="1457861"/>
                </a:cubicBezTo>
                <a:cubicBezTo>
                  <a:pt x="1859026" y="1452804"/>
                  <a:pt x="1859922" y="1448016"/>
                  <a:pt x="1861707" y="1443554"/>
                </a:cubicBezTo>
                <a:cubicBezTo>
                  <a:pt x="1863491" y="1439092"/>
                  <a:pt x="1865919" y="1435170"/>
                  <a:pt x="1868944" y="1431788"/>
                </a:cubicBezTo>
                <a:cubicBezTo>
                  <a:pt x="1871985" y="1428431"/>
                  <a:pt x="1875521" y="1425757"/>
                  <a:pt x="1879619" y="1423806"/>
                </a:cubicBezTo>
                <a:cubicBezTo>
                  <a:pt x="1883705" y="1421835"/>
                  <a:pt x="1888067" y="1420844"/>
                  <a:pt x="1892710" y="1420844"/>
                </a:cubicBezTo>
                <a:close/>
                <a:moveTo>
                  <a:pt x="1402795" y="1392917"/>
                </a:moveTo>
                <a:lnTo>
                  <a:pt x="1458988" y="1449110"/>
                </a:lnTo>
                <a:lnTo>
                  <a:pt x="1402795" y="1505299"/>
                </a:lnTo>
                <a:lnTo>
                  <a:pt x="1346601" y="1449110"/>
                </a:lnTo>
                <a:lnTo>
                  <a:pt x="1402795" y="1392917"/>
                </a:lnTo>
                <a:close/>
                <a:moveTo>
                  <a:pt x="1252784" y="1379295"/>
                </a:moveTo>
                <a:cubicBezTo>
                  <a:pt x="1257452" y="1379295"/>
                  <a:pt x="1261873" y="1380291"/>
                  <a:pt x="1265993" y="1382272"/>
                </a:cubicBezTo>
                <a:cubicBezTo>
                  <a:pt x="1270131" y="1384233"/>
                  <a:pt x="1273755" y="1386920"/>
                  <a:pt x="1276848" y="1390294"/>
                </a:cubicBezTo>
                <a:cubicBezTo>
                  <a:pt x="1279952" y="1393693"/>
                  <a:pt x="1282382" y="1397635"/>
                  <a:pt x="1284159" y="1402119"/>
                </a:cubicBezTo>
                <a:cubicBezTo>
                  <a:pt x="1285919" y="1406603"/>
                  <a:pt x="1286819" y="1411415"/>
                  <a:pt x="1286819" y="1416499"/>
                </a:cubicBezTo>
                <a:cubicBezTo>
                  <a:pt x="1286819" y="1422837"/>
                  <a:pt x="1285440" y="1428759"/>
                  <a:pt x="1282682" y="1434297"/>
                </a:cubicBezTo>
                <a:cubicBezTo>
                  <a:pt x="1280004" y="1439834"/>
                  <a:pt x="1276184" y="1444318"/>
                  <a:pt x="1271296" y="1447730"/>
                </a:cubicBezTo>
                <a:cubicBezTo>
                  <a:pt x="1272745" y="1447982"/>
                  <a:pt x="1274770" y="1448260"/>
                  <a:pt x="1277430" y="1448619"/>
                </a:cubicBezTo>
                <a:cubicBezTo>
                  <a:pt x="1280068" y="1448947"/>
                  <a:pt x="1282826" y="1449332"/>
                  <a:pt x="1285706" y="1449729"/>
                </a:cubicBezTo>
                <a:cubicBezTo>
                  <a:pt x="1288562" y="1450146"/>
                  <a:pt x="1291240" y="1450562"/>
                  <a:pt x="1293733" y="1450997"/>
                </a:cubicBezTo>
                <a:cubicBezTo>
                  <a:pt x="1296208" y="1451438"/>
                  <a:pt x="1298015" y="1451836"/>
                  <a:pt x="1299128" y="1452164"/>
                </a:cubicBezTo>
                <a:cubicBezTo>
                  <a:pt x="1300975" y="1452744"/>
                  <a:pt x="1302868" y="1453980"/>
                  <a:pt x="1304749" y="1455815"/>
                </a:cubicBezTo>
                <a:cubicBezTo>
                  <a:pt x="1306625" y="1457682"/>
                  <a:pt x="1308367" y="1459826"/>
                  <a:pt x="1309949" y="1462242"/>
                </a:cubicBezTo>
                <a:cubicBezTo>
                  <a:pt x="1311541" y="1464676"/>
                  <a:pt x="1312822" y="1467180"/>
                  <a:pt x="1313786" y="1469810"/>
                </a:cubicBezTo>
                <a:cubicBezTo>
                  <a:pt x="1314785" y="1472390"/>
                  <a:pt x="1315263" y="1474767"/>
                  <a:pt x="1315263" y="1476931"/>
                </a:cubicBezTo>
                <a:lnTo>
                  <a:pt x="1315263" y="1510558"/>
                </a:lnTo>
                <a:cubicBezTo>
                  <a:pt x="1314733" y="1510817"/>
                  <a:pt x="1314155" y="1511195"/>
                  <a:pt x="1313486" y="1511776"/>
                </a:cubicBezTo>
                <a:cubicBezTo>
                  <a:pt x="1312822" y="1512375"/>
                  <a:pt x="1312107" y="1512923"/>
                  <a:pt x="1311345" y="1513485"/>
                </a:cubicBezTo>
                <a:cubicBezTo>
                  <a:pt x="1310566" y="1514027"/>
                  <a:pt x="1309833" y="1514519"/>
                  <a:pt x="1309152" y="1514916"/>
                </a:cubicBezTo>
                <a:cubicBezTo>
                  <a:pt x="1308454" y="1515339"/>
                  <a:pt x="1307871" y="1515522"/>
                  <a:pt x="1307404" y="1515522"/>
                </a:cubicBezTo>
                <a:lnTo>
                  <a:pt x="1198412" y="1515522"/>
                </a:lnTo>
                <a:cubicBezTo>
                  <a:pt x="1196554" y="1515522"/>
                  <a:pt x="1195157" y="1514904"/>
                  <a:pt x="1194193" y="1513649"/>
                </a:cubicBezTo>
                <a:cubicBezTo>
                  <a:pt x="1193230" y="1512413"/>
                  <a:pt x="1192047" y="1511378"/>
                  <a:pt x="1190621" y="1510558"/>
                </a:cubicBezTo>
                <a:lnTo>
                  <a:pt x="1190621" y="1476931"/>
                </a:lnTo>
                <a:cubicBezTo>
                  <a:pt x="1190621" y="1474767"/>
                  <a:pt x="1191100" y="1472390"/>
                  <a:pt x="1192081" y="1469810"/>
                </a:cubicBezTo>
                <a:cubicBezTo>
                  <a:pt x="1193080" y="1467180"/>
                  <a:pt x="1194343" y="1464708"/>
                  <a:pt x="1195901" y="1462330"/>
                </a:cubicBezTo>
                <a:cubicBezTo>
                  <a:pt x="1197465" y="1459953"/>
                  <a:pt x="1199191" y="1457808"/>
                  <a:pt x="1201107" y="1455885"/>
                </a:cubicBezTo>
                <a:cubicBezTo>
                  <a:pt x="1202999" y="1453999"/>
                  <a:pt x="1204892" y="1452725"/>
                  <a:pt x="1206756" y="1452145"/>
                </a:cubicBezTo>
                <a:cubicBezTo>
                  <a:pt x="1207703" y="1451817"/>
                  <a:pt x="1209445" y="1451419"/>
                  <a:pt x="1211990" y="1450984"/>
                </a:cubicBezTo>
                <a:cubicBezTo>
                  <a:pt x="1214529" y="1450543"/>
                  <a:pt x="1217259" y="1450127"/>
                  <a:pt x="1220150" y="1449710"/>
                </a:cubicBezTo>
                <a:cubicBezTo>
                  <a:pt x="1223041" y="1449313"/>
                  <a:pt x="1225800" y="1448928"/>
                  <a:pt x="1228454" y="1448607"/>
                </a:cubicBezTo>
                <a:cubicBezTo>
                  <a:pt x="1231097" y="1448241"/>
                  <a:pt x="1233140" y="1447970"/>
                  <a:pt x="1234571" y="1447711"/>
                </a:cubicBezTo>
                <a:cubicBezTo>
                  <a:pt x="1229701" y="1444299"/>
                  <a:pt x="1225898" y="1439853"/>
                  <a:pt x="1223087" y="1434385"/>
                </a:cubicBezTo>
                <a:cubicBezTo>
                  <a:pt x="1220294" y="1428904"/>
                  <a:pt x="1218915" y="1422944"/>
                  <a:pt x="1218915" y="1416499"/>
                </a:cubicBezTo>
                <a:cubicBezTo>
                  <a:pt x="1218915" y="1411415"/>
                  <a:pt x="1219815" y="1406603"/>
                  <a:pt x="1221610" y="1402119"/>
                </a:cubicBezTo>
                <a:cubicBezTo>
                  <a:pt x="1223405" y="1397635"/>
                  <a:pt x="1225846" y="1393693"/>
                  <a:pt x="1228887" y="1390294"/>
                </a:cubicBezTo>
                <a:cubicBezTo>
                  <a:pt x="1231946" y="1386920"/>
                  <a:pt x="1235500" y="1384233"/>
                  <a:pt x="1239621" y="1382272"/>
                </a:cubicBezTo>
                <a:cubicBezTo>
                  <a:pt x="1243729" y="1380291"/>
                  <a:pt x="1248115" y="1379295"/>
                  <a:pt x="1252784" y="1379295"/>
                </a:cubicBezTo>
                <a:close/>
                <a:moveTo>
                  <a:pt x="1639829" y="1298240"/>
                </a:moveTo>
                <a:lnTo>
                  <a:pt x="1696022" y="1354433"/>
                </a:lnTo>
                <a:lnTo>
                  <a:pt x="1639829" y="1410622"/>
                </a:lnTo>
                <a:lnTo>
                  <a:pt x="1583635" y="1354433"/>
                </a:lnTo>
                <a:lnTo>
                  <a:pt x="1639829" y="1298240"/>
                </a:lnTo>
                <a:close/>
                <a:moveTo>
                  <a:pt x="1450475" y="1250561"/>
                </a:moveTo>
                <a:lnTo>
                  <a:pt x="1506668" y="1306754"/>
                </a:lnTo>
                <a:lnTo>
                  <a:pt x="1450475" y="1362943"/>
                </a:lnTo>
                <a:lnTo>
                  <a:pt x="1394281" y="1306754"/>
                </a:lnTo>
                <a:lnTo>
                  <a:pt x="1450475" y="1250561"/>
                </a:lnTo>
                <a:close/>
                <a:moveTo>
                  <a:pt x="1332871" y="1213098"/>
                </a:moveTo>
                <a:cubicBezTo>
                  <a:pt x="1335983" y="1213098"/>
                  <a:pt x="1338930" y="1213790"/>
                  <a:pt x="1341677" y="1215167"/>
                </a:cubicBezTo>
                <a:cubicBezTo>
                  <a:pt x="1344435" y="1216530"/>
                  <a:pt x="1346851" y="1218397"/>
                  <a:pt x="1348913" y="1220742"/>
                </a:cubicBezTo>
                <a:cubicBezTo>
                  <a:pt x="1350983" y="1223105"/>
                  <a:pt x="1352602" y="1225844"/>
                  <a:pt x="1353787" y="1228961"/>
                </a:cubicBezTo>
                <a:cubicBezTo>
                  <a:pt x="1354961" y="1232077"/>
                  <a:pt x="1355561" y="1235422"/>
                  <a:pt x="1355561" y="1238955"/>
                </a:cubicBezTo>
                <a:cubicBezTo>
                  <a:pt x="1355561" y="1243360"/>
                  <a:pt x="1354641" y="1247476"/>
                  <a:pt x="1352803" y="1251324"/>
                </a:cubicBezTo>
                <a:cubicBezTo>
                  <a:pt x="1351017" y="1255173"/>
                  <a:pt x="1348471" y="1258289"/>
                  <a:pt x="1345212" y="1260660"/>
                </a:cubicBezTo>
                <a:cubicBezTo>
                  <a:pt x="1346178" y="1260836"/>
                  <a:pt x="1347528" y="1261029"/>
                  <a:pt x="1349302" y="1261278"/>
                </a:cubicBezTo>
                <a:cubicBezTo>
                  <a:pt x="1351060" y="1261506"/>
                  <a:pt x="1352899" y="1261774"/>
                  <a:pt x="1354818" y="1262050"/>
                </a:cubicBezTo>
                <a:cubicBezTo>
                  <a:pt x="1356723" y="1262339"/>
                  <a:pt x="1358508" y="1262628"/>
                  <a:pt x="1360170" y="1262931"/>
                </a:cubicBezTo>
                <a:cubicBezTo>
                  <a:pt x="1361820" y="1263238"/>
                  <a:pt x="1363024" y="1263514"/>
                  <a:pt x="1363767" y="1263742"/>
                </a:cubicBezTo>
                <a:cubicBezTo>
                  <a:pt x="1364998" y="1264145"/>
                  <a:pt x="1366260" y="1265004"/>
                  <a:pt x="1367514" y="1266280"/>
                </a:cubicBezTo>
                <a:cubicBezTo>
                  <a:pt x="1368764" y="1267577"/>
                  <a:pt x="1369926" y="1269067"/>
                  <a:pt x="1370980" y="1270746"/>
                </a:cubicBezTo>
                <a:cubicBezTo>
                  <a:pt x="1372042" y="1272438"/>
                  <a:pt x="1372896" y="1274178"/>
                  <a:pt x="1373539" y="1276006"/>
                </a:cubicBezTo>
                <a:cubicBezTo>
                  <a:pt x="1374204" y="1277799"/>
                  <a:pt x="1374527" y="1279451"/>
                  <a:pt x="1374527" y="1280955"/>
                </a:cubicBezTo>
                <a:lnTo>
                  <a:pt x="1374527" y="1304326"/>
                </a:lnTo>
                <a:cubicBezTo>
                  <a:pt x="1374169" y="1304506"/>
                  <a:pt x="1373785" y="1304769"/>
                  <a:pt x="1373338" y="1305172"/>
                </a:cubicBezTo>
                <a:cubicBezTo>
                  <a:pt x="1372896" y="1305589"/>
                  <a:pt x="1372419" y="1305970"/>
                  <a:pt x="1371911" y="1306360"/>
                </a:cubicBezTo>
                <a:cubicBezTo>
                  <a:pt x="1371392" y="1306737"/>
                  <a:pt x="1370903" y="1307079"/>
                  <a:pt x="1370449" y="1307355"/>
                </a:cubicBezTo>
                <a:cubicBezTo>
                  <a:pt x="1369984" y="1307649"/>
                  <a:pt x="1369595" y="1307776"/>
                  <a:pt x="1369284" y="1307776"/>
                </a:cubicBezTo>
                <a:lnTo>
                  <a:pt x="1296623" y="1307776"/>
                </a:lnTo>
                <a:cubicBezTo>
                  <a:pt x="1295384" y="1307776"/>
                  <a:pt x="1294453" y="1307346"/>
                  <a:pt x="1293811" y="1306474"/>
                </a:cubicBezTo>
                <a:cubicBezTo>
                  <a:pt x="1293168" y="1305615"/>
                  <a:pt x="1292379" y="1304896"/>
                  <a:pt x="1291429" y="1304326"/>
                </a:cubicBezTo>
                <a:lnTo>
                  <a:pt x="1291429" y="1280955"/>
                </a:lnTo>
                <a:cubicBezTo>
                  <a:pt x="1291429" y="1279451"/>
                  <a:pt x="1291749" y="1277799"/>
                  <a:pt x="1292403" y="1276006"/>
                </a:cubicBezTo>
                <a:cubicBezTo>
                  <a:pt x="1293068" y="1274178"/>
                  <a:pt x="1293911" y="1272460"/>
                  <a:pt x="1294949" y="1270808"/>
                </a:cubicBezTo>
                <a:cubicBezTo>
                  <a:pt x="1295992" y="1269155"/>
                  <a:pt x="1297142" y="1267665"/>
                  <a:pt x="1298419" y="1266328"/>
                </a:cubicBezTo>
                <a:cubicBezTo>
                  <a:pt x="1299681" y="1265017"/>
                  <a:pt x="1300943" y="1264132"/>
                  <a:pt x="1302186" y="1263729"/>
                </a:cubicBezTo>
                <a:cubicBezTo>
                  <a:pt x="1302817" y="1263501"/>
                  <a:pt x="1303979" y="1263225"/>
                  <a:pt x="1305675" y="1262922"/>
                </a:cubicBezTo>
                <a:cubicBezTo>
                  <a:pt x="1307368" y="1262615"/>
                  <a:pt x="1309188" y="1262326"/>
                  <a:pt x="1311115" y="1262037"/>
                </a:cubicBezTo>
                <a:cubicBezTo>
                  <a:pt x="1313042" y="1261761"/>
                  <a:pt x="1314881" y="1261493"/>
                  <a:pt x="1316651" y="1261270"/>
                </a:cubicBezTo>
                <a:cubicBezTo>
                  <a:pt x="1318413" y="1261015"/>
                  <a:pt x="1319775" y="1260827"/>
                  <a:pt x="1320729" y="1260647"/>
                </a:cubicBezTo>
                <a:cubicBezTo>
                  <a:pt x="1317482" y="1258276"/>
                  <a:pt x="1314947" y="1255186"/>
                  <a:pt x="1313073" y="1251385"/>
                </a:cubicBezTo>
                <a:cubicBezTo>
                  <a:pt x="1311211" y="1247576"/>
                  <a:pt x="1310292" y="1243434"/>
                  <a:pt x="1310292" y="1238955"/>
                </a:cubicBezTo>
                <a:cubicBezTo>
                  <a:pt x="1310292" y="1235422"/>
                  <a:pt x="1310892" y="1232077"/>
                  <a:pt x="1312088" y="1228961"/>
                </a:cubicBezTo>
                <a:cubicBezTo>
                  <a:pt x="1313285" y="1225844"/>
                  <a:pt x="1314912" y="1223105"/>
                  <a:pt x="1316940" y="1220742"/>
                </a:cubicBezTo>
                <a:cubicBezTo>
                  <a:pt x="1318979" y="1218397"/>
                  <a:pt x="1321348" y="1216530"/>
                  <a:pt x="1324099" y="1215167"/>
                </a:cubicBezTo>
                <a:cubicBezTo>
                  <a:pt x="1326834" y="1213790"/>
                  <a:pt x="1329758" y="1213098"/>
                  <a:pt x="1332871" y="1213098"/>
                </a:cubicBezTo>
                <a:close/>
                <a:moveTo>
                  <a:pt x="1803759" y="1189940"/>
                </a:moveTo>
                <a:cubicBezTo>
                  <a:pt x="1810214" y="1189940"/>
                  <a:pt x="1816325" y="1191325"/>
                  <a:pt x="1822021" y="1194078"/>
                </a:cubicBezTo>
                <a:cubicBezTo>
                  <a:pt x="1827742" y="1196804"/>
                  <a:pt x="1832752" y="1200538"/>
                  <a:pt x="1837028" y="1205229"/>
                </a:cubicBezTo>
                <a:cubicBezTo>
                  <a:pt x="1841320" y="1209954"/>
                  <a:pt x="1844679" y="1215433"/>
                  <a:pt x="1847136" y="1221666"/>
                </a:cubicBezTo>
                <a:cubicBezTo>
                  <a:pt x="1849570" y="1227899"/>
                  <a:pt x="1850814" y="1234587"/>
                  <a:pt x="1850814" y="1241653"/>
                </a:cubicBezTo>
                <a:cubicBezTo>
                  <a:pt x="1850814" y="1250463"/>
                  <a:pt x="1848907" y="1258695"/>
                  <a:pt x="1845094" y="1266392"/>
                </a:cubicBezTo>
                <a:cubicBezTo>
                  <a:pt x="1841392" y="1274089"/>
                  <a:pt x="1836111" y="1280322"/>
                  <a:pt x="1829353" y="1285064"/>
                </a:cubicBezTo>
                <a:cubicBezTo>
                  <a:pt x="1831356" y="1285415"/>
                  <a:pt x="1834156" y="1285801"/>
                  <a:pt x="1837834" y="1286301"/>
                </a:cubicBezTo>
                <a:cubicBezTo>
                  <a:pt x="1841480" y="1286756"/>
                  <a:pt x="1845293" y="1287291"/>
                  <a:pt x="1849274" y="1287843"/>
                </a:cubicBezTo>
                <a:cubicBezTo>
                  <a:pt x="1853224" y="1288422"/>
                  <a:pt x="1856925" y="1289001"/>
                  <a:pt x="1860372" y="1289605"/>
                </a:cubicBezTo>
                <a:cubicBezTo>
                  <a:pt x="1863795" y="1290219"/>
                  <a:pt x="1866292" y="1290771"/>
                  <a:pt x="1867831" y="1291227"/>
                </a:cubicBezTo>
                <a:cubicBezTo>
                  <a:pt x="1870384" y="1292034"/>
                  <a:pt x="1873001" y="1293752"/>
                  <a:pt x="1875602" y="1296303"/>
                </a:cubicBezTo>
                <a:cubicBezTo>
                  <a:pt x="1878195" y="1298898"/>
                  <a:pt x="1880604" y="1301878"/>
                  <a:pt x="1882790" y="1305236"/>
                </a:cubicBezTo>
                <a:cubicBezTo>
                  <a:pt x="1884992" y="1308620"/>
                  <a:pt x="1886764" y="1312100"/>
                  <a:pt x="1888096" y="1315756"/>
                </a:cubicBezTo>
                <a:cubicBezTo>
                  <a:pt x="1889476" y="1319341"/>
                  <a:pt x="1890146" y="1322646"/>
                  <a:pt x="1890146" y="1325653"/>
                </a:cubicBezTo>
                <a:lnTo>
                  <a:pt x="1890146" y="1372396"/>
                </a:lnTo>
                <a:cubicBezTo>
                  <a:pt x="1889404" y="1372755"/>
                  <a:pt x="1888606" y="1373281"/>
                  <a:pt x="1887681" y="1374088"/>
                </a:cubicBezTo>
                <a:cubicBezTo>
                  <a:pt x="1886764" y="1374920"/>
                  <a:pt x="1885774" y="1375683"/>
                  <a:pt x="1884721" y="1376463"/>
                </a:cubicBezTo>
                <a:cubicBezTo>
                  <a:pt x="1883644" y="1377217"/>
                  <a:pt x="1882631" y="1377901"/>
                  <a:pt x="1881689" y="1378453"/>
                </a:cubicBezTo>
                <a:cubicBezTo>
                  <a:pt x="1880724" y="1379041"/>
                  <a:pt x="1879918" y="1379295"/>
                  <a:pt x="1879272" y="1379295"/>
                </a:cubicBezTo>
                <a:lnTo>
                  <a:pt x="1728590" y="1379295"/>
                </a:lnTo>
                <a:cubicBezTo>
                  <a:pt x="1726021" y="1379295"/>
                  <a:pt x="1724090" y="1378436"/>
                  <a:pt x="1722758" y="1376691"/>
                </a:cubicBezTo>
                <a:cubicBezTo>
                  <a:pt x="1721425" y="1374973"/>
                  <a:pt x="1719790" y="1373535"/>
                  <a:pt x="1717819" y="1372396"/>
                </a:cubicBezTo>
                <a:lnTo>
                  <a:pt x="1717819" y="1325653"/>
                </a:lnTo>
                <a:cubicBezTo>
                  <a:pt x="1717819" y="1322646"/>
                  <a:pt x="1718481" y="1319341"/>
                  <a:pt x="1719838" y="1315756"/>
                </a:cubicBezTo>
                <a:cubicBezTo>
                  <a:pt x="1721218" y="1312100"/>
                  <a:pt x="1722965" y="1308664"/>
                  <a:pt x="1725119" y="1305359"/>
                </a:cubicBezTo>
                <a:cubicBezTo>
                  <a:pt x="1727281" y="1302054"/>
                  <a:pt x="1729667" y="1299073"/>
                  <a:pt x="1732315" y="1296399"/>
                </a:cubicBezTo>
                <a:cubicBezTo>
                  <a:pt x="1734932" y="1293778"/>
                  <a:pt x="1737549" y="1292007"/>
                  <a:pt x="1740126" y="1291201"/>
                </a:cubicBezTo>
                <a:cubicBezTo>
                  <a:pt x="1741434" y="1290745"/>
                  <a:pt x="1743844" y="1290193"/>
                  <a:pt x="1747362" y="1289588"/>
                </a:cubicBezTo>
                <a:cubicBezTo>
                  <a:pt x="1750873" y="1288974"/>
                  <a:pt x="1754646" y="1288396"/>
                  <a:pt x="1758643" y="1287817"/>
                </a:cubicBezTo>
                <a:cubicBezTo>
                  <a:pt x="1762640" y="1287265"/>
                  <a:pt x="1766454" y="1286730"/>
                  <a:pt x="1770124" y="1286283"/>
                </a:cubicBezTo>
                <a:cubicBezTo>
                  <a:pt x="1773778" y="1285775"/>
                  <a:pt x="1776602" y="1285398"/>
                  <a:pt x="1778580" y="1285038"/>
                </a:cubicBezTo>
                <a:cubicBezTo>
                  <a:pt x="1771847" y="1280296"/>
                  <a:pt x="1766589" y="1274115"/>
                  <a:pt x="1762704" y="1266515"/>
                </a:cubicBezTo>
                <a:cubicBezTo>
                  <a:pt x="1758843" y="1258897"/>
                  <a:pt x="1756936" y="1250612"/>
                  <a:pt x="1756936" y="1241653"/>
                </a:cubicBezTo>
                <a:cubicBezTo>
                  <a:pt x="1756936" y="1234587"/>
                  <a:pt x="1758180" y="1227899"/>
                  <a:pt x="1760662" y="1221666"/>
                </a:cubicBezTo>
                <a:cubicBezTo>
                  <a:pt x="1763143" y="1215433"/>
                  <a:pt x="1766518" y="1209954"/>
                  <a:pt x="1770722" y="1205229"/>
                </a:cubicBezTo>
                <a:cubicBezTo>
                  <a:pt x="1774950" y="1200538"/>
                  <a:pt x="1779865" y="1196804"/>
                  <a:pt x="1785561" y="1194078"/>
                </a:cubicBezTo>
                <a:cubicBezTo>
                  <a:pt x="1791242" y="1191325"/>
                  <a:pt x="1797305" y="1189940"/>
                  <a:pt x="1803759" y="1189940"/>
                </a:cubicBezTo>
                <a:close/>
                <a:moveTo>
                  <a:pt x="2023146" y="1159970"/>
                </a:moveTo>
                <a:cubicBezTo>
                  <a:pt x="2027815" y="1159970"/>
                  <a:pt x="2032235" y="1160966"/>
                  <a:pt x="2036355" y="1162947"/>
                </a:cubicBezTo>
                <a:cubicBezTo>
                  <a:pt x="2040493" y="1164908"/>
                  <a:pt x="2044117" y="1167595"/>
                  <a:pt x="2047210" y="1170969"/>
                </a:cubicBezTo>
                <a:cubicBezTo>
                  <a:pt x="2050315" y="1174368"/>
                  <a:pt x="2052744" y="1178310"/>
                  <a:pt x="2054521" y="1182794"/>
                </a:cubicBezTo>
                <a:cubicBezTo>
                  <a:pt x="2056281" y="1187278"/>
                  <a:pt x="2057182" y="1192090"/>
                  <a:pt x="2057182" y="1197174"/>
                </a:cubicBezTo>
                <a:cubicBezTo>
                  <a:pt x="2057182" y="1203512"/>
                  <a:pt x="2055803" y="1209434"/>
                  <a:pt x="2053044" y="1214972"/>
                </a:cubicBezTo>
                <a:cubicBezTo>
                  <a:pt x="2050367" y="1220509"/>
                  <a:pt x="2046546" y="1224993"/>
                  <a:pt x="2041659" y="1228405"/>
                </a:cubicBezTo>
                <a:cubicBezTo>
                  <a:pt x="2043107" y="1228657"/>
                  <a:pt x="2045133" y="1228935"/>
                  <a:pt x="2047793" y="1229294"/>
                </a:cubicBezTo>
                <a:cubicBezTo>
                  <a:pt x="2050430" y="1229622"/>
                  <a:pt x="2053188" y="1230007"/>
                  <a:pt x="2056068" y="1230404"/>
                </a:cubicBezTo>
                <a:cubicBezTo>
                  <a:pt x="2058924" y="1230821"/>
                  <a:pt x="2061602" y="1231237"/>
                  <a:pt x="2064095" y="1231672"/>
                </a:cubicBezTo>
                <a:cubicBezTo>
                  <a:pt x="2066571" y="1232113"/>
                  <a:pt x="2068377" y="1232511"/>
                  <a:pt x="2069491" y="1232839"/>
                </a:cubicBezTo>
                <a:cubicBezTo>
                  <a:pt x="2071337" y="1233419"/>
                  <a:pt x="2073230" y="1234655"/>
                  <a:pt x="2075111" y="1236490"/>
                </a:cubicBezTo>
                <a:cubicBezTo>
                  <a:pt x="2076987" y="1238357"/>
                  <a:pt x="2078729" y="1240501"/>
                  <a:pt x="2080311" y="1242917"/>
                </a:cubicBezTo>
                <a:cubicBezTo>
                  <a:pt x="2081903" y="1245351"/>
                  <a:pt x="2083184" y="1247855"/>
                  <a:pt x="2084148" y="1250485"/>
                </a:cubicBezTo>
                <a:cubicBezTo>
                  <a:pt x="2085147" y="1253065"/>
                  <a:pt x="2085625" y="1255442"/>
                  <a:pt x="2085625" y="1257606"/>
                </a:cubicBezTo>
                <a:lnTo>
                  <a:pt x="2085625" y="1291233"/>
                </a:lnTo>
                <a:cubicBezTo>
                  <a:pt x="2085095" y="1291492"/>
                  <a:pt x="2084518" y="1291870"/>
                  <a:pt x="2083848" y="1292451"/>
                </a:cubicBezTo>
                <a:cubicBezTo>
                  <a:pt x="2083184" y="1293050"/>
                  <a:pt x="2082469" y="1293598"/>
                  <a:pt x="2081707" y="1294160"/>
                </a:cubicBezTo>
                <a:cubicBezTo>
                  <a:pt x="2080928" y="1294702"/>
                  <a:pt x="2080195" y="1295194"/>
                  <a:pt x="2079514" y="1295591"/>
                </a:cubicBezTo>
                <a:cubicBezTo>
                  <a:pt x="2078816" y="1296014"/>
                  <a:pt x="2078233" y="1296197"/>
                  <a:pt x="2077766" y="1296197"/>
                </a:cubicBezTo>
                <a:lnTo>
                  <a:pt x="1968775" y="1296197"/>
                </a:lnTo>
                <a:cubicBezTo>
                  <a:pt x="1966917" y="1296197"/>
                  <a:pt x="1965520" y="1295579"/>
                  <a:pt x="1964556" y="1294324"/>
                </a:cubicBezTo>
                <a:cubicBezTo>
                  <a:pt x="1963593" y="1293088"/>
                  <a:pt x="1962410" y="1292053"/>
                  <a:pt x="1960984" y="1291233"/>
                </a:cubicBezTo>
                <a:lnTo>
                  <a:pt x="1960984" y="1257606"/>
                </a:lnTo>
                <a:cubicBezTo>
                  <a:pt x="1960984" y="1255442"/>
                  <a:pt x="1961463" y="1253065"/>
                  <a:pt x="1962444" y="1250485"/>
                </a:cubicBezTo>
                <a:cubicBezTo>
                  <a:pt x="1963443" y="1247855"/>
                  <a:pt x="1964706" y="1245383"/>
                  <a:pt x="1966264" y="1243005"/>
                </a:cubicBezTo>
                <a:cubicBezTo>
                  <a:pt x="1967828" y="1240628"/>
                  <a:pt x="1969554" y="1238483"/>
                  <a:pt x="1971470" y="1236560"/>
                </a:cubicBezTo>
                <a:cubicBezTo>
                  <a:pt x="1973362" y="1234674"/>
                  <a:pt x="1975255" y="1233400"/>
                  <a:pt x="1977119" y="1232820"/>
                </a:cubicBezTo>
                <a:cubicBezTo>
                  <a:pt x="1978066" y="1232492"/>
                  <a:pt x="1979808" y="1232094"/>
                  <a:pt x="1982353" y="1231659"/>
                </a:cubicBezTo>
                <a:cubicBezTo>
                  <a:pt x="1984892" y="1231218"/>
                  <a:pt x="1987622" y="1230802"/>
                  <a:pt x="1990513" y="1230385"/>
                </a:cubicBezTo>
                <a:cubicBezTo>
                  <a:pt x="1993404" y="1229988"/>
                  <a:pt x="1996162" y="1229603"/>
                  <a:pt x="1998817" y="1229282"/>
                </a:cubicBezTo>
                <a:cubicBezTo>
                  <a:pt x="2001460" y="1228916"/>
                  <a:pt x="2003503" y="1228645"/>
                  <a:pt x="2004934" y="1228386"/>
                </a:cubicBezTo>
                <a:cubicBezTo>
                  <a:pt x="2000063" y="1224974"/>
                  <a:pt x="1996261" y="1220528"/>
                  <a:pt x="1993450" y="1215060"/>
                </a:cubicBezTo>
                <a:cubicBezTo>
                  <a:pt x="1990657" y="1209579"/>
                  <a:pt x="1989278" y="1203619"/>
                  <a:pt x="1989278" y="1197174"/>
                </a:cubicBezTo>
                <a:cubicBezTo>
                  <a:pt x="1989278" y="1192090"/>
                  <a:pt x="1990178" y="1187278"/>
                  <a:pt x="1991973" y="1182794"/>
                </a:cubicBezTo>
                <a:cubicBezTo>
                  <a:pt x="1993768" y="1178310"/>
                  <a:pt x="1996209" y="1174368"/>
                  <a:pt x="1999250" y="1170969"/>
                </a:cubicBezTo>
                <a:cubicBezTo>
                  <a:pt x="2002308" y="1167595"/>
                  <a:pt x="2005863" y="1164908"/>
                  <a:pt x="2009983" y="1162947"/>
                </a:cubicBezTo>
                <a:cubicBezTo>
                  <a:pt x="2014092" y="1160966"/>
                  <a:pt x="2018478" y="1159970"/>
                  <a:pt x="2023146" y="1159970"/>
                </a:cubicBezTo>
                <a:close/>
                <a:moveTo>
                  <a:pt x="1545152" y="1091176"/>
                </a:moveTo>
                <a:lnTo>
                  <a:pt x="1636764" y="1182788"/>
                </a:lnTo>
                <a:lnTo>
                  <a:pt x="1545152" y="1274401"/>
                </a:lnTo>
                <a:lnTo>
                  <a:pt x="1453539" y="1182788"/>
                </a:lnTo>
                <a:lnTo>
                  <a:pt x="1545152" y="1091176"/>
                </a:lnTo>
                <a:close/>
                <a:moveTo>
                  <a:pt x="1699088" y="1055075"/>
                </a:moveTo>
                <a:lnTo>
                  <a:pt x="1755281" y="1111268"/>
                </a:lnTo>
                <a:lnTo>
                  <a:pt x="1699088" y="1167457"/>
                </a:lnTo>
                <a:lnTo>
                  <a:pt x="1642894" y="1111268"/>
                </a:lnTo>
                <a:lnTo>
                  <a:pt x="1699088" y="1055075"/>
                </a:lnTo>
                <a:close/>
                <a:moveTo>
                  <a:pt x="1408925" y="1049626"/>
                </a:moveTo>
                <a:lnTo>
                  <a:pt x="1465118" y="1105819"/>
                </a:lnTo>
                <a:lnTo>
                  <a:pt x="1408925" y="1162008"/>
                </a:lnTo>
                <a:lnTo>
                  <a:pt x="1352731" y="1105819"/>
                </a:lnTo>
                <a:lnTo>
                  <a:pt x="1408925" y="1049626"/>
                </a:lnTo>
                <a:close/>
                <a:moveTo>
                  <a:pt x="1430559" y="875937"/>
                </a:moveTo>
                <a:cubicBezTo>
                  <a:pt x="1435228" y="875937"/>
                  <a:pt x="1439648" y="876933"/>
                  <a:pt x="1443768" y="878914"/>
                </a:cubicBezTo>
                <a:cubicBezTo>
                  <a:pt x="1447906" y="880875"/>
                  <a:pt x="1451530" y="883562"/>
                  <a:pt x="1454623" y="886936"/>
                </a:cubicBezTo>
                <a:cubicBezTo>
                  <a:pt x="1457728" y="890335"/>
                  <a:pt x="1460157" y="894277"/>
                  <a:pt x="1461934" y="898761"/>
                </a:cubicBezTo>
                <a:cubicBezTo>
                  <a:pt x="1463694" y="903245"/>
                  <a:pt x="1464595" y="908057"/>
                  <a:pt x="1464595" y="913141"/>
                </a:cubicBezTo>
                <a:cubicBezTo>
                  <a:pt x="1464595" y="919479"/>
                  <a:pt x="1463216" y="925401"/>
                  <a:pt x="1460457" y="930939"/>
                </a:cubicBezTo>
                <a:cubicBezTo>
                  <a:pt x="1457780" y="936476"/>
                  <a:pt x="1453959" y="940960"/>
                  <a:pt x="1449072" y="944372"/>
                </a:cubicBezTo>
                <a:cubicBezTo>
                  <a:pt x="1450520" y="944624"/>
                  <a:pt x="1452546" y="944902"/>
                  <a:pt x="1455206" y="945261"/>
                </a:cubicBezTo>
                <a:cubicBezTo>
                  <a:pt x="1457843" y="945589"/>
                  <a:pt x="1460601" y="945974"/>
                  <a:pt x="1463481" y="946371"/>
                </a:cubicBezTo>
                <a:cubicBezTo>
                  <a:pt x="1466337" y="946788"/>
                  <a:pt x="1469015" y="947204"/>
                  <a:pt x="1471508" y="947639"/>
                </a:cubicBezTo>
                <a:cubicBezTo>
                  <a:pt x="1473984" y="948080"/>
                  <a:pt x="1475790" y="948478"/>
                  <a:pt x="1476904" y="948806"/>
                </a:cubicBezTo>
                <a:cubicBezTo>
                  <a:pt x="1478750" y="949386"/>
                  <a:pt x="1480643" y="950622"/>
                  <a:pt x="1482524" y="952457"/>
                </a:cubicBezTo>
                <a:cubicBezTo>
                  <a:pt x="1484400" y="954324"/>
                  <a:pt x="1486142" y="956468"/>
                  <a:pt x="1487724" y="958884"/>
                </a:cubicBezTo>
                <a:cubicBezTo>
                  <a:pt x="1489316" y="961318"/>
                  <a:pt x="1490597" y="963822"/>
                  <a:pt x="1491561" y="966452"/>
                </a:cubicBezTo>
                <a:cubicBezTo>
                  <a:pt x="1492560" y="969032"/>
                  <a:pt x="1493038" y="971409"/>
                  <a:pt x="1493038" y="973573"/>
                </a:cubicBezTo>
                <a:lnTo>
                  <a:pt x="1493038" y="1007200"/>
                </a:lnTo>
                <a:cubicBezTo>
                  <a:pt x="1492508" y="1007459"/>
                  <a:pt x="1491931" y="1007837"/>
                  <a:pt x="1491261" y="1008418"/>
                </a:cubicBezTo>
                <a:cubicBezTo>
                  <a:pt x="1490597" y="1009017"/>
                  <a:pt x="1489882" y="1009565"/>
                  <a:pt x="1489120" y="1010127"/>
                </a:cubicBezTo>
                <a:cubicBezTo>
                  <a:pt x="1488341" y="1010669"/>
                  <a:pt x="1487608" y="1011161"/>
                  <a:pt x="1486927" y="1011558"/>
                </a:cubicBezTo>
                <a:cubicBezTo>
                  <a:pt x="1486229" y="1011981"/>
                  <a:pt x="1485646" y="1012164"/>
                  <a:pt x="1485179" y="1012164"/>
                </a:cubicBezTo>
                <a:lnTo>
                  <a:pt x="1376188" y="1012164"/>
                </a:lnTo>
                <a:cubicBezTo>
                  <a:pt x="1374330" y="1012164"/>
                  <a:pt x="1372933" y="1011546"/>
                  <a:pt x="1371969" y="1010291"/>
                </a:cubicBezTo>
                <a:cubicBezTo>
                  <a:pt x="1371006" y="1009055"/>
                  <a:pt x="1369823" y="1008020"/>
                  <a:pt x="1368397" y="1007200"/>
                </a:cubicBezTo>
                <a:lnTo>
                  <a:pt x="1368397" y="973573"/>
                </a:lnTo>
                <a:cubicBezTo>
                  <a:pt x="1368397" y="971409"/>
                  <a:pt x="1368876" y="969032"/>
                  <a:pt x="1369857" y="966452"/>
                </a:cubicBezTo>
                <a:cubicBezTo>
                  <a:pt x="1370856" y="963822"/>
                  <a:pt x="1372119" y="961350"/>
                  <a:pt x="1373677" y="958972"/>
                </a:cubicBezTo>
                <a:cubicBezTo>
                  <a:pt x="1375241" y="956595"/>
                  <a:pt x="1376967" y="954450"/>
                  <a:pt x="1378883" y="952527"/>
                </a:cubicBezTo>
                <a:cubicBezTo>
                  <a:pt x="1380775" y="950641"/>
                  <a:pt x="1382668" y="949367"/>
                  <a:pt x="1384532" y="948787"/>
                </a:cubicBezTo>
                <a:cubicBezTo>
                  <a:pt x="1385479" y="948459"/>
                  <a:pt x="1387221" y="948061"/>
                  <a:pt x="1389766" y="947626"/>
                </a:cubicBezTo>
                <a:cubicBezTo>
                  <a:pt x="1392305" y="947185"/>
                  <a:pt x="1395035" y="946769"/>
                  <a:pt x="1397926" y="946352"/>
                </a:cubicBezTo>
                <a:cubicBezTo>
                  <a:pt x="1400817" y="945955"/>
                  <a:pt x="1403575" y="945570"/>
                  <a:pt x="1406230" y="945249"/>
                </a:cubicBezTo>
                <a:cubicBezTo>
                  <a:pt x="1408873" y="944883"/>
                  <a:pt x="1410916" y="944612"/>
                  <a:pt x="1412347" y="944353"/>
                </a:cubicBezTo>
                <a:cubicBezTo>
                  <a:pt x="1407476" y="940941"/>
                  <a:pt x="1403674" y="936495"/>
                  <a:pt x="1400863" y="931027"/>
                </a:cubicBezTo>
                <a:cubicBezTo>
                  <a:pt x="1398070" y="925546"/>
                  <a:pt x="1396691" y="919586"/>
                  <a:pt x="1396691" y="913141"/>
                </a:cubicBezTo>
                <a:cubicBezTo>
                  <a:pt x="1396691" y="908057"/>
                  <a:pt x="1397591" y="903245"/>
                  <a:pt x="1399386" y="898761"/>
                </a:cubicBezTo>
                <a:cubicBezTo>
                  <a:pt x="1401181" y="894277"/>
                  <a:pt x="1403622" y="890335"/>
                  <a:pt x="1406663" y="886936"/>
                </a:cubicBezTo>
                <a:cubicBezTo>
                  <a:pt x="1409721" y="883562"/>
                  <a:pt x="1413276" y="880875"/>
                  <a:pt x="1417396" y="878914"/>
                </a:cubicBezTo>
                <a:cubicBezTo>
                  <a:pt x="1421505" y="876933"/>
                  <a:pt x="1425891" y="875937"/>
                  <a:pt x="1430559" y="875937"/>
                </a:cubicBezTo>
                <a:close/>
                <a:moveTo>
                  <a:pt x="1661744" y="822809"/>
                </a:moveTo>
                <a:cubicBezTo>
                  <a:pt x="1668173" y="822809"/>
                  <a:pt x="1674260" y="824194"/>
                  <a:pt x="1679933" y="826947"/>
                </a:cubicBezTo>
                <a:cubicBezTo>
                  <a:pt x="1685631" y="829673"/>
                  <a:pt x="1690622" y="833407"/>
                  <a:pt x="1694881" y="838098"/>
                </a:cubicBezTo>
                <a:cubicBezTo>
                  <a:pt x="1699156" y="842823"/>
                  <a:pt x="1702502" y="848302"/>
                  <a:pt x="1704949" y="854535"/>
                </a:cubicBezTo>
                <a:cubicBezTo>
                  <a:pt x="1707373" y="860768"/>
                  <a:pt x="1708613" y="867456"/>
                  <a:pt x="1708613" y="874522"/>
                </a:cubicBezTo>
                <a:cubicBezTo>
                  <a:pt x="1708613" y="883332"/>
                  <a:pt x="1706713" y="891564"/>
                  <a:pt x="1702915" y="899261"/>
                </a:cubicBezTo>
                <a:cubicBezTo>
                  <a:pt x="1699228" y="906958"/>
                  <a:pt x="1693967" y="913191"/>
                  <a:pt x="1687236" y="917933"/>
                </a:cubicBezTo>
                <a:cubicBezTo>
                  <a:pt x="1689231" y="918284"/>
                  <a:pt x="1692020" y="918670"/>
                  <a:pt x="1695684" y="919170"/>
                </a:cubicBezTo>
                <a:cubicBezTo>
                  <a:pt x="1699315" y="919625"/>
                  <a:pt x="1703114" y="920160"/>
                  <a:pt x="1707079" y="920712"/>
                </a:cubicBezTo>
                <a:cubicBezTo>
                  <a:pt x="1711012" y="921291"/>
                  <a:pt x="1714700" y="921870"/>
                  <a:pt x="1718133" y="922474"/>
                </a:cubicBezTo>
                <a:cubicBezTo>
                  <a:pt x="1721542" y="923088"/>
                  <a:pt x="1724029" y="923640"/>
                  <a:pt x="1725563" y="924096"/>
                </a:cubicBezTo>
                <a:cubicBezTo>
                  <a:pt x="1728106" y="924903"/>
                  <a:pt x="1730712" y="926621"/>
                  <a:pt x="1733303" y="929172"/>
                </a:cubicBezTo>
                <a:cubicBezTo>
                  <a:pt x="1735885" y="931767"/>
                  <a:pt x="1738285" y="934747"/>
                  <a:pt x="1740463" y="938105"/>
                </a:cubicBezTo>
                <a:cubicBezTo>
                  <a:pt x="1742656" y="941489"/>
                  <a:pt x="1744420" y="944969"/>
                  <a:pt x="1745747" y="948625"/>
                </a:cubicBezTo>
                <a:cubicBezTo>
                  <a:pt x="1747122" y="952210"/>
                  <a:pt x="1747789" y="955515"/>
                  <a:pt x="1747789" y="958522"/>
                </a:cubicBezTo>
                <a:lnTo>
                  <a:pt x="1747789" y="1005265"/>
                </a:lnTo>
                <a:cubicBezTo>
                  <a:pt x="1747050" y="1005624"/>
                  <a:pt x="1746256" y="1006150"/>
                  <a:pt x="1745334" y="1006957"/>
                </a:cubicBezTo>
                <a:cubicBezTo>
                  <a:pt x="1744420" y="1007789"/>
                  <a:pt x="1743435" y="1008552"/>
                  <a:pt x="1742386" y="1009332"/>
                </a:cubicBezTo>
                <a:cubicBezTo>
                  <a:pt x="1741313" y="1010086"/>
                  <a:pt x="1740304" y="1010770"/>
                  <a:pt x="1739366" y="1011322"/>
                </a:cubicBezTo>
                <a:cubicBezTo>
                  <a:pt x="1738404" y="1011910"/>
                  <a:pt x="1737602" y="1012164"/>
                  <a:pt x="1736958" y="1012164"/>
                </a:cubicBezTo>
                <a:lnTo>
                  <a:pt x="1586871" y="1012164"/>
                </a:lnTo>
                <a:cubicBezTo>
                  <a:pt x="1584312" y="1012164"/>
                  <a:pt x="1582389" y="1011305"/>
                  <a:pt x="1581062" y="1009560"/>
                </a:cubicBezTo>
                <a:cubicBezTo>
                  <a:pt x="1579735" y="1007842"/>
                  <a:pt x="1578106" y="1006404"/>
                  <a:pt x="1576143" y="1005265"/>
                </a:cubicBezTo>
                <a:lnTo>
                  <a:pt x="1576143" y="958522"/>
                </a:lnTo>
                <a:cubicBezTo>
                  <a:pt x="1576143" y="955515"/>
                  <a:pt x="1576803" y="952210"/>
                  <a:pt x="1578154" y="948625"/>
                </a:cubicBezTo>
                <a:cubicBezTo>
                  <a:pt x="1579528" y="944969"/>
                  <a:pt x="1581269" y="941533"/>
                  <a:pt x="1583414" y="938228"/>
                </a:cubicBezTo>
                <a:cubicBezTo>
                  <a:pt x="1585568" y="934923"/>
                  <a:pt x="1587944" y="931942"/>
                  <a:pt x="1590582" y="929268"/>
                </a:cubicBezTo>
                <a:cubicBezTo>
                  <a:pt x="1593189" y="926647"/>
                  <a:pt x="1595795" y="924876"/>
                  <a:pt x="1598362" y="924070"/>
                </a:cubicBezTo>
                <a:cubicBezTo>
                  <a:pt x="1599665" y="923614"/>
                  <a:pt x="1602065" y="923062"/>
                  <a:pt x="1605569" y="922457"/>
                </a:cubicBezTo>
                <a:cubicBezTo>
                  <a:pt x="1609066" y="921843"/>
                  <a:pt x="1612825" y="921265"/>
                  <a:pt x="1616806" y="920686"/>
                </a:cubicBezTo>
                <a:cubicBezTo>
                  <a:pt x="1620787" y="920134"/>
                  <a:pt x="1624586" y="919599"/>
                  <a:pt x="1628241" y="919152"/>
                </a:cubicBezTo>
                <a:cubicBezTo>
                  <a:pt x="1631881" y="918644"/>
                  <a:pt x="1634694" y="918267"/>
                  <a:pt x="1636664" y="917907"/>
                </a:cubicBezTo>
                <a:cubicBezTo>
                  <a:pt x="1629957" y="913165"/>
                  <a:pt x="1624721" y="906984"/>
                  <a:pt x="1620851" y="899384"/>
                </a:cubicBezTo>
                <a:cubicBezTo>
                  <a:pt x="1617005" y="891766"/>
                  <a:pt x="1615105" y="883481"/>
                  <a:pt x="1615105" y="874522"/>
                </a:cubicBezTo>
                <a:cubicBezTo>
                  <a:pt x="1615105" y="867456"/>
                  <a:pt x="1616345" y="860768"/>
                  <a:pt x="1618816" y="854535"/>
                </a:cubicBezTo>
                <a:cubicBezTo>
                  <a:pt x="1621288" y="848302"/>
                  <a:pt x="1624649" y="842823"/>
                  <a:pt x="1628837" y="838098"/>
                </a:cubicBezTo>
                <a:cubicBezTo>
                  <a:pt x="1633049" y="833407"/>
                  <a:pt x="1637944" y="829673"/>
                  <a:pt x="1643618" y="826947"/>
                </a:cubicBezTo>
                <a:cubicBezTo>
                  <a:pt x="1649276" y="824194"/>
                  <a:pt x="1655315" y="822809"/>
                  <a:pt x="1661744" y="822809"/>
                </a:cubicBezTo>
                <a:close/>
                <a:moveTo>
                  <a:pt x="1533231" y="765594"/>
                </a:moveTo>
                <a:lnTo>
                  <a:pt x="1589765" y="821787"/>
                </a:lnTo>
                <a:lnTo>
                  <a:pt x="1533231" y="877976"/>
                </a:lnTo>
                <a:lnTo>
                  <a:pt x="1476697" y="821787"/>
                </a:lnTo>
                <a:lnTo>
                  <a:pt x="1533231" y="765594"/>
                </a:lnTo>
                <a:close/>
                <a:moveTo>
                  <a:pt x="1972473" y="757420"/>
                </a:moveTo>
                <a:cubicBezTo>
                  <a:pt x="1984897" y="757420"/>
                  <a:pt x="1996661" y="760105"/>
                  <a:pt x="2007626" y="765442"/>
                </a:cubicBezTo>
                <a:cubicBezTo>
                  <a:pt x="2018636" y="770728"/>
                  <a:pt x="2028281" y="777969"/>
                  <a:pt x="2036512" y="787062"/>
                </a:cubicBezTo>
                <a:cubicBezTo>
                  <a:pt x="2044774" y="796224"/>
                  <a:pt x="2051239" y="806847"/>
                  <a:pt x="2055969" y="818931"/>
                </a:cubicBezTo>
                <a:cubicBezTo>
                  <a:pt x="2060653" y="831016"/>
                  <a:pt x="2063049" y="843985"/>
                  <a:pt x="2063049" y="857684"/>
                </a:cubicBezTo>
                <a:cubicBezTo>
                  <a:pt x="2063049" y="874766"/>
                  <a:pt x="2059379" y="890726"/>
                  <a:pt x="2052038" y="905649"/>
                </a:cubicBezTo>
                <a:cubicBezTo>
                  <a:pt x="2044912" y="920572"/>
                  <a:pt x="2034746" y="932657"/>
                  <a:pt x="2021739" y="941852"/>
                </a:cubicBezTo>
                <a:cubicBezTo>
                  <a:pt x="2025593" y="942532"/>
                  <a:pt x="2030984" y="943280"/>
                  <a:pt x="2038063" y="944249"/>
                </a:cubicBezTo>
                <a:cubicBezTo>
                  <a:pt x="2045081" y="945133"/>
                  <a:pt x="2052422" y="946169"/>
                  <a:pt x="2060085" y="947240"/>
                </a:cubicBezTo>
                <a:cubicBezTo>
                  <a:pt x="2067687" y="948362"/>
                  <a:pt x="2074813" y="949484"/>
                  <a:pt x="2081447" y="950657"/>
                </a:cubicBezTo>
                <a:cubicBezTo>
                  <a:pt x="2088035" y="951846"/>
                  <a:pt x="2092842" y="952917"/>
                  <a:pt x="2095806" y="953801"/>
                </a:cubicBezTo>
                <a:cubicBezTo>
                  <a:pt x="2100720" y="955365"/>
                  <a:pt x="2105757" y="958696"/>
                  <a:pt x="2110763" y="963642"/>
                </a:cubicBezTo>
                <a:cubicBezTo>
                  <a:pt x="2115754" y="968673"/>
                  <a:pt x="2120392" y="974452"/>
                  <a:pt x="2124600" y="980962"/>
                </a:cubicBezTo>
                <a:cubicBezTo>
                  <a:pt x="2128839" y="987523"/>
                  <a:pt x="2132248" y="994270"/>
                  <a:pt x="2134812" y="1001358"/>
                </a:cubicBezTo>
                <a:cubicBezTo>
                  <a:pt x="2137469" y="1008310"/>
                  <a:pt x="2138759" y="1014718"/>
                  <a:pt x="2138759" y="1020547"/>
                </a:cubicBezTo>
                <a:lnTo>
                  <a:pt x="2138759" y="1111174"/>
                </a:lnTo>
                <a:cubicBezTo>
                  <a:pt x="2137331" y="1111871"/>
                  <a:pt x="2135795" y="1112891"/>
                  <a:pt x="2134014" y="1114455"/>
                </a:cubicBezTo>
                <a:cubicBezTo>
                  <a:pt x="2132248" y="1116069"/>
                  <a:pt x="2130344" y="1117548"/>
                  <a:pt x="2128316" y="1119061"/>
                </a:cubicBezTo>
                <a:cubicBezTo>
                  <a:pt x="2126243" y="1120523"/>
                  <a:pt x="2124293" y="1121848"/>
                  <a:pt x="2122481" y="1122919"/>
                </a:cubicBezTo>
                <a:cubicBezTo>
                  <a:pt x="2120623" y="1124058"/>
                  <a:pt x="2119072" y="1124551"/>
                  <a:pt x="2117828" y="1124551"/>
                </a:cubicBezTo>
                <a:lnTo>
                  <a:pt x="1827779" y="1124551"/>
                </a:lnTo>
                <a:cubicBezTo>
                  <a:pt x="1822834" y="1124551"/>
                  <a:pt x="1819118" y="1122885"/>
                  <a:pt x="1816553" y="1119503"/>
                </a:cubicBezTo>
                <a:cubicBezTo>
                  <a:pt x="1813989" y="1116171"/>
                  <a:pt x="1810840" y="1113384"/>
                  <a:pt x="1807047" y="1111174"/>
                </a:cubicBezTo>
                <a:lnTo>
                  <a:pt x="1807047" y="1020547"/>
                </a:lnTo>
                <a:cubicBezTo>
                  <a:pt x="1807047" y="1014718"/>
                  <a:pt x="1808322" y="1008310"/>
                  <a:pt x="1810933" y="1001358"/>
                </a:cubicBezTo>
                <a:cubicBezTo>
                  <a:pt x="1813589" y="994270"/>
                  <a:pt x="1816953" y="987608"/>
                  <a:pt x="1821099" y="981200"/>
                </a:cubicBezTo>
                <a:cubicBezTo>
                  <a:pt x="1825261" y="974792"/>
                  <a:pt x="1829852" y="969013"/>
                  <a:pt x="1834951" y="963829"/>
                </a:cubicBezTo>
                <a:cubicBezTo>
                  <a:pt x="1839988" y="958747"/>
                  <a:pt x="1845025" y="955314"/>
                  <a:pt x="1849986" y="953750"/>
                </a:cubicBezTo>
                <a:cubicBezTo>
                  <a:pt x="1852504" y="952866"/>
                  <a:pt x="1857142" y="951795"/>
                  <a:pt x="1863914" y="950623"/>
                </a:cubicBezTo>
                <a:cubicBezTo>
                  <a:pt x="1870671" y="949433"/>
                  <a:pt x="1877935" y="948311"/>
                  <a:pt x="1885629" y="947189"/>
                </a:cubicBezTo>
                <a:cubicBezTo>
                  <a:pt x="1893323" y="946118"/>
                  <a:pt x="1900664" y="945082"/>
                  <a:pt x="1907728" y="944215"/>
                </a:cubicBezTo>
                <a:cubicBezTo>
                  <a:pt x="1914762" y="943229"/>
                  <a:pt x="1920198" y="942498"/>
                  <a:pt x="1924006" y="941801"/>
                </a:cubicBezTo>
                <a:cubicBezTo>
                  <a:pt x="1911045" y="932606"/>
                  <a:pt x="1900925" y="920623"/>
                  <a:pt x="1893446" y="905887"/>
                </a:cubicBezTo>
                <a:cubicBezTo>
                  <a:pt x="1886013" y="891117"/>
                  <a:pt x="1882343" y="875055"/>
                  <a:pt x="1882343" y="857684"/>
                </a:cubicBezTo>
                <a:cubicBezTo>
                  <a:pt x="1882343" y="843985"/>
                  <a:pt x="1884738" y="831016"/>
                  <a:pt x="1889515" y="818931"/>
                </a:cubicBezTo>
                <a:cubicBezTo>
                  <a:pt x="1894291" y="806847"/>
                  <a:pt x="1900787" y="796224"/>
                  <a:pt x="1908880" y="787062"/>
                </a:cubicBezTo>
                <a:cubicBezTo>
                  <a:pt x="1917019" y="777969"/>
                  <a:pt x="1926479" y="770728"/>
                  <a:pt x="1937459" y="765442"/>
                </a:cubicBezTo>
                <a:cubicBezTo>
                  <a:pt x="1948378" y="760105"/>
                  <a:pt x="1960049" y="757420"/>
                  <a:pt x="1972473" y="757420"/>
                </a:cubicBezTo>
                <a:close/>
                <a:moveTo>
                  <a:pt x="1830780" y="722001"/>
                </a:moveTo>
                <a:cubicBezTo>
                  <a:pt x="1833892" y="722001"/>
                  <a:pt x="1836839" y="722693"/>
                  <a:pt x="1839586" y="724070"/>
                </a:cubicBezTo>
                <a:cubicBezTo>
                  <a:pt x="1842344" y="725433"/>
                  <a:pt x="1844760" y="727300"/>
                  <a:pt x="1846822" y="729645"/>
                </a:cubicBezTo>
                <a:cubicBezTo>
                  <a:pt x="1848892" y="732008"/>
                  <a:pt x="1850511" y="734747"/>
                  <a:pt x="1851696" y="737864"/>
                </a:cubicBezTo>
                <a:cubicBezTo>
                  <a:pt x="1852870" y="740980"/>
                  <a:pt x="1853470" y="744324"/>
                  <a:pt x="1853470" y="747857"/>
                </a:cubicBezTo>
                <a:cubicBezTo>
                  <a:pt x="1853470" y="752262"/>
                  <a:pt x="1852550" y="756378"/>
                  <a:pt x="1850712" y="760227"/>
                </a:cubicBezTo>
                <a:cubicBezTo>
                  <a:pt x="1848926" y="764075"/>
                  <a:pt x="1846380" y="767192"/>
                  <a:pt x="1843121" y="769563"/>
                </a:cubicBezTo>
                <a:cubicBezTo>
                  <a:pt x="1844087" y="769738"/>
                  <a:pt x="1845437" y="769931"/>
                  <a:pt x="1847211" y="770181"/>
                </a:cubicBezTo>
                <a:cubicBezTo>
                  <a:pt x="1848969" y="770409"/>
                  <a:pt x="1850808" y="770676"/>
                  <a:pt x="1852727" y="770952"/>
                </a:cubicBezTo>
                <a:cubicBezTo>
                  <a:pt x="1854632" y="771242"/>
                  <a:pt x="1856417" y="771531"/>
                  <a:pt x="1858079" y="771833"/>
                </a:cubicBezTo>
                <a:cubicBezTo>
                  <a:pt x="1859729" y="772140"/>
                  <a:pt x="1860933" y="772416"/>
                  <a:pt x="1861676" y="772644"/>
                </a:cubicBezTo>
                <a:cubicBezTo>
                  <a:pt x="1862907" y="773048"/>
                  <a:pt x="1864169" y="773907"/>
                  <a:pt x="1865423" y="775182"/>
                </a:cubicBezTo>
                <a:cubicBezTo>
                  <a:pt x="1866673" y="776480"/>
                  <a:pt x="1867835" y="777970"/>
                  <a:pt x="1868889" y="779649"/>
                </a:cubicBezTo>
                <a:cubicBezTo>
                  <a:pt x="1869951" y="781341"/>
                  <a:pt x="1870805" y="783081"/>
                  <a:pt x="1871448" y="784908"/>
                </a:cubicBezTo>
                <a:cubicBezTo>
                  <a:pt x="1872113" y="786701"/>
                  <a:pt x="1872436" y="788354"/>
                  <a:pt x="1872436" y="789857"/>
                </a:cubicBezTo>
                <a:lnTo>
                  <a:pt x="1872436" y="813228"/>
                </a:lnTo>
                <a:cubicBezTo>
                  <a:pt x="1872078" y="813408"/>
                  <a:pt x="1871694" y="813671"/>
                  <a:pt x="1871247" y="814074"/>
                </a:cubicBezTo>
                <a:cubicBezTo>
                  <a:pt x="1870805" y="814491"/>
                  <a:pt x="1870328" y="814872"/>
                  <a:pt x="1869820" y="815262"/>
                </a:cubicBezTo>
                <a:cubicBezTo>
                  <a:pt x="1869301" y="815639"/>
                  <a:pt x="1868812" y="815981"/>
                  <a:pt x="1868358" y="816257"/>
                </a:cubicBezTo>
                <a:cubicBezTo>
                  <a:pt x="1867893" y="816551"/>
                  <a:pt x="1867504" y="816678"/>
                  <a:pt x="1867193" y="816678"/>
                </a:cubicBezTo>
                <a:lnTo>
                  <a:pt x="1794532" y="816678"/>
                </a:lnTo>
                <a:cubicBezTo>
                  <a:pt x="1793293" y="816678"/>
                  <a:pt x="1792362" y="816248"/>
                  <a:pt x="1791720" y="815376"/>
                </a:cubicBezTo>
                <a:cubicBezTo>
                  <a:pt x="1791077" y="814517"/>
                  <a:pt x="1790288" y="813798"/>
                  <a:pt x="1789338" y="813228"/>
                </a:cubicBezTo>
                <a:lnTo>
                  <a:pt x="1789338" y="789857"/>
                </a:lnTo>
                <a:cubicBezTo>
                  <a:pt x="1789338" y="788354"/>
                  <a:pt x="1789658" y="786701"/>
                  <a:pt x="1790312" y="784908"/>
                </a:cubicBezTo>
                <a:cubicBezTo>
                  <a:pt x="1790977" y="783081"/>
                  <a:pt x="1791820" y="781362"/>
                  <a:pt x="1792858" y="779710"/>
                </a:cubicBezTo>
                <a:cubicBezTo>
                  <a:pt x="1793901" y="778058"/>
                  <a:pt x="1795051" y="776567"/>
                  <a:pt x="1796328" y="775230"/>
                </a:cubicBezTo>
                <a:cubicBezTo>
                  <a:pt x="1797590" y="773920"/>
                  <a:pt x="1798852" y="773034"/>
                  <a:pt x="1800095" y="772631"/>
                </a:cubicBezTo>
                <a:cubicBezTo>
                  <a:pt x="1800726" y="772403"/>
                  <a:pt x="1801888" y="772127"/>
                  <a:pt x="1803584" y="771825"/>
                </a:cubicBezTo>
                <a:cubicBezTo>
                  <a:pt x="1805277" y="771518"/>
                  <a:pt x="1807097" y="771229"/>
                  <a:pt x="1809024" y="770939"/>
                </a:cubicBezTo>
                <a:cubicBezTo>
                  <a:pt x="1810951" y="770663"/>
                  <a:pt x="1812790" y="770396"/>
                  <a:pt x="1814560" y="770172"/>
                </a:cubicBezTo>
                <a:cubicBezTo>
                  <a:pt x="1816322" y="769918"/>
                  <a:pt x="1817684" y="769729"/>
                  <a:pt x="1818638" y="769550"/>
                </a:cubicBezTo>
                <a:cubicBezTo>
                  <a:pt x="1815391" y="767178"/>
                  <a:pt x="1812856" y="764088"/>
                  <a:pt x="1810982" y="760288"/>
                </a:cubicBezTo>
                <a:cubicBezTo>
                  <a:pt x="1809120" y="756479"/>
                  <a:pt x="1808201" y="752337"/>
                  <a:pt x="1808201" y="747857"/>
                </a:cubicBezTo>
                <a:cubicBezTo>
                  <a:pt x="1808201" y="744324"/>
                  <a:pt x="1808801" y="740980"/>
                  <a:pt x="1809997" y="737864"/>
                </a:cubicBezTo>
                <a:cubicBezTo>
                  <a:pt x="1811194" y="734747"/>
                  <a:pt x="1812821" y="732008"/>
                  <a:pt x="1814849" y="729645"/>
                </a:cubicBezTo>
                <a:cubicBezTo>
                  <a:pt x="1816888" y="727300"/>
                  <a:pt x="1819257" y="725433"/>
                  <a:pt x="1822008" y="724070"/>
                </a:cubicBezTo>
                <a:cubicBezTo>
                  <a:pt x="1824743" y="722693"/>
                  <a:pt x="1827667" y="722001"/>
                  <a:pt x="1830780" y="722001"/>
                </a:cubicBezTo>
                <a:close/>
                <a:moveTo>
                  <a:pt x="1699088" y="700205"/>
                </a:moveTo>
                <a:lnTo>
                  <a:pt x="1755281" y="756398"/>
                </a:lnTo>
                <a:lnTo>
                  <a:pt x="1699088" y="812587"/>
                </a:lnTo>
                <a:lnTo>
                  <a:pt x="1642894" y="756398"/>
                </a:lnTo>
                <a:lnTo>
                  <a:pt x="1699088" y="700205"/>
                </a:lnTo>
                <a:close/>
                <a:moveTo>
                  <a:pt x="376165" y="692712"/>
                </a:moveTo>
                <a:cubicBezTo>
                  <a:pt x="380833" y="692712"/>
                  <a:pt x="385254" y="693708"/>
                  <a:pt x="389374" y="695689"/>
                </a:cubicBezTo>
                <a:cubicBezTo>
                  <a:pt x="393511" y="697650"/>
                  <a:pt x="397135" y="700337"/>
                  <a:pt x="400228" y="703711"/>
                </a:cubicBezTo>
                <a:cubicBezTo>
                  <a:pt x="403333" y="707110"/>
                  <a:pt x="405763" y="711052"/>
                  <a:pt x="407540" y="715536"/>
                </a:cubicBezTo>
                <a:cubicBezTo>
                  <a:pt x="409300" y="720020"/>
                  <a:pt x="410200" y="724832"/>
                  <a:pt x="410200" y="729916"/>
                </a:cubicBezTo>
                <a:cubicBezTo>
                  <a:pt x="410200" y="736254"/>
                  <a:pt x="408821" y="742176"/>
                  <a:pt x="406063" y="747714"/>
                </a:cubicBezTo>
                <a:cubicBezTo>
                  <a:pt x="403385" y="753251"/>
                  <a:pt x="399565" y="757735"/>
                  <a:pt x="394677" y="761147"/>
                </a:cubicBezTo>
                <a:cubicBezTo>
                  <a:pt x="396126" y="761399"/>
                  <a:pt x="398151" y="761677"/>
                  <a:pt x="400811" y="762036"/>
                </a:cubicBezTo>
                <a:cubicBezTo>
                  <a:pt x="403449" y="762364"/>
                  <a:pt x="406207" y="762749"/>
                  <a:pt x="409086" y="763146"/>
                </a:cubicBezTo>
                <a:cubicBezTo>
                  <a:pt x="411943" y="763563"/>
                  <a:pt x="414621" y="763979"/>
                  <a:pt x="417114" y="764414"/>
                </a:cubicBezTo>
                <a:cubicBezTo>
                  <a:pt x="419589" y="764855"/>
                  <a:pt x="421395" y="765253"/>
                  <a:pt x="422509" y="765581"/>
                </a:cubicBezTo>
                <a:cubicBezTo>
                  <a:pt x="424356" y="766161"/>
                  <a:pt x="426249" y="767397"/>
                  <a:pt x="428130" y="769232"/>
                </a:cubicBezTo>
                <a:cubicBezTo>
                  <a:pt x="430005" y="771099"/>
                  <a:pt x="431748" y="773243"/>
                  <a:pt x="433329" y="775659"/>
                </a:cubicBezTo>
                <a:cubicBezTo>
                  <a:pt x="434922" y="778093"/>
                  <a:pt x="436203" y="780597"/>
                  <a:pt x="437167" y="783227"/>
                </a:cubicBezTo>
                <a:cubicBezTo>
                  <a:pt x="438165" y="785807"/>
                  <a:pt x="438644" y="788184"/>
                  <a:pt x="438644" y="790348"/>
                </a:cubicBezTo>
                <a:lnTo>
                  <a:pt x="438644" y="823975"/>
                </a:lnTo>
                <a:cubicBezTo>
                  <a:pt x="438113" y="824234"/>
                  <a:pt x="437536" y="824612"/>
                  <a:pt x="436867" y="825193"/>
                </a:cubicBezTo>
                <a:cubicBezTo>
                  <a:pt x="436203" y="825792"/>
                  <a:pt x="435487" y="826340"/>
                  <a:pt x="434726" y="826902"/>
                </a:cubicBezTo>
                <a:cubicBezTo>
                  <a:pt x="433947" y="827444"/>
                  <a:pt x="433214" y="827936"/>
                  <a:pt x="432533" y="828333"/>
                </a:cubicBezTo>
                <a:cubicBezTo>
                  <a:pt x="431835" y="828756"/>
                  <a:pt x="431252" y="828939"/>
                  <a:pt x="430784" y="828939"/>
                </a:cubicBezTo>
                <a:lnTo>
                  <a:pt x="321793" y="828939"/>
                </a:lnTo>
                <a:cubicBezTo>
                  <a:pt x="319935" y="828939"/>
                  <a:pt x="318539" y="828321"/>
                  <a:pt x="317575" y="827066"/>
                </a:cubicBezTo>
                <a:cubicBezTo>
                  <a:pt x="316611" y="825830"/>
                  <a:pt x="315428" y="824795"/>
                  <a:pt x="314003" y="823975"/>
                </a:cubicBezTo>
                <a:lnTo>
                  <a:pt x="314003" y="790348"/>
                </a:lnTo>
                <a:cubicBezTo>
                  <a:pt x="314003" y="788184"/>
                  <a:pt x="314482" y="785807"/>
                  <a:pt x="315463" y="783227"/>
                </a:cubicBezTo>
                <a:cubicBezTo>
                  <a:pt x="316461" y="780597"/>
                  <a:pt x="317725" y="778125"/>
                  <a:pt x="319283" y="775747"/>
                </a:cubicBezTo>
                <a:cubicBezTo>
                  <a:pt x="320847" y="773370"/>
                  <a:pt x="322572" y="771225"/>
                  <a:pt x="324488" y="769302"/>
                </a:cubicBezTo>
                <a:cubicBezTo>
                  <a:pt x="326381" y="767416"/>
                  <a:pt x="328274" y="766142"/>
                  <a:pt x="330138" y="765562"/>
                </a:cubicBezTo>
                <a:cubicBezTo>
                  <a:pt x="331084" y="765234"/>
                  <a:pt x="332827" y="764836"/>
                  <a:pt x="335372" y="764401"/>
                </a:cubicBezTo>
                <a:cubicBezTo>
                  <a:pt x="337911" y="763960"/>
                  <a:pt x="340640" y="763544"/>
                  <a:pt x="343531" y="763127"/>
                </a:cubicBezTo>
                <a:cubicBezTo>
                  <a:pt x="346423" y="762730"/>
                  <a:pt x="349181" y="762345"/>
                  <a:pt x="351835" y="762024"/>
                </a:cubicBezTo>
                <a:cubicBezTo>
                  <a:pt x="354478" y="761658"/>
                  <a:pt x="356521" y="761387"/>
                  <a:pt x="357952" y="761128"/>
                </a:cubicBezTo>
                <a:cubicBezTo>
                  <a:pt x="353082" y="757716"/>
                  <a:pt x="349279" y="753270"/>
                  <a:pt x="346469" y="747802"/>
                </a:cubicBezTo>
                <a:cubicBezTo>
                  <a:pt x="343676" y="742321"/>
                  <a:pt x="342296" y="736361"/>
                  <a:pt x="342296" y="729916"/>
                </a:cubicBezTo>
                <a:cubicBezTo>
                  <a:pt x="342296" y="724832"/>
                  <a:pt x="343197" y="720020"/>
                  <a:pt x="344991" y="715536"/>
                </a:cubicBezTo>
                <a:cubicBezTo>
                  <a:pt x="346786" y="711052"/>
                  <a:pt x="349227" y="707110"/>
                  <a:pt x="352268" y="703711"/>
                </a:cubicBezTo>
                <a:cubicBezTo>
                  <a:pt x="355327" y="700337"/>
                  <a:pt x="358881" y="697650"/>
                  <a:pt x="363002" y="695689"/>
                </a:cubicBezTo>
                <a:cubicBezTo>
                  <a:pt x="367110" y="693708"/>
                  <a:pt x="371496" y="692712"/>
                  <a:pt x="376165" y="692712"/>
                </a:cubicBezTo>
                <a:close/>
                <a:moveTo>
                  <a:pt x="490756" y="652526"/>
                </a:moveTo>
                <a:lnTo>
                  <a:pt x="546950" y="709060"/>
                </a:lnTo>
                <a:lnTo>
                  <a:pt x="490756" y="765589"/>
                </a:lnTo>
                <a:lnTo>
                  <a:pt x="434563" y="709060"/>
                </a:lnTo>
                <a:lnTo>
                  <a:pt x="490756" y="652526"/>
                </a:lnTo>
                <a:close/>
                <a:moveTo>
                  <a:pt x="219217" y="645033"/>
                </a:moveTo>
                <a:cubicBezTo>
                  <a:pt x="222329" y="645033"/>
                  <a:pt x="225276" y="645725"/>
                  <a:pt x="228023" y="647102"/>
                </a:cubicBezTo>
                <a:cubicBezTo>
                  <a:pt x="230782" y="648465"/>
                  <a:pt x="233198" y="650332"/>
                  <a:pt x="235260" y="652677"/>
                </a:cubicBezTo>
                <a:cubicBezTo>
                  <a:pt x="237329" y="655040"/>
                  <a:pt x="238949" y="657779"/>
                  <a:pt x="240134" y="660896"/>
                </a:cubicBezTo>
                <a:cubicBezTo>
                  <a:pt x="241307" y="664012"/>
                  <a:pt x="241907" y="667357"/>
                  <a:pt x="241907" y="670890"/>
                </a:cubicBezTo>
                <a:cubicBezTo>
                  <a:pt x="241907" y="675295"/>
                  <a:pt x="240988" y="679411"/>
                  <a:pt x="239149" y="683259"/>
                </a:cubicBezTo>
                <a:cubicBezTo>
                  <a:pt x="237364" y="687108"/>
                  <a:pt x="234817" y="690224"/>
                  <a:pt x="231559" y="692595"/>
                </a:cubicBezTo>
                <a:cubicBezTo>
                  <a:pt x="232524" y="692771"/>
                  <a:pt x="233875" y="692964"/>
                  <a:pt x="235648" y="693213"/>
                </a:cubicBezTo>
                <a:cubicBezTo>
                  <a:pt x="237406" y="693441"/>
                  <a:pt x="239245" y="693709"/>
                  <a:pt x="241165" y="693985"/>
                </a:cubicBezTo>
                <a:cubicBezTo>
                  <a:pt x="243069" y="694274"/>
                  <a:pt x="244854" y="694563"/>
                  <a:pt x="246516" y="694866"/>
                </a:cubicBezTo>
                <a:cubicBezTo>
                  <a:pt x="248167" y="695173"/>
                  <a:pt x="249371" y="695449"/>
                  <a:pt x="250113" y="695677"/>
                </a:cubicBezTo>
                <a:cubicBezTo>
                  <a:pt x="251344" y="696080"/>
                  <a:pt x="252606" y="696939"/>
                  <a:pt x="253860" y="698215"/>
                </a:cubicBezTo>
                <a:cubicBezTo>
                  <a:pt x="255111" y="699512"/>
                  <a:pt x="256273" y="701002"/>
                  <a:pt x="257327" y="702681"/>
                </a:cubicBezTo>
                <a:cubicBezTo>
                  <a:pt x="258389" y="704373"/>
                  <a:pt x="259243" y="706113"/>
                  <a:pt x="259885" y="707941"/>
                </a:cubicBezTo>
                <a:cubicBezTo>
                  <a:pt x="260551" y="709734"/>
                  <a:pt x="260874" y="711386"/>
                  <a:pt x="260874" y="712890"/>
                </a:cubicBezTo>
                <a:lnTo>
                  <a:pt x="260874" y="736261"/>
                </a:lnTo>
                <a:cubicBezTo>
                  <a:pt x="260516" y="736441"/>
                  <a:pt x="260131" y="736704"/>
                  <a:pt x="259685" y="737107"/>
                </a:cubicBezTo>
                <a:cubicBezTo>
                  <a:pt x="259243" y="737524"/>
                  <a:pt x="258766" y="737905"/>
                  <a:pt x="258258" y="738295"/>
                </a:cubicBezTo>
                <a:cubicBezTo>
                  <a:pt x="257738" y="738672"/>
                  <a:pt x="257250" y="739014"/>
                  <a:pt x="256796" y="739290"/>
                </a:cubicBezTo>
                <a:cubicBezTo>
                  <a:pt x="256330" y="739584"/>
                  <a:pt x="255942" y="739711"/>
                  <a:pt x="255630" y="739711"/>
                </a:cubicBezTo>
                <a:lnTo>
                  <a:pt x="182969" y="739711"/>
                </a:lnTo>
                <a:cubicBezTo>
                  <a:pt x="181731" y="739711"/>
                  <a:pt x="180800" y="739281"/>
                  <a:pt x="180157" y="738409"/>
                </a:cubicBezTo>
                <a:cubicBezTo>
                  <a:pt x="179515" y="737550"/>
                  <a:pt x="178726" y="736831"/>
                  <a:pt x="177776" y="736261"/>
                </a:cubicBezTo>
                <a:lnTo>
                  <a:pt x="177776" y="712890"/>
                </a:lnTo>
                <a:cubicBezTo>
                  <a:pt x="177776" y="711386"/>
                  <a:pt x="178095" y="709734"/>
                  <a:pt x="178749" y="707941"/>
                </a:cubicBezTo>
                <a:cubicBezTo>
                  <a:pt x="179415" y="706113"/>
                  <a:pt x="180257" y="704395"/>
                  <a:pt x="181296" y="702743"/>
                </a:cubicBezTo>
                <a:cubicBezTo>
                  <a:pt x="182338" y="701090"/>
                  <a:pt x="183489" y="699600"/>
                  <a:pt x="184766" y="698263"/>
                </a:cubicBezTo>
                <a:cubicBezTo>
                  <a:pt x="186028" y="696952"/>
                  <a:pt x="187290" y="696067"/>
                  <a:pt x="188532" y="695664"/>
                </a:cubicBezTo>
                <a:cubicBezTo>
                  <a:pt x="189163" y="695436"/>
                  <a:pt x="190325" y="695160"/>
                  <a:pt x="192022" y="694857"/>
                </a:cubicBezTo>
                <a:cubicBezTo>
                  <a:pt x="193714" y="694550"/>
                  <a:pt x="195534" y="694261"/>
                  <a:pt x="197462" y="693972"/>
                </a:cubicBezTo>
                <a:cubicBezTo>
                  <a:pt x="199389" y="693696"/>
                  <a:pt x="201228" y="693428"/>
                  <a:pt x="202998" y="693205"/>
                </a:cubicBezTo>
                <a:cubicBezTo>
                  <a:pt x="204760" y="692950"/>
                  <a:pt x="206121" y="692762"/>
                  <a:pt x="207075" y="692582"/>
                </a:cubicBezTo>
                <a:cubicBezTo>
                  <a:pt x="203829" y="690211"/>
                  <a:pt x="201293" y="687121"/>
                  <a:pt x="199420" y="683320"/>
                </a:cubicBezTo>
                <a:cubicBezTo>
                  <a:pt x="197558" y="679511"/>
                  <a:pt x="196638" y="675369"/>
                  <a:pt x="196638" y="670890"/>
                </a:cubicBezTo>
                <a:cubicBezTo>
                  <a:pt x="196638" y="667357"/>
                  <a:pt x="197238" y="664012"/>
                  <a:pt x="198435" y="660896"/>
                </a:cubicBezTo>
                <a:cubicBezTo>
                  <a:pt x="199631" y="657779"/>
                  <a:pt x="201259" y="655040"/>
                  <a:pt x="203286" y="652677"/>
                </a:cubicBezTo>
                <a:cubicBezTo>
                  <a:pt x="205325" y="650332"/>
                  <a:pt x="207695" y="648465"/>
                  <a:pt x="210446" y="647102"/>
                </a:cubicBezTo>
                <a:cubicBezTo>
                  <a:pt x="213181" y="645725"/>
                  <a:pt x="216105" y="645033"/>
                  <a:pt x="219217" y="645033"/>
                </a:cubicBezTo>
                <a:close/>
                <a:moveTo>
                  <a:pt x="1373165" y="629367"/>
                </a:moveTo>
                <a:lnTo>
                  <a:pt x="1465118" y="720979"/>
                </a:lnTo>
                <a:lnTo>
                  <a:pt x="1373165" y="812592"/>
                </a:lnTo>
                <a:lnTo>
                  <a:pt x="1281212" y="720979"/>
                </a:lnTo>
                <a:lnTo>
                  <a:pt x="1373165" y="629367"/>
                </a:lnTo>
                <a:close/>
                <a:moveTo>
                  <a:pt x="1515522" y="587818"/>
                </a:moveTo>
                <a:lnTo>
                  <a:pt x="1572056" y="644011"/>
                </a:lnTo>
                <a:lnTo>
                  <a:pt x="1515522" y="700200"/>
                </a:lnTo>
                <a:lnTo>
                  <a:pt x="1458988" y="644011"/>
                </a:lnTo>
                <a:lnTo>
                  <a:pt x="1515522" y="587818"/>
                </a:lnTo>
                <a:close/>
                <a:moveTo>
                  <a:pt x="654408" y="580326"/>
                </a:moveTo>
                <a:cubicBezTo>
                  <a:pt x="659051" y="580326"/>
                  <a:pt x="663447" y="581317"/>
                  <a:pt x="667545" y="583288"/>
                </a:cubicBezTo>
                <a:cubicBezTo>
                  <a:pt x="671660" y="585239"/>
                  <a:pt x="675264" y="587913"/>
                  <a:pt x="678340" y="591270"/>
                </a:cubicBezTo>
                <a:cubicBezTo>
                  <a:pt x="681428" y="594652"/>
                  <a:pt x="683844" y="598574"/>
                  <a:pt x="685612" y="603036"/>
                </a:cubicBezTo>
                <a:cubicBezTo>
                  <a:pt x="687362" y="607498"/>
                  <a:pt x="688258" y="612286"/>
                  <a:pt x="688258" y="617343"/>
                </a:cubicBezTo>
                <a:cubicBezTo>
                  <a:pt x="688258" y="623650"/>
                  <a:pt x="686886" y="629543"/>
                  <a:pt x="684143" y="635052"/>
                </a:cubicBezTo>
                <a:cubicBezTo>
                  <a:pt x="681480" y="640562"/>
                  <a:pt x="677680" y="645024"/>
                  <a:pt x="672819" y="648418"/>
                </a:cubicBezTo>
                <a:cubicBezTo>
                  <a:pt x="674260" y="648669"/>
                  <a:pt x="676274" y="648946"/>
                  <a:pt x="678920" y="649303"/>
                </a:cubicBezTo>
                <a:cubicBezTo>
                  <a:pt x="681543" y="649630"/>
                  <a:pt x="684286" y="650012"/>
                  <a:pt x="687150" y="650408"/>
                </a:cubicBezTo>
                <a:cubicBezTo>
                  <a:pt x="689991" y="650822"/>
                  <a:pt x="692654" y="651236"/>
                  <a:pt x="695133" y="651669"/>
                </a:cubicBezTo>
                <a:cubicBezTo>
                  <a:pt x="697595" y="652108"/>
                  <a:pt x="699392" y="652504"/>
                  <a:pt x="700499" y="652830"/>
                </a:cubicBezTo>
                <a:cubicBezTo>
                  <a:pt x="702336" y="653407"/>
                  <a:pt x="704218" y="654637"/>
                  <a:pt x="706089" y="656463"/>
                </a:cubicBezTo>
                <a:cubicBezTo>
                  <a:pt x="707954" y="658321"/>
                  <a:pt x="709688" y="660454"/>
                  <a:pt x="711260" y="662858"/>
                </a:cubicBezTo>
                <a:cubicBezTo>
                  <a:pt x="712844" y="665280"/>
                  <a:pt x="714118" y="667771"/>
                  <a:pt x="715077" y="670388"/>
                </a:cubicBezTo>
                <a:cubicBezTo>
                  <a:pt x="716070" y="672955"/>
                  <a:pt x="716546" y="675320"/>
                  <a:pt x="716546" y="677473"/>
                </a:cubicBezTo>
                <a:lnTo>
                  <a:pt x="716546" y="710932"/>
                </a:lnTo>
                <a:cubicBezTo>
                  <a:pt x="716018" y="711190"/>
                  <a:pt x="715444" y="711566"/>
                  <a:pt x="714778" y="712143"/>
                </a:cubicBezTo>
                <a:cubicBezTo>
                  <a:pt x="714118" y="712740"/>
                  <a:pt x="713407" y="713285"/>
                  <a:pt x="712649" y="713844"/>
                </a:cubicBezTo>
                <a:cubicBezTo>
                  <a:pt x="711874" y="714384"/>
                  <a:pt x="711145" y="714873"/>
                  <a:pt x="710468" y="715268"/>
                </a:cubicBezTo>
                <a:cubicBezTo>
                  <a:pt x="709774" y="715689"/>
                  <a:pt x="709194" y="715871"/>
                  <a:pt x="708729" y="715871"/>
                </a:cubicBezTo>
                <a:lnTo>
                  <a:pt x="600334" y="715871"/>
                </a:lnTo>
                <a:cubicBezTo>
                  <a:pt x="598486" y="715871"/>
                  <a:pt x="597097" y="715256"/>
                  <a:pt x="596138" y="714007"/>
                </a:cubicBezTo>
                <a:cubicBezTo>
                  <a:pt x="595180" y="712777"/>
                  <a:pt x="594003" y="711748"/>
                  <a:pt x="592586" y="710932"/>
                </a:cubicBezTo>
                <a:lnTo>
                  <a:pt x="592586" y="677473"/>
                </a:lnTo>
                <a:cubicBezTo>
                  <a:pt x="592586" y="675320"/>
                  <a:pt x="593062" y="672955"/>
                  <a:pt x="594038" y="670388"/>
                </a:cubicBezTo>
                <a:cubicBezTo>
                  <a:pt x="595031" y="667771"/>
                  <a:pt x="596288" y="665311"/>
                  <a:pt x="597837" y="662946"/>
                </a:cubicBezTo>
                <a:cubicBezTo>
                  <a:pt x="599392" y="660580"/>
                  <a:pt x="601108" y="658446"/>
                  <a:pt x="603014" y="656532"/>
                </a:cubicBezTo>
                <a:cubicBezTo>
                  <a:pt x="604896" y="654656"/>
                  <a:pt x="606779" y="653388"/>
                  <a:pt x="608632" y="652811"/>
                </a:cubicBezTo>
                <a:cubicBezTo>
                  <a:pt x="609574" y="652485"/>
                  <a:pt x="611307" y="652089"/>
                  <a:pt x="613838" y="651656"/>
                </a:cubicBezTo>
                <a:cubicBezTo>
                  <a:pt x="616363" y="651217"/>
                  <a:pt x="619078" y="650803"/>
                  <a:pt x="621953" y="650389"/>
                </a:cubicBezTo>
                <a:cubicBezTo>
                  <a:pt x="624828" y="649993"/>
                  <a:pt x="627572" y="649611"/>
                  <a:pt x="630212" y="649291"/>
                </a:cubicBezTo>
                <a:cubicBezTo>
                  <a:pt x="632840" y="648927"/>
                  <a:pt x="634872" y="648657"/>
                  <a:pt x="636295" y="648400"/>
                </a:cubicBezTo>
                <a:cubicBezTo>
                  <a:pt x="631451" y="645005"/>
                  <a:pt x="627669" y="640581"/>
                  <a:pt x="624874" y="635140"/>
                </a:cubicBezTo>
                <a:cubicBezTo>
                  <a:pt x="622097" y="629687"/>
                  <a:pt x="620725" y="623757"/>
                  <a:pt x="620725" y="617343"/>
                </a:cubicBezTo>
                <a:cubicBezTo>
                  <a:pt x="620725" y="612286"/>
                  <a:pt x="621620" y="607498"/>
                  <a:pt x="623405" y="603036"/>
                </a:cubicBezTo>
                <a:cubicBezTo>
                  <a:pt x="625190" y="598574"/>
                  <a:pt x="627618" y="594652"/>
                  <a:pt x="630642" y="591270"/>
                </a:cubicBezTo>
                <a:cubicBezTo>
                  <a:pt x="633684" y="587913"/>
                  <a:pt x="637219" y="585239"/>
                  <a:pt x="641317" y="583288"/>
                </a:cubicBezTo>
                <a:cubicBezTo>
                  <a:pt x="645403" y="581317"/>
                  <a:pt x="649765" y="580326"/>
                  <a:pt x="654408" y="580326"/>
                </a:cubicBezTo>
                <a:close/>
                <a:moveTo>
                  <a:pt x="1823736" y="576239"/>
                </a:moveTo>
                <a:lnTo>
                  <a:pt x="1879929" y="632432"/>
                </a:lnTo>
                <a:lnTo>
                  <a:pt x="1823736" y="688621"/>
                </a:lnTo>
                <a:lnTo>
                  <a:pt x="1767542" y="632432"/>
                </a:lnTo>
                <a:lnTo>
                  <a:pt x="1823736" y="576239"/>
                </a:lnTo>
                <a:close/>
                <a:moveTo>
                  <a:pt x="1213440" y="563978"/>
                </a:moveTo>
                <a:lnTo>
                  <a:pt x="1269633" y="620171"/>
                </a:lnTo>
                <a:lnTo>
                  <a:pt x="1213440" y="676360"/>
                </a:lnTo>
                <a:lnTo>
                  <a:pt x="1157246" y="620171"/>
                </a:lnTo>
                <a:lnTo>
                  <a:pt x="1213440" y="563978"/>
                </a:lnTo>
                <a:close/>
                <a:moveTo>
                  <a:pt x="1667594" y="544225"/>
                </a:moveTo>
                <a:cubicBezTo>
                  <a:pt x="1672263" y="544225"/>
                  <a:pt x="1676683" y="545221"/>
                  <a:pt x="1680803" y="547202"/>
                </a:cubicBezTo>
                <a:cubicBezTo>
                  <a:pt x="1684941" y="549163"/>
                  <a:pt x="1688565" y="551850"/>
                  <a:pt x="1691658" y="555224"/>
                </a:cubicBezTo>
                <a:cubicBezTo>
                  <a:pt x="1694763" y="558623"/>
                  <a:pt x="1697192" y="562565"/>
                  <a:pt x="1698969" y="567049"/>
                </a:cubicBezTo>
                <a:cubicBezTo>
                  <a:pt x="1700729" y="571533"/>
                  <a:pt x="1701630" y="576345"/>
                  <a:pt x="1701630" y="581429"/>
                </a:cubicBezTo>
                <a:cubicBezTo>
                  <a:pt x="1701630" y="587767"/>
                  <a:pt x="1700251" y="593689"/>
                  <a:pt x="1697492" y="599227"/>
                </a:cubicBezTo>
                <a:cubicBezTo>
                  <a:pt x="1694815" y="604764"/>
                  <a:pt x="1690994" y="609248"/>
                  <a:pt x="1686107" y="612660"/>
                </a:cubicBezTo>
                <a:cubicBezTo>
                  <a:pt x="1687555" y="612912"/>
                  <a:pt x="1689581" y="613190"/>
                  <a:pt x="1692241" y="613549"/>
                </a:cubicBezTo>
                <a:cubicBezTo>
                  <a:pt x="1694878" y="613877"/>
                  <a:pt x="1697636" y="614262"/>
                  <a:pt x="1700516" y="614659"/>
                </a:cubicBezTo>
                <a:cubicBezTo>
                  <a:pt x="1703372" y="615076"/>
                  <a:pt x="1706050" y="615492"/>
                  <a:pt x="1708543" y="615927"/>
                </a:cubicBezTo>
                <a:cubicBezTo>
                  <a:pt x="1711019" y="616368"/>
                  <a:pt x="1712825" y="616766"/>
                  <a:pt x="1713939" y="617094"/>
                </a:cubicBezTo>
                <a:cubicBezTo>
                  <a:pt x="1715785" y="617674"/>
                  <a:pt x="1717678" y="618910"/>
                  <a:pt x="1719559" y="620745"/>
                </a:cubicBezTo>
                <a:cubicBezTo>
                  <a:pt x="1721435" y="622612"/>
                  <a:pt x="1723177" y="624756"/>
                  <a:pt x="1724759" y="627172"/>
                </a:cubicBezTo>
                <a:cubicBezTo>
                  <a:pt x="1726351" y="629606"/>
                  <a:pt x="1727632" y="632110"/>
                  <a:pt x="1728596" y="634740"/>
                </a:cubicBezTo>
                <a:cubicBezTo>
                  <a:pt x="1729595" y="637320"/>
                  <a:pt x="1730073" y="639697"/>
                  <a:pt x="1730073" y="641861"/>
                </a:cubicBezTo>
                <a:lnTo>
                  <a:pt x="1730073" y="675488"/>
                </a:lnTo>
                <a:cubicBezTo>
                  <a:pt x="1729543" y="675747"/>
                  <a:pt x="1728966" y="676125"/>
                  <a:pt x="1728296" y="676706"/>
                </a:cubicBezTo>
                <a:cubicBezTo>
                  <a:pt x="1727632" y="677305"/>
                  <a:pt x="1726917" y="677853"/>
                  <a:pt x="1726155" y="678415"/>
                </a:cubicBezTo>
                <a:cubicBezTo>
                  <a:pt x="1725376" y="678957"/>
                  <a:pt x="1724643" y="679449"/>
                  <a:pt x="1723962" y="679846"/>
                </a:cubicBezTo>
                <a:cubicBezTo>
                  <a:pt x="1723264" y="680269"/>
                  <a:pt x="1722681" y="680452"/>
                  <a:pt x="1722214" y="680452"/>
                </a:cubicBezTo>
                <a:lnTo>
                  <a:pt x="1613223" y="680452"/>
                </a:lnTo>
                <a:cubicBezTo>
                  <a:pt x="1611365" y="680452"/>
                  <a:pt x="1609968" y="679834"/>
                  <a:pt x="1609004" y="678579"/>
                </a:cubicBezTo>
                <a:cubicBezTo>
                  <a:pt x="1608041" y="677343"/>
                  <a:pt x="1606858" y="676308"/>
                  <a:pt x="1605432" y="675488"/>
                </a:cubicBezTo>
                <a:lnTo>
                  <a:pt x="1605432" y="641861"/>
                </a:lnTo>
                <a:cubicBezTo>
                  <a:pt x="1605432" y="639697"/>
                  <a:pt x="1605911" y="637320"/>
                  <a:pt x="1606892" y="634740"/>
                </a:cubicBezTo>
                <a:cubicBezTo>
                  <a:pt x="1607891" y="632110"/>
                  <a:pt x="1609154" y="629638"/>
                  <a:pt x="1610712" y="627260"/>
                </a:cubicBezTo>
                <a:cubicBezTo>
                  <a:pt x="1612276" y="624883"/>
                  <a:pt x="1614002" y="622738"/>
                  <a:pt x="1615918" y="620815"/>
                </a:cubicBezTo>
                <a:cubicBezTo>
                  <a:pt x="1617810" y="618929"/>
                  <a:pt x="1619703" y="617655"/>
                  <a:pt x="1621567" y="617075"/>
                </a:cubicBezTo>
                <a:cubicBezTo>
                  <a:pt x="1622514" y="616747"/>
                  <a:pt x="1624256" y="616349"/>
                  <a:pt x="1626801" y="615914"/>
                </a:cubicBezTo>
                <a:cubicBezTo>
                  <a:pt x="1629340" y="615473"/>
                  <a:pt x="1632070" y="615057"/>
                  <a:pt x="1634961" y="614640"/>
                </a:cubicBezTo>
                <a:cubicBezTo>
                  <a:pt x="1637852" y="614243"/>
                  <a:pt x="1640610" y="613858"/>
                  <a:pt x="1643265" y="613537"/>
                </a:cubicBezTo>
                <a:cubicBezTo>
                  <a:pt x="1645908" y="613171"/>
                  <a:pt x="1647951" y="612900"/>
                  <a:pt x="1649382" y="612641"/>
                </a:cubicBezTo>
                <a:cubicBezTo>
                  <a:pt x="1644511" y="609229"/>
                  <a:pt x="1640709" y="604783"/>
                  <a:pt x="1637898" y="599315"/>
                </a:cubicBezTo>
                <a:cubicBezTo>
                  <a:pt x="1635105" y="593834"/>
                  <a:pt x="1633726" y="587874"/>
                  <a:pt x="1633726" y="581429"/>
                </a:cubicBezTo>
                <a:cubicBezTo>
                  <a:pt x="1633726" y="576345"/>
                  <a:pt x="1634626" y="571533"/>
                  <a:pt x="1636421" y="567049"/>
                </a:cubicBezTo>
                <a:cubicBezTo>
                  <a:pt x="1638216" y="562565"/>
                  <a:pt x="1640657" y="558623"/>
                  <a:pt x="1643698" y="555224"/>
                </a:cubicBezTo>
                <a:cubicBezTo>
                  <a:pt x="1646756" y="551850"/>
                  <a:pt x="1650311" y="549163"/>
                  <a:pt x="1654431" y="547202"/>
                </a:cubicBezTo>
                <a:cubicBezTo>
                  <a:pt x="1658540" y="545221"/>
                  <a:pt x="1662926" y="544225"/>
                  <a:pt x="1667594" y="544225"/>
                </a:cubicBezTo>
                <a:close/>
                <a:moveTo>
                  <a:pt x="509380" y="532646"/>
                </a:moveTo>
                <a:cubicBezTo>
                  <a:pt x="512492" y="532646"/>
                  <a:pt x="515439" y="533338"/>
                  <a:pt x="518186" y="534715"/>
                </a:cubicBezTo>
                <a:cubicBezTo>
                  <a:pt x="520945" y="536078"/>
                  <a:pt x="523361" y="537945"/>
                  <a:pt x="525423" y="540290"/>
                </a:cubicBezTo>
                <a:cubicBezTo>
                  <a:pt x="527492" y="542653"/>
                  <a:pt x="529112" y="545392"/>
                  <a:pt x="530297" y="548509"/>
                </a:cubicBezTo>
                <a:cubicBezTo>
                  <a:pt x="531470" y="551625"/>
                  <a:pt x="532070" y="554970"/>
                  <a:pt x="532070" y="558502"/>
                </a:cubicBezTo>
                <a:cubicBezTo>
                  <a:pt x="532070" y="562907"/>
                  <a:pt x="531151" y="567023"/>
                  <a:pt x="529312" y="570872"/>
                </a:cubicBezTo>
                <a:cubicBezTo>
                  <a:pt x="527527" y="574720"/>
                  <a:pt x="524980" y="577837"/>
                  <a:pt x="521722" y="580208"/>
                </a:cubicBezTo>
                <a:cubicBezTo>
                  <a:pt x="522687" y="580383"/>
                  <a:pt x="524038" y="580576"/>
                  <a:pt x="525811" y="580826"/>
                </a:cubicBezTo>
                <a:cubicBezTo>
                  <a:pt x="527569" y="581054"/>
                  <a:pt x="529408" y="581321"/>
                  <a:pt x="531328" y="581597"/>
                </a:cubicBezTo>
                <a:cubicBezTo>
                  <a:pt x="533232" y="581887"/>
                  <a:pt x="535017" y="582176"/>
                  <a:pt x="536679" y="582478"/>
                </a:cubicBezTo>
                <a:cubicBezTo>
                  <a:pt x="538330" y="582785"/>
                  <a:pt x="539534" y="583061"/>
                  <a:pt x="540276" y="583289"/>
                </a:cubicBezTo>
                <a:cubicBezTo>
                  <a:pt x="541507" y="583693"/>
                  <a:pt x="542769" y="584552"/>
                  <a:pt x="544023" y="585827"/>
                </a:cubicBezTo>
                <a:cubicBezTo>
                  <a:pt x="545274" y="587125"/>
                  <a:pt x="546436" y="588615"/>
                  <a:pt x="547490" y="590294"/>
                </a:cubicBezTo>
                <a:cubicBezTo>
                  <a:pt x="548552" y="591986"/>
                  <a:pt x="549406" y="593726"/>
                  <a:pt x="550048" y="595553"/>
                </a:cubicBezTo>
                <a:cubicBezTo>
                  <a:pt x="550714" y="597346"/>
                  <a:pt x="551037" y="598999"/>
                  <a:pt x="551037" y="600502"/>
                </a:cubicBezTo>
                <a:lnTo>
                  <a:pt x="551037" y="623873"/>
                </a:lnTo>
                <a:cubicBezTo>
                  <a:pt x="550679" y="624053"/>
                  <a:pt x="550294" y="624316"/>
                  <a:pt x="549848" y="624719"/>
                </a:cubicBezTo>
                <a:cubicBezTo>
                  <a:pt x="549406" y="625136"/>
                  <a:pt x="548929" y="625517"/>
                  <a:pt x="548421" y="625907"/>
                </a:cubicBezTo>
                <a:cubicBezTo>
                  <a:pt x="547901" y="626284"/>
                  <a:pt x="547413" y="626626"/>
                  <a:pt x="546959" y="626902"/>
                </a:cubicBezTo>
                <a:cubicBezTo>
                  <a:pt x="546493" y="627196"/>
                  <a:pt x="546105" y="627323"/>
                  <a:pt x="545793" y="627323"/>
                </a:cubicBezTo>
                <a:lnTo>
                  <a:pt x="473132" y="627323"/>
                </a:lnTo>
                <a:cubicBezTo>
                  <a:pt x="471894" y="627323"/>
                  <a:pt x="470963" y="626893"/>
                  <a:pt x="470320" y="626021"/>
                </a:cubicBezTo>
                <a:cubicBezTo>
                  <a:pt x="469678" y="625162"/>
                  <a:pt x="468889" y="624443"/>
                  <a:pt x="467939" y="623873"/>
                </a:cubicBezTo>
                <a:lnTo>
                  <a:pt x="467939" y="600502"/>
                </a:lnTo>
                <a:cubicBezTo>
                  <a:pt x="467939" y="598999"/>
                  <a:pt x="468258" y="597346"/>
                  <a:pt x="468912" y="595553"/>
                </a:cubicBezTo>
                <a:cubicBezTo>
                  <a:pt x="469578" y="593726"/>
                  <a:pt x="470420" y="592007"/>
                  <a:pt x="471459" y="590355"/>
                </a:cubicBezTo>
                <a:cubicBezTo>
                  <a:pt x="472501" y="588703"/>
                  <a:pt x="473652" y="587212"/>
                  <a:pt x="474929" y="585875"/>
                </a:cubicBezTo>
                <a:cubicBezTo>
                  <a:pt x="476191" y="584565"/>
                  <a:pt x="477453" y="583679"/>
                  <a:pt x="478695" y="583276"/>
                </a:cubicBezTo>
                <a:cubicBezTo>
                  <a:pt x="479326" y="583048"/>
                  <a:pt x="480488" y="582772"/>
                  <a:pt x="482185" y="582470"/>
                </a:cubicBezTo>
                <a:cubicBezTo>
                  <a:pt x="483877" y="582163"/>
                  <a:pt x="485697" y="581874"/>
                  <a:pt x="487625" y="581584"/>
                </a:cubicBezTo>
                <a:cubicBezTo>
                  <a:pt x="489552" y="581308"/>
                  <a:pt x="491391" y="581041"/>
                  <a:pt x="493161" y="580817"/>
                </a:cubicBezTo>
                <a:cubicBezTo>
                  <a:pt x="494923" y="580563"/>
                  <a:pt x="496284" y="580374"/>
                  <a:pt x="497238" y="580195"/>
                </a:cubicBezTo>
                <a:cubicBezTo>
                  <a:pt x="493992" y="577823"/>
                  <a:pt x="491456" y="574733"/>
                  <a:pt x="489583" y="570933"/>
                </a:cubicBezTo>
                <a:cubicBezTo>
                  <a:pt x="487721" y="567124"/>
                  <a:pt x="486801" y="562982"/>
                  <a:pt x="486801" y="558502"/>
                </a:cubicBezTo>
                <a:cubicBezTo>
                  <a:pt x="486801" y="554970"/>
                  <a:pt x="487401" y="551625"/>
                  <a:pt x="488598" y="548509"/>
                </a:cubicBezTo>
                <a:cubicBezTo>
                  <a:pt x="489794" y="545392"/>
                  <a:pt x="491422" y="542653"/>
                  <a:pt x="493449" y="540290"/>
                </a:cubicBezTo>
                <a:cubicBezTo>
                  <a:pt x="495488" y="537945"/>
                  <a:pt x="497858" y="536078"/>
                  <a:pt x="500609" y="534715"/>
                </a:cubicBezTo>
                <a:cubicBezTo>
                  <a:pt x="503344" y="533338"/>
                  <a:pt x="506268" y="532646"/>
                  <a:pt x="509380" y="532646"/>
                </a:cubicBezTo>
                <a:close/>
                <a:moveTo>
                  <a:pt x="780919" y="522429"/>
                </a:moveTo>
                <a:lnTo>
                  <a:pt x="837113" y="578622"/>
                </a:lnTo>
                <a:lnTo>
                  <a:pt x="780919" y="634811"/>
                </a:lnTo>
                <a:lnTo>
                  <a:pt x="724726" y="578622"/>
                </a:lnTo>
                <a:lnTo>
                  <a:pt x="780919" y="522429"/>
                </a:lnTo>
                <a:close/>
                <a:moveTo>
                  <a:pt x="1959962" y="475431"/>
                </a:moveTo>
                <a:lnTo>
                  <a:pt x="2051574" y="567043"/>
                </a:lnTo>
                <a:lnTo>
                  <a:pt x="1959962" y="658656"/>
                </a:lnTo>
                <a:lnTo>
                  <a:pt x="1868349" y="567043"/>
                </a:lnTo>
                <a:lnTo>
                  <a:pt x="1959962" y="475431"/>
                </a:lnTo>
                <a:close/>
                <a:moveTo>
                  <a:pt x="974464" y="467257"/>
                </a:moveTo>
                <a:cubicBezTo>
                  <a:pt x="981352" y="467257"/>
                  <a:pt x="987874" y="468732"/>
                  <a:pt x="993953" y="471663"/>
                </a:cubicBezTo>
                <a:cubicBezTo>
                  <a:pt x="1000057" y="474565"/>
                  <a:pt x="1005404" y="478542"/>
                  <a:pt x="1009968" y="483535"/>
                </a:cubicBezTo>
                <a:cubicBezTo>
                  <a:pt x="1014549" y="488567"/>
                  <a:pt x="1018133" y="494400"/>
                  <a:pt x="1020755" y="501037"/>
                </a:cubicBezTo>
                <a:cubicBezTo>
                  <a:pt x="1023352" y="507673"/>
                  <a:pt x="1024680" y="514795"/>
                  <a:pt x="1024680" y="522318"/>
                </a:cubicBezTo>
                <a:cubicBezTo>
                  <a:pt x="1024680" y="531699"/>
                  <a:pt x="1022646" y="540464"/>
                  <a:pt x="1018576" y="548659"/>
                </a:cubicBezTo>
                <a:cubicBezTo>
                  <a:pt x="1014625" y="556854"/>
                  <a:pt x="1008989" y="563491"/>
                  <a:pt x="1001777" y="568540"/>
                </a:cubicBezTo>
                <a:cubicBezTo>
                  <a:pt x="1003914" y="568914"/>
                  <a:pt x="1006903" y="569324"/>
                  <a:pt x="1010828" y="569857"/>
                </a:cubicBezTo>
                <a:cubicBezTo>
                  <a:pt x="1014719" y="570342"/>
                  <a:pt x="1018789" y="570911"/>
                  <a:pt x="1023037" y="571499"/>
                </a:cubicBezTo>
                <a:cubicBezTo>
                  <a:pt x="1027252" y="572115"/>
                  <a:pt x="1031202" y="572731"/>
                  <a:pt x="1034880" y="573375"/>
                </a:cubicBezTo>
                <a:cubicBezTo>
                  <a:pt x="1038533" y="574029"/>
                  <a:pt x="1041198" y="574617"/>
                  <a:pt x="1042841" y="575102"/>
                </a:cubicBezTo>
                <a:cubicBezTo>
                  <a:pt x="1045566" y="575961"/>
                  <a:pt x="1048358" y="577790"/>
                  <a:pt x="1051134" y="580507"/>
                </a:cubicBezTo>
                <a:cubicBezTo>
                  <a:pt x="1053901" y="583270"/>
                  <a:pt x="1056472" y="586443"/>
                  <a:pt x="1058805" y="590018"/>
                </a:cubicBezTo>
                <a:cubicBezTo>
                  <a:pt x="1061155" y="593621"/>
                  <a:pt x="1063045" y="597327"/>
                  <a:pt x="1064467" y="601219"/>
                </a:cubicBezTo>
                <a:cubicBezTo>
                  <a:pt x="1065940" y="605036"/>
                  <a:pt x="1066655" y="608555"/>
                  <a:pt x="1066655" y="611757"/>
                </a:cubicBezTo>
                <a:lnTo>
                  <a:pt x="1066655" y="661526"/>
                </a:lnTo>
                <a:cubicBezTo>
                  <a:pt x="1065863" y="661909"/>
                  <a:pt x="1065012" y="662469"/>
                  <a:pt x="1064024" y="663327"/>
                </a:cubicBezTo>
                <a:cubicBezTo>
                  <a:pt x="1063045" y="664214"/>
                  <a:pt x="1061989" y="665026"/>
                  <a:pt x="1060866" y="665857"/>
                </a:cubicBezTo>
                <a:cubicBezTo>
                  <a:pt x="1059716" y="666660"/>
                  <a:pt x="1058635" y="667388"/>
                  <a:pt x="1057630" y="667976"/>
                </a:cubicBezTo>
                <a:cubicBezTo>
                  <a:pt x="1056600" y="668601"/>
                  <a:pt x="1055740" y="668872"/>
                  <a:pt x="1055050" y="668872"/>
                </a:cubicBezTo>
                <a:lnTo>
                  <a:pt x="894243" y="668872"/>
                </a:lnTo>
                <a:cubicBezTo>
                  <a:pt x="891501" y="668872"/>
                  <a:pt x="889441" y="667957"/>
                  <a:pt x="888019" y="666100"/>
                </a:cubicBezTo>
                <a:cubicBezTo>
                  <a:pt x="886597" y="664270"/>
                  <a:pt x="884852" y="662739"/>
                  <a:pt x="882749" y="661526"/>
                </a:cubicBezTo>
                <a:lnTo>
                  <a:pt x="882749" y="611757"/>
                </a:lnTo>
                <a:cubicBezTo>
                  <a:pt x="882749" y="608555"/>
                  <a:pt x="883455" y="605036"/>
                  <a:pt x="884903" y="601219"/>
                </a:cubicBezTo>
                <a:cubicBezTo>
                  <a:pt x="886376" y="597327"/>
                  <a:pt x="888240" y="593668"/>
                  <a:pt x="890539" y="590149"/>
                </a:cubicBezTo>
                <a:cubicBezTo>
                  <a:pt x="892847" y="586630"/>
                  <a:pt x="895392" y="583456"/>
                  <a:pt x="898219" y="580609"/>
                </a:cubicBezTo>
                <a:cubicBezTo>
                  <a:pt x="901012" y="577818"/>
                  <a:pt x="903804" y="575933"/>
                  <a:pt x="906554" y="575074"/>
                </a:cubicBezTo>
                <a:cubicBezTo>
                  <a:pt x="907951" y="574589"/>
                  <a:pt x="910522" y="574001"/>
                  <a:pt x="914277" y="573357"/>
                </a:cubicBezTo>
                <a:cubicBezTo>
                  <a:pt x="918023" y="572703"/>
                  <a:pt x="922051" y="572087"/>
                  <a:pt x="926316" y="571471"/>
                </a:cubicBezTo>
                <a:cubicBezTo>
                  <a:pt x="930582" y="570883"/>
                  <a:pt x="934652" y="570314"/>
                  <a:pt x="938568" y="569838"/>
                </a:cubicBezTo>
                <a:cubicBezTo>
                  <a:pt x="942468" y="569296"/>
                  <a:pt x="945482" y="568895"/>
                  <a:pt x="947593" y="568512"/>
                </a:cubicBezTo>
                <a:cubicBezTo>
                  <a:pt x="940407" y="563463"/>
                  <a:pt x="934796" y="556882"/>
                  <a:pt x="930650" y="548790"/>
                </a:cubicBezTo>
                <a:cubicBezTo>
                  <a:pt x="926529" y="540678"/>
                  <a:pt x="924494" y="531858"/>
                  <a:pt x="924494" y="522318"/>
                </a:cubicBezTo>
                <a:cubicBezTo>
                  <a:pt x="924494" y="514795"/>
                  <a:pt x="925822" y="507673"/>
                  <a:pt x="928470" y="501037"/>
                </a:cubicBezTo>
                <a:cubicBezTo>
                  <a:pt x="931118" y="494400"/>
                  <a:pt x="934720" y="488567"/>
                  <a:pt x="939207" y="483535"/>
                </a:cubicBezTo>
                <a:cubicBezTo>
                  <a:pt x="943719" y="478542"/>
                  <a:pt x="948964" y="474565"/>
                  <a:pt x="955052" y="471663"/>
                </a:cubicBezTo>
                <a:cubicBezTo>
                  <a:pt x="961105" y="468732"/>
                  <a:pt x="967576" y="467257"/>
                  <a:pt x="974464" y="467257"/>
                </a:cubicBezTo>
                <a:close/>
                <a:moveTo>
                  <a:pt x="1793766" y="433882"/>
                </a:moveTo>
                <a:lnTo>
                  <a:pt x="1849959" y="490075"/>
                </a:lnTo>
                <a:lnTo>
                  <a:pt x="1793766" y="546264"/>
                </a:lnTo>
                <a:lnTo>
                  <a:pt x="1737572" y="490075"/>
                </a:lnTo>
                <a:lnTo>
                  <a:pt x="1793766" y="433882"/>
                </a:lnTo>
                <a:close/>
                <a:moveTo>
                  <a:pt x="1574781" y="433882"/>
                </a:moveTo>
                <a:lnTo>
                  <a:pt x="1631315" y="490075"/>
                </a:lnTo>
                <a:lnTo>
                  <a:pt x="1574781" y="546264"/>
                </a:lnTo>
                <a:lnTo>
                  <a:pt x="1518247" y="490075"/>
                </a:lnTo>
                <a:lnTo>
                  <a:pt x="1574781" y="433882"/>
                </a:lnTo>
                <a:close/>
                <a:moveTo>
                  <a:pt x="1412850" y="408680"/>
                </a:moveTo>
                <a:cubicBezTo>
                  <a:pt x="1417519" y="408680"/>
                  <a:pt x="1421939" y="409671"/>
                  <a:pt x="1426059" y="411642"/>
                </a:cubicBezTo>
                <a:cubicBezTo>
                  <a:pt x="1430197" y="413593"/>
                  <a:pt x="1433821" y="416267"/>
                  <a:pt x="1436914" y="419624"/>
                </a:cubicBezTo>
                <a:cubicBezTo>
                  <a:pt x="1440019" y="423006"/>
                  <a:pt x="1442448" y="426928"/>
                  <a:pt x="1444225" y="431390"/>
                </a:cubicBezTo>
                <a:cubicBezTo>
                  <a:pt x="1445985" y="435852"/>
                  <a:pt x="1446886" y="440640"/>
                  <a:pt x="1446886" y="445698"/>
                </a:cubicBezTo>
                <a:cubicBezTo>
                  <a:pt x="1446886" y="452004"/>
                  <a:pt x="1445507" y="457897"/>
                  <a:pt x="1442748" y="463406"/>
                </a:cubicBezTo>
                <a:cubicBezTo>
                  <a:pt x="1440071" y="468916"/>
                  <a:pt x="1436250" y="473378"/>
                  <a:pt x="1431363" y="476772"/>
                </a:cubicBezTo>
                <a:cubicBezTo>
                  <a:pt x="1432811" y="477023"/>
                  <a:pt x="1434837" y="477300"/>
                  <a:pt x="1437497" y="477657"/>
                </a:cubicBezTo>
                <a:cubicBezTo>
                  <a:pt x="1440134" y="477984"/>
                  <a:pt x="1442892" y="478366"/>
                  <a:pt x="1445772" y="478762"/>
                </a:cubicBezTo>
                <a:cubicBezTo>
                  <a:pt x="1448628" y="479176"/>
                  <a:pt x="1451306" y="479590"/>
                  <a:pt x="1453799" y="480023"/>
                </a:cubicBezTo>
                <a:cubicBezTo>
                  <a:pt x="1456275" y="480462"/>
                  <a:pt x="1458081" y="480858"/>
                  <a:pt x="1459195" y="481184"/>
                </a:cubicBezTo>
                <a:cubicBezTo>
                  <a:pt x="1461041" y="481761"/>
                  <a:pt x="1462934" y="482991"/>
                  <a:pt x="1464815" y="484817"/>
                </a:cubicBezTo>
                <a:cubicBezTo>
                  <a:pt x="1466691" y="486675"/>
                  <a:pt x="1468433" y="488808"/>
                  <a:pt x="1470015" y="491212"/>
                </a:cubicBezTo>
                <a:cubicBezTo>
                  <a:pt x="1471607" y="493634"/>
                  <a:pt x="1472888" y="496125"/>
                  <a:pt x="1473852" y="498742"/>
                </a:cubicBezTo>
                <a:cubicBezTo>
                  <a:pt x="1474851" y="501309"/>
                  <a:pt x="1475329" y="503674"/>
                  <a:pt x="1475329" y="505827"/>
                </a:cubicBezTo>
                <a:lnTo>
                  <a:pt x="1475329" y="539286"/>
                </a:lnTo>
                <a:cubicBezTo>
                  <a:pt x="1474799" y="539544"/>
                  <a:pt x="1474222" y="539920"/>
                  <a:pt x="1473552" y="540497"/>
                </a:cubicBezTo>
                <a:cubicBezTo>
                  <a:pt x="1472888" y="541094"/>
                  <a:pt x="1472173" y="541640"/>
                  <a:pt x="1471411" y="542198"/>
                </a:cubicBezTo>
                <a:cubicBezTo>
                  <a:pt x="1470632" y="542738"/>
                  <a:pt x="1469899" y="543227"/>
                  <a:pt x="1469218" y="543623"/>
                </a:cubicBezTo>
                <a:cubicBezTo>
                  <a:pt x="1468520" y="544043"/>
                  <a:pt x="1467937" y="544225"/>
                  <a:pt x="1467470" y="544225"/>
                </a:cubicBezTo>
                <a:lnTo>
                  <a:pt x="1358479" y="544225"/>
                </a:lnTo>
                <a:cubicBezTo>
                  <a:pt x="1356621" y="544225"/>
                  <a:pt x="1355224" y="543610"/>
                  <a:pt x="1354260" y="542361"/>
                </a:cubicBezTo>
                <a:cubicBezTo>
                  <a:pt x="1353297" y="541131"/>
                  <a:pt x="1352114" y="540102"/>
                  <a:pt x="1350688" y="539286"/>
                </a:cubicBezTo>
                <a:lnTo>
                  <a:pt x="1350688" y="505827"/>
                </a:lnTo>
                <a:cubicBezTo>
                  <a:pt x="1350688" y="503674"/>
                  <a:pt x="1351167" y="501309"/>
                  <a:pt x="1352148" y="498742"/>
                </a:cubicBezTo>
                <a:cubicBezTo>
                  <a:pt x="1353147" y="496125"/>
                  <a:pt x="1354410" y="493665"/>
                  <a:pt x="1355968" y="491300"/>
                </a:cubicBezTo>
                <a:cubicBezTo>
                  <a:pt x="1357532" y="488934"/>
                  <a:pt x="1359258" y="486800"/>
                  <a:pt x="1361174" y="484886"/>
                </a:cubicBezTo>
                <a:cubicBezTo>
                  <a:pt x="1363066" y="483010"/>
                  <a:pt x="1364959" y="481742"/>
                  <a:pt x="1366823" y="481165"/>
                </a:cubicBezTo>
                <a:cubicBezTo>
                  <a:pt x="1367770" y="480839"/>
                  <a:pt x="1369512" y="480443"/>
                  <a:pt x="1372057" y="480010"/>
                </a:cubicBezTo>
                <a:cubicBezTo>
                  <a:pt x="1374596" y="479571"/>
                  <a:pt x="1377326" y="479157"/>
                  <a:pt x="1380217" y="478743"/>
                </a:cubicBezTo>
                <a:cubicBezTo>
                  <a:pt x="1383108" y="478348"/>
                  <a:pt x="1385866" y="477965"/>
                  <a:pt x="1388521" y="477645"/>
                </a:cubicBezTo>
                <a:cubicBezTo>
                  <a:pt x="1391164" y="477281"/>
                  <a:pt x="1393207" y="477011"/>
                  <a:pt x="1394638" y="476754"/>
                </a:cubicBezTo>
                <a:cubicBezTo>
                  <a:pt x="1389767" y="473359"/>
                  <a:pt x="1385965" y="468935"/>
                  <a:pt x="1383154" y="463494"/>
                </a:cubicBezTo>
                <a:cubicBezTo>
                  <a:pt x="1380361" y="458041"/>
                  <a:pt x="1378982" y="452111"/>
                  <a:pt x="1378982" y="445698"/>
                </a:cubicBezTo>
                <a:cubicBezTo>
                  <a:pt x="1378982" y="440640"/>
                  <a:pt x="1379882" y="435852"/>
                  <a:pt x="1381677" y="431390"/>
                </a:cubicBezTo>
                <a:cubicBezTo>
                  <a:pt x="1383472" y="426928"/>
                  <a:pt x="1385913" y="423006"/>
                  <a:pt x="1388954" y="419624"/>
                </a:cubicBezTo>
                <a:cubicBezTo>
                  <a:pt x="1392012" y="416267"/>
                  <a:pt x="1395567" y="413593"/>
                  <a:pt x="1399687" y="411642"/>
                </a:cubicBezTo>
                <a:cubicBezTo>
                  <a:pt x="1403796" y="409671"/>
                  <a:pt x="1408182" y="408680"/>
                  <a:pt x="1412850" y="408680"/>
                </a:cubicBezTo>
                <a:close/>
                <a:moveTo>
                  <a:pt x="479751" y="384840"/>
                </a:moveTo>
                <a:cubicBezTo>
                  <a:pt x="482838" y="384840"/>
                  <a:pt x="485761" y="385532"/>
                  <a:pt x="488485" y="386909"/>
                </a:cubicBezTo>
                <a:cubicBezTo>
                  <a:pt x="491221" y="388272"/>
                  <a:pt x="493617" y="390139"/>
                  <a:pt x="495662" y="392484"/>
                </a:cubicBezTo>
                <a:cubicBezTo>
                  <a:pt x="497715" y="394847"/>
                  <a:pt x="499322" y="397586"/>
                  <a:pt x="500497" y="400703"/>
                </a:cubicBezTo>
                <a:cubicBezTo>
                  <a:pt x="501661" y="403819"/>
                  <a:pt x="502256" y="407164"/>
                  <a:pt x="502256" y="410697"/>
                </a:cubicBezTo>
                <a:cubicBezTo>
                  <a:pt x="502256" y="415102"/>
                  <a:pt x="501344" y="419218"/>
                  <a:pt x="499520" y="423066"/>
                </a:cubicBezTo>
                <a:cubicBezTo>
                  <a:pt x="497750" y="426915"/>
                  <a:pt x="495224" y="430031"/>
                  <a:pt x="491992" y="432402"/>
                </a:cubicBezTo>
                <a:cubicBezTo>
                  <a:pt x="492950" y="432578"/>
                  <a:pt x="494289" y="432771"/>
                  <a:pt x="496048" y="433021"/>
                </a:cubicBezTo>
                <a:cubicBezTo>
                  <a:pt x="497792" y="433248"/>
                  <a:pt x="499615" y="433516"/>
                  <a:pt x="501519" y="433792"/>
                </a:cubicBezTo>
                <a:cubicBezTo>
                  <a:pt x="503408" y="434081"/>
                  <a:pt x="505179" y="434371"/>
                  <a:pt x="506827" y="434673"/>
                </a:cubicBezTo>
                <a:cubicBezTo>
                  <a:pt x="508464" y="434980"/>
                  <a:pt x="509658" y="435256"/>
                  <a:pt x="510395" y="435484"/>
                </a:cubicBezTo>
                <a:cubicBezTo>
                  <a:pt x="511616" y="435887"/>
                  <a:pt x="512867" y="436746"/>
                  <a:pt x="514111" y="438022"/>
                </a:cubicBezTo>
                <a:cubicBezTo>
                  <a:pt x="515351" y="439319"/>
                  <a:pt x="516503" y="440810"/>
                  <a:pt x="517549" y="442488"/>
                </a:cubicBezTo>
                <a:cubicBezTo>
                  <a:pt x="518602" y="444180"/>
                  <a:pt x="519449" y="445920"/>
                  <a:pt x="520086" y="447748"/>
                </a:cubicBezTo>
                <a:cubicBezTo>
                  <a:pt x="520746" y="449541"/>
                  <a:pt x="521067" y="451193"/>
                  <a:pt x="521067" y="452697"/>
                </a:cubicBezTo>
                <a:lnTo>
                  <a:pt x="521067" y="476068"/>
                </a:lnTo>
                <a:cubicBezTo>
                  <a:pt x="520712" y="476248"/>
                  <a:pt x="520330" y="476511"/>
                  <a:pt x="519888" y="476914"/>
                </a:cubicBezTo>
                <a:cubicBezTo>
                  <a:pt x="519449" y="477331"/>
                  <a:pt x="518976" y="477712"/>
                  <a:pt x="518472" y="478102"/>
                </a:cubicBezTo>
                <a:cubicBezTo>
                  <a:pt x="517957" y="478479"/>
                  <a:pt x="517472" y="478821"/>
                  <a:pt x="517022" y="479097"/>
                </a:cubicBezTo>
                <a:cubicBezTo>
                  <a:pt x="516561" y="479391"/>
                  <a:pt x="516175" y="479518"/>
                  <a:pt x="515866" y="479518"/>
                </a:cubicBezTo>
                <a:lnTo>
                  <a:pt x="443801" y="479518"/>
                </a:lnTo>
                <a:cubicBezTo>
                  <a:pt x="442572" y="479518"/>
                  <a:pt x="441649" y="479088"/>
                  <a:pt x="441012" y="478216"/>
                </a:cubicBezTo>
                <a:cubicBezTo>
                  <a:pt x="440374" y="477357"/>
                  <a:pt x="439592" y="476638"/>
                  <a:pt x="438650" y="476068"/>
                </a:cubicBezTo>
                <a:lnTo>
                  <a:pt x="438650" y="452697"/>
                </a:lnTo>
                <a:cubicBezTo>
                  <a:pt x="438650" y="451193"/>
                  <a:pt x="438966" y="449541"/>
                  <a:pt x="439615" y="447748"/>
                </a:cubicBezTo>
                <a:cubicBezTo>
                  <a:pt x="440275" y="445920"/>
                  <a:pt x="441111" y="444202"/>
                  <a:pt x="442141" y="442550"/>
                </a:cubicBezTo>
                <a:cubicBezTo>
                  <a:pt x="443175" y="440897"/>
                  <a:pt x="444316" y="439407"/>
                  <a:pt x="445583" y="438070"/>
                </a:cubicBezTo>
                <a:cubicBezTo>
                  <a:pt x="446834" y="436759"/>
                  <a:pt x="448086" y="435874"/>
                  <a:pt x="449318" y="435471"/>
                </a:cubicBezTo>
                <a:cubicBezTo>
                  <a:pt x="449944" y="435243"/>
                  <a:pt x="451096" y="434967"/>
                  <a:pt x="452779" y="434664"/>
                </a:cubicBezTo>
                <a:cubicBezTo>
                  <a:pt x="454458" y="434357"/>
                  <a:pt x="456263" y="434068"/>
                  <a:pt x="458174" y="433779"/>
                </a:cubicBezTo>
                <a:cubicBezTo>
                  <a:pt x="460086" y="433503"/>
                  <a:pt x="461910" y="433235"/>
                  <a:pt x="463665" y="433012"/>
                </a:cubicBezTo>
                <a:cubicBezTo>
                  <a:pt x="465412" y="432758"/>
                  <a:pt x="466763" y="432569"/>
                  <a:pt x="467709" y="432389"/>
                </a:cubicBezTo>
                <a:cubicBezTo>
                  <a:pt x="464489" y="430018"/>
                  <a:pt x="461975" y="426928"/>
                  <a:pt x="460116" y="423128"/>
                </a:cubicBezTo>
                <a:cubicBezTo>
                  <a:pt x="458270" y="419319"/>
                  <a:pt x="457358" y="415176"/>
                  <a:pt x="457358" y="410697"/>
                </a:cubicBezTo>
                <a:cubicBezTo>
                  <a:pt x="457358" y="407164"/>
                  <a:pt x="457953" y="403819"/>
                  <a:pt x="459140" y="400703"/>
                </a:cubicBezTo>
                <a:cubicBezTo>
                  <a:pt x="460326" y="397586"/>
                  <a:pt x="461940" y="394847"/>
                  <a:pt x="463951" y="392484"/>
                </a:cubicBezTo>
                <a:cubicBezTo>
                  <a:pt x="465973" y="390139"/>
                  <a:pt x="468324" y="388272"/>
                  <a:pt x="471052" y="386909"/>
                </a:cubicBezTo>
                <a:cubicBezTo>
                  <a:pt x="473765" y="385532"/>
                  <a:pt x="476665" y="384840"/>
                  <a:pt x="479751" y="384840"/>
                </a:cubicBezTo>
                <a:close/>
                <a:moveTo>
                  <a:pt x="1901618" y="354870"/>
                </a:moveTo>
                <a:cubicBezTo>
                  <a:pt x="1904730" y="354870"/>
                  <a:pt x="1907677" y="355562"/>
                  <a:pt x="1910424" y="356939"/>
                </a:cubicBezTo>
                <a:cubicBezTo>
                  <a:pt x="1913182" y="358302"/>
                  <a:pt x="1915598" y="360169"/>
                  <a:pt x="1917660" y="362514"/>
                </a:cubicBezTo>
                <a:cubicBezTo>
                  <a:pt x="1919730" y="364877"/>
                  <a:pt x="1921349" y="367616"/>
                  <a:pt x="1922534" y="370733"/>
                </a:cubicBezTo>
                <a:cubicBezTo>
                  <a:pt x="1923708" y="373849"/>
                  <a:pt x="1924308" y="377194"/>
                  <a:pt x="1924308" y="380727"/>
                </a:cubicBezTo>
                <a:cubicBezTo>
                  <a:pt x="1924308" y="385132"/>
                  <a:pt x="1923388" y="389248"/>
                  <a:pt x="1921550" y="393096"/>
                </a:cubicBezTo>
                <a:cubicBezTo>
                  <a:pt x="1919764" y="396945"/>
                  <a:pt x="1917218" y="400061"/>
                  <a:pt x="1913959" y="402432"/>
                </a:cubicBezTo>
                <a:cubicBezTo>
                  <a:pt x="1914925" y="402608"/>
                  <a:pt x="1916275" y="402801"/>
                  <a:pt x="1918049" y="403051"/>
                </a:cubicBezTo>
                <a:cubicBezTo>
                  <a:pt x="1919807" y="403278"/>
                  <a:pt x="1921646" y="403546"/>
                  <a:pt x="1923565" y="403822"/>
                </a:cubicBezTo>
                <a:cubicBezTo>
                  <a:pt x="1925470" y="404111"/>
                  <a:pt x="1927255" y="404401"/>
                  <a:pt x="1928917" y="404703"/>
                </a:cubicBezTo>
                <a:cubicBezTo>
                  <a:pt x="1930567" y="405010"/>
                  <a:pt x="1931771" y="405286"/>
                  <a:pt x="1932514" y="405514"/>
                </a:cubicBezTo>
                <a:cubicBezTo>
                  <a:pt x="1933745" y="405917"/>
                  <a:pt x="1935007" y="406776"/>
                  <a:pt x="1936261" y="408052"/>
                </a:cubicBezTo>
                <a:cubicBezTo>
                  <a:pt x="1937511" y="409349"/>
                  <a:pt x="1938673" y="410840"/>
                  <a:pt x="1939727" y="412518"/>
                </a:cubicBezTo>
                <a:cubicBezTo>
                  <a:pt x="1940789" y="414210"/>
                  <a:pt x="1941643" y="415950"/>
                  <a:pt x="1942286" y="417778"/>
                </a:cubicBezTo>
                <a:cubicBezTo>
                  <a:pt x="1942951" y="419571"/>
                  <a:pt x="1943274" y="421223"/>
                  <a:pt x="1943274" y="422727"/>
                </a:cubicBezTo>
                <a:lnTo>
                  <a:pt x="1943274" y="446098"/>
                </a:lnTo>
                <a:cubicBezTo>
                  <a:pt x="1942916" y="446278"/>
                  <a:pt x="1942532" y="446541"/>
                  <a:pt x="1942085" y="446944"/>
                </a:cubicBezTo>
                <a:cubicBezTo>
                  <a:pt x="1941643" y="447361"/>
                  <a:pt x="1941166" y="447742"/>
                  <a:pt x="1940658" y="448132"/>
                </a:cubicBezTo>
                <a:cubicBezTo>
                  <a:pt x="1940139" y="448509"/>
                  <a:pt x="1939650" y="448851"/>
                  <a:pt x="1939196" y="449127"/>
                </a:cubicBezTo>
                <a:cubicBezTo>
                  <a:pt x="1938731" y="449421"/>
                  <a:pt x="1938342" y="449548"/>
                  <a:pt x="1938031" y="449548"/>
                </a:cubicBezTo>
                <a:lnTo>
                  <a:pt x="1865370" y="449548"/>
                </a:lnTo>
                <a:cubicBezTo>
                  <a:pt x="1864131" y="449548"/>
                  <a:pt x="1863200" y="449118"/>
                  <a:pt x="1862558" y="448246"/>
                </a:cubicBezTo>
                <a:cubicBezTo>
                  <a:pt x="1861915" y="447387"/>
                  <a:pt x="1861126" y="446668"/>
                  <a:pt x="1860176" y="446098"/>
                </a:cubicBezTo>
                <a:lnTo>
                  <a:pt x="1860176" y="422727"/>
                </a:lnTo>
                <a:cubicBezTo>
                  <a:pt x="1860176" y="421223"/>
                  <a:pt x="1860496" y="419571"/>
                  <a:pt x="1861150" y="417778"/>
                </a:cubicBezTo>
                <a:cubicBezTo>
                  <a:pt x="1861815" y="415950"/>
                  <a:pt x="1862658" y="414232"/>
                  <a:pt x="1863696" y="412580"/>
                </a:cubicBezTo>
                <a:cubicBezTo>
                  <a:pt x="1864739" y="410927"/>
                  <a:pt x="1865889" y="409437"/>
                  <a:pt x="1867166" y="408100"/>
                </a:cubicBezTo>
                <a:cubicBezTo>
                  <a:pt x="1868428" y="406789"/>
                  <a:pt x="1869690" y="405904"/>
                  <a:pt x="1870933" y="405501"/>
                </a:cubicBezTo>
                <a:cubicBezTo>
                  <a:pt x="1871564" y="405273"/>
                  <a:pt x="1872726" y="404997"/>
                  <a:pt x="1874422" y="404694"/>
                </a:cubicBezTo>
                <a:cubicBezTo>
                  <a:pt x="1876115" y="404387"/>
                  <a:pt x="1877935" y="404098"/>
                  <a:pt x="1879862" y="403809"/>
                </a:cubicBezTo>
                <a:cubicBezTo>
                  <a:pt x="1881789" y="403533"/>
                  <a:pt x="1883628" y="403265"/>
                  <a:pt x="1885398" y="403042"/>
                </a:cubicBezTo>
                <a:cubicBezTo>
                  <a:pt x="1887160" y="402788"/>
                  <a:pt x="1888522" y="402599"/>
                  <a:pt x="1889476" y="402419"/>
                </a:cubicBezTo>
                <a:cubicBezTo>
                  <a:pt x="1886229" y="400048"/>
                  <a:pt x="1883694" y="396958"/>
                  <a:pt x="1881820" y="393158"/>
                </a:cubicBezTo>
                <a:cubicBezTo>
                  <a:pt x="1879958" y="389349"/>
                  <a:pt x="1879039" y="385206"/>
                  <a:pt x="1879039" y="380727"/>
                </a:cubicBezTo>
                <a:cubicBezTo>
                  <a:pt x="1879039" y="377194"/>
                  <a:pt x="1879639" y="373849"/>
                  <a:pt x="1880835" y="370733"/>
                </a:cubicBezTo>
                <a:cubicBezTo>
                  <a:pt x="1882032" y="367616"/>
                  <a:pt x="1883659" y="364877"/>
                  <a:pt x="1885687" y="362514"/>
                </a:cubicBezTo>
                <a:cubicBezTo>
                  <a:pt x="1887726" y="360169"/>
                  <a:pt x="1890095" y="358302"/>
                  <a:pt x="1892846" y="356939"/>
                </a:cubicBezTo>
                <a:cubicBezTo>
                  <a:pt x="1895581" y="355562"/>
                  <a:pt x="1898505" y="354870"/>
                  <a:pt x="1901618" y="354870"/>
                </a:cubicBezTo>
                <a:close/>
                <a:moveTo>
                  <a:pt x="861813" y="354870"/>
                </a:moveTo>
                <a:cubicBezTo>
                  <a:pt x="866482" y="354870"/>
                  <a:pt x="870902" y="355866"/>
                  <a:pt x="875022" y="357847"/>
                </a:cubicBezTo>
                <a:cubicBezTo>
                  <a:pt x="879160" y="359808"/>
                  <a:pt x="882784" y="362495"/>
                  <a:pt x="885877" y="365869"/>
                </a:cubicBezTo>
                <a:cubicBezTo>
                  <a:pt x="888982" y="369268"/>
                  <a:pt x="891411" y="373210"/>
                  <a:pt x="893189" y="377694"/>
                </a:cubicBezTo>
                <a:cubicBezTo>
                  <a:pt x="894949" y="382178"/>
                  <a:pt x="895849" y="386990"/>
                  <a:pt x="895849" y="392074"/>
                </a:cubicBezTo>
                <a:cubicBezTo>
                  <a:pt x="895849" y="398412"/>
                  <a:pt x="894470" y="404334"/>
                  <a:pt x="891711" y="409872"/>
                </a:cubicBezTo>
                <a:cubicBezTo>
                  <a:pt x="889034" y="415409"/>
                  <a:pt x="885214" y="419893"/>
                  <a:pt x="880326" y="423305"/>
                </a:cubicBezTo>
                <a:cubicBezTo>
                  <a:pt x="881774" y="423557"/>
                  <a:pt x="883800" y="423835"/>
                  <a:pt x="886460" y="424194"/>
                </a:cubicBezTo>
                <a:cubicBezTo>
                  <a:pt x="889097" y="424522"/>
                  <a:pt x="891856" y="424907"/>
                  <a:pt x="894735" y="425304"/>
                </a:cubicBezTo>
                <a:cubicBezTo>
                  <a:pt x="897592" y="425721"/>
                  <a:pt x="900269" y="426137"/>
                  <a:pt x="902762" y="426572"/>
                </a:cubicBezTo>
                <a:cubicBezTo>
                  <a:pt x="905238" y="427013"/>
                  <a:pt x="907044" y="427411"/>
                  <a:pt x="908158" y="427739"/>
                </a:cubicBezTo>
                <a:cubicBezTo>
                  <a:pt x="910005" y="428319"/>
                  <a:pt x="911897" y="429555"/>
                  <a:pt x="913779" y="431390"/>
                </a:cubicBezTo>
                <a:cubicBezTo>
                  <a:pt x="915655" y="433257"/>
                  <a:pt x="917397" y="435402"/>
                  <a:pt x="918979" y="437817"/>
                </a:cubicBezTo>
                <a:cubicBezTo>
                  <a:pt x="920571" y="440251"/>
                  <a:pt x="921852" y="442755"/>
                  <a:pt x="922816" y="445385"/>
                </a:cubicBezTo>
                <a:cubicBezTo>
                  <a:pt x="923815" y="447965"/>
                  <a:pt x="924293" y="450342"/>
                  <a:pt x="924293" y="452506"/>
                </a:cubicBezTo>
                <a:lnTo>
                  <a:pt x="924293" y="486133"/>
                </a:lnTo>
                <a:cubicBezTo>
                  <a:pt x="923763" y="486392"/>
                  <a:pt x="923185" y="486770"/>
                  <a:pt x="922516" y="487351"/>
                </a:cubicBezTo>
                <a:cubicBezTo>
                  <a:pt x="921852" y="487950"/>
                  <a:pt x="921137" y="488499"/>
                  <a:pt x="920375" y="489060"/>
                </a:cubicBezTo>
                <a:cubicBezTo>
                  <a:pt x="919596" y="489602"/>
                  <a:pt x="918863" y="490094"/>
                  <a:pt x="918182" y="490491"/>
                </a:cubicBezTo>
                <a:cubicBezTo>
                  <a:pt x="917484" y="490914"/>
                  <a:pt x="916901" y="491097"/>
                  <a:pt x="916434" y="491097"/>
                </a:cubicBezTo>
                <a:lnTo>
                  <a:pt x="807441" y="491097"/>
                </a:lnTo>
                <a:cubicBezTo>
                  <a:pt x="805583" y="491097"/>
                  <a:pt x="804187" y="490479"/>
                  <a:pt x="803223" y="489224"/>
                </a:cubicBezTo>
                <a:cubicBezTo>
                  <a:pt x="802259" y="487988"/>
                  <a:pt x="801076" y="486953"/>
                  <a:pt x="799651" y="486133"/>
                </a:cubicBezTo>
                <a:lnTo>
                  <a:pt x="799651" y="452506"/>
                </a:lnTo>
                <a:cubicBezTo>
                  <a:pt x="799651" y="450342"/>
                  <a:pt x="800130" y="447965"/>
                  <a:pt x="801111" y="445385"/>
                </a:cubicBezTo>
                <a:cubicBezTo>
                  <a:pt x="802109" y="442755"/>
                  <a:pt x="803373" y="440283"/>
                  <a:pt x="804931" y="437905"/>
                </a:cubicBezTo>
                <a:cubicBezTo>
                  <a:pt x="806495" y="435528"/>
                  <a:pt x="808220" y="433383"/>
                  <a:pt x="810136" y="431460"/>
                </a:cubicBezTo>
                <a:cubicBezTo>
                  <a:pt x="812029" y="429574"/>
                  <a:pt x="813922" y="428300"/>
                  <a:pt x="815786" y="427720"/>
                </a:cubicBezTo>
                <a:cubicBezTo>
                  <a:pt x="816732" y="427392"/>
                  <a:pt x="818475" y="426995"/>
                  <a:pt x="821020" y="426559"/>
                </a:cubicBezTo>
                <a:cubicBezTo>
                  <a:pt x="823559" y="426118"/>
                  <a:pt x="826288" y="425702"/>
                  <a:pt x="829180" y="425285"/>
                </a:cubicBezTo>
                <a:cubicBezTo>
                  <a:pt x="832071" y="424888"/>
                  <a:pt x="834829" y="424503"/>
                  <a:pt x="837484" y="424182"/>
                </a:cubicBezTo>
                <a:cubicBezTo>
                  <a:pt x="840127" y="423816"/>
                  <a:pt x="842170" y="423545"/>
                  <a:pt x="843601" y="423286"/>
                </a:cubicBezTo>
                <a:cubicBezTo>
                  <a:pt x="838730" y="419874"/>
                  <a:pt x="834927" y="415428"/>
                  <a:pt x="832117" y="409960"/>
                </a:cubicBezTo>
                <a:cubicBezTo>
                  <a:pt x="829324" y="404479"/>
                  <a:pt x="827945" y="398519"/>
                  <a:pt x="827945" y="392074"/>
                </a:cubicBezTo>
                <a:cubicBezTo>
                  <a:pt x="827945" y="386990"/>
                  <a:pt x="828845" y="382178"/>
                  <a:pt x="830640" y="377694"/>
                </a:cubicBezTo>
                <a:cubicBezTo>
                  <a:pt x="832434" y="373210"/>
                  <a:pt x="834875" y="369268"/>
                  <a:pt x="837917" y="365869"/>
                </a:cubicBezTo>
                <a:cubicBezTo>
                  <a:pt x="840975" y="362495"/>
                  <a:pt x="844530" y="359808"/>
                  <a:pt x="848650" y="357847"/>
                </a:cubicBezTo>
                <a:cubicBezTo>
                  <a:pt x="852759" y="355866"/>
                  <a:pt x="857145" y="354870"/>
                  <a:pt x="861813" y="354870"/>
                </a:cubicBezTo>
                <a:close/>
                <a:moveTo>
                  <a:pt x="1213440" y="333074"/>
                </a:moveTo>
                <a:lnTo>
                  <a:pt x="1305052" y="425027"/>
                </a:lnTo>
                <a:lnTo>
                  <a:pt x="1213440" y="516980"/>
                </a:lnTo>
                <a:lnTo>
                  <a:pt x="1121827" y="425027"/>
                </a:lnTo>
                <a:lnTo>
                  <a:pt x="1213440" y="333074"/>
                </a:lnTo>
                <a:close/>
                <a:moveTo>
                  <a:pt x="630909" y="331712"/>
                </a:moveTo>
                <a:cubicBezTo>
                  <a:pt x="635577" y="331712"/>
                  <a:pt x="639998" y="332703"/>
                  <a:pt x="644118" y="334674"/>
                </a:cubicBezTo>
                <a:cubicBezTo>
                  <a:pt x="648255" y="336625"/>
                  <a:pt x="651879" y="339299"/>
                  <a:pt x="654972" y="342656"/>
                </a:cubicBezTo>
                <a:cubicBezTo>
                  <a:pt x="658077" y="346038"/>
                  <a:pt x="660507" y="349960"/>
                  <a:pt x="662284" y="354422"/>
                </a:cubicBezTo>
                <a:cubicBezTo>
                  <a:pt x="664044" y="358884"/>
                  <a:pt x="664944" y="363672"/>
                  <a:pt x="664944" y="368730"/>
                </a:cubicBezTo>
                <a:cubicBezTo>
                  <a:pt x="664944" y="375036"/>
                  <a:pt x="663565" y="380929"/>
                  <a:pt x="660807" y="386439"/>
                </a:cubicBezTo>
                <a:cubicBezTo>
                  <a:pt x="658129" y="391948"/>
                  <a:pt x="654309" y="396410"/>
                  <a:pt x="649421" y="399805"/>
                </a:cubicBezTo>
                <a:cubicBezTo>
                  <a:pt x="650870" y="400056"/>
                  <a:pt x="652895" y="400332"/>
                  <a:pt x="655555" y="400690"/>
                </a:cubicBezTo>
                <a:cubicBezTo>
                  <a:pt x="658193" y="401016"/>
                  <a:pt x="660951" y="401399"/>
                  <a:pt x="663830" y="401794"/>
                </a:cubicBezTo>
                <a:cubicBezTo>
                  <a:pt x="666687" y="402208"/>
                  <a:pt x="669365" y="402623"/>
                  <a:pt x="671858" y="403056"/>
                </a:cubicBezTo>
                <a:cubicBezTo>
                  <a:pt x="674333" y="403495"/>
                  <a:pt x="676139" y="403890"/>
                  <a:pt x="677253" y="404216"/>
                </a:cubicBezTo>
                <a:cubicBezTo>
                  <a:pt x="679100" y="404794"/>
                  <a:pt x="680993" y="406024"/>
                  <a:pt x="682874" y="407850"/>
                </a:cubicBezTo>
                <a:cubicBezTo>
                  <a:pt x="684749" y="409707"/>
                  <a:pt x="686492" y="411841"/>
                  <a:pt x="688073" y="414244"/>
                </a:cubicBezTo>
                <a:cubicBezTo>
                  <a:pt x="689666" y="416667"/>
                  <a:pt x="690947" y="419158"/>
                  <a:pt x="691911" y="421775"/>
                </a:cubicBezTo>
                <a:cubicBezTo>
                  <a:pt x="692909" y="424341"/>
                  <a:pt x="693388" y="426707"/>
                  <a:pt x="693388" y="428860"/>
                </a:cubicBezTo>
                <a:lnTo>
                  <a:pt x="693388" y="462319"/>
                </a:lnTo>
                <a:cubicBezTo>
                  <a:pt x="692857" y="462577"/>
                  <a:pt x="692280" y="462953"/>
                  <a:pt x="691611" y="463530"/>
                </a:cubicBezTo>
                <a:cubicBezTo>
                  <a:pt x="690947" y="464127"/>
                  <a:pt x="690231" y="464673"/>
                  <a:pt x="689470" y="465231"/>
                </a:cubicBezTo>
                <a:cubicBezTo>
                  <a:pt x="688691" y="465771"/>
                  <a:pt x="687958" y="466260"/>
                  <a:pt x="687277" y="466656"/>
                </a:cubicBezTo>
                <a:cubicBezTo>
                  <a:pt x="686579" y="467076"/>
                  <a:pt x="685996" y="467258"/>
                  <a:pt x="685528" y="467258"/>
                </a:cubicBezTo>
                <a:lnTo>
                  <a:pt x="576537" y="467258"/>
                </a:lnTo>
                <a:cubicBezTo>
                  <a:pt x="574679" y="467258"/>
                  <a:pt x="573283" y="466643"/>
                  <a:pt x="572319" y="465394"/>
                </a:cubicBezTo>
                <a:cubicBezTo>
                  <a:pt x="571355" y="464164"/>
                  <a:pt x="570172" y="463135"/>
                  <a:pt x="568747" y="462319"/>
                </a:cubicBezTo>
                <a:lnTo>
                  <a:pt x="568747" y="428860"/>
                </a:lnTo>
                <a:cubicBezTo>
                  <a:pt x="568747" y="426707"/>
                  <a:pt x="569226" y="424341"/>
                  <a:pt x="570207" y="421775"/>
                </a:cubicBezTo>
                <a:cubicBezTo>
                  <a:pt x="571205" y="419158"/>
                  <a:pt x="572469" y="416698"/>
                  <a:pt x="574027" y="414332"/>
                </a:cubicBezTo>
                <a:cubicBezTo>
                  <a:pt x="575591" y="411966"/>
                  <a:pt x="577316" y="409833"/>
                  <a:pt x="579232" y="407919"/>
                </a:cubicBezTo>
                <a:cubicBezTo>
                  <a:pt x="581125" y="406043"/>
                  <a:pt x="583018" y="404775"/>
                  <a:pt x="584882" y="404198"/>
                </a:cubicBezTo>
                <a:cubicBezTo>
                  <a:pt x="585828" y="403871"/>
                  <a:pt x="587571" y="403476"/>
                  <a:pt x="590116" y="403043"/>
                </a:cubicBezTo>
                <a:cubicBezTo>
                  <a:pt x="592655" y="402604"/>
                  <a:pt x="595384" y="402190"/>
                  <a:pt x="598275" y="401775"/>
                </a:cubicBezTo>
                <a:cubicBezTo>
                  <a:pt x="601167" y="401380"/>
                  <a:pt x="603925" y="400997"/>
                  <a:pt x="606579" y="400677"/>
                </a:cubicBezTo>
                <a:cubicBezTo>
                  <a:pt x="609222" y="400313"/>
                  <a:pt x="611265" y="400043"/>
                  <a:pt x="612696" y="399786"/>
                </a:cubicBezTo>
                <a:cubicBezTo>
                  <a:pt x="607826" y="396391"/>
                  <a:pt x="604023" y="391967"/>
                  <a:pt x="601213" y="386526"/>
                </a:cubicBezTo>
                <a:cubicBezTo>
                  <a:pt x="598420" y="381073"/>
                  <a:pt x="597040" y="375143"/>
                  <a:pt x="597040" y="368730"/>
                </a:cubicBezTo>
                <a:cubicBezTo>
                  <a:pt x="597040" y="363672"/>
                  <a:pt x="597941" y="358884"/>
                  <a:pt x="599735" y="354422"/>
                </a:cubicBezTo>
                <a:cubicBezTo>
                  <a:pt x="601530" y="349960"/>
                  <a:pt x="603971" y="346038"/>
                  <a:pt x="607012" y="342656"/>
                </a:cubicBezTo>
                <a:cubicBezTo>
                  <a:pt x="610071" y="339299"/>
                  <a:pt x="613625" y="336625"/>
                  <a:pt x="617746" y="334674"/>
                </a:cubicBezTo>
                <a:cubicBezTo>
                  <a:pt x="621854" y="332703"/>
                  <a:pt x="626240" y="331712"/>
                  <a:pt x="630909" y="331712"/>
                </a:cubicBezTo>
                <a:close/>
                <a:moveTo>
                  <a:pt x="62162" y="331712"/>
                </a:moveTo>
                <a:cubicBezTo>
                  <a:pt x="66831" y="331712"/>
                  <a:pt x="71251" y="332703"/>
                  <a:pt x="75371" y="334674"/>
                </a:cubicBezTo>
                <a:cubicBezTo>
                  <a:pt x="79509" y="336625"/>
                  <a:pt x="83133" y="339299"/>
                  <a:pt x="86226" y="342656"/>
                </a:cubicBezTo>
                <a:cubicBezTo>
                  <a:pt x="89331" y="346038"/>
                  <a:pt x="91760" y="349960"/>
                  <a:pt x="93538" y="354422"/>
                </a:cubicBezTo>
                <a:cubicBezTo>
                  <a:pt x="95298" y="358884"/>
                  <a:pt x="96198" y="363672"/>
                  <a:pt x="96198" y="368730"/>
                </a:cubicBezTo>
                <a:cubicBezTo>
                  <a:pt x="96198" y="375036"/>
                  <a:pt x="94819" y="380929"/>
                  <a:pt x="92060" y="386439"/>
                </a:cubicBezTo>
                <a:cubicBezTo>
                  <a:pt x="89383" y="391948"/>
                  <a:pt x="85563" y="396410"/>
                  <a:pt x="80675" y="399805"/>
                </a:cubicBezTo>
                <a:cubicBezTo>
                  <a:pt x="82123" y="400056"/>
                  <a:pt x="84149" y="400332"/>
                  <a:pt x="86809" y="400690"/>
                </a:cubicBezTo>
                <a:cubicBezTo>
                  <a:pt x="89446" y="401016"/>
                  <a:pt x="92205" y="401399"/>
                  <a:pt x="95084" y="401794"/>
                </a:cubicBezTo>
                <a:cubicBezTo>
                  <a:pt x="97941" y="402208"/>
                  <a:pt x="100618" y="402623"/>
                  <a:pt x="103111" y="403056"/>
                </a:cubicBezTo>
                <a:cubicBezTo>
                  <a:pt x="105587" y="403495"/>
                  <a:pt x="107393" y="403890"/>
                  <a:pt x="108507" y="404216"/>
                </a:cubicBezTo>
                <a:cubicBezTo>
                  <a:pt x="110354" y="404794"/>
                  <a:pt x="112246" y="406024"/>
                  <a:pt x="114128" y="407850"/>
                </a:cubicBezTo>
                <a:cubicBezTo>
                  <a:pt x="116003" y="409707"/>
                  <a:pt x="117746" y="411841"/>
                  <a:pt x="119327" y="414244"/>
                </a:cubicBezTo>
                <a:cubicBezTo>
                  <a:pt x="120920" y="416667"/>
                  <a:pt x="122201" y="419158"/>
                  <a:pt x="123165" y="421775"/>
                </a:cubicBezTo>
                <a:cubicBezTo>
                  <a:pt x="124163" y="424341"/>
                  <a:pt x="124642" y="426707"/>
                  <a:pt x="124642" y="428860"/>
                </a:cubicBezTo>
                <a:lnTo>
                  <a:pt x="124642" y="462319"/>
                </a:lnTo>
                <a:cubicBezTo>
                  <a:pt x="124111" y="462577"/>
                  <a:pt x="123534" y="462953"/>
                  <a:pt x="122865" y="463530"/>
                </a:cubicBezTo>
                <a:cubicBezTo>
                  <a:pt x="122201" y="464127"/>
                  <a:pt x="121485" y="464673"/>
                  <a:pt x="120724" y="465231"/>
                </a:cubicBezTo>
                <a:cubicBezTo>
                  <a:pt x="119945" y="465771"/>
                  <a:pt x="119212" y="466260"/>
                  <a:pt x="118531" y="466656"/>
                </a:cubicBezTo>
                <a:cubicBezTo>
                  <a:pt x="117833" y="467076"/>
                  <a:pt x="117250" y="467258"/>
                  <a:pt x="116782" y="467258"/>
                </a:cubicBezTo>
                <a:lnTo>
                  <a:pt x="7790" y="467258"/>
                </a:lnTo>
                <a:cubicBezTo>
                  <a:pt x="5932" y="467258"/>
                  <a:pt x="4536" y="466643"/>
                  <a:pt x="3572" y="465394"/>
                </a:cubicBezTo>
                <a:cubicBezTo>
                  <a:pt x="2608" y="464164"/>
                  <a:pt x="1425" y="463135"/>
                  <a:pt x="0" y="462319"/>
                </a:cubicBezTo>
                <a:lnTo>
                  <a:pt x="0" y="428860"/>
                </a:lnTo>
                <a:cubicBezTo>
                  <a:pt x="0" y="426707"/>
                  <a:pt x="479" y="424341"/>
                  <a:pt x="1460" y="421775"/>
                </a:cubicBezTo>
                <a:cubicBezTo>
                  <a:pt x="2458" y="419158"/>
                  <a:pt x="3722" y="416698"/>
                  <a:pt x="5280" y="414332"/>
                </a:cubicBezTo>
                <a:cubicBezTo>
                  <a:pt x="6844" y="411966"/>
                  <a:pt x="8569" y="409833"/>
                  <a:pt x="10485" y="407919"/>
                </a:cubicBezTo>
                <a:cubicBezTo>
                  <a:pt x="12378" y="406043"/>
                  <a:pt x="14271" y="404775"/>
                  <a:pt x="16135" y="404198"/>
                </a:cubicBezTo>
                <a:cubicBezTo>
                  <a:pt x="17081" y="403871"/>
                  <a:pt x="18824" y="403476"/>
                  <a:pt x="21369" y="403043"/>
                </a:cubicBezTo>
                <a:cubicBezTo>
                  <a:pt x="23908" y="402604"/>
                  <a:pt x="26637" y="402190"/>
                  <a:pt x="29529" y="401775"/>
                </a:cubicBezTo>
                <a:cubicBezTo>
                  <a:pt x="32420" y="401380"/>
                  <a:pt x="35178" y="400997"/>
                  <a:pt x="37833" y="400677"/>
                </a:cubicBezTo>
                <a:cubicBezTo>
                  <a:pt x="40476" y="400313"/>
                  <a:pt x="42519" y="400043"/>
                  <a:pt x="43950" y="399786"/>
                </a:cubicBezTo>
                <a:cubicBezTo>
                  <a:pt x="39079" y="396391"/>
                  <a:pt x="35276" y="391967"/>
                  <a:pt x="32466" y="386526"/>
                </a:cubicBezTo>
                <a:cubicBezTo>
                  <a:pt x="29673" y="381073"/>
                  <a:pt x="28294" y="375143"/>
                  <a:pt x="28294" y="368730"/>
                </a:cubicBezTo>
                <a:cubicBezTo>
                  <a:pt x="28294" y="363672"/>
                  <a:pt x="29194" y="358884"/>
                  <a:pt x="30989" y="354422"/>
                </a:cubicBezTo>
                <a:cubicBezTo>
                  <a:pt x="32783" y="349960"/>
                  <a:pt x="35224" y="346038"/>
                  <a:pt x="38266" y="342656"/>
                </a:cubicBezTo>
                <a:cubicBezTo>
                  <a:pt x="41324" y="339299"/>
                  <a:pt x="44879" y="336625"/>
                  <a:pt x="48999" y="334674"/>
                </a:cubicBezTo>
                <a:cubicBezTo>
                  <a:pt x="53108" y="332703"/>
                  <a:pt x="57494" y="331712"/>
                  <a:pt x="62162" y="331712"/>
                </a:cubicBezTo>
                <a:close/>
                <a:moveTo>
                  <a:pt x="1029534" y="327625"/>
                </a:moveTo>
                <a:lnTo>
                  <a:pt x="1085727" y="383818"/>
                </a:lnTo>
                <a:lnTo>
                  <a:pt x="1029534" y="440007"/>
                </a:lnTo>
                <a:lnTo>
                  <a:pt x="973340" y="383818"/>
                </a:lnTo>
                <a:lnTo>
                  <a:pt x="1029534" y="327625"/>
                </a:lnTo>
                <a:close/>
                <a:moveTo>
                  <a:pt x="272364" y="260193"/>
                </a:moveTo>
                <a:cubicBezTo>
                  <a:pt x="284788" y="260193"/>
                  <a:pt x="296551" y="262878"/>
                  <a:pt x="307516" y="268215"/>
                </a:cubicBezTo>
                <a:cubicBezTo>
                  <a:pt x="318527" y="273501"/>
                  <a:pt x="328171" y="280742"/>
                  <a:pt x="336403" y="289835"/>
                </a:cubicBezTo>
                <a:cubicBezTo>
                  <a:pt x="344665" y="298997"/>
                  <a:pt x="351130" y="309620"/>
                  <a:pt x="355860" y="321704"/>
                </a:cubicBezTo>
                <a:cubicBezTo>
                  <a:pt x="360544" y="333789"/>
                  <a:pt x="362940" y="346758"/>
                  <a:pt x="362940" y="360457"/>
                </a:cubicBezTo>
                <a:cubicBezTo>
                  <a:pt x="362940" y="377539"/>
                  <a:pt x="359269" y="393499"/>
                  <a:pt x="351929" y="408422"/>
                </a:cubicBezTo>
                <a:cubicBezTo>
                  <a:pt x="344803" y="423345"/>
                  <a:pt x="334637" y="435430"/>
                  <a:pt x="321629" y="444625"/>
                </a:cubicBezTo>
                <a:cubicBezTo>
                  <a:pt x="325484" y="445305"/>
                  <a:pt x="330874" y="446053"/>
                  <a:pt x="337954" y="447022"/>
                </a:cubicBezTo>
                <a:cubicBezTo>
                  <a:pt x="344972" y="447906"/>
                  <a:pt x="352312" y="448942"/>
                  <a:pt x="359976" y="450013"/>
                </a:cubicBezTo>
                <a:cubicBezTo>
                  <a:pt x="367577" y="451135"/>
                  <a:pt x="374703" y="452257"/>
                  <a:pt x="381337" y="453430"/>
                </a:cubicBezTo>
                <a:cubicBezTo>
                  <a:pt x="387925" y="454619"/>
                  <a:pt x="392732" y="455690"/>
                  <a:pt x="395696" y="456574"/>
                </a:cubicBezTo>
                <a:cubicBezTo>
                  <a:pt x="400610" y="458138"/>
                  <a:pt x="405647" y="461469"/>
                  <a:pt x="410654" y="466415"/>
                </a:cubicBezTo>
                <a:cubicBezTo>
                  <a:pt x="415645" y="471446"/>
                  <a:pt x="420283" y="477225"/>
                  <a:pt x="424491" y="483735"/>
                </a:cubicBezTo>
                <a:cubicBezTo>
                  <a:pt x="428729" y="490296"/>
                  <a:pt x="432138" y="497043"/>
                  <a:pt x="434703" y="504131"/>
                </a:cubicBezTo>
                <a:cubicBezTo>
                  <a:pt x="437360" y="511083"/>
                  <a:pt x="438650" y="517491"/>
                  <a:pt x="438650" y="523320"/>
                </a:cubicBezTo>
                <a:lnTo>
                  <a:pt x="438650" y="613947"/>
                </a:lnTo>
                <a:cubicBezTo>
                  <a:pt x="437222" y="614644"/>
                  <a:pt x="435686" y="615664"/>
                  <a:pt x="433904" y="617228"/>
                </a:cubicBezTo>
                <a:cubicBezTo>
                  <a:pt x="432138" y="618842"/>
                  <a:pt x="430234" y="620321"/>
                  <a:pt x="428207" y="621834"/>
                </a:cubicBezTo>
                <a:cubicBezTo>
                  <a:pt x="426134" y="623296"/>
                  <a:pt x="424183" y="624621"/>
                  <a:pt x="422371" y="625692"/>
                </a:cubicBezTo>
                <a:cubicBezTo>
                  <a:pt x="420513" y="626831"/>
                  <a:pt x="418962" y="627324"/>
                  <a:pt x="417718" y="627324"/>
                </a:cubicBezTo>
                <a:lnTo>
                  <a:pt x="127670" y="627324"/>
                </a:lnTo>
                <a:cubicBezTo>
                  <a:pt x="122725" y="627324"/>
                  <a:pt x="119008" y="625658"/>
                  <a:pt x="116444" y="622276"/>
                </a:cubicBezTo>
                <a:cubicBezTo>
                  <a:pt x="113879" y="618944"/>
                  <a:pt x="110731" y="616157"/>
                  <a:pt x="106938" y="613947"/>
                </a:cubicBezTo>
                <a:lnTo>
                  <a:pt x="106938" y="523320"/>
                </a:lnTo>
                <a:cubicBezTo>
                  <a:pt x="106938" y="517491"/>
                  <a:pt x="108212" y="511083"/>
                  <a:pt x="110823" y="504131"/>
                </a:cubicBezTo>
                <a:cubicBezTo>
                  <a:pt x="113480" y="497043"/>
                  <a:pt x="116843" y="490381"/>
                  <a:pt x="120989" y="483973"/>
                </a:cubicBezTo>
                <a:cubicBezTo>
                  <a:pt x="125151" y="477565"/>
                  <a:pt x="129743" y="471786"/>
                  <a:pt x="134841" y="466602"/>
                </a:cubicBezTo>
                <a:cubicBezTo>
                  <a:pt x="139879" y="461520"/>
                  <a:pt x="144916" y="458087"/>
                  <a:pt x="149876" y="456523"/>
                </a:cubicBezTo>
                <a:cubicBezTo>
                  <a:pt x="152395" y="455639"/>
                  <a:pt x="157032" y="454568"/>
                  <a:pt x="163805" y="453396"/>
                </a:cubicBezTo>
                <a:cubicBezTo>
                  <a:pt x="170562" y="452206"/>
                  <a:pt x="177826" y="451084"/>
                  <a:pt x="185520" y="449962"/>
                </a:cubicBezTo>
                <a:cubicBezTo>
                  <a:pt x="193214" y="448891"/>
                  <a:pt x="200554" y="447855"/>
                  <a:pt x="207618" y="446988"/>
                </a:cubicBezTo>
                <a:cubicBezTo>
                  <a:pt x="214652" y="446002"/>
                  <a:pt x="220088" y="445271"/>
                  <a:pt x="223897" y="444574"/>
                </a:cubicBezTo>
                <a:cubicBezTo>
                  <a:pt x="210936" y="435379"/>
                  <a:pt x="200815" y="423396"/>
                  <a:pt x="193336" y="408660"/>
                </a:cubicBezTo>
                <a:cubicBezTo>
                  <a:pt x="185904" y="393890"/>
                  <a:pt x="182233" y="377828"/>
                  <a:pt x="182233" y="360457"/>
                </a:cubicBezTo>
                <a:cubicBezTo>
                  <a:pt x="182233" y="346758"/>
                  <a:pt x="184629" y="333789"/>
                  <a:pt x="189405" y="321704"/>
                </a:cubicBezTo>
                <a:cubicBezTo>
                  <a:pt x="194181" y="309620"/>
                  <a:pt x="200677" y="298997"/>
                  <a:pt x="208770" y="289835"/>
                </a:cubicBezTo>
                <a:cubicBezTo>
                  <a:pt x="216909" y="280742"/>
                  <a:pt x="226369" y="273501"/>
                  <a:pt x="237350" y="268215"/>
                </a:cubicBezTo>
                <a:cubicBezTo>
                  <a:pt x="248269" y="262878"/>
                  <a:pt x="259940" y="260193"/>
                  <a:pt x="272364" y="260193"/>
                </a:cubicBezTo>
                <a:close/>
                <a:moveTo>
                  <a:pt x="1472109" y="254744"/>
                </a:moveTo>
                <a:cubicBezTo>
                  <a:pt x="1476777" y="254744"/>
                  <a:pt x="1481198" y="255740"/>
                  <a:pt x="1485318" y="257721"/>
                </a:cubicBezTo>
                <a:cubicBezTo>
                  <a:pt x="1489456" y="259682"/>
                  <a:pt x="1493080" y="262369"/>
                  <a:pt x="1496173" y="265743"/>
                </a:cubicBezTo>
                <a:cubicBezTo>
                  <a:pt x="1499277" y="269142"/>
                  <a:pt x="1501707" y="273084"/>
                  <a:pt x="1503484" y="277568"/>
                </a:cubicBezTo>
                <a:cubicBezTo>
                  <a:pt x="1505244" y="282052"/>
                  <a:pt x="1506144" y="286864"/>
                  <a:pt x="1506144" y="291948"/>
                </a:cubicBezTo>
                <a:cubicBezTo>
                  <a:pt x="1506144" y="298286"/>
                  <a:pt x="1504765" y="304208"/>
                  <a:pt x="1502007" y="309746"/>
                </a:cubicBezTo>
                <a:cubicBezTo>
                  <a:pt x="1499329" y="315283"/>
                  <a:pt x="1495509" y="319767"/>
                  <a:pt x="1490621" y="323179"/>
                </a:cubicBezTo>
                <a:cubicBezTo>
                  <a:pt x="1492070" y="323431"/>
                  <a:pt x="1494095" y="323709"/>
                  <a:pt x="1496755" y="324068"/>
                </a:cubicBezTo>
                <a:cubicBezTo>
                  <a:pt x="1499393" y="324396"/>
                  <a:pt x="1502151" y="324781"/>
                  <a:pt x="1505031" y="325178"/>
                </a:cubicBezTo>
                <a:cubicBezTo>
                  <a:pt x="1507887" y="325595"/>
                  <a:pt x="1510565" y="326011"/>
                  <a:pt x="1513058" y="326446"/>
                </a:cubicBezTo>
                <a:cubicBezTo>
                  <a:pt x="1515533" y="326887"/>
                  <a:pt x="1517340" y="327285"/>
                  <a:pt x="1518453" y="327613"/>
                </a:cubicBezTo>
                <a:cubicBezTo>
                  <a:pt x="1520300" y="328193"/>
                  <a:pt x="1522193" y="329429"/>
                  <a:pt x="1524074" y="331264"/>
                </a:cubicBezTo>
                <a:cubicBezTo>
                  <a:pt x="1525950" y="333131"/>
                  <a:pt x="1527692" y="335276"/>
                  <a:pt x="1529274" y="337691"/>
                </a:cubicBezTo>
                <a:cubicBezTo>
                  <a:pt x="1530866" y="340125"/>
                  <a:pt x="1532147" y="342629"/>
                  <a:pt x="1533111" y="345259"/>
                </a:cubicBezTo>
                <a:cubicBezTo>
                  <a:pt x="1534110" y="347839"/>
                  <a:pt x="1534588" y="350216"/>
                  <a:pt x="1534588" y="352380"/>
                </a:cubicBezTo>
                <a:lnTo>
                  <a:pt x="1534588" y="386007"/>
                </a:lnTo>
                <a:cubicBezTo>
                  <a:pt x="1534058" y="386266"/>
                  <a:pt x="1533480" y="386644"/>
                  <a:pt x="1532811" y="387225"/>
                </a:cubicBezTo>
                <a:cubicBezTo>
                  <a:pt x="1532147" y="387824"/>
                  <a:pt x="1531432" y="388373"/>
                  <a:pt x="1530670" y="388934"/>
                </a:cubicBezTo>
                <a:cubicBezTo>
                  <a:pt x="1529891" y="389476"/>
                  <a:pt x="1529158" y="389968"/>
                  <a:pt x="1528477" y="390365"/>
                </a:cubicBezTo>
                <a:cubicBezTo>
                  <a:pt x="1527779" y="390788"/>
                  <a:pt x="1527196" y="390971"/>
                  <a:pt x="1526729" y="390971"/>
                </a:cubicBezTo>
                <a:lnTo>
                  <a:pt x="1417737" y="390971"/>
                </a:lnTo>
                <a:cubicBezTo>
                  <a:pt x="1415879" y="390971"/>
                  <a:pt x="1414482" y="390353"/>
                  <a:pt x="1413518" y="389098"/>
                </a:cubicBezTo>
                <a:cubicBezTo>
                  <a:pt x="1412555" y="387862"/>
                  <a:pt x="1411372" y="386827"/>
                  <a:pt x="1409946" y="386007"/>
                </a:cubicBezTo>
                <a:lnTo>
                  <a:pt x="1409946" y="352380"/>
                </a:lnTo>
                <a:cubicBezTo>
                  <a:pt x="1409946" y="350216"/>
                  <a:pt x="1410425" y="347839"/>
                  <a:pt x="1411406" y="345259"/>
                </a:cubicBezTo>
                <a:cubicBezTo>
                  <a:pt x="1412405" y="342629"/>
                  <a:pt x="1413668" y="340157"/>
                  <a:pt x="1415226" y="337779"/>
                </a:cubicBezTo>
                <a:cubicBezTo>
                  <a:pt x="1416790" y="335402"/>
                  <a:pt x="1418516" y="333257"/>
                  <a:pt x="1420432" y="331334"/>
                </a:cubicBezTo>
                <a:cubicBezTo>
                  <a:pt x="1422324" y="329448"/>
                  <a:pt x="1424217" y="328174"/>
                  <a:pt x="1426081" y="327594"/>
                </a:cubicBezTo>
                <a:cubicBezTo>
                  <a:pt x="1427028" y="327266"/>
                  <a:pt x="1428770" y="326869"/>
                  <a:pt x="1431315" y="326433"/>
                </a:cubicBezTo>
                <a:cubicBezTo>
                  <a:pt x="1433854" y="325992"/>
                  <a:pt x="1436584" y="325576"/>
                  <a:pt x="1439475" y="325159"/>
                </a:cubicBezTo>
                <a:cubicBezTo>
                  <a:pt x="1442366" y="324762"/>
                  <a:pt x="1445125" y="324377"/>
                  <a:pt x="1447779" y="324056"/>
                </a:cubicBezTo>
                <a:cubicBezTo>
                  <a:pt x="1450422" y="323690"/>
                  <a:pt x="1452465" y="323419"/>
                  <a:pt x="1453896" y="323160"/>
                </a:cubicBezTo>
                <a:cubicBezTo>
                  <a:pt x="1449026" y="319748"/>
                  <a:pt x="1445223" y="315302"/>
                  <a:pt x="1442412" y="309834"/>
                </a:cubicBezTo>
                <a:cubicBezTo>
                  <a:pt x="1439619" y="304353"/>
                  <a:pt x="1438240" y="298393"/>
                  <a:pt x="1438240" y="291948"/>
                </a:cubicBezTo>
                <a:cubicBezTo>
                  <a:pt x="1438240" y="286864"/>
                  <a:pt x="1439140" y="282052"/>
                  <a:pt x="1440935" y="277568"/>
                </a:cubicBezTo>
                <a:cubicBezTo>
                  <a:pt x="1442730" y="273084"/>
                  <a:pt x="1445171" y="269142"/>
                  <a:pt x="1448212" y="265743"/>
                </a:cubicBezTo>
                <a:cubicBezTo>
                  <a:pt x="1451271" y="262369"/>
                  <a:pt x="1454825" y="259682"/>
                  <a:pt x="1458946" y="257721"/>
                </a:cubicBezTo>
                <a:cubicBezTo>
                  <a:pt x="1463054" y="255740"/>
                  <a:pt x="1467440" y="254744"/>
                  <a:pt x="1472109" y="254744"/>
                </a:cubicBezTo>
                <a:close/>
                <a:moveTo>
                  <a:pt x="757079" y="244527"/>
                </a:moveTo>
                <a:lnTo>
                  <a:pt x="813273" y="300720"/>
                </a:lnTo>
                <a:lnTo>
                  <a:pt x="757079" y="356909"/>
                </a:lnTo>
                <a:lnTo>
                  <a:pt x="700886" y="300720"/>
                </a:lnTo>
                <a:lnTo>
                  <a:pt x="757079" y="244527"/>
                </a:lnTo>
                <a:close/>
                <a:moveTo>
                  <a:pt x="1697147" y="189355"/>
                </a:moveTo>
                <a:cubicBezTo>
                  <a:pt x="1704035" y="189355"/>
                  <a:pt x="1710557" y="190830"/>
                  <a:pt x="1716636" y="193761"/>
                </a:cubicBezTo>
                <a:cubicBezTo>
                  <a:pt x="1722740" y="196663"/>
                  <a:pt x="1728087" y="200640"/>
                  <a:pt x="1732651" y="205633"/>
                </a:cubicBezTo>
                <a:cubicBezTo>
                  <a:pt x="1737232" y="210665"/>
                  <a:pt x="1740816" y="216498"/>
                  <a:pt x="1743438" y="223135"/>
                </a:cubicBezTo>
                <a:cubicBezTo>
                  <a:pt x="1746035" y="229771"/>
                  <a:pt x="1747363" y="236893"/>
                  <a:pt x="1747363" y="244416"/>
                </a:cubicBezTo>
                <a:cubicBezTo>
                  <a:pt x="1747363" y="253797"/>
                  <a:pt x="1745329" y="262562"/>
                  <a:pt x="1741259" y="270757"/>
                </a:cubicBezTo>
                <a:cubicBezTo>
                  <a:pt x="1737308" y="278952"/>
                  <a:pt x="1731672" y="285589"/>
                  <a:pt x="1724460" y="290638"/>
                </a:cubicBezTo>
                <a:cubicBezTo>
                  <a:pt x="1726597" y="291012"/>
                  <a:pt x="1729586" y="291423"/>
                  <a:pt x="1733511" y="291955"/>
                </a:cubicBezTo>
                <a:cubicBezTo>
                  <a:pt x="1737402" y="292440"/>
                  <a:pt x="1741472" y="293009"/>
                  <a:pt x="1745720" y="293597"/>
                </a:cubicBezTo>
                <a:cubicBezTo>
                  <a:pt x="1749935" y="294213"/>
                  <a:pt x="1753885" y="294829"/>
                  <a:pt x="1757563" y="295473"/>
                </a:cubicBezTo>
                <a:cubicBezTo>
                  <a:pt x="1761216" y="296127"/>
                  <a:pt x="1763881" y="296715"/>
                  <a:pt x="1765524" y="297200"/>
                </a:cubicBezTo>
                <a:cubicBezTo>
                  <a:pt x="1768249" y="298059"/>
                  <a:pt x="1771041" y="299888"/>
                  <a:pt x="1773817" y="302605"/>
                </a:cubicBezTo>
                <a:cubicBezTo>
                  <a:pt x="1776584" y="305368"/>
                  <a:pt x="1779155" y="308541"/>
                  <a:pt x="1781488" y="312116"/>
                </a:cubicBezTo>
                <a:cubicBezTo>
                  <a:pt x="1783838" y="315719"/>
                  <a:pt x="1785728" y="319425"/>
                  <a:pt x="1787150" y="323317"/>
                </a:cubicBezTo>
                <a:cubicBezTo>
                  <a:pt x="1788623" y="327135"/>
                  <a:pt x="1789338" y="330653"/>
                  <a:pt x="1789338" y="333855"/>
                </a:cubicBezTo>
                <a:lnTo>
                  <a:pt x="1789338" y="383624"/>
                </a:lnTo>
                <a:cubicBezTo>
                  <a:pt x="1788546" y="384007"/>
                  <a:pt x="1787695" y="384567"/>
                  <a:pt x="1786707" y="385426"/>
                </a:cubicBezTo>
                <a:cubicBezTo>
                  <a:pt x="1785728" y="386312"/>
                  <a:pt x="1784672" y="387124"/>
                  <a:pt x="1783549" y="387955"/>
                </a:cubicBezTo>
                <a:cubicBezTo>
                  <a:pt x="1782399" y="388758"/>
                  <a:pt x="1781318" y="389486"/>
                  <a:pt x="1780313" y="390074"/>
                </a:cubicBezTo>
                <a:cubicBezTo>
                  <a:pt x="1779283" y="390699"/>
                  <a:pt x="1778423" y="390970"/>
                  <a:pt x="1777733" y="390970"/>
                </a:cubicBezTo>
                <a:lnTo>
                  <a:pt x="1616926" y="390970"/>
                </a:lnTo>
                <a:cubicBezTo>
                  <a:pt x="1614185" y="390970"/>
                  <a:pt x="1612124" y="390055"/>
                  <a:pt x="1610703" y="388198"/>
                </a:cubicBezTo>
                <a:cubicBezTo>
                  <a:pt x="1609281" y="386368"/>
                  <a:pt x="1607535" y="384837"/>
                  <a:pt x="1605432" y="383624"/>
                </a:cubicBezTo>
                <a:lnTo>
                  <a:pt x="1605432" y="333855"/>
                </a:lnTo>
                <a:cubicBezTo>
                  <a:pt x="1605432" y="330653"/>
                  <a:pt x="1606139" y="327135"/>
                  <a:pt x="1607586" y="323317"/>
                </a:cubicBezTo>
                <a:cubicBezTo>
                  <a:pt x="1609059" y="319425"/>
                  <a:pt x="1610924" y="315766"/>
                  <a:pt x="1613223" y="312247"/>
                </a:cubicBezTo>
                <a:cubicBezTo>
                  <a:pt x="1615530" y="308728"/>
                  <a:pt x="1618076" y="305554"/>
                  <a:pt x="1620902" y="302707"/>
                </a:cubicBezTo>
                <a:cubicBezTo>
                  <a:pt x="1623695" y="299916"/>
                  <a:pt x="1626488" y="298031"/>
                  <a:pt x="1629238" y="297172"/>
                </a:cubicBezTo>
                <a:cubicBezTo>
                  <a:pt x="1630634" y="296687"/>
                  <a:pt x="1633205" y="296099"/>
                  <a:pt x="1636960" y="295455"/>
                </a:cubicBezTo>
                <a:cubicBezTo>
                  <a:pt x="1640706" y="294801"/>
                  <a:pt x="1644734" y="294185"/>
                  <a:pt x="1648999" y="293569"/>
                </a:cubicBezTo>
                <a:cubicBezTo>
                  <a:pt x="1653265" y="292981"/>
                  <a:pt x="1657335" y="292412"/>
                  <a:pt x="1661251" y="291936"/>
                </a:cubicBezTo>
                <a:cubicBezTo>
                  <a:pt x="1665151" y="291395"/>
                  <a:pt x="1668165" y="290993"/>
                  <a:pt x="1670276" y="290610"/>
                </a:cubicBezTo>
                <a:cubicBezTo>
                  <a:pt x="1663090" y="285561"/>
                  <a:pt x="1657479" y="278980"/>
                  <a:pt x="1653333" y="270888"/>
                </a:cubicBezTo>
                <a:cubicBezTo>
                  <a:pt x="1649212" y="262776"/>
                  <a:pt x="1647177" y="253956"/>
                  <a:pt x="1647177" y="244416"/>
                </a:cubicBezTo>
                <a:cubicBezTo>
                  <a:pt x="1647177" y="236893"/>
                  <a:pt x="1648505" y="229771"/>
                  <a:pt x="1651153" y="223135"/>
                </a:cubicBezTo>
                <a:cubicBezTo>
                  <a:pt x="1653801" y="216498"/>
                  <a:pt x="1657403" y="210665"/>
                  <a:pt x="1661890" y="205633"/>
                </a:cubicBezTo>
                <a:cubicBezTo>
                  <a:pt x="1666402" y="200640"/>
                  <a:pt x="1671647" y="196663"/>
                  <a:pt x="1677735" y="193761"/>
                </a:cubicBezTo>
                <a:cubicBezTo>
                  <a:pt x="1683788" y="190830"/>
                  <a:pt x="1690259" y="189355"/>
                  <a:pt x="1697147" y="189355"/>
                </a:cubicBezTo>
                <a:close/>
                <a:moveTo>
                  <a:pt x="1189600" y="173689"/>
                </a:moveTo>
                <a:lnTo>
                  <a:pt x="1245793" y="229882"/>
                </a:lnTo>
                <a:lnTo>
                  <a:pt x="1189600" y="286071"/>
                </a:lnTo>
                <a:lnTo>
                  <a:pt x="1133406" y="229882"/>
                </a:lnTo>
                <a:lnTo>
                  <a:pt x="1189600" y="173689"/>
                </a:lnTo>
                <a:close/>
                <a:moveTo>
                  <a:pt x="490416" y="155979"/>
                </a:moveTo>
                <a:lnTo>
                  <a:pt x="582369" y="247591"/>
                </a:lnTo>
                <a:lnTo>
                  <a:pt x="490416" y="339204"/>
                </a:lnTo>
                <a:lnTo>
                  <a:pt x="398463" y="247591"/>
                </a:lnTo>
                <a:lnTo>
                  <a:pt x="490416" y="155979"/>
                </a:lnTo>
                <a:close/>
                <a:moveTo>
                  <a:pt x="950624" y="83098"/>
                </a:moveTo>
                <a:cubicBezTo>
                  <a:pt x="957512" y="83098"/>
                  <a:pt x="964034" y="84568"/>
                  <a:pt x="970113" y="87489"/>
                </a:cubicBezTo>
                <a:cubicBezTo>
                  <a:pt x="976217" y="90382"/>
                  <a:pt x="981564" y="94345"/>
                  <a:pt x="986128" y="99321"/>
                </a:cubicBezTo>
                <a:cubicBezTo>
                  <a:pt x="990709" y="104336"/>
                  <a:pt x="994293" y="110150"/>
                  <a:pt x="996915" y="116764"/>
                </a:cubicBezTo>
                <a:cubicBezTo>
                  <a:pt x="999512" y="123378"/>
                  <a:pt x="1000840" y="130476"/>
                  <a:pt x="1000840" y="137973"/>
                </a:cubicBezTo>
                <a:cubicBezTo>
                  <a:pt x="1000840" y="147322"/>
                  <a:pt x="998806" y="156057"/>
                  <a:pt x="994736" y="164225"/>
                </a:cubicBezTo>
                <a:cubicBezTo>
                  <a:pt x="990785" y="172393"/>
                  <a:pt x="985149" y="179007"/>
                  <a:pt x="977937" y="184039"/>
                </a:cubicBezTo>
                <a:cubicBezTo>
                  <a:pt x="980074" y="184411"/>
                  <a:pt x="983063" y="184821"/>
                  <a:pt x="986988" y="185351"/>
                </a:cubicBezTo>
                <a:cubicBezTo>
                  <a:pt x="990879" y="185835"/>
                  <a:pt x="994949" y="186402"/>
                  <a:pt x="999197" y="186988"/>
                </a:cubicBezTo>
                <a:cubicBezTo>
                  <a:pt x="1003412" y="187602"/>
                  <a:pt x="1007362" y="188216"/>
                  <a:pt x="1011040" y="188858"/>
                </a:cubicBezTo>
                <a:cubicBezTo>
                  <a:pt x="1014693" y="189509"/>
                  <a:pt x="1017358" y="190095"/>
                  <a:pt x="1019001" y="190579"/>
                </a:cubicBezTo>
                <a:cubicBezTo>
                  <a:pt x="1021726" y="191435"/>
                  <a:pt x="1024518" y="193258"/>
                  <a:pt x="1027294" y="195965"/>
                </a:cubicBezTo>
                <a:cubicBezTo>
                  <a:pt x="1030061" y="198719"/>
                  <a:pt x="1032632" y="201882"/>
                  <a:pt x="1034965" y="205444"/>
                </a:cubicBezTo>
                <a:cubicBezTo>
                  <a:pt x="1037315" y="209035"/>
                  <a:pt x="1039205" y="212728"/>
                  <a:pt x="1040627" y="216607"/>
                </a:cubicBezTo>
                <a:cubicBezTo>
                  <a:pt x="1042100" y="220412"/>
                  <a:pt x="1042815" y="223919"/>
                  <a:pt x="1042815" y="227110"/>
                </a:cubicBezTo>
                <a:lnTo>
                  <a:pt x="1042815" y="276711"/>
                </a:lnTo>
                <a:cubicBezTo>
                  <a:pt x="1042023" y="277092"/>
                  <a:pt x="1041172" y="277650"/>
                  <a:pt x="1040184" y="278506"/>
                </a:cubicBezTo>
                <a:cubicBezTo>
                  <a:pt x="1039205" y="279390"/>
                  <a:pt x="1038149" y="280199"/>
                  <a:pt x="1037026" y="281027"/>
                </a:cubicBezTo>
                <a:cubicBezTo>
                  <a:pt x="1035876" y="281827"/>
                  <a:pt x="1034795" y="282553"/>
                  <a:pt x="1033790" y="283139"/>
                </a:cubicBezTo>
                <a:cubicBezTo>
                  <a:pt x="1032760" y="283762"/>
                  <a:pt x="1031900" y="284032"/>
                  <a:pt x="1031210" y="284032"/>
                </a:cubicBezTo>
                <a:lnTo>
                  <a:pt x="870403" y="284032"/>
                </a:lnTo>
                <a:cubicBezTo>
                  <a:pt x="867661" y="284032"/>
                  <a:pt x="865601" y="283120"/>
                  <a:pt x="864179" y="281269"/>
                </a:cubicBezTo>
                <a:cubicBezTo>
                  <a:pt x="862757" y="279446"/>
                  <a:pt x="861012" y="277920"/>
                  <a:pt x="858909" y="276711"/>
                </a:cubicBezTo>
                <a:lnTo>
                  <a:pt x="858909" y="227110"/>
                </a:lnTo>
                <a:cubicBezTo>
                  <a:pt x="858909" y="223919"/>
                  <a:pt x="859615" y="220412"/>
                  <a:pt x="861063" y="216607"/>
                </a:cubicBezTo>
                <a:cubicBezTo>
                  <a:pt x="862536" y="212728"/>
                  <a:pt x="864400" y="209082"/>
                  <a:pt x="866699" y="205575"/>
                </a:cubicBezTo>
                <a:cubicBezTo>
                  <a:pt x="869007" y="202068"/>
                  <a:pt x="871552" y="198905"/>
                  <a:pt x="874379" y="196067"/>
                </a:cubicBezTo>
                <a:cubicBezTo>
                  <a:pt x="877172" y="193286"/>
                  <a:pt x="879964" y="191407"/>
                  <a:pt x="882714" y="190551"/>
                </a:cubicBezTo>
                <a:cubicBezTo>
                  <a:pt x="884111" y="190067"/>
                  <a:pt x="886682" y="189481"/>
                  <a:pt x="890437" y="188839"/>
                </a:cubicBezTo>
                <a:cubicBezTo>
                  <a:pt x="894183" y="188188"/>
                  <a:pt x="898210" y="187574"/>
                  <a:pt x="902476" y="186960"/>
                </a:cubicBezTo>
                <a:cubicBezTo>
                  <a:pt x="906741" y="186374"/>
                  <a:pt x="910811" y="185807"/>
                  <a:pt x="914728" y="185332"/>
                </a:cubicBezTo>
                <a:cubicBezTo>
                  <a:pt x="918628" y="184793"/>
                  <a:pt x="921642" y="184393"/>
                  <a:pt x="923753" y="184011"/>
                </a:cubicBezTo>
                <a:cubicBezTo>
                  <a:pt x="916567" y="178979"/>
                  <a:pt x="910956" y="172421"/>
                  <a:pt x="906809" y="164355"/>
                </a:cubicBezTo>
                <a:cubicBezTo>
                  <a:pt x="902689" y="156271"/>
                  <a:pt x="900654" y="147481"/>
                  <a:pt x="900654" y="137973"/>
                </a:cubicBezTo>
                <a:cubicBezTo>
                  <a:pt x="900654" y="130476"/>
                  <a:pt x="901982" y="123378"/>
                  <a:pt x="904630" y="116764"/>
                </a:cubicBezTo>
                <a:cubicBezTo>
                  <a:pt x="907278" y="110150"/>
                  <a:pt x="910879" y="104336"/>
                  <a:pt x="915367" y="99321"/>
                </a:cubicBezTo>
                <a:cubicBezTo>
                  <a:pt x="919879" y="94345"/>
                  <a:pt x="925124" y="90382"/>
                  <a:pt x="931212" y="87489"/>
                </a:cubicBezTo>
                <a:cubicBezTo>
                  <a:pt x="937265" y="84568"/>
                  <a:pt x="943736" y="83098"/>
                  <a:pt x="950624" y="83098"/>
                </a:cubicBezTo>
                <a:close/>
                <a:moveTo>
                  <a:pt x="684037" y="59258"/>
                </a:moveTo>
                <a:cubicBezTo>
                  <a:pt x="688705" y="59258"/>
                  <a:pt x="693126" y="60254"/>
                  <a:pt x="697246" y="62235"/>
                </a:cubicBezTo>
                <a:cubicBezTo>
                  <a:pt x="701383" y="64196"/>
                  <a:pt x="705007" y="66883"/>
                  <a:pt x="708100" y="70257"/>
                </a:cubicBezTo>
                <a:cubicBezTo>
                  <a:pt x="711205" y="73656"/>
                  <a:pt x="713635" y="77598"/>
                  <a:pt x="715412" y="82082"/>
                </a:cubicBezTo>
                <a:cubicBezTo>
                  <a:pt x="717172" y="86566"/>
                  <a:pt x="718072" y="91378"/>
                  <a:pt x="718072" y="96462"/>
                </a:cubicBezTo>
                <a:cubicBezTo>
                  <a:pt x="718072" y="102800"/>
                  <a:pt x="716693" y="108722"/>
                  <a:pt x="713935" y="114260"/>
                </a:cubicBezTo>
                <a:cubicBezTo>
                  <a:pt x="711257" y="119797"/>
                  <a:pt x="707437" y="124281"/>
                  <a:pt x="702549" y="127693"/>
                </a:cubicBezTo>
                <a:cubicBezTo>
                  <a:pt x="703998" y="127945"/>
                  <a:pt x="706023" y="128223"/>
                  <a:pt x="708683" y="128582"/>
                </a:cubicBezTo>
                <a:cubicBezTo>
                  <a:pt x="711321" y="128910"/>
                  <a:pt x="714079" y="129295"/>
                  <a:pt x="716958" y="129692"/>
                </a:cubicBezTo>
                <a:cubicBezTo>
                  <a:pt x="719815" y="130109"/>
                  <a:pt x="722493" y="130525"/>
                  <a:pt x="724986" y="130960"/>
                </a:cubicBezTo>
                <a:cubicBezTo>
                  <a:pt x="727461" y="131401"/>
                  <a:pt x="729267" y="131799"/>
                  <a:pt x="730381" y="132127"/>
                </a:cubicBezTo>
                <a:cubicBezTo>
                  <a:pt x="732228" y="132707"/>
                  <a:pt x="734121" y="133943"/>
                  <a:pt x="736002" y="135778"/>
                </a:cubicBezTo>
                <a:cubicBezTo>
                  <a:pt x="737877" y="137645"/>
                  <a:pt x="739620" y="139790"/>
                  <a:pt x="741201" y="142205"/>
                </a:cubicBezTo>
                <a:cubicBezTo>
                  <a:pt x="742794" y="144639"/>
                  <a:pt x="744075" y="147143"/>
                  <a:pt x="745039" y="149773"/>
                </a:cubicBezTo>
                <a:cubicBezTo>
                  <a:pt x="746037" y="152353"/>
                  <a:pt x="746516" y="154730"/>
                  <a:pt x="746516" y="156894"/>
                </a:cubicBezTo>
                <a:lnTo>
                  <a:pt x="746516" y="190521"/>
                </a:lnTo>
                <a:cubicBezTo>
                  <a:pt x="745985" y="190780"/>
                  <a:pt x="745408" y="191158"/>
                  <a:pt x="744739" y="191739"/>
                </a:cubicBezTo>
                <a:cubicBezTo>
                  <a:pt x="744075" y="192338"/>
                  <a:pt x="743359" y="192887"/>
                  <a:pt x="742598" y="193448"/>
                </a:cubicBezTo>
                <a:cubicBezTo>
                  <a:pt x="741819" y="193990"/>
                  <a:pt x="741086" y="194482"/>
                  <a:pt x="740405" y="194879"/>
                </a:cubicBezTo>
                <a:cubicBezTo>
                  <a:pt x="739707" y="195302"/>
                  <a:pt x="739124" y="195485"/>
                  <a:pt x="738656" y="195485"/>
                </a:cubicBezTo>
                <a:lnTo>
                  <a:pt x="629665" y="195485"/>
                </a:lnTo>
                <a:cubicBezTo>
                  <a:pt x="627807" y="195485"/>
                  <a:pt x="626411" y="194867"/>
                  <a:pt x="625447" y="193612"/>
                </a:cubicBezTo>
                <a:cubicBezTo>
                  <a:pt x="624483" y="192376"/>
                  <a:pt x="623300" y="191341"/>
                  <a:pt x="621875" y="190521"/>
                </a:cubicBezTo>
                <a:lnTo>
                  <a:pt x="621875" y="156894"/>
                </a:lnTo>
                <a:cubicBezTo>
                  <a:pt x="621875" y="154730"/>
                  <a:pt x="622354" y="152353"/>
                  <a:pt x="623335" y="149773"/>
                </a:cubicBezTo>
                <a:cubicBezTo>
                  <a:pt x="624333" y="147143"/>
                  <a:pt x="625597" y="144671"/>
                  <a:pt x="627155" y="142293"/>
                </a:cubicBezTo>
                <a:cubicBezTo>
                  <a:pt x="628719" y="139916"/>
                  <a:pt x="630444" y="137771"/>
                  <a:pt x="632360" y="135848"/>
                </a:cubicBezTo>
                <a:cubicBezTo>
                  <a:pt x="634253" y="133962"/>
                  <a:pt x="636146" y="132688"/>
                  <a:pt x="638010" y="132108"/>
                </a:cubicBezTo>
                <a:cubicBezTo>
                  <a:pt x="638956" y="131780"/>
                  <a:pt x="640699" y="131383"/>
                  <a:pt x="643244" y="130947"/>
                </a:cubicBezTo>
                <a:cubicBezTo>
                  <a:pt x="645783" y="130506"/>
                  <a:pt x="648512" y="130090"/>
                  <a:pt x="651403" y="129673"/>
                </a:cubicBezTo>
                <a:cubicBezTo>
                  <a:pt x="654295" y="129276"/>
                  <a:pt x="657053" y="128891"/>
                  <a:pt x="659707" y="128570"/>
                </a:cubicBezTo>
                <a:cubicBezTo>
                  <a:pt x="662350" y="128204"/>
                  <a:pt x="664393" y="127933"/>
                  <a:pt x="665824" y="127674"/>
                </a:cubicBezTo>
                <a:cubicBezTo>
                  <a:pt x="660954" y="124262"/>
                  <a:pt x="657151" y="119816"/>
                  <a:pt x="654341" y="114348"/>
                </a:cubicBezTo>
                <a:cubicBezTo>
                  <a:pt x="651548" y="108867"/>
                  <a:pt x="650168" y="102907"/>
                  <a:pt x="650168" y="96462"/>
                </a:cubicBezTo>
                <a:cubicBezTo>
                  <a:pt x="650168" y="91378"/>
                  <a:pt x="651069" y="86566"/>
                  <a:pt x="652863" y="82082"/>
                </a:cubicBezTo>
                <a:cubicBezTo>
                  <a:pt x="654658" y="77598"/>
                  <a:pt x="657099" y="73656"/>
                  <a:pt x="660140" y="70257"/>
                </a:cubicBezTo>
                <a:cubicBezTo>
                  <a:pt x="663199" y="66883"/>
                  <a:pt x="666753" y="64196"/>
                  <a:pt x="670874" y="62235"/>
                </a:cubicBezTo>
                <a:cubicBezTo>
                  <a:pt x="674982" y="60254"/>
                  <a:pt x="679368" y="59258"/>
                  <a:pt x="684037" y="59258"/>
                </a:cubicBezTo>
                <a:close/>
                <a:moveTo>
                  <a:pt x="1371301" y="53128"/>
                </a:moveTo>
                <a:cubicBezTo>
                  <a:pt x="1375969" y="53128"/>
                  <a:pt x="1380390" y="54124"/>
                  <a:pt x="1384510" y="56105"/>
                </a:cubicBezTo>
                <a:cubicBezTo>
                  <a:pt x="1388648" y="58066"/>
                  <a:pt x="1392272" y="60753"/>
                  <a:pt x="1395365" y="64127"/>
                </a:cubicBezTo>
                <a:cubicBezTo>
                  <a:pt x="1398469" y="67526"/>
                  <a:pt x="1400899" y="71468"/>
                  <a:pt x="1402676" y="75952"/>
                </a:cubicBezTo>
                <a:cubicBezTo>
                  <a:pt x="1404436" y="80436"/>
                  <a:pt x="1405336" y="85248"/>
                  <a:pt x="1405336" y="90332"/>
                </a:cubicBezTo>
                <a:cubicBezTo>
                  <a:pt x="1405336" y="96670"/>
                  <a:pt x="1403957" y="102592"/>
                  <a:pt x="1401199" y="108130"/>
                </a:cubicBezTo>
                <a:cubicBezTo>
                  <a:pt x="1398521" y="113667"/>
                  <a:pt x="1394701" y="118151"/>
                  <a:pt x="1389813" y="121563"/>
                </a:cubicBezTo>
                <a:cubicBezTo>
                  <a:pt x="1391262" y="121815"/>
                  <a:pt x="1393287" y="122093"/>
                  <a:pt x="1395947" y="122452"/>
                </a:cubicBezTo>
                <a:cubicBezTo>
                  <a:pt x="1398585" y="122780"/>
                  <a:pt x="1401343" y="123165"/>
                  <a:pt x="1404223" y="123562"/>
                </a:cubicBezTo>
                <a:cubicBezTo>
                  <a:pt x="1407079" y="123979"/>
                  <a:pt x="1409757" y="124395"/>
                  <a:pt x="1412250" y="124830"/>
                </a:cubicBezTo>
                <a:cubicBezTo>
                  <a:pt x="1414725" y="125271"/>
                  <a:pt x="1416532" y="125669"/>
                  <a:pt x="1417645" y="125997"/>
                </a:cubicBezTo>
                <a:cubicBezTo>
                  <a:pt x="1419492" y="126577"/>
                  <a:pt x="1421385" y="127813"/>
                  <a:pt x="1423266" y="129648"/>
                </a:cubicBezTo>
                <a:cubicBezTo>
                  <a:pt x="1425142" y="131515"/>
                  <a:pt x="1426884" y="133660"/>
                  <a:pt x="1428466" y="136075"/>
                </a:cubicBezTo>
                <a:cubicBezTo>
                  <a:pt x="1430058" y="138509"/>
                  <a:pt x="1431339" y="141013"/>
                  <a:pt x="1432303" y="143643"/>
                </a:cubicBezTo>
                <a:cubicBezTo>
                  <a:pt x="1433302" y="146223"/>
                  <a:pt x="1433780" y="148600"/>
                  <a:pt x="1433780" y="150764"/>
                </a:cubicBezTo>
                <a:lnTo>
                  <a:pt x="1433780" y="184391"/>
                </a:lnTo>
                <a:cubicBezTo>
                  <a:pt x="1433250" y="184650"/>
                  <a:pt x="1432672" y="185028"/>
                  <a:pt x="1432003" y="185609"/>
                </a:cubicBezTo>
                <a:cubicBezTo>
                  <a:pt x="1431339" y="186208"/>
                  <a:pt x="1430624" y="186757"/>
                  <a:pt x="1429862" y="187318"/>
                </a:cubicBezTo>
                <a:cubicBezTo>
                  <a:pt x="1429083" y="187860"/>
                  <a:pt x="1428350" y="188352"/>
                  <a:pt x="1427669" y="188749"/>
                </a:cubicBezTo>
                <a:cubicBezTo>
                  <a:pt x="1426971" y="189172"/>
                  <a:pt x="1426388" y="189355"/>
                  <a:pt x="1425921" y="189355"/>
                </a:cubicBezTo>
                <a:lnTo>
                  <a:pt x="1316929" y="189355"/>
                </a:lnTo>
                <a:cubicBezTo>
                  <a:pt x="1315071" y="189355"/>
                  <a:pt x="1313674" y="188737"/>
                  <a:pt x="1312710" y="187482"/>
                </a:cubicBezTo>
                <a:cubicBezTo>
                  <a:pt x="1311747" y="186246"/>
                  <a:pt x="1310564" y="185211"/>
                  <a:pt x="1309138" y="184391"/>
                </a:cubicBezTo>
                <a:lnTo>
                  <a:pt x="1309138" y="150764"/>
                </a:lnTo>
                <a:cubicBezTo>
                  <a:pt x="1309138" y="148600"/>
                  <a:pt x="1309617" y="146223"/>
                  <a:pt x="1310598" y="143643"/>
                </a:cubicBezTo>
                <a:cubicBezTo>
                  <a:pt x="1311597" y="141013"/>
                  <a:pt x="1312860" y="138541"/>
                  <a:pt x="1314418" y="136163"/>
                </a:cubicBezTo>
                <a:cubicBezTo>
                  <a:pt x="1315982" y="133786"/>
                  <a:pt x="1317708" y="131641"/>
                  <a:pt x="1319624" y="129718"/>
                </a:cubicBezTo>
                <a:cubicBezTo>
                  <a:pt x="1321516" y="127832"/>
                  <a:pt x="1323409" y="126558"/>
                  <a:pt x="1325273" y="125978"/>
                </a:cubicBezTo>
                <a:cubicBezTo>
                  <a:pt x="1326220" y="125650"/>
                  <a:pt x="1327962" y="125253"/>
                  <a:pt x="1330507" y="124817"/>
                </a:cubicBezTo>
                <a:cubicBezTo>
                  <a:pt x="1333046" y="124376"/>
                  <a:pt x="1335776" y="123960"/>
                  <a:pt x="1338667" y="123543"/>
                </a:cubicBezTo>
                <a:cubicBezTo>
                  <a:pt x="1341558" y="123146"/>
                  <a:pt x="1344317" y="122761"/>
                  <a:pt x="1346971" y="122440"/>
                </a:cubicBezTo>
                <a:cubicBezTo>
                  <a:pt x="1349614" y="122074"/>
                  <a:pt x="1351657" y="121803"/>
                  <a:pt x="1353088" y="121544"/>
                </a:cubicBezTo>
                <a:cubicBezTo>
                  <a:pt x="1348218" y="118132"/>
                  <a:pt x="1344415" y="113686"/>
                  <a:pt x="1341604" y="108218"/>
                </a:cubicBezTo>
                <a:cubicBezTo>
                  <a:pt x="1338811" y="102737"/>
                  <a:pt x="1337432" y="96777"/>
                  <a:pt x="1337432" y="90332"/>
                </a:cubicBezTo>
                <a:cubicBezTo>
                  <a:pt x="1337432" y="85248"/>
                  <a:pt x="1338332" y="80436"/>
                  <a:pt x="1340127" y="75952"/>
                </a:cubicBezTo>
                <a:cubicBezTo>
                  <a:pt x="1341922" y="71468"/>
                  <a:pt x="1344363" y="67526"/>
                  <a:pt x="1347404" y="64127"/>
                </a:cubicBezTo>
                <a:cubicBezTo>
                  <a:pt x="1350463" y="60753"/>
                  <a:pt x="1354017" y="58066"/>
                  <a:pt x="1358138" y="56105"/>
                </a:cubicBezTo>
                <a:cubicBezTo>
                  <a:pt x="1362246" y="54124"/>
                  <a:pt x="1366632" y="53128"/>
                  <a:pt x="1371301" y="53128"/>
                </a:cubicBezTo>
                <a:close/>
                <a:moveTo>
                  <a:pt x="847222" y="23839"/>
                </a:moveTo>
                <a:cubicBezTo>
                  <a:pt x="850334" y="23839"/>
                  <a:pt x="853281" y="24531"/>
                  <a:pt x="856028" y="25908"/>
                </a:cubicBezTo>
                <a:cubicBezTo>
                  <a:pt x="858787" y="27271"/>
                  <a:pt x="861203" y="29138"/>
                  <a:pt x="863265" y="31483"/>
                </a:cubicBezTo>
                <a:cubicBezTo>
                  <a:pt x="865334" y="33846"/>
                  <a:pt x="866954" y="36585"/>
                  <a:pt x="868139" y="39702"/>
                </a:cubicBezTo>
                <a:cubicBezTo>
                  <a:pt x="869312" y="42818"/>
                  <a:pt x="869912" y="46163"/>
                  <a:pt x="869912" y="49696"/>
                </a:cubicBezTo>
                <a:cubicBezTo>
                  <a:pt x="869912" y="54101"/>
                  <a:pt x="868993" y="58217"/>
                  <a:pt x="867154" y="62065"/>
                </a:cubicBezTo>
                <a:cubicBezTo>
                  <a:pt x="865369" y="65914"/>
                  <a:pt x="862822" y="69030"/>
                  <a:pt x="859564" y="71401"/>
                </a:cubicBezTo>
                <a:cubicBezTo>
                  <a:pt x="860529" y="71577"/>
                  <a:pt x="861880" y="71770"/>
                  <a:pt x="863653" y="72020"/>
                </a:cubicBezTo>
                <a:cubicBezTo>
                  <a:pt x="865411" y="72247"/>
                  <a:pt x="867250" y="72515"/>
                  <a:pt x="869170" y="72791"/>
                </a:cubicBezTo>
                <a:cubicBezTo>
                  <a:pt x="871074" y="73080"/>
                  <a:pt x="872859" y="73370"/>
                  <a:pt x="874521" y="73672"/>
                </a:cubicBezTo>
                <a:cubicBezTo>
                  <a:pt x="876172" y="73979"/>
                  <a:pt x="877376" y="74255"/>
                  <a:pt x="878118" y="74483"/>
                </a:cubicBezTo>
                <a:cubicBezTo>
                  <a:pt x="879349" y="74886"/>
                  <a:pt x="880611" y="75745"/>
                  <a:pt x="881865" y="77021"/>
                </a:cubicBezTo>
                <a:cubicBezTo>
                  <a:pt x="883116" y="78318"/>
                  <a:pt x="884278" y="79809"/>
                  <a:pt x="885332" y="81487"/>
                </a:cubicBezTo>
                <a:cubicBezTo>
                  <a:pt x="886394" y="83179"/>
                  <a:pt x="887248" y="84919"/>
                  <a:pt x="887890" y="86747"/>
                </a:cubicBezTo>
                <a:cubicBezTo>
                  <a:pt x="888556" y="88540"/>
                  <a:pt x="888879" y="90192"/>
                  <a:pt x="888879" y="91696"/>
                </a:cubicBezTo>
                <a:lnTo>
                  <a:pt x="888879" y="115067"/>
                </a:lnTo>
                <a:cubicBezTo>
                  <a:pt x="888521" y="115247"/>
                  <a:pt x="888136" y="115510"/>
                  <a:pt x="887690" y="115913"/>
                </a:cubicBezTo>
                <a:cubicBezTo>
                  <a:pt x="887248" y="116330"/>
                  <a:pt x="886771" y="116711"/>
                  <a:pt x="886263" y="117101"/>
                </a:cubicBezTo>
                <a:cubicBezTo>
                  <a:pt x="885743" y="117478"/>
                  <a:pt x="885255" y="117820"/>
                  <a:pt x="884801" y="118096"/>
                </a:cubicBezTo>
                <a:cubicBezTo>
                  <a:pt x="884335" y="118390"/>
                  <a:pt x="883947" y="118517"/>
                  <a:pt x="883635" y="118517"/>
                </a:cubicBezTo>
                <a:lnTo>
                  <a:pt x="810974" y="118517"/>
                </a:lnTo>
                <a:cubicBezTo>
                  <a:pt x="809736" y="118517"/>
                  <a:pt x="808805" y="118087"/>
                  <a:pt x="808162" y="117215"/>
                </a:cubicBezTo>
                <a:cubicBezTo>
                  <a:pt x="807520" y="116356"/>
                  <a:pt x="806731" y="115637"/>
                  <a:pt x="805781" y="115067"/>
                </a:cubicBezTo>
                <a:lnTo>
                  <a:pt x="805781" y="91696"/>
                </a:lnTo>
                <a:cubicBezTo>
                  <a:pt x="805781" y="90192"/>
                  <a:pt x="806100" y="88540"/>
                  <a:pt x="806754" y="86747"/>
                </a:cubicBezTo>
                <a:cubicBezTo>
                  <a:pt x="807420" y="84919"/>
                  <a:pt x="808262" y="83201"/>
                  <a:pt x="809301" y="81549"/>
                </a:cubicBezTo>
                <a:cubicBezTo>
                  <a:pt x="810343" y="79896"/>
                  <a:pt x="811494" y="78406"/>
                  <a:pt x="812771" y="77069"/>
                </a:cubicBezTo>
                <a:cubicBezTo>
                  <a:pt x="814033" y="75758"/>
                  <a:pt x="815295" y="74873"/>
                  <a:pt x="816537" y="74470"/>
                </a:cubicBezTo>
                <a:cubicBezTo>
                  <a:pt x="817168" y="74242"/>
                  <a:pt x="818330" y="73966"/>
                  <a:pt x="820027" y="73663"/>
                </a:cubicBezTo>
                <a:cubicBezTo>
                  <a:pt x="821719" y="73356"/>
                  <a:pt x="823539" y="73067"/>
                  <a:pt x="825467" y="72778"/>
                </a:cubicBezTo>
                <a:cubicBezTo>
                  <a:pt x="827394" y="72502"/>
                  <a:pt x="829233" y="72234"/>
                  <a:pt x="831003" y="72011"/>
                </a:cubicBezTo>
                <a:cubicBezTo>
                  <a:pt x="832765" y="71757"/>
                  <a:pt x="834126" y="71568"/>
                  <a:pt x="835080" y="71388"/>
                </a:cubicBezTo>
                <a:cubicBezTo>
                  <a:pt x="831834" y="69017"/>
                  <a:pt x="829298" y="65927"/>
                  <a:pt x="827425" y="62127"/>
                </a:cubicBezTo>
                <a:cubicBezTo>
                  <a:pt x="825563" y="58318"/>
                  <a:pt x="824643" y="54175"/>
                  <a:pt x="824643" y="49696"/>
                </a:cubicBezTo>
                <a:cubicBezTo>
                  <a:pt x="824643" y="46163"/>
                  <a:pt x="825243" y="42818"/>
                  <a:pt x="826440" y="39702"/>
                </a:cubicBezTo>
                <a:cubicBezTo>
                  <a:pt x="827636" y="36585"/>
                  <a:pt x="829264" y="33846"/>
                  <a:pt x="831291" y="31483"/>
                </a:cubicBezTo>
                <a:cubicBezTo>
                  <a:pt x="833330" y="29138"/>
                  <a:pt x="835700" y="27271"/>
                  <a:pt x="838451" y="25908"/>
                </a:cubicBezTo>
                <a:cubicBezTo>
                  <a:pt x="841186" y="24531"/>
                  <a:pt x="844110" y="23839"/>
                  <a:pt x="847222" y="23839"/>
                </a:cubicBezTo>
                <a:close/>
                <a:moveTo>
                  <a:pt x="1134267" y="0"/>
                </a:moveTo>
                <a:cubicBezTo>
                  <a:pt x="1138935" y="0"/>
                  <a:pt x="1143356" y="996"/>
                  <a:pt x="1147476" y="2977"/>
                </a:cubicBezTo>
                <a:cubicBezTo>
                  <a:pt x="1151614" y="4938"/>
                  <a:pt x="1155238" y="7625"/>
                  <a:pt x="1158331" y="10999"/>
                </a:cubicBezTo>
                <a:cubicBezTo>
                  <a:pt x="1161435" y="14398"/>
                  <a:pt x="1163865" y="18340"/>
                  <a:pt x="1165642" y="22824"/>
                </a:cubicBezTo>
                <a:cubicBezTo>
                  <a:pt x="1167402" y="27308"/>
                  <a:pt x="1168302" y="32120"/>
                  <a:pt x="1168302" y="37204"/>
                </a:cubicBezTo>
                <a:cubicBezTo>
                  <a:pt x="1168302" y="43542"/>
                  <a:pt x="1166923" y="49464"/>
                  <a:pt x="1164165" y="55002"/>
                </a:cubicBezTo>
                <a:cubicBezTo>
                  <a:pt x="1161487" y="60539"/>
                  <a:pt x="1157667" y="65023"/>
                  <a:pt x="1152779" y="68435"/>
                </a:cubicBezTo>
                <a:cubicBezTo>
                  <a:pt x="1154228" y="68687"/>
                  <a:pt x="1156253" y="68965"/>
                  <a:pt x="1158913" y="69324"/>
                </a:cubicBezTo>
                <a:cubicBezTo>
                  <a:pt x="1161551" y="69652"/>
                  <a:pt x="1164309" y="70037"/>
                  <a:pt x="1167189" y="70434"/>
                </a:cubicBezTo>
                <a:cubicBezTo>
                  <a:pt x="1170045" y="70851"/>
                  <a:pt x="1172723" y="71267"/>
                  <a:pt x="1175216" y="71702"/>
                </a:cubicBezTo>
                <a:cubicBezTo>
                  <a:pt x="1177691" y="72143"/>
                  <a:pt x="1179498" y="72541"/>
                  <a:pt x="1180611" y="72869"/>
                </a:cubicBezTo>
                <a:cubicBezTo>
                  <a:pt x="1182458" y="73449"/>
                  <a:pt x="1184351" y="74685"/>
                  <a:pt x="1186232" y="76520"/>
                </a:cubicBezTo>
                <a:cubicBezTo>
                  <a:pt x="1188108" y="78387"/>
                  <a:pt x="1189850" y="80532"/>
                  <a:pt x="1191432" y="82947"/>
                </a:cubicBezTo>
                <a:cubicBezTo>
                  <a:pt x="1193024" y="85381"/>
                  <a:pt x="1194305" y="87885"/>
                  <a:pt x="1195269" y="90515"/>
                </a:cubicBezTo>
                <a:cubicBezTo>
                  <a:pt x="1196268" y="93095"/>
                  <a:pt x="1196746" y="95472"/>
                  <a:pt x="1196746" y="97636"/>
                </a:cubicBezTo>
                <a:lnTo>
                  <a:pt x="1196746" y="131263"/>
                </a:lnTo>
                <a:cubicBezTo>
                  <a:pt x="1196216" y="131522"/>
                  <a:pt x="1195638" y="131900"/>
                  <a:pt x="1194969" y="132481"/>
                </a:cubicBezTo>
                <a:cubicBezTo>
                  <a:pt x="1194305" y="133080"/>
                  <a:pt x="1193590" y="133629"/>
                  <a:pt x="1192828" y="134190"/>
                </a:cubicBezTo>
                <a:cubicBezTo>
                  <a:pt x="1192049" y="134732"/>
                  <a:pt x="1191316" y="135224"/>
                  <a:pt x="1190635" y="135621"/>
                </a:cubicBezTo>
                <a:cubicBezTo>
                  <a:pt x="1189937" y="136044"/>
                  <a:pt x="1189354" y="136227"/>
                  <a:pt x="1188887" y="136227"/>
                </a:cubicBezTo>
                <a:lnTo>
                  <a:pt x="1079895" y="136227"/>
                </a:lnTo>
                <a:cubicBezTo>
                  <a:pt x="1078037" y="136227"/>
                  <a:pt x="1076640" y="135609"/>
                  <a:pt x="1075676" y="134354"/>
                </a:cubicBezTo>
                <a:cubicBezTo>
                  <a:pt x="1074713" y="133118"/>
                  <a:pt x="1073530" y="132083"/>
                  <a:pt x="1072104" y="131263"/>
                </a:cubicBezTo>
                <a:lnTo>
                  <a:pt x="1072104" y="97636"/>
                </a:lnTo>
                <a:cubicBezTo>
                  <a:pt x="1072104" y="95472"/>
                  <a:pt x="1072583" y="93095"/>
                  <a:pt x="1073564" y="90515"/>
                </a:cubicBezTo>
                <a:cubicBezTo>
                  <a:pt x="1074563" y="87885"/>
                  <a:pt x="1075826" y="85413"/>
                  <a:pt x="1077384" y="83035"/>
                </a:cubicBezTo>
                <a:cubicBezTo>
                  <a:pt x="1078948" y="80658"/>
                  <a:pt x="1080674" y="78513"/>
                  <a:pt x="1082590" y="76590"/>
                </a:cubicBezTo>
                <a:cubicBezTo>
                  <a:pt x="1084482" y="74704"/>
                  <a:pt x="1086375" y="73430"/>
                  <a:pt x="1088239" y="72850"/>
                </a:cubicBezTo>
                <a:cubicBezTo>
                  <a:pt x="1089186" y="72522"/>
                  <a:pt x="1090928" y="72125"/>
                  <a:pt x="1093473" y="71689"/>
                </a:cubicBezTo>
                <a:cubicBezTo>
                  <a:pt x="1096012" y="71248"/>
                  <a:pt x="1098742" y="70832"/>
                  <a:pt x="1101633" y="70415"/>
                </a:cubicBezTo>
                <a:cubicBezTo>
                  <a:pt x="1104524" y="70018"/>
                  <a:pt x="1107283" y="69633"/>
                  <a:pt x="1109937" y="69312"/>
                </a:cubicBezTo>
                <a:cubicBezTo>
                  <a:pt x="1112580" y="68946"/>
                  <a:pt x="1114623" y="68675"/>
                  <a:pt x="1116054" y="68416"/>
                </a:cubicBezTo>
                <a:cubicBezTo>
                  <a:pt x="1111184" y="65004"/>
                  <a:pt x="1107381" y="60558"/>
                  <a:pt x="1104570" y="55090"/>
                </a:cubicBezTo>
                <a:cubicBezTo>
                  <a:pt x="1101777" y="49609"/>
                  <a:pt x="1100398" y="43649"/>
                  <a:pt x="1100398" y="37204"/>
                </a:cubicBezTo>
                <a:cubicBezTo>
                  <a:pt x="1100398" y="32120"/>
                  <a:pt x="1101298" y="27308"/>
                  <a:pt x="1103093" y="22824"/>
                </a:cubicBezTo>
                <a:cubicBezTo>
                  <a:pt x="1104888" y="18340"/>
                  <a:pt x="1107329" y="14398"/>
                  <a:pt x="1110370" y="10999"/>
                </a:cubicBezTo>
                <a:cubicBezTo>
                  <a:pt x="1113429" y="7625"/>
                  <a:pt x="1116983" y="4938"/>
                  <a:pt x="1121104" y="2977"/>
                </a:cubicBezTo>
                <a:cubicBezTo>
                  <a:pt x="1125212" y="996"/>
                  <a:pt x="1129598" y="0"/>
                  <a:pt x="11342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7" name="任意多边形 276"/>
          <p:cNvSpPr/>
          <p:nvPr/>
        </p:nvSpPr>
        <p:spPr bwMode="auto">
          <a:xfrm>
            <a:off x="2493169" y="1853727"/>
            <a:ext cx="1581150" cy="1908175"/>
          </a:xfrm>
          <a:custGeom>
            <a:avLst/>
            <a:gdLst>
              <a:gd name="T0" fmla="*/ 677411 w 1581592"/>
              <a:gd name="T1" fmla="*/ 1872219 h 1909210"/>
              <a:gd name="T2" fmla="*/ 589965 w 1581592"/>
              <a:gd name="T3" fmla="*/ 1865752 h 1909210"/>
              <a:gd name="T4" fmla="*/ 861619 w 1581592"/>
              <a:gd name="T5" fmla="*/ 1763019 h 1909210"/>
              <a:gd name="T6" fmla="*/ 797221 w 1581592"/>
              <a:gd name="T7" fmla="*/ 1839138 h 1909210"/>
              <a:gd name="T8" fmla="*/ 895662 w 1581592"/>
              <a:gd name="T9" fmla="*/ 1610687 h 1909210"/>
              <a:gd name="T10" fmla="*/ 857550 w 1581592"/>
              <a:gd name="T11" fmla="*/ 1667333 h 1909210"/>
              <a:gd name="T12" fmla="*/ 880454 w 1581592"/>
              <a:gd name="T13" fmla="*/ 1527393 h 1909210"/>
              <a:gd name="T14" fmla="*/ 975792 w 1581592"/>
              <a:gd name="T15" fmla="*/ 1520146 h 1909210"/>
              <a:gd name="T16" fmla="*/ 700690 w 1581592"/>
              <a:gd name="T17" fmla="*/ 1424717 h 1909210"/>
              <a:gd name="T18" fmla="*/ 688853 w 1581592"/>
              <a:gd name="T19" fmla="*/ 1509338 h 1909210"/>
              <a:gd name="T20" fmla="*/ 586655 w 1581592"/>
              <a:gd name="T21" fmla="*/ 1356763 h 1909210"/>
              <a:gd name="T22" fmla="*/ 643789 w 1581592"/>
              <a:gd name="T23" fmla="*/ 1343821 h 1909210"/>
              <a:gd name="T24" fmla="*/ 959891 w 1581592"/>
              <a:gd name="T25" fmla="*/ 1249878 h 1909210"/>
              <a:gd name="T26" fmla="*/ 894412 w 1581592"/>
              <a:gd name="T27" fmla="*/ 1201105 h 1909210"/>
              <a:gd name="T28" fmla="*/ 761975 w 1581592"/>
              <a:gd name="T29" fmla="*/ 1218737 h 1909210"/>
              <a:gd name="T30" fmla="*/ 1210638 w 1581592"/>
              <a:gd name="T31" fmla="*/ 1168937 h 1909210"/>
              <a:gd name="T32" fmla="*/ 1116021 w 1581592"/>
              <a:gd name="T33" fmla="*/ 1195684 h 1909210"/>
              <a:gd name="T34" fmla="*/ 1439842 w 1581592"/>
              <a:gd name="T35" fmla="*/ 1151173 h 1909210"/>
              <a:gd name="T36" fmla="*/ 944051 w 1581592"/>
              <a:gd name="T37" fmla="*/ 1027919 h 1909210"/>
              <a:gd name="T38" fmla="*/ 896219 w 1581592"/>
              <a:gd name="T39" fmla="*/ 1072806 h 1909210"/>
              <a:gd name="T40" fmla="*/ 994347 w 1581592"/>
              <a:gd name="T41" fmla="*/ 932472 h 1909210"/>
              <a:gd name="T42" fmla="*/ 970645 w 1581592"/>
              <a:gd name="T43" fmla="*/ 925603 h 1909210"/>
              <a:gd name="T44" fmla="*/ 1277918 w 1581592"/>
              <a:gd name="T45" fmla="*/ 1019778 h 1909210"/>
              <a:gd name="T46" fmla="*/ 1519852 w 1581592"/>
              <a:gd name="T47" fmla="*/ 909855 h 1909210"/>
              <a:gd name="T48" fmla="*/ 1472582 w 1581592"/>
              <a:gd name="T49" fmla="*/ 874644 h 1909210"/>
              <a:gd name="T50" fmla="*/ 1075902 w 1581592"/>
              <a:gd name="T51" fmla="*/ 699013 h 1909210"/>
              <a:gd name="T52" fmla="*/ 1032748 w 1581592"/>
              <a:gd name="T53" fmla="*/ 675418 h 1909210"/>
              <a:gd name="T54" fmla="*/ 1168723 w 1581592"/>
              <a:gd name="T55" fmla="*/ 746241 h 1909210"/>
              <a:gd name="T56" fmla="*/ 1525200 w 1581592"/>
              <a:gd name="T57" fmla="*/ 634450 h 1909210"/>
              <a:gd name="T58" fmla="*/ 1410415 w 1581592"/>
              <a:gd name="T59" fmla="*/ 698470 h 1909210"/>
              <a:gd name="T60" fmla="*/ 1381350 w 1581592"/>
              <a:gd name="T61" fmla="*/ 603527 h 1909210"/>
              <a:gd name="T62" fmla="*/ 287788 w 1581592"/>
              <a:gd name="T63" fmla="*/ 514136 h 1909210"/>
              <a:gd name="T64" fmla="*/ 244101 w 1581592"/>
              <a:gd name="T65" fmla="*/ 565814 h 1909210"/>
              <a:gd name="T66" fmla="*/ 184771 w 1581592"/>
              <a:gd name="T67" fmla="*/ 514723 h 1909210"/>
              <a:gd name="T68" fmla="*/ 155517 w 1581592"/>
              <a:gd name="T69" fmla="*/ 478748 h 1909210"/>
              <a:gd name="T70" fmla="*/ 529774 w 1581592"/>
              <a:gd name="T71" fmla="*/ 501092 h 1909210"/>
              <a:gd name="T72" fmla="*/ 1348267 w 1581592"/>
              <a:gd name="T73" fmla="*/ 509207 h 1909210"/>
              <a:gd name="T74" fmla="*/ 1274301 w 1581592"/>
              <a:gd name="T75" fmla="*/ 502640 h 1909210"/>
              <a:gd name="T76" fmla="*/ 385584 w 1581592"/>
              <a:gd name="T77" fmla="*/ 429387 h 1909210"/>
              <a:gd name="T78" fmla="*/ 361882 w 1581592"/>
              <a:gd name="T79" fmla="*/ 422518 h 1909210"/>
              <a:gd name="T80" fmla="*/ 770898 w 1581592"/>
              <a:gd name="T81" fmla="*/ 425576 h 1909210"/>
              <a:gd name="T82" fmla="*/ 705880 w 1581592"/>
              <a:gd name="T83" fmla="*/ 349086 h 1909210"/>
              <a:gd name="T84" fmla="*/ 1090871 w 1581592"/>
              <a:gd name="T85" fmla="*/ 374470 h 1909210"/>
              <a:gd name="T86" fmla="*/ 366523 w 1581592"/>
              <a:gd name="T87" fmla="*/ 290221 h 1909210"/>
              <a:gd name="T88" fmla="*/ 334634 w 1581592"/>
              <a:gd name="T89" fmla="*/ 321460 h 1909210"/>
              <a:gd name="T90" fmla="*/ 1435914 w 1581592"/>
              <a:gd name="T91" fmla="*/ 330966 h 1909210"/>
              <a:gd name="T92" fmla="*/ 662004 w 1581592"/>
              <a:gd name="T93" fmla="*/ 290292 h 1909210"/>
              <a:gd name="T94" fmla="*/ 618960 w 1581592"/>
              <a:gd name="T95" fmla="*/ 314039 h 1909210"/>
              <a:gd name="T96" fmla="*/ 511648 w 1581592"/>
              <a:gd name="T97" fmla="*/ 312020 h 1909210"/>
              <a:gd name="T98" fmla="*/ 55586 w 1581592"/>
              <a:gd name="T99" fmla="*/ 247277 h 1909210"/>
              <a:gd name="T100" fmla="*/ 11900 w 1581592"/>
              <a:gd name="T101" fmla="*/ 298955 h 1909210"/>
              <a:gd name="T102" fmla="*/ 292385 w 1581592"/>
              <a:gd name="T103" fmla="*/ 337951 h 1909210"/>
              <a:gd name="T104" fmla="*/ 175365 w 1581592"/>
              <a:gd name="T105" fmla="*/ 198592 h 1909210"/>
              <a:gd name="T106" fmla="*/ 1043600 w 1581592"/>
              <a:gd name="T107" fmla="*/ 254836 h 1909210"/>
              <a:gd name="T108" fmla="*/ 1281731 w 1581592"/>
              <a:gd name="T109" fmla="*/ 215760 h 1909210"/>
              <a:gd name="T110" fmla="*/ 1217798 w 1581592"/>
              <a:gd name="T111" fmla="*/ 180768 h 1909210"/>
              <a:gd name="T112" fmla="*/ 759392 w 1581592"/>
              <a:gd name="T113" fmla="*/ 145012 h 1909210"/>
              <a:gd name="T114" fmla="*/ 702899 w 1581592"/>
              <a:gd name="T115" fmla="*/ 61269 h 1909210"/>
              <a:gd name="T116" fmla="*/ 463530 w 1581592"/>
              <a:gd name="T117" fmla="*/ 104982 h 1909210"/>
              <a:gd name="T118" fmla="*/ 1059135 w 1581592"/>
              <a:gd name="T119" fmla="*/ 106429 h 1909210"/>
              <a:gd name="T120" fmla="*/ 632882 w 1581592"/>
              <a:gd name="T121" fmla="*/ 19232 h 1909210"/>
              <a:gd name="T122" fmla="*/ 603757 w 1581592"/>
              <a:gd name="T123" fmla="*/ 55197 h 1909210"/>
              <a:gd name="T124" fmla="*/ 884545 w 1581592"/>
              <a:gd name="T125" fmla="*/ 97082 h 190921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81592" h="1909210">
                <a:moveTo>
                  <a:pt x="705575" y="1830886"/>
                </a:moveTo>
                <a:cubicBezTo>
                  <a:pt x="707871" y="1830886"/>
                  <a:pt x="710045" y="1831394"/>
                  <a:pt x="712071" y="1832404"/>
                </a:cubicBezTo>
                <a:cubicBezTo>
                  <a:pt x="714106" y="1833405"/>
                  <a:pt x="715888" y="1834775"/>
                  <a:pt x="717409" y="1836496"/>
                </a:cubicBezTo>
                <a:cubicBezTo>
                  <a:pt x="718936" y="1838229"/>
                  <a:pt x="720131" y="1840240"/>
                  <a:pt x="721005" y="1842527"/>
                </a:cubicBezTo>
                <a:cubicBezTo>
                  <a:pt x="721871" y="1844813"/>
                  <a:pt x="722314" y="1847268"/>
                  <a:pt x="722314" y="1849860"/>
                </a:cubicBezTo>
                <a:cubicBezTo>
                  <a:pt x="722314" y="1853093"/>
                  <a:pt x="721635" y="1856113"/>
                  <a:pt x="720279" y="1858937"/>
                </a:cubicBezTo>
                <a:cubicBezTo>
                  <a:pt x="718962" y="1861761"/>
                  <a:pt x="717083" y="1864048"/>
                  <a:pt x="714679" y="1865788"/>
                </a:cubicBezTo>
                <a:cubicBezTo>
                  <a:pt x="715391" y="1865917"/>
                  <a:pt x="716388" y="1866058"/>
                  <a:pt x="717696" y="1866242"/>
                </a:cubicBezTo>
                <a:cubicBezTo>
                  <a:pt x="718993" y="1866409"/>
                  <a:pt x="720350" y="1866605"/>
                  <a:pt x="721766" y="1866808"/>
                </a:cubicBezTo>
                <a:cubicBezTo>
                  <a:pt x="723171" y="1867020"/>
                  <a:pt x="724487" y="1867232"/>
                  <a:pt x="725714" y="1867454"/>
                </a:cubicBezTo>
                <a:cubicBezTo>
                  <a:pt x="726931" y="1867679"/>
                  <a:pt x="727819" y="1867882"/>
                  <a:pt x="728367" y="1868049"/>
                </a:cubicBezTo>
                <a:cubicBezTo>
                  <a:pt x="729275" y="1868345"/>
                  <a:pt x="730206" y="1868976"/>
                  <a:pt x="731131" y="1869912"/>
                </a:cubicBezTo>
                <a:cubicBezTo>
                  <a:pt x="732054" y="1870864"/>
                  <a:pt x="732911" y="1871957"/>
                  <a:pt x="733688" y="1873189"/>
                </a:cubicBezTo>
                <a:cubicBezTo>
                  <a:pt x="734472" y="1874431"/>
                  <a:pt x="735102" y="1875708"/>
                  <a:pt x="735576" y="1877049"/>
                </a:cubicBezTo>
                <a:cubicBezTo>
                  <a:pt x="736067" y="1878365"/>
                  <a:pt x="736305" y="1879577"/>
                  <a:pt x="736305" y="1880680"/>
                </a:cubicBezTo>
                <a:lnTo>
                  <a:pt x="736305" y="1897831"/>
                </a:lnTo>
                <a:cubicBezTo>
                  <a:pt x="736041" y="1897963"/>
                  <a:pt x="735757" y="1898156"/>
                  <a:pt x="735428" y="1898452"/>
                </a:cubicBezTo>
                <a:cubicBezTo>
                  <a:pt x="735102" y="1898757"/>
                  <a:pt x="734750" y="1899037"/>
                  <a:pt x="734375" y="1899323"/>
                </a:cubicBezTo>
                <a:cubicBezTo>
                  <a:pt x="733992" y="1899600"/>
                  <a:pt x="733632" y="1899851"/>
                  <a:pt x="733297" y="1900053"/>
                </a:cubicBezTo>
                <a:cubicBezTo>
                  <a:pt x="732953" y="1900269"/>
                  <a:pt x="732667" y="1900359"/>
                  <a:pt x="732437" y="1900359"/>
                </a:cubicBezTo>
                <a:lnTo>
                  <a:pt x="678835" y="1900359"/>
                </a:lnTo>
                <a:cubicBezTo>
                  <a:pt x="677921" y="1900359"/>
                  <a:pt x="677234" y="1900047"/>
                  <a:pt x="676760" y="1899407"/>
                </a:cubicBezTo>
                <a:cubicBezTo>
                  <a:pt x="676286" y="1898776"/>
                  <a:pt x="675704" y="1898249"/>
                  <a:pt x="675003" y="1897831"/>
                </a:cubicBezTo>
                <a:lnTo>
                  <a:pt x="675003" y="1880680"/>
                </a:lnTo>
                <a:cubicBezTo>
                  <a:pt x="675003" y="1879577"/>
                  <a:pt x="675239" y="1878365"/>
                  <a:pt x="675721" y="1877049"/>
                </a:cubicBezTo>
                <a:cubicBezTo>
                  <a:pt x="676212" y="1875708"/>
                  <a:pt x="676834" y="1874447"/>
                  <a:pt x="677600" y="1873234"/>
                </a:cubicBezTo>
                <a:cubicBezTo>
                  <a:pt x="678369" y="1872022"/>
                  <a:pt x="679218" y="1870928"/>
                  <a:pt x="680160" y="1869947"/>
                </a:cubicBezTo>
                <a:cubicBezTo>
                  <a:pt x="681091" y="1868985"/>
                  <a:pt x="682022" y="1868336"/>
                  <a:pt x="682938" y="1868040"/>
                </a:cubicBezTo>
                <a:cubicBezTo>
                  <a:pt x="683404" y="1867872"/>
                  <a:pt x="684261" y="1867670"/>
                  <a:pt x="685512" y="1867448"/>
                </a:cubicBezTo>
                <a:cubicBezTo>
                  <a:pt x="686761" y="1867223"/>
                  <a:pt x="688104" y="1867010"/>
                  <a:pt x="689525" y="1866798"/>
                </a:cubicBezTo>
                <a:cubicBezTo>
                  <a:pt x="690947" y="1866596"/>
                  <a:pt x="692304" y="1866399"/>
                  <a:pt x="693609" y="1866235"/>
                </a:cubicBezTo>
                <a:cubicBezTo>
                  <a:pt x="694909" y="1866049"/>
                  <a:pt x="695914" y="1865910"/>
                  <a:pt x="696618" y="1865779"/>
                </a:cubicBezTo>
                <a:cubicBezTo>
                  <a:pt x="694222" y="1864038"/>
                  <a:pt x="692352" y="1861771"/>
                  <a:pt x="690970" y="1858982"/>
                </a:cubicBezTo>
                <a:cubicBezTo>
                  <a:pt x="689596" y="1856187"/>
                  <a:pt x="688918" y="1853147"/>
                  <a:pt x="688918" y="1849860"/>
                </a:cubicBezTo>
                <a:cubicBezTo>
                  <a:pt x="688918" y="1847268"/>
                  <a:pt x="689361" y="1844813"/>
                  <a:pt x="690243" y="1842527"/>
                </a:cubicBezTo>
                <a:cubicBezTo>
                  <a:pt x="691126" y="1840240"/>
                  <a:pt x="692327" y="1838229"/>
                  <a:pt x="693822" y="1836496"/>
                </a:cubicBezTo>
                <a:cubicBezTo>
                  <a:pt x="695326" y="1834775"/>
                  <a:pt x="697075" y="1833405"/>
                  <a:pt x="699104" y="1832404"/>
                </a:cubicBezTo>
                <a:cubicBezTo>
                  <a:pt x="701122" y="1831394"/>
                  <a:pt x="703279" y="1830886"/>
                  <a:pt x="705575" y="1830886"/>
                </a:cubicBezTo>
                <a:close/>
                <a:moveTo>
                  <a:pt x="545128" y="1800235"/>
                </a:moveTo>
                <a:cubicBezTo>
                  <a:pt x="548572" y="1800235"/>
                  <a:pt x="551833" y="1800967"/>
                  <a:pt x="554873" y="1802423"/>
                </a:cubicBezTo>
                <a:cubicBezTo>
                  <a:pt x="557925" y="1803864"/>
                  <a:pt x="560598" y="1805839"/>
                  <a:pt x="562880" y="1808319"/>
                </a:cubicBezTo>
                <a:cubicBezTo>
                  <a:pt x="565171" y="1810818"/>
                  <a:pt x="566963" y="1813715"/>
                  <a:pt x="568274" y="1817011"/>
                </a:cubicBezTo>
                <a:cubicBezTo>
                  <a:pt x="569572" y="1820307"/>
                  <a:pt x="570236" y="1823844"/>
                  <a:pt x="570236" y="1827580"/>
                </a:cubicBezTo>
                <a:cubicBezTo>
                  <a:pt x="570236" y="1832239"/>
                  <a:pt x="569219" y="1836591"/>
                  <a:pt x="567184" y="1840661"/>
                </a:cubicBezTo>
                <a:cubicBezTo>
                  <a:pt x="565209" y="1844731"/>
                  <a:pt x="562391" y="1848027"/>
                  <a:pt x="558785" y="1850535"/>
                </a:cubicBezTo>
                <a:cubicBezTo>
                  <a:pt x="559853" y="1850720"/>
                  <a:pt x="561348" y="1850924"/>
                  <a:pt x="563310" y="1851189"/>
                </a:cubicBezTo>
                <a:cubicBezTo>
                  <a:pt x="565256" y="1851430"/>
                  <a:pt x="567291" y="1851712"/>
                  <a:pt x="569415" y="1852004"/>
                </a:cubicBezTo>
                <a:cubicBezTo>
                  <a:pt x="571522" y="1852310"/>
                  <a:pt x="573497" y="1852616"/>
                  <a:pt x="575336" y="1852936"/>
                </a:cubicBezTo>
                <a:cubicBezTo>
                  <a:pt x="577163" y="1853261"/>
                  <a:pt x="578495" y="1853553"/>
                  <a:pt x="579317" y="1853794"/>
                </a:cubicBezTo>
                <a:cubicBezTo>
                  <a:pt x="580679" y="1854220"/>
                  <a:pt x="582075" y="1855129"/>
                  <a:pt x="583463" y="1856478"/>
                </a:cubicBezTo>
                <a:cubicBezTo>
                  <a:pt x="584847" y="1857850"/>
                  <a:pt x="586132" y="1859426"/>
                  <a:pt x="587299" y="1861201"/>
                </a:cubicBezTo>
                <a:cubicBezTo>
                  <a:pt x="588474" y="1862991"/>
                  <a:pt x="589419" y="1864831"/>
                  <a:pt x="590130" y="1866764"/>
                </a:cubicBezTo>
                <a:cubicBezTo>
                  <a:pt x="590866" y="1868660"/>
                  <a:pt x="591224" y="1870407"/>
                  <a:pt x="591224" y="1871997"/>
                </a:cubicBezTo>
                <a:lnTo>
                  <a:pt x="591224" y="1896714"/>
                </a:lnTo>
                <a:cubicBezTo>
                  <a:pt x="590828" y="1896904"/>
                  <a:pt x="590402" y="1897182"/>
                  <a:pt x="589908" y="1897609"/>
                </a:cubicBezTo>
                <a:cubicBezTo>
                  <a:pt x="589419" y="1898049"/>
                  <a:pt x="588891" y="1898452"/>
                  <a:pt x="588329" y="1898865"/>
                </a:cubicBezTo>
                <a:cubicBezTo>
                  <a:pt x="587754" y="1899264"/>
                  <a:pt x="587214" y="1899625"/>
                  <a:pt x="586711" y="1899917"/>
                </a:cubicBezTo>
                <a:cubicBezTo>
                  <a:pt x="586196" y="1900228"/>
                  <a:pt x="585766" y="1900362"/>
                  <a:pt x="585421" y="1900362"/>
                </a:cubicBezTo>
                <a:lnTo>
                  <a:pt x="505018" y="1900362"/>
                </a:lnTo>
                <a:cubicBezTo>
                  <a:pt x="503647" y="1900362"/>
                  <a:pt x="502617" y="1899908"/>
                  <a:pt x="501906" y="1898985"/>
                </a:cubicBezTo>
                <a:cubicBezTo>
                  <a:pt x="501195" y="1898077"/>
                  <a:pt x="500322" y="1897317"/>
                  <a:pt x="499271" y="1896714"/>
                </a:cubicBezTo>
                <a:lnTo>
                  <a:pt x="499271" y="1871997"/>
                </a:lnTo>
                <a:cubicBezTo>
                  <a:pt x="499271" y="1870407"/>
                  <a:pt x="499624" y="1868660"/>
                  <a:pt x="500348" y="1866764"/>
                </a:cubicBezTo>
                <a:cubicBezTo>
                  <a:pt x="501084" y="1864831"/>
                  <a:pt x="502017" y="1863014"/>
                  <a:pt x="503166" y="1861266"/>
                </a:cubicBezTo>
                <a:cubicBezTo>
                  <a:pt x="504320" y="1859519"/>
                  <a:pt x="505593" y="1857943"/>
                  <a:pt x="507006" y="1856529"/>
                </a:cubicBezTo>
                <a:cubicBezTo>
                  <a:pt x="508402" y="1855143"/>
                  <a:pt x="509799" y="1854206"/>
                  <a:pt x="511174" y="1853780"/>
                </a:cubicBezTo>
                <a:cubicBezTo>
                  <a:pt x="511872" y="1853539"/>
                  <a:pt x="513157" y="1853247"/>
                  <a:pt x="515035" y="1852927"/>
                </a:cubicBezTo>
                <a:cubicBezTo>
                  <a:pt x="516908" y="1852602"/>
                  <a:pt x="518922" y="1852297"/>
                  <a:pt x="521054" y="1851991"/>
                </a:cubicBezTo>
                <a:cubicBezTo>
                  <a:pt x="523187" y="1851699"/>
                  <a:pt x="525222" y="1851416"/>
                  <a:pt x="527180" y="1851179"/>
                </a:cubicBezTo>
                <a:cubicBezTo>
                  <a:pt x="529130" y="1850911"/>
                  <a:pt x="530637" y="1850711"/>
                  <a:pt x="531693" y="1850521"/>
                </a:cubicBezTo>
                <a:cubicBezTo>
                  <a:pt x="528100" y="1848013"/>
                  <a:pt x="525294" y="1844745"/>
                  <a:pt x="523221" y="1840726"/>
                </a:cubicBezTo>
                <a:cubicBezTo>
                  <a:pt x="521161" y="1836698"/>
                  <a:pt x="520143" y="1832317"/>
                  <a:pt x="520143" y="1827580"/>
                </a:cubicBezTo>
                <a:cubicBezTo>
                  <a:pt x="520143" y="1823844"/>
                  <a:pt x="520807" y="1820307"/>
                  <a:pt x="522131" y="1817011"/>
                </a:cubicBezTo>
                <a:cubicBezTo>
                  <a:pt x="523455" y="1813715"/>
                  <a:pt x="525256" y="1810818"/>
                  <a:pt x="527500" y="1808319"/>
                </a:cubicBezTo>
                <a:cubicBezTo>
                  <a:pt x="529756" y="1805839"/>
                  <a:pt x="532378" y="1803864"/>
                  <a:pt x="535422" y="1802423"/>
                </a:cubicBezTo>
                <a:cubicBezTo>
                  <a:pt x="538449" y="1800967"/>
                  <a:pt x="541684" y="1800235"/>
                  <a:pt x="545128" y="1800235"/>
                </a:cubicBezTo>
                <a:close/>
                <a:moveTo>
                  <a:pt x="847495" y="1760730"/>
                </a:moveTo>
                <a:cubicBezTo>
                  <a:pt x="852572" y="1760730"/>
                  <a:pt x="857379" y="1761816"/>
                  <a:pt x="861860" y="1763975"/>
                </a:cubicBezTo>
                <a:cubicBezTo>
                  <a:pt x="866359" y="1766113"/>
                  <a:pt x="870300" y="1769041"/>
                  <a:pt x="873663" y="1772719"/>
                </a:cubicBezTo>
                <a:cubicBezTo>
                  <a:pt x="877039" y="1776424"/>
                  <a:pt x="879681" y="1780721"/>
                  <a:pt x="881614" y="1785608"/>
                </a:cubicBezTo>
                <a:cubicBezTo>
                  <a:pt x="883528" y="1790496"/>
                  <a:pt x="884507" y="1795741"/>
                  <a:pt x="884507" y="1801282"/>
                </a:cubicBezTo>
                <a:cubicBezTo>
                  <a:pt x="884507" y="1808191"/>
                  <a:pt x="883007" y="1814639"/>
                  <a:pt x="880008" y="1820681"/>
                </a:cubicBezTo>
                <a:cubicBezTo>
                  <a:pt x="877096" y="1826717"/>
                  <a:pt x="872942" y="1831605"/>
                  <a:pt x="867627" y="1835324"/>
                </a:cubicBezTo>
                <a:cubicBezTo>
                  <a:pt x="869202" y="1835599"/>
                  <a:pt x="871404" y="1835902"/>
                  <a:pt x="874297" y="1836294"/>
                </a:cubicBezTo>
                <a:cubicBezTo>
                  <a:pt x="877165" y="1836651"/>
                  <a:pt x="880165" y="1837070"/>
                  <a:pt x="883296" y="1837503"/>
                </a:cubicBezTo>
                <a:cubicBezTo>
                  <a:pt x="886402" y="1837957"/>
                  <a:pt x="889314" y="1838411"/>
                  <a:pt x="892025" y="1838885"/>
                </a:cubicBezTo>
                <a:cubicBezTo>
                  <a:pt x="894717" y="1839366"/>
                  <a:pt x="896681" y="1839799"/>
                  <a:pt x="897892" y="1840157"/>
                </a:cubicBezTo>
                <a:cubicBezTo>
                  <a:pt x="899900" y="1840789"/>
                  <a:pt x="901959" y="1842137"/>
                  <a:pt x="904004" y="1844137"/>
                </a:cubicBezTo>
                <a:cubicBezTo>
                  <a:pt x="906044" y="1846172"/>
                  <a:pt x="907939" y="1848509"/>
                  <a:pt x="909658" y="1851142"/>
                </a:cubicBezTo>
                <a:cubicBezTo>
                  <a:pt x="911390" y="1853796"/>
                  <a:pt x="912783" y="1856525"/>
                  <a:pt x="913831" y="1859391"/>
                </a:cubicBezTo>
                <a:cubicBezTo>
                  <a:pt x="914917" y="1862203"/>
                  <a:pt x="915444" y="1864795"/>
                  <a:pt x="915444" y="1867153"/>
                </a:cubicBezTo>
                <a:lnTo>
                  <a:pt x="915444" y="1903807"/>
                </a:lnTo>
                <a:cubicBezTo>
                  <a:pt x="914861" y="1904089"/>
                  <a:pt x="914233" y="1904501"/>
                  <a:pt x="913505" y="1905134"/>
                </a:cubicBezTo>
                <a:cubicBezTo>
                  <a:pt x="912783" y="1905787"/>
                  <a:pt x="912005" y="1906385"/>
                  <a:pt x="911177" y="1906997"/>
                </a:cubicBezTo>
                <a:cubicBezTo>
                  <a:pt x="910330" y="1907588"/>
                  <a:pt x="909533" y="1908124"/>
                  <a:pt x="908792" y="1908557"/>
                </a:cubicBezTo>
                <a:cubicBezTo>
                  <a:pt x="908033" y="1909018"/>
                  <a:pt x="907399" y="1909210"/>
                  <a:pt x="906891" y="1909210"/>
                </a:cubicBezTo>
                <a:lnTo>
                  <a:pt x="788370" y="1909210"/>
                </a:lnTo>
                <a:cubicBezTo>
                  <a:pt x="786349" y="1909210"/>
                  <a:pt x="784830" y="1908543"/>
                  <a:pt x="783783" y="1907175"/>
                </a:cubicBezTo>
                <a:cubicBezTo>
                  <a:pt x="782735" y="1905828"/>
                  <a:pt x="781448" y="1904701"/>
                  <a:pt x="779898" y="1903807"/>
                </a:cubicBezTo>
                <a:lnTo>
                  <a:pt x="779898" y="1867153"/>
                </a:lnTo>
                <a:cubicBezTo>
                  <a:pt x="779898" y="1864795"/>
                  <a:pt x="780419" y="1862203"/>
                  <a:pt x="781486" y="1859391"/>
                </a:cubicBezTo>
                <a:cubicBezTo>
                  <a:pt x="782571" y="1856525"/>
                  <a:pt x="783946" y="1853830"/>
                  <a:pt x="785640" y="1851238"/>
                </a:cubicBezTo>
                <a:cubicBezTo>
                  <a:pt x="787341" y="1848647"/>
                  <a:pt x="789217" y="1846310"/>
                  <a:pt x="791300" y="1844213"/>
                </a:cubicBezTo>
                <a:cubicBezTo>
                  <a:pt x="793359" y="1842157"/>
                  <a:pt x="795417" y="1840769"/>
                  <a:pt x="797444" y="1840136"/>
                </a:cubicBezTo>
                <a:cubicBezTo>
                  <a:pt x="798473" y="1839779"/>
                  <a:pt x="800368" y="1839346"/>
                  <a:pt x="803135" y="1838871"/>
                </a:cubicBezTo>
                <a:cubicBezTo>
                  <a:pt x="805897" y="1838390"/>
                  <a:pt x="808865" y="1837936"/>
                  <a:pt x="812009" y="1837483"/>
                </a:cubicBezTo>
                <a:cubicBezTo>
                  <a:pt x="815153" y="1837050"/>
                  <a:pt x="818152" y="1836630"/>
                  <a:pt x="821039" y="1836280"/>
                </a:cubicBezTo>
                <a:cubicBezTo>
                  <a:pt x="823913" y="1835881"/>
                  <a:pt x="826134" y="1835585"/>
                  <a:pt x="827691" y="1835304"/>
                </a:cubicBezTo>
                <a:cubicBezTo>
                  <a:pt x="822394" y="1831585"/>
                  <a:pt x="818259" y="1826738"/>
                  <a:pt x="815203" y="1820778"/>
                </a:cubicBezTo>
                <a:cubicBezTo>
                  <a:pt x="812166" y="1814804"/>
                  <a:pt x="810666" y="1808308"/>
                  <a:pt x="810666" y="1801282"/>
                </a:cubicBezTo>
                <a:cubicBezTo>
                  <a:pt x="810666" y="1795741"/>
                  <a:pt x="811645" y="1790496"/>
                  <a:pt x="813596" y="1785608"/>
                </a:cubicBezTo>
                <a:cubicBezTo>
                  <a:pt x="815548" y="1780721"/>
                  <a:pt x="818202" y="1776424"/>
                  <a:pt x="821509" y="1772719"/>
                </a:cubicBezTo>
                <a:cubicBezTo>
                  <a:pt x="824835" y="1769041"/>
                  <a:pt x="828701" y="1766113"/>
                  <a:pt x="833182" y="1763975"/>
                </a:cubicBezTo>
                <a:cubicBezTo>
                  <a:pt x="837650" y="1761816"/>
                  <a:pt x="842419" y="1760730"/>
                  <a:pt x="847495" y="1760730"/>
                </a:cubicBezTo>
                <a:close/>
                <a:moveTo>
                  <a:pt x="669554" y="1683081"/>
                </a:moveTo>
                <a:lnTo>
                  <a:pt x="737668" y="1750853"/>
                </a:lnTo>
                <a:lnTo>
                  <a:pt x="669554" y="1818626"/>
                </a:lnTo>
                <a:lnTo>
                  <a:pt x="601441" y="1750853"/>
                </a:lnTo>
                <a:lnTo>
                  <a:pt x="669554" y="1683081"/>
                </a:lnTo>
                <a:close/>
                <a:moveTo>
                  <a:pt x="542182" y="1670139"/>
                </a:moveTo>
                <a:lnTo>
                  <a:pt x="583727" y="1711688"/>
                </a:lnTo>
                <a:lnTo>
                  <a:pt x="542182" y="1753233"/>
                </a:lnTo>
                <a:lnTo>
                  <a:pt x="500633" y="1711688"/>
                </a:lnTo>
                <a:lnTo>
                  <a:pt x="542182" y="1670139"/>
                </a:lnTo>
                <a:close/>
                <a:moveTo>
                  <a:pt x="783303" y="1621779"/>
                </a:moveTo>
                <a:lnTo>
                  <a:pt x="824848" y="1663328"/>
                </a:lnTo>
                <a:lnTo>
                  <a:pt x="783303" y="1704873"/>
                </a:lnTo>
                <a:lnTo>
                  <a:pt x="741754" y="1663328"/>
                </a:lnTo>
                <a:lnTo>
                  <a:pt x="783303" y="1621779"/>
                </a:lnTo>
                <a:close/>
                <a:moveTo>
                  <a:pt x="895912" y="1611561"/>
                </a:moveTo>
                <a:cubicBezTo>
                  <a:pt x="899356" y="1611561"/>
                  <a:pt x="902617" y="1612298"/>
                  <a:pt x="905657" y="1613764"/>
                </a:cubicBezTo>
                <a:cubicBezTo>
                  <a:pt x="908709" y="1615215"/>
                  <a:pt x="911383" y="1617203"/>
                  <a:pt x="913664" y="1619700"/>
                </a:cubicBezTo>
                <a:cubicBezTo>
                  <a:pt x="915955" y="1622216"/>
                  <a:pt x="917747" y="1625133"/>
                  <a:pt x="919058" y="1628451"/>
                </a:cubicBezTo>
                <a:cubicBezTo>
                  <a:pt x="920357" y="1631769"/>
                  <a:pt x="921021" y="1635330"/>
                  <a:pt x="921021" y="1639092"/>
                </a:cubicBezTo>
                <a:cubicBezTo>
                  <a:pt x="921021" y="1643782"/>
                  <a:pt x="920003" y="1648164"/>
                  <a:pt x="917968" y="1652262"/>
                </a:cubicBezTo>
                <a:cubicBezTo>
                  <a:pt x="915993" y="1656360"/>
                  <a:pt x="913175" y="1659678"/>
                  <a:pt x="909569" y="1662203"/>
                </a:cubicBezTo>
                <a:cubicBezTo>
                  <a:pt x="910638" y="1662390"/>
                  <a:pt x="912132" y="1662595"/>
                  <a:pt x="914094" y="1662861"/>
                </a:cubicBezTo>
                <a:cubicBezTo>
                  <a:pt x="916040" y="1663104"/>
                  <a:pt x="918075" y="1663388"/>
                  <a:pt x="920199" y="1663682"/>
                </a:cubicBezTo>
                <a:cubicBezTo>
                  <a:pt x="922306" y="1663990"/>
                  <a:pt x="924282" y="1664298"/>
                  <a:pt x="926121" y="1664620"/>
                </a:cubicBezTo>
                <a:cubicBezTo>
                  <a:pt x="927947" y="1664947"/>
                  <a:pt x="929279" y="1665241"/>
                  <a:pt x="930101" y="1665484"/>
                </a:cubicBezTo>
                <a:cubicBezTo>
                  <a:pt x="931463" y="1665913"/>
                  <a:pt x="932860" y="1666828"/>
                  <a:pt x="934247" y="1668186"/>
                </a:cubicBezTo>
                <a:cubicBezTo>
                  <a:pt x="935631" y="1669567"/>
                  <a:pt x="936917" y="1671154"/>
                  <a:pt x="938083" y="1672942"/>
                </a:cubicBezTo>
                <a:cubicBezTo>
                  <a:pt x="939258" y="1674743"/>
                  <a:pt x="940203" y="1676596"/>
                  <a:pt x="940914" y="1678542"/>
                </a:cubicBezTo>
                <a:cubicBezTo>
                  <a:pt x="941651" y="1680451"/>
                  <a:pt x="942008" y="1682210"/>
                  <a:pt x="942008" y="1683811"/>
                </a:cubicBezTo>
                <a:lnTo>
                  <a:pt x="942008" y="1708696"/>
                </a:lnTo>
                <a:cubicBezTo>
                  <a:pt x="941612" y="1708887"/>
                  <a:pt x="941187" y="1709167"/>
                  <a:pt x="940693" y="1709597"/>
                </a:cubicBezTo>
                <a:cubicBezTo>
                  <a:pt x="940203" y="1710040"/>
                  <a:pt x="939675" y="1710446"/>
                  <a:pt x="939113" y="1710861"/>
                </a:cubicBezTo>
                <a:cubicBezTo>
                  <a:pt x="938539" y="1711263"/>
                  <a:pt x="937998" y="1711627"/>
                  <a:pt x="937496" y="1711921"/>
                </a:cubicBezTo>
                <a:cubicBezTo>
                  <a:pt x="936981" y="1712234"/>
                  <a:pt x="936551" y="1712369"/>
                  <a:pt x="936206" y="1712369"/>
                </a:cubicBezTo>
                <a:lnTo>
                  <a:pt x="855802" y="1712369"/>
                </a:lnTo>
                <a:cubicBezTo>
                  <a:pt x="854431" y="1712369"/>
                  <a:pt x="853401" y="1711912"/>
                  <a:pt x="852690" y="1710983"/>
                </a:cubicBezTo>
                <a:cubicBezTo>
                  <a:pt x="851979" y="1710068"/>
                  <a:pt x="851107" y="1709303"/>
                  <a:pt x="850055" y="1708696"/>
                </a:cubicBezTo>
                <a:lnTo>
                  <a:pt x="850055" y="1683811"/>
                </a:lnTo>
                <a:cubicBezTo>
                  <a:pt x="850055" y="1682210"/>
                  <a:pt x="850408" y="1680451"/>
                  <a:pt x="851132" y="1678542"/>
                </a:cubicBezTo>
                <a:cubicBezTo>
                  <a:pt x="851869" y="1676596"/>
                  <a:pt x="852801" y="1674767"/>
                  <a:pt x="853950" y="1673007"/>
                </a:cubicBezTo>
                <a:cubicBezTo>
                  <a:pt x="855104" y="1671248"/>
                  <a:pt x="856377" y="1669661"/>
                  <a:pt x="857790" y="1668237"/>
                </a:cubicBezTo>
                <a:cubicBezTo>
                  <a:pt x="859187" y="1666842"/>
                  <a:pt x="860583" y="1665899"/>
                  <a:pt x="861958" y="1665470"/>
                </a:cubicBezTo>
                <a:cubicBezTo>
                  <a:pt x="862656" y="1665227"/>
                  <a:pt x="863942" y="1664933"/>
                  <a:pt x="865819" y="1664611"/>
                </a:cubicBezTo>
                <a:cubicBezTo>
                  <a:pt x="867692" y="1664284"/>
                  <a:pt x="869706" y="1663976"/>
                  <a:pt x="871839" y="1663668"/>
                </a:cubicBezTo>
                <a:cubicBezTo>
                  <a:pt x="873971" y="1663374"/>
                  <a:pt x="876006" y="1663090"/>
                  <a:pt x="877965" y="1662852"/>
                </a:cubicBezTo>
                <a:cubicBezTo>
                  <a:pt x="879914" y="1662581"/>
                  <a:pt x="881421" y="1662380"/>
                  <a:pt x="882477" y="1662189"/>
                </a:cubicBezTo>
                <a:cubicBezTo>
                  <a:pt x="878884" y="1659664"/>
                  <a:pt x="876079" y="1656374"/>
                  <a:pt x="874005" y="1652327"/>
                </a:cubicBezTo>
                <a:cubicBezTo>
                  <a:pt x="871945" y="1648272"/>
                  <a:pt x="870928" y="1643861"/>
                  <a:pt x="870928" y="1639092"/>
                </a:cubicBezTo>
                <a:cubicBezTo>
                  <a:pt x="870928" y="1635330"/>
                  <a:pt x="871592" y="1631769"/>
                  <a:pt x="872916" y="1628451"/>
                </a:cubicBezTo>
                <a:cubicBezTo>
                  <a:pt x="874240" y="1625133"/>
                  <a:pt x="876040" y="1622216"/>
                  <a:pt x="878284" y="1619700"/>
                </a:cubicBezTo>
                <a:cubicBezTo>
                  <a:pt x="880540" y="1617203"/>
                  <a:pt x="883162" y="1615215"/>
                  <a:pt x="886206" y="1613764"/>
                </a:cubicBezTo>
                <a:cubicBezTo>
                  <a:pt x="889233" y="1612298"/>
                  <a:pt x="892468" y="1611561"/>
                  <a:pt x="895912" y="1611561"/>
                </a:cubicBezTo>
                <a:close/>
                <a:moveTo>
                  <a:pt x="816855" y="1427656"/>
                </a:moveTo>
                <a:cubicBezTo>
                  <a:pt x="821626" y="1427656"/>
                  <a:pt x="826143" y="1428682"/>
                  <a:pt x="830353" y="1430722"/>
                </a:cubicBezTo>
                <a:cubicBezTo>
                  <a:pt x="834581" y="1432742"/>
                  <a:pt x="838284" y="1435510"/>
                  <a:pt x="841445" y="1438985"/>
                </a:cubicBezTo>
                <a:cubicBezTo>
                  <a:pt x="844617" y="1442486"/>
                  <a:pt x="847100" y="1446546"/>
                  <a:pt x="848916" y="1451165"/>
                </a:cubicBezTo>
                <a:cubicBezTo>
                  <a:pt x="850715" y="1455784"/>
                  <a:pt x="851635" y="1460740"/>
                  <a:pt x="851635" y="1465976"/>
                </a:cubicBezTo>
                <a:cubicBezTo>
                  <a:pt x="851635" y="1472504"/>
                  <a:pt x="850225" y="1478604"/>
                  <a:pt x="847407" y="1484308"/>
                </a:cubicBezTo>
                <a:cubicBezTo>
                  <a:pt x="844670" y="1490011"/>
                  <a:pt x="840767" y="1494630"/>
                  <a:pt x="835772" y="1498144"/>
                </a:cubicBezTo>
                <a:cubicBezTo>
                  <a:pt x="837252" y="1498404"/>
                  <a:pt x="839322" y="1498690"/>
                  <a:pt x="842040" y="1499060"/>
                </a:cubicBezTo>
                <a:cubicBezTo>
                  <a:pt x="844735" y="1499398"/>
                  <a:pt x="847554" y="1499794"/>
                  <a:pt x="850497" y="1500203"/>
                </a:cubicBezTo>
                <a:cubicBezTo>
                  <a:pt x="853415" y="1500632"/>
                  <a:pt x="856152" y="1501061"/>
                  <a:pt x="858699" y="1501509"/>
                </a:cubicBezTo>
                <a:cubicBezTo>
                  <a:pt x="861229" y="1501964"/>
                  <a:pt x="863075" y="1502373"/>
                  <a:pt x="864213" y="1502711"/>
                </a:cubicBezTo>
                <a:cubicBezTo>
                  <a:pt x="866100" y="1503309"/>
                  <a:pt x="868034" y="1504582"/>
                  <a:pt x="869956" y="1506472"/>
                </a:cubicBezTo>
                <a:cubicBezTo>
                  <a:pt x="871873" y="1508395"/>
                  <a:pt x="873653" y="1510604"/>
                  <a:pt x="875269" y="1513092"/>
                </a:cubicBezTo>
                <a:cubicBezTo>
                  <a:pt x="876897" y="1515599"/>
                  <a:pt x="878206" y="1518178"/>
                  <a:pt x="879191" y="1520887"/>
                </a:cubicBezTo>
                <a:cubicBezTo>
                  <a:pt x="880211" y="1523544"/>
                  <a:pt x="880700" y="1525993"/>
                  <a:pt x="880700" y="1528221"/>
                </a:cubicBezTo>
                <a:lnTo>
                  <a:pt x="880700" y="1562858"/>
                </a:lnTo>
                <a:cubicBezTo>
                  <a:pt x="880158" y="1563124"/>
                  <a:pt x="879568" y="1563514"/>
                  <a:pt x="878884" y="1564111"/>
                </a:cubicBezTo>
                <a:cubicBezTo>
                  <a:pt x="878206" y="1564728"/>
                  <a:pt x="877475" y="1565294"/>
                  <a:pt x="876696" y="1565872"/>
                </a:cubicBezTo>
                <a:cubicBezTo>
                  <a:pt x="875900" y="1566430"/>
                  <a:pt x="875151" y="1566937"/>
                  <a:pt x="874455" y="1567346"/>
                </a:cubicBezTo>
                <a:cubicBezTo>
                  <a:pt x="873742" y="1567781"/>
                  <a:pt x="873146" y="1567963"/>
                  <a:pt x="872669" y="1567963"/>
                </a:cubicBezTo>
                <a:lnTo>
                  <a:pt x="761295" y="1567963"/>
                </a:lnTo>
                <a:cubicBezTo>
                  <a:pt x="759396" y="1567963"/>
                  <a:pt x="757969" y="1567333"/>
                  <a:pt x="756984" y="1566041"/>
                </a:cubicBezTo>
                <a:cubicBezTo>
                  <a:pt x="756000" y="1564767"/>
                  <a:pt x="754791" y="1563702"/>
                  <a:pt x="753334" y="1562858"/>
                </a:cubicBezTo>
                <a:lnTo>
                  <a:pt x="753334" y="1528221"/>
                </a:lnTo>
                <a:cubicBezTo>
                  <a:pt x="753334" y="1525993"/>
                  <a:pt x="753824" y="1523544"/>
                  <a:pt x="754826" y="1520887"/>
                </a:cubicBezTo>
                <a:cubicBezTo>
                  <a:pt x="755846" y="1518178"/>
                  <a:pt x="757138" y="1515631"/>
                  <a:pt x="758730" y="1513182"/>
                </a:cubicBezTo>
                <a:cubicBezTo>
                  <a:pt x="760328" y="1510733"/>
                  <a:pt x="762091" y="1508525"/>
                  <a:pt x="764049" y="1506544"/>
                </a:cubicBezTo>
                <a:cubicBezTo>
                  <a:pt x="765983" y="1504601"/>
                  <a:pt x="767917" y="1503289"/>
                  <a:pt x="769822" y="1502691"/>
                </a:cubicBezTo>
                <a:cubicBezTo>
                  <a:pt x="770789" y="1502354"/>
                  <a:pt x="772570" y="1501944"/>
                  <a:pt x="775170" y="1501496"/>
                </a:cubicBezTo>
                <a:cubicBezTo>
                  <a:pt x="777765" y="1501041"/>
                  <a:pt x="780554" y="1500613"/>
                  <a:pt x="783508" y="1500184"/>
                </a:cubicBezTo>
                <a:cubicBezTo>
                  <a:pt x="786463" y="1499775"/>
                  <a:pt x="789281" y="1499378"/>
                  <a:pt x="791994" y="1499047"/>
                </a:cubicBezTo>
                <a:cubicBezTo>
                  <a:pt x="794695" y="1498670"/>
                  <a:pt x="796782" y="1498391"/>
                  <a:pt x="798245" y="1498125"/>
                </a:cubicBezTo>
                <a:cubicBezTo>
                  <a:pt x="793268" y="1494610"/>
                  <a:pt x="789382" y="1490031"/>
                  <a:pt x="786510" y="1484399"/>
                </a:cubicBezTo>
                <a:cubicBezTo>
                  <a:pt x="783656" y="1478754"/>
                  <a:pt x="782246" y="1472615"/>
                  <a:pt x="782246" y="1465976"/>
                </a:cubicBezTo>
                <a:cubicBezTo>
                  <a:pt x="782246" y="1460740"/>
                  <a:pt x="783166" y="1455784"/>
                  <a:pt x="785000" y="1451165"/>
                </a:cubicBezTo>
                <a:cubicBezTo>
                  <a:pt x="786834" y="1446546"/>
                  <a:pt x="789329" y="1442486"/>
                  <a:pt x="792436" y="1438985"/>
                </a:cubicBezTo>
                <a:cubicBezTo>
                  <a:pt x="795561" y="1435510"/>
                  <a:pt x="799194" y="1432742"/>
                  <a:pt x="803410" y="1430722"/>
                </a:cubicBezTo>
                <a:cubicBezTo>
                  <a:pt x="807603" y="1428682"/>
                  <a:pt x="812084" y="1427656"/>
                  <a:pt x="816855" y="1427656"/>
                </a:cubicBezTo>
                <a:close/>
                <a:moveTo>
                  <a:pt x="976065" y="1385425"/>
                </a:moveTo>
                <a:lnTo>
                  <a:pt x="1044178" y="1453198"/>
                </a:lnTo>
                <a:lnTo>
                  <a:pt x="976065" y="1520971"/>
                </a:lnTo>
                <a:lnTo>
                  <a:pt x="907951" y="1453198"/>
                </a:lnTo>
                <a:lnTo>
                  <a:pt x="976065" y="1385425"/>
                </a:lnTo>
                <a:close/>
                <a:moveTo>
                  <a:pt x="731458" y="1375208"/>
                </a:moveTo>
                <a:cubicBezTo>
                  <a:pt x="733754" y="1375208"/>
                  <a:pt x="735928" y="1375721"/>
                  <a:pt x="737954" y="1376741"/>
                </a:cubicBezTo>
                <a:cubicBezTo>
                  <a:pt x="739989" y="1377751"/>
                  <a:pt x="741771" y="1379135"/>
                  <a:pt x="743292" y="1380872"/>
                </a:cubicBezTo>
                <a:cubicBezTo>
                  <a:pt x="744819" y="1382623"/>
                  <a:pt x="746014" y="1384653"/>
                  <a:pt x="746888" y="1386962"/>
                </a:cubicBezTo>
                <a:cubicBezTo>
                  <a:pt x="747754" y="1389272"/>
                  <a:pt x="748197" y="1391750"/>
                  <a:pt x="748197" y="1394368"/>
                </a:cubicBezTo>
                <a:cubicBezTo>
                  <a:pt x="748197" y="1397632"/>
                  <a:pt x="747518" y="1400682"/>
                  <a:pt x="746162" y="1403534"/>
                </a:cubicBezTo>
                <a:cubicBezTo>
                  <a:pt x="744845" y="1406386"/>
                  <a:pt x="742966" y="1408695"/>
                  <a:pt x="740562" y="1410452"/>
                </a:cubicBezTo>
                <a:cubicBezTo>
                  <a:pt x="741274" y="1410582"/>
                  <a:pt x="742271" y="1410725"/>
                  <a:pt x="743579" y="1410910"/>
                </a:cubicBezTo>
                <a:cubicBezTo>
                  <a:pt x="744876" y="1411079"/>
                  <a:pt x="746233" y="1411277"/>
                  <a:pt x="747649" y="1411482"/>
                </a:cubicBezTo>
                <a:cubicBezTo>
                  <a:pt x="749054" y="1411696"/>
                  <a:pt x="750370" y="1411910"/>
                  <a:pt x="751597" y="1412134"/>
                </a:cubicBezTo>
                <a:cubicBezTo>
                  <a:pt x="752814" y="1412362"/>
                  <a:pt x="753702" y="1412566"/>
                  <a:pt x="754250" y="1412735"/>
                </a:cubicBezTo>
                <a:cubicBezTo>
                  <a:pt x="755158" y="1413034"/>
                  <a:pt x="756089" y="1413671"/>
                  <a:pt x="757014" y="1414616"/>
                </a:cubicBezTo>
                <a:cubicBezTo>
                  <a:pt x="757937" y="1415577"/>
                  <a:pt x="758794" y="1416682"/>
                  <a:pt x="759571" y="1417926"/>
                </a:cubicBezTo>
                <a:cubicBezTo>
                  <a:pt x="760355" y="1419179"/>
                  <a:pt x="760985" y="1420469"/>
                  <a:pt x="761459" y="1421823"/>
                </a:cubicBezTo>
                <a:cubicBezTo>
                  <a:pt x="761950" y="1423152"/>
                  <a:pt x="762188" y="1424376"/>
                  <a:pt x="762188" y="1425490"/>
                </a:cubicBezTo>
                <a:lnTo>
                  <a:pt x="762188" y="1442809"/>
                </a:lnTo>
                <a:cubicBezTo>
                  <a:pt x="761924" y="1442942"/>
                  <a:pt x="761640" y="1443137"/>
                  <a:pt x="761311" y="1443436"/>
                </a:cubicBezTo>
                <a:cubicBezTo>
                  <a:pt x="760985" y="1443744"/>
                  <a:pt x="760633" y="1444027"/>
                  <a:pt x="760258" y="1444316"/>
                </a:cubicBezTo>
                <a:cubicBezTo>
                  <a:pt x="759875" y="1444595"/>
                  <a:pt x="759515" y="1444848"/>
                  <a:pt x="759180" y="1445053"/>
                </a:cubicBezTo>
                <a:cubicBezTo>
                  <a:pt x="758836" y="1445271"/>
                  <a:pt x="758550" y="1445362"/>
                  <a:pt x="758320" y="1445362"/>
                </a:cubicBezTo>
                <a:lnTo>
                  <a:pt x="704718" y="1445362"/>
                </a:lnTo>
                <a:cubicBezTo>
                  <a:pt x="703804" y="1445362"/>
                  <a:pt x="703117" y="1445047"/>
                  <a:pt x="702643" y="1444400"/>
                </a:cubicBezTo>
                <a:cubicBezTo>
                  <a:pt x="702169" y="1443764"/>
                  <a:pt x="701587" y="1443231"/>
                  <a:pt x="700886" y="1442809"/>
                </a:cubicBezTo>
                <a:lnTo>
                  <a:pt x="700886" y="1425490"/>
                </a:lnTo>
                <a:cubicBezTo>
                  <a:pt x="700886" y="1424376"/>
                  <a:pt x="701122" y="1423152"/>
                  <a:pt x="701604" y="1421823"/>
                </a:cubicBezTo>
                <a:cubicBezTo>
                  <a:pt x="702095" y="1420469"/>
                  <a:pt x="702717" y="1419196"/>
                  <a:pt x="703483" y="1417971"/>
                </a:cubicBezTo>
                <a:cubicBezTo>
                  <a:pt x="704252" y="1416747"/>
                  <a:pt x="705101" y="1415642"/>
                  <a:pt x="706043" y="1414652"/>
                </a:cubicBezTo>
                <a:cubicBezTo>
                  <a:pt x="706974" y="1413681"/>
                  <a:pt x="707905" y="1413024"/>
                  <a:pt x="708821" y="1412726"/>
                </a:cubicBezTo>
                <a:cubicBezTo>
                  <a:pt x="709287" y="1412557"/>
                  <a:pt x="710144" y="1412352"/>
                  <a:pt x="711395" y="1412128"/>
                </a:cubicBezTo>
                <a:cubicBezTo>
                  <a:pt x="712644" y="1411901"/>
                  <a:pt x="713987" y="1411686"/>
                  <a:pt x="715408" y="1411472"/>
                </a:cubicBezTo>
                <a:cubicBezTo>
                  <a:pt x="716830" y="1411267"/>
                  <a:pt x="718187" y="1411069"/>
                  <a:pt x="719492" y="1410903"/>
                </a:cubicBezTo>
                <a:cubicBezTo>
                  <a:pt x="720792" y="1410715"/>
                  <a:pt x="721797" y="1410575"/>
                  <a:pt x="722501" y="1410442"/>
                </a:cubicBezTo>
                <a:cubicBezTo>
                  <a:pt x="720105" y="1408685"/>
                  <a:pt x="718235" y="1406395"/>
                  <a:pt x="716853" y="1403579"/>
                </a:cubicBezTo>
                <a:cubicBezTo>
                  <a:pt x="715479" y="1400757"/>
                  <a:pt x="714801" y="1397687"/>
                  <a:pt x="714801" y="1394368"/>
                </a:cubicBezTo>
                <a:cubicBezTo>
                  <a:pt x="714801" y="1391750"/>
                  <a:pt x="715244" y="1389272"/>
                  <a:pt x="716126" y="1386962"/>
                </a:cubicBezTo>
                <a:cubicBezTo>
                  <a:pt x="717009" y="1384653"/>
                  <a:pt x="718210" y="1382623"/>
                  <a:pt x="719705" y="1380872"/>
                </a:cubicBezTo>
                <a:cubicBezTo>
                  <a:pt x="721209" y="1379135"/>
                  <a:pt x="722958" y="1377751"/>
                  <a:pt x="724987" y="1376741"/>
                </a:cubicBezTo>
                <a:cubicBezTo>
                  <a:pt x="727005" y="1375721"/>
                  <a:pt x="729162" y="1375208"/>
                  <a:pt x="731458" y="1375208"/>
                </a:cubicBezTo>
                <a:close/>
                <a:moveTo>
                  <a:pt x="586819" y="1357499"/>
                </a:moveTo>
                <a:cubicBezTo>
                  <a:pt x="596003" y="1357499"/>
                  <a:pt x="604699" y="1359487"/>
                  <a:pt x="612804" y="1363438"/>
                </a:cubicBezTo>
                <a:cubicBezTo>
                  <a:pt x="620944" y="1367351"/>
                  <a:pt x="628073" y="1372711"/>
                  <a:pt x="634158" y="1379442"/>
                </a:cubicBezTo>
                <a:cubicBezTo>
                  <a:pt x="640265" y="1386224"/>
                  <a:pt x="645045" y="1394087"/>
                  <a:pt x="648541" y="1403033"/>
                </a:cubicBezTo>
                <a:cubicBezTo>
                  <a:pt x="652003" y="1411979"/>
                  <a:pt x="653774" y="1421579"/>
                  <a:pt x="653774" y="1431720"/>
                </a:cubicBezTo>
                <a:cubicBezTo>
                  <a:pt x="653774" y="1444365"/>
                  <a:pt x="651061" y="1456180"/>
                  <a:pt x="645635" y="1467227"/>
                </a:cubicBezTo>
                <a:cubicBezTo>
                  <a:pt x="640367" y="1478274"/>
                  <a:pt x="632852" y="1487220"/>
                  <a:pt x="623237" y="1494027"/>
                </a:cubicBezTo>
                <a:cubicBezTo>
                  <a:pt x="626086" y="1494530"/>
                  <a:pt x="630071" y="1495083"/>
                  <a:pt x="635304" y="1495801"/>
                </a:cubicBezTo>
                <a:cubicBezTo>
                  <a:pt x="640492" y="1496455"/>
                  <a:pt x="645919" y="1497222"/>
                  <a:pt x="651583" y="1498015"/>
                </a:cubicBezTo>
                <a:cubicBezTo>
                  <a:pt x="657203" y="1498845"/>
                  <a:pt x="662470" y="1499676"/>
                  <a:pt x="667374" y="1500544"/>
                </a:cubicBezTo>
                <a:cubicBezTo>
                  <a:pt x="672244" y="1501425"/>
                  <a:pt x="675798" y="1502217"/>
                  <a:pt x="677989" y="1502872"/>
                </a:cubicBezTo>
                <a:cubicBezTo>
                  <a:pt x="681622" y="1504029"/>
                  <a:pt x="685345" y="1506495"/>
                  <a:pt x="689046" y="1510157"/>
                </a:cubicBezTo>
                <a:cubicBezTo>
                  <a:pt x="692736" y="1513881"/>
                  <a:pt x="696164" y="1518159"/>
                  <a:pt x="699274" y="1522978"/>
                </a:cubicBezTo>
                <a:cubicBezTo>
                  <a:pt x="702408" y="1527834"/>
                  <a:pt x="704928" y="1532830"/>
                  <a:pt x="706824" y="1538076"/>
                </a:cubicBezTo>
                <a:cubicBezTo>
                  <a:pt x="708788" y="1543222"/>
                  <a:pt x="709741" y="1547966"/>
                  <a:pt x="709741" y="1552281"/>
                </a:cubicBezTo>
                <a:lnTo>
                  <a:pt x="709741" y="1619369"/>
                </a:lnTo>
                <a:cubicBezTo>
                  <a:pt x="708685" y="1619885"/>
                  <a:pt x="707550" y="1620640"/>
                  <a:pt x="706233" y="1621797"/>
                </a:cubicBezTo>
                <a:cubicBezTo>
                  <a:pt x="704928" y="1622992"/>
                  <a:pt x="703520" y="1624087"/>
                  <a:pt x="702022" y="1625207"/>
                </a:cubicBezTo>
                <a:cubicBezTo>
                  <a:pt x="700489" y="1626289"/>
                  <a:pt x="699047" y="1627270"/>
                  <a:pt x="697708" y="1628063"/>
                </a:cubicBezTo>
                <a:cubicBezTo>
                  <a:pt x="696334" y="1628906"/>
                  <a:pt x="695188" y="1629271"/>
                  <a:pt x="694268" y="1629271"/>
                </a:cubicBezTo>
                <a:lnTo>
                  <a:pt x="479858" y="1629271"/>
                </a:lnTo>
                <a:cubicBezTo>
                  <a:pt x="476203" y="1629271"/>
                  <a:pt x="473456" y="1628038"/>
                  <a:pt x="471560" y="1625534"/>
                </a:cubicBezTo>
                <a:cubicBezTo>
                  <a:pt x="469664" y="1623068"/>
                  <a:pt x="467337" y="1621004"/>
                  <a:pt x="464533" y="1619369"/>
                </a:cubicBezTo>
                <a:lnTo>
                  <a:pt x="464533" y="1552281"/>
                </a:lnTo>
                <a:cubicBezTo>
                  <a:pt x="464533" y="1547966"/>
                  <a:pt x="465475" y="1543222"/>
                  <a:pt x="467405" y="1538076"/>
                </a:cubicBezTo>
                <a:cubicBezTo>
                  <a:pt x="469369" y="1532830"/>
                  <a:pt x="471855" y="1527897"/>
                  <a:pt x="474920" y="1523154"/>
                </a:cubicBezTo>
                <a:cubicBezTo>
                  <a:pt x="477997" y="1518411"/>
                  <a:pt x="481391" y="1514133"/>
                  <a:pt x="485160" y="1510295"/>
                </a:cubicBezTo>
                <a:cubicBezTo>
                  <a:pt x="488883" y="1506533"/>
                  <a:pt x="492607" y="1503992"/>
                  <a:pt x="496274" y="1502834"/>
                </a:cubicBezTo>
                <a:cubicBezTo>
                  <a:pt x="498135" y="1502180"/>
                  <a:pt x="501564" y="1501387"/>
                  <a:pt x="506570" y="1500519"/>
                </a:cubicBezTo>
                <a:cubicBezTo>
                  <a:pt x="511565" y="1499638"/>
                  <a:pt x="516935" y="1498808"/>
                  <a:pt x="522622" y="1497977"/>
                </a:cubicBezTo>
                <a:cubicBezTo>
                  <a:pt x="528310" y="1497185"/>
                  <a:pt x="533736" y="1496417"/>
                  <a:pt x="538958" y="1495775"/>
                </a:cubicBezTo>
                <a:cubicBezTo>
                  <a:pt x="544157" y="1495046"/>
                  <a:pt x="548176" y="1494505"/>
                  <a:pt x="550991" y="1493989"/>
                </a:cubicBezTo>
                <a:cubicBezTo>
                  <a:pt x="541410" y="1487182"/>
                  <a:pt x="533929" y="1478312"/>
                  <a:pt x="528400" y="1467403"/>
                </a:cubicBezTo>
                <a:cubicBezTo>
                  <a:pt x="522906" y="1456469"/>
                  <a:pt x="520193" y="1444579"/>
                  <a:pt x="520193" y="1431720"/>
                </a:cubicBezTo>
                <a:cubicBezTo>
                  <a:pt x="520193" y="1421579"/>
                  <a:pt x="521964" y="1411979"/>
                  <a:pt x="525494" y="1403033"/>
                </a:cubicBezTo>
                <a:cubicBezTo>
                  <a:pt x="529025" y="1394087"/>
                  <a:pt x="533827" y="1386224"/>
                  <a:pt x="539809" y="1379442"/>
                </a:cubicBezTo>
                <a:cubicBezTo>
                  <a:pt x="545826" y="1372711"/>
                  <a:pt x="552819" y="1367351"/>
                  <a:pt x="560936" y="1363438"/>
                </a:cubicBezTo>
                <a:cubicBezTo>
                  <a:pt x="569007" y="1359487"/>
                  <a:pt x="577635" y="1357499"/>
                  <a:pt x="586819" y="1357499"/>
                </a:cubicBezTo>
                <a:close/>
                <a:moveTo>
                  <a:pt x="840518" y="1328210"/>
                </a:moveTo>
                <a:lnTo>
                  <a:pt x="882063" y="1369759"/>
                </a:lnTo>
                <a:lnTo>
                  <a:pt x="840518" y="1411304"/>
                </a:lnTo>
                <a:lnTo>
                  <a:pt x="798969" y="1369759"/>
                </a:lnTo>
                <a:lnTo>
                  <a:pt x="840518" y="1328210"/>
                </a:lnTo>
                <a:close/>
                <a:moveTo>
                  <a:pt x="703095" y="1195389"/>
                </a:moveTo>
                <a:cubicBezTo>
                  <a:pt x="708172" y="1195389"/>
                  <a:pt x="712979" y="1196480"/>
                  <a:pt x="717460" y="1198648"/>
                </a:cubicBezTo>
                <a:cubicBezTo>
                  <a:pt x="721959" y="1200796"/>
                  <a:pt x="725900" y="1203738"/>
                  <a:pt x="729263" y="1207433"/>
                </a:cubicBezTo>
                <a:cubicBezTo>
                  <a:pt x="732639" y="1211155"/>
                  <a:pt x="735281" y="1215471"/>
                  <a:pt x="737214" y="1220381"/>
                </a:cubicBezTo>
                <a:cubicBezTo>
                  <a:pt x="739128" y="1225292"/>
                  <a:pt x="740107" y="1230561"/>
                  <a:pt x="740107" y="1236127"/>
                </a:cubicBezTo>
                <a:cubicBezTo>
                  <a:pt x="740107" y="1243067"/>
                  <a:pt x="738607" y="1249545"/>
                  <a:pt x="735608" y="1255615"/>
                </a:cubicBezTo>
                <a:cubicBezTo>
                  <a:pt x="732696" y="1261679"/>
                  <a:pt x="728542" y="1266589"/>
                  <a:pt x="723227" y="1270325"/>
                </a:cubicBezTo>
                <a:cubicBezTo>
                  <a:pt x="724802" y="1270601"/>
                  <a:pt x="727004" y="1270905"/>
                  <a:pt x="729897" y="1271299"/>
                </a:cubicBezTo>
                <a:cubicBezTo>
                  <a:pt x="732765" y="1271658"/>
                  <a:pt x="735765" y="1272079"/>
                  <a:pt x="738896" y="1272514"/>
                </a:cubicBezTo>
                <a:cubicBezTo>
                  <a:pt x="742002" y="1272970"/>
                  <a:pt x="744914" y="1273426"/>
                  <a:pt x="747625" y="1273902"/>
                </a:cubicBezTo>
                <a:cubicBezTo>
                  <a:pt x="750317" y="1274386"/>
                  <a:pt x="752281" y="1274821"/>
                  <a:pt x="753492" y="1275180"/>
                </a:cubicBezTo>
                <a:cubicBezTo>
                  <a:pt x="755500" y="1275815"/>
                  <a:pt x="757559" y="1277169"/>
                  <a:pt x="759604" y="1279178"/>
                </a:cubicBezTo>
                <a:cubicBezTo>
                  <a:pt x="761644" y="1281223"/>
                  <a:pt x="763539" y="1283571"/>
                  <a:pt x="765258" y="1286216"/>
                </a:cubicBezTo>
                <a:cubicBezTo>
                  <a:pt x="766990" y="1288881"/>
                  <a:pt x="768383" y="1291623"/>
                  <a:pt x="769431" y="1294503"/>
                </a:cubicBezTo>
                <a:cubicBezTo>
                  <a:pt x="770517" y="1297327"/>
                  <a:pt x="771044" y="1299931"/>
                  <a:pt x="771044" y="1302300"/>
                </a:cubicBezTo>
                <a:lnTo>
                  <a:pt x="771044" y="1339122"/>
                </a:lnTo>
                <a:cubicBezTo>
                  <a:pt x="770461" y="1339405"/>
                  <a:pt x="769833" y="1339819"/>
                  <a:pt x="769105" y="1340455"/>
                </a:cubicBezTo>
                <a:cubicBezTo>
                  <a:pt x="768383" y="1341111"/>
                  <a:pt x="767605" y="1341712"/>
                  <a:pt x="766777" y="1342326"/>
                </a:cubicBezTo>
                <a:cubicBezTo>
                  <a:pt x="765930" y="1342920"/>
                  <a:pt x="765133" y="1343459"/>
                  <a:pt x="764392" y="1343894"/>
                </a:cubicBezTo>
                <a:cubicBezTo>
                  <a:pt x="763633" y="1344357"/>
                  <a:pt x="762999" y="1344550"/>
                  <a:pt x="762491" y="1344550"/>
                </a:cubicBezTo>
                <a:lnTo>
                  <a:pt x="643969" y="1344550"/>
                </a:lnTo>
                <a:cubicBezTo>
                  <a:pt x="641949" y="1344550"/>
                  <a:pt x="640430" y="1343880"/>
                  <a:pt x="639382" y="1342506"/>
                </a:cubicBezTo>
                <a:cubicBezTo>
                  <a:pt x="638334" y="1341152"/>
                  <a:pt x="637048" y="1340020"/>
                  <a:pt x="635498" y="1339122"/>
                </a:cubicBezTo>
                <a:lnTo>
                  <a:pt x="635498" y="1302300"/>
                </a:lnTo>
                <a:cubicBezTo>
                  <a:pt x="635498" y="1299931"/>
                  <a:pt x="636019" y="1297327"/>
                  <a:pt x="637086" y="1294503"/>
                </a:cubicBezTo>
                <a:cubicBezTo>
                  <a:pt x="638171" y="1291623"/>
                  <a:pt x="639545" y="1288916"/>
                  <a:pt x="641240" y="1286312"/>
                </a:cubicBezTo>
                <a:cubicBezTo>
                  <a:pt x="642940" y="1283709"/>
                  <a:pt x="644817" y="1281361"/>
                  <a:pt x="646900" y="1279254"/>
                </a:cubicBezTo>
                <a:cubicBezTo>
                  <a:pt x="648958" y="1277190"/>
                  <a:pt x="651017" y="1275795"/>
                  <a:pt x="653044" y="1275159"/>
                </a:cubicBezTo>
                <a:cubicBezTo>
                  <a:pt x="654073" y="1274800"/>
                  <a:pt x="655968" y="1274365"/>
                  <a:pt x="658735" y="1273889"/>
                </a:cubicBezTo>
                <a:cubicBezTo>
                  <a:pt x="661496" y="1273405"/>
                  <a:pt x="664465" y="1272949"/>
                  <a:pt x="667608" y="1272494"/>
                </a:cubicBezTo>
                <a:cubicBezTo>
                  <a:pt x="670752" y="1272058"/>
                  <a:pt x="673752" y="1271637"/>
                  <a:pt x="676639" y="1271285"/>
                </a:cubicBezTo>
                <a:cubicBezTo>
                  <a:pt x="679513" y="1270884"/>
                  <a:pt x="681734" y="1270587"/>
                  <a:pt x="683291" y="1270304"/>
                </a:cubicBezTo>
                <a:cubicBezTo>
                  <a:pt x="677994" y="1266568"/>
                  <a:pt x="673859" y="1261700"/>
                  <a:pt x="670803" y="1255712"/>
                </a:cubicBezTo>
                <a:cubicBezTo>
                  <a:pt x="667765" y="1249711"/>
                  <a:pt x="666266" y="1243185"/>
                  <a:pt x="666266" y="1236127"/>
                </a:cubicBezTo>
                <a:cubicBezTo>
                  <a:pt x="666266" y="1230561"/>
                  <a:pt x="667245" y="1225292"/>
                  <a:pt x="669196" y="1220381"/>
                </a:cubicBezTo>
                <a:cubicBezTo>
                  <a:pt x="671148" y="1215471"/>
                  <a:pt x="673802" y="1211155"/>
                  <a:pt x="677109" y="1207433"/>
                </a:cubicBezTo>
                <a:cubicBezTo>
                  <a:pt x="680435" y="1203738"/>
                  <a:pt x="684301" y="1200796"/>
                  <a:pt x="688782" y="1198648"/>
                </a:cubicBezTo>
                <a:cubicBezTo>
                  <a:pt x="693250" y="1196480"/>
                  <a:pt x="698019" y="1195389"/>
                  <a:pt x="703095" y="1195389"/>
                </a:cubicBezTo>
                <a:close/>
                <a:moveTo>
                  <a:pt x="926517" y="1178361"/>
                </a:moveTo>
                <a:cubicBezTo>
                  <a:pt x="931288" y="1178361"/>
                  <a:pt x="935805" y="1179382"/>
                  <a:pt x="940015" y="1181412"/>
                </a:cubicBezTo>
                <a:cubicBezTo>
                  <a:pt x="944243" y="1183423"/>
                  <a:pt x="947946" y="1186176"/>
                  <a:pt x="951107" y="1189635"/>
                </a:cubicBezTo>
                <a:cubicBezTo>
                  <a:pt x="954279" y="1193119"/>
                  <a:pt x="956762" y="1197160"/>
                  <a:pt x="958578" y="1201756"/>
                </a:cubicBezTo>
                <a:cubicBezTo>
                  <a:pt x="960377" y="1206352"/>
                  <a:pt x="961297" y="1211285"/>
                  <a:pt x="961297" y="1216495"/>
                </a:cubicBezTo>
                <a:cubicBezTo>
                  <a:pt x="961297" y="1222992"/>
                  <a:pt x="959887" y="1229062"/>
                  <a:pt x="957069" y="1234738"/>
                </a:cubicBezTo>
                <a:cubicBezTo>
                  <a:pt x="954332" y="1240414"/>
                  <a:pt x="950429" y="1245010"/>
                  <a:pt x="945434" y="1248507"/>
                </a:cubicBezTo>
                <a:cubicBezTo>
                  <a:pt x="946914" y="1248766"/>
                  <a:pt x="948984" y="1249050"/>
                  <a:pt x="951702" y="1249419"/>
                </a:cubicBezTo>
                <a:cubicBezTo>
                  <a:pt x="954397" y="1249755"/>
                  <a:pt x="957216" y="1250149"/>
                  <a:pt x="960159" y="1250556"/>
                </a:cubicBezTo>
                <a:cubicBezTo>
                  <a:pt x="963077" y="1250983"/>
                  <a:pt x="965814" y="1251410"/>
                  <a:pt x="968361" y="1251856"/>
                </a:cubicBezTo>
                <a:cubicBezTo>
                  <a:pt x="970891" y="1252308"/>
                  <a:pt x="972737" y="1252715"/>
                  <a:pt x="973875" y="1253052"/>
                </a:cubicBezTo>
                <a:cubicBezTo>
                  <a:pt x="975762" y="1253646"/>
                  <a:pt x="977696" y="1254913"/>
                  <a:pt x="979618" y="1256795"/>
                </a:cubicBezTo>
                <a:cubicBezTo>
                  <a:pt x="981535" y="1258708"/>
                  <a:pt x="983315" y="1260906"/>
                  <a:pt x="984931" y="1263382"/>
                </a:cubicBezTo>
                <a:cubicBezTo>
                  <a:pt x="986559" y="1265877"/>
                  <a:pt x="987868" y="1268444"/>
                  <a:pt x="988853" y="1271139"/>
                </a:cubicBezTo>
                <a:cubicBezTo>
                  <a:pt x="989873" y="1273783"/>
                  <a:pt x="990362" y="1276220"/>
                  <a:pt x="990362" y="1278438"/>
                </a:cubicBezTo>
                <a:lnTo>
                  <a:pt x="990362" y="1312906"/>
                </a:lnTo>
                <a:cubicBezTo>
                  <a:pt x="989820" y="1313171"/>
                  <a:pt x="989230" y="1313559"/>
                  <a:pt x="988546" y="1314154"/>
                </a:cubicBezTo>
                <a:cubicBezTo>
                  <a:pt x="987868" y="1314768"/>
                  <a:pt x="987137" y="1315330"/>
                  <a:pt x="986358" y="1315906"/>
                </a:cubicBezTo>
                <a:cubicBezTo>
                  <a:pt x="985562" y="1316462"/>
                  <a:pt x="984813" y="1316966"/>
                  <a:pt x="984117" y="1317373"/>
                </a:cubicBezTo>
                <a:cubicBezTo>
                  <a:pt x="983404" y="1317806"/>
                  <a:pt x="982808" y="1317987"/>
                  <a:pt x="982331" y="1317987"/>
                </a:cubicBezTo>
                <a:lnTo>
                  <a:pt x="870957" y="1317987"/>
                </a:lnTo>
                <a:cubicBezTo>
                  <a:pt x="869058" y="1317987"/>
                  <a:pt x="867631" y="1317360"/>
                  <a:pt x="866646" y="1316074"/>
                </a:cubicBezTo>
                <a:cubicBezTo>
                  <a:pt x="865662" y="1314807"/>
                  <a:pt x="864453" y="1313747"/>
                  <a:pt x="862996" y="1312906"/>
                </a:cubicBezTo>
                <a:lnTo>
                  <a:pt x="862996" y="1278438"/>
                </a:lnTo>
                <a:cubicBezTo>
                  <a:pt x="862996" y="1276220"/>
                  <a:pt x="863486" y="1273783"/>
                  <a:pt x="864488" y="1271139"/>
                </a:cubicBezTo>
                <a:cubicBezTo>
                  <a:pt x="865508" y="1268444"/>
                  <a:pt x="866800" y="1265909"/>
                  <a:pt x="868392" y="1263472"/>
                </a:cubicBezTo>
                <a:cubicBezTo>
                  <a:pt x="869990" y="1261035"/>
                  <a:pt x="871753" y="1258837"/>
                  <a:pt x="873711" y="1256866"/>
                </a:cubicBezTo>
                <a:cubicBezTo>
                  <a:pt x="875645" y="1254933"/>
                  <a:pt x="877579" y="1253627"/>
                  <a:pt x="879484" y="1253032"/>
                </a:cubicBezTo>
                <a:cubicBezTo>
                  <a:pt x="880451" y="1252696"/>
                  <a:pt x="882232" y="1252289"/>
                  <a:pt x="884832" y="1251843"/>
                </a:cubicBezTo>
                <a:cubicBezTo>
                  <a:pt x="887427" y="1251390"/>
                  <a:pt x="890216" y="1250964"/>
                  <a:pt x="893170" y="1250537"/>
                </a:cubicBezTo>
                <a:cubicBezTo>
                  <a:pt x="896125" y="1250130"/>
                  <a:pt x="898943" y="1249735"/>
                  <a:pt x="901656" y="1249406"/>
                </a:cubicBezTo>
                <a:cubicBezTo>
                  <a:pt x="904357" y="1249031"/>
                  <a:pt x="906444" y="1248753"/>
                  <a:pt x="907907" y="1248488"/>
                </a:cubicBezTo>
                <a:cubicBezTo>
                  <a:pt x="902930" y="1244990"/>
                  <a:pt x="899044" y="1240433"/>
                  <a:pt x="896172" y="1234828"/>
                </a:cubicBezTo>
                <a:cubicBezTo>
                  <a:pt x="893318" y="1229211"/>
                  <a:pt x="891908" y="1223102"/>
                  <a:pt x="891908" y="1216495"/>
                </a:cubicBezTo>
                <a:cubicBezTo>
                  <a:pt x="891908" y="1211285"/>
                  <a:pt x="892828" y="1206352"/>
                  <a:pt x="894662" y="1201756"/>
                </a:cubicBezTo>
                <a:cubicBezTo>
                  <a:pt x="896496" y="1197160"/>
                  <a:pt x="898991" y="1193119"/>
                  <a:pt x="902098" y="1189635"/>
                </a:cubicBezTo>
                <a:cubicBezTo>
                  <a:pt x="905223" y="1186176"/>
                  <a:pt x="908856" y="1183423"/>
                  <a:pt x="913072" y="1181412"/>
                </a:cubicBezTo>
                <a:cubicBezTo>
                  <a:pt x="917265" y="1179382"/>
                  <a:pt x="921746" y="1178361"/>
                  <a:pt x="926517" y="1178361"/>
                </a:cubicBezTo>
                <a:close/>
                <a:moveTo>
                  <a:pt x="792760" y="1151797"/>
                </a:moveTo>
                <a:cubicBezTo>
                  <a:pt x="795056" y="1151797"/>
                  <a:pt x="797230" y="1152310"/>
                  <a:pt x="799256" y="1153330"/>
                </a:cubicBezTo>
                <a:cubicBezTo>
                  <a:pt x="801291" y="1154340"/>
                  <a:pt x="803073" y="1155724"/>
                  <a:pt x="804594" y="1157461"/>
                </a:cubicBezTo>
                <a:cubicBezTo>
                  <a:pt x="806121" y="1159212"/>
                  <a:pt x="807316" y="1161242"/>
                  <a:pt x="808190" y="1163551"/>
                </a:cubicBezTo>
                <a:cubicBezTo>
                  <a:pt x="809056" y="1165861"/>
                  <a:pt x="809499" y="1168339"/>
                  <a:pt x="809499" y="1170957"/>
                </a:cubicBezTo>
                <a:cubicBezTo>
                  <a:pt x="809499" y="1174221"/>
                  <a:pt x="808820" y="1177271"/>
                  <a:pt x="807464" y="1180123"/>
                </a:cubicBezTo>
                <a:cubicBezTo>
                  <a:pt x="806147" y="1182975"/>
                  <a:pt x="804268" y="1185284"/>
                  <a:pt x="801864" y="1187041"/>
                </a:cubicBezTo>
                <a:cubicBezTo>
                  <a:pt x="802576" y="1187171"/>
                  <a:pt x="803573" y="1187314"/>
                  <a:pt x="804881" y="1187499"/>
                </a:cubicBezTo>
                <a:cubicBezTo>
                  <a:pt x="806178" y="1187668"/>
                  <a:pt x="807535" y="1187866"/>
                  <a:pt x="808951" y="1188071"/>
                </a:cubicBezTo>
                <a:cubicBezTo>
                  <a:pt x="810356" y="1188285"/>
                  <a:pt x="811672" y="1188499"/>
                  <a:pt x="812899" y="1188723"/>
                </a:cubicBezTo>
                <a:cubicBezTo>
                  <a:pt x="814116" y="1188951"/>
                  <a:pt x="815004" y="1189155"/>
                  <a:pt x="815552" y="1189324"/>
                </a:cubicBezTo>
                <a:cubicBezTo>
                  <a:pt x="816460" y="1189623"/>
                  <a:pt x="817391" y="1190260"/>
                  <a:pt x="818316" y="1191205"/>
                </a:cubicBezTo>
                <a:cubicBezTo>
                  <a:pt x="819239" y="1192166"/>
                  <a:pt x="820096" y="1193271"/>
                  <a:pt x="820873" y="1194515"/>
                </a:cubicBezTo>
                <a:cubicBezTo>
                  <a:pt x="821657" y="1195768"/>
                  <a:pt x="822287" y="1197058"/>
                  <a:pt x="822761" y="1198412"/>
                </a:cubicBezTo>
                <a:cubicBezTo>
                  <a:pt x="823252" y="1199741"/>
                  <a:pt x="823490" y="1200965"/>
                  <a:pt x="823490" y="1202079"/>
                </a:cubicBezTo>
                <a:lnTo>
                  <a:pt x="823490" y="1219398"/>
                </a:lnTo>
                <a:cubicBezTo>
                  <a:pt x="823226" y="1219531"/>
                  <a:pt x="822942" y="1219726"/>
                  <a:pt x="822613" y="1220025"/>
                </a:cubicBezTo>
                <a:cubicBezTo>
                  <a:pt x="822287" y="1220333"/>
                  <a:pt x="821935" y="1220616"/>
                  <a:pt x="821560" y="1220905"/>
                </a:cubicBezTo>
                <a:cubicBezTo>
                  <a:pt x="821177" y="1221184"/>
                  <a:pt x="820817" y="1221437"/>
                  <a:pt x="820482" y="1221642"/>
                </a:cubicBezTo>
                <a:cubicBezTo>
                  <a:pt x="820138" y="1221860"/>
                  <a:pt x="819852" y="1221951"/>
                  <a:pt x="819622" y="1221951"/>
                </a:cubicBezTo>
                <a:lnTo>
                  <a:pt x="766020" y="1221951"/>
                </a:lnTo>
                <a:cubicBezTo>
                  <a:pt x="765106" y="1221951"/>
                  <a:pt x="764419" y="1221636"/>
                  <a:pt x="763945" y="1220989"/>
                </a:cubicBezTo>
                <a:cubicBezTo>
                  <a:pt x="763471" y="1220353"/>
                  <a:pt x="762889" y="1219820"/>
                  <a:pt x="762188" y="1219398"/>
                </a:cubicBezTo>
                <a:lnTo>
                  <a:pt x="762188" y="1202079"/>
                </a:lnTo>
                <a:cubicBezTo>
                  <a:pt x="762188" y="1200965"/>
                  <a:pt x="762424" y="1199741"/>
                  <a:pt x="762906" y="1198412"/>
                </a:cubicBezTo>
                <a:cubicBezTo>
                  <a:pt x="763397" y="1197058"/>
                  <a:pt x="764019" y="1195785"/>
                  <a:pt x="764785" y="1194560"/>
                </a:cubicBezTo>
                <a:cubicBezTo>
                  <a:pt x="765554" y="1193336"/>
                  <a:pt x="766403" y="1192231"/>
                  <a:pt x="767345" y="1191241"/>
                </a:cubicBezTo>
                <a:cubicBezTo>
                  <a:pt x="768276" y="1190270"/>
                  <a:pt x="769207" y="1189613"/>
                  <a:pt x="770123" y="1189315"/>
                </a:cubicBezTo>
                <a:cubicBezTo>
                  <a:pt x="770589" y="1189146"/>
                  <a:pt x="771446" y="1188941"/>
                  <a:pt x="772697" y="1188717"/>
                </a:cubicBezTo>
                <a:cubicBezTo>
                  <a:pt x="773946" y="1188490"/>
                  <a:pt x="775289" y="1188275"/>
                  <a:pt x="776710" y="1188061"/>
                </a:cubicBezTo>
                <a:cubicBezTo>
                  <a:pt x="778132" y="1187856"/>
                  <a:pt x="779489" y="1187658"/>
                  <a:pt x="780794" y="1187492"/>
                </a:cubicBezTo>
                <a:cubicBezTo>
                  <a:pt x="782094" y="1187304"/>
                  <a:pt x="783099" y="1187164"/>
                  <a:pt x="783803" y="1187031"/>
                </a:cubicBezTo>
                <a:cubicBezTo>
                  <a:pt x="781407" y="1185274"/>
                  <a:pt x="779537" y="1182984"/>
                  <a:pt x="778155" y="1180168"/>
                </a:cubicBezTo>
                <a:cubicBezTo>
                  <a:pt x="776781" y="1177346"/>
                  <a:pt x="776103" y="1174276"/>
                  <a:pt x="776103" y="1170957"/>
                </a:cubicBezTo>
                <a:cubicBezTo>
                  <a:pt x="776103" y="1168339"/>
                  <a:pt x="776546" y="1165861"/>
                  <a:pt x="777428" y="1163551"/>
                </a:cubicBezTo>
                <a:cubicBezTo>
                  <a:pt x="778311" y="1161242"/>
                  <a:pt x="779512" y="1159212"/>
                  <a:pt x="781007" y="1157461"/>
                </a:cubicBezTo>
                <a:cubicBezTo>
                  <a:pt x="782511" y="1155724"/>
                  <a:pt x="784260" y="1154340"/>
                  <a:pt x="786289" y="1153330"/>
                </a:cubicBezTo>
                <a:cubicBezTo>
                  <a:pt x="788307" y="1152310"/>
                  <a:pt x="790464" y="1151797"/>
                  <a:pt x="792760" y="1151797"/>
                </a:cubicBezTo>
                <a:close/>
                <a:moveTo>
                  <a:pt x="1278487" y="1065293"/>
                </a:moveTo>
                <a:lnTo>
                  <a:pt x="1320032" y="1106842"/>
                </a:lnTo>
                <a:lnTo>
                  <a:pt x="1278487" y="1148387"/>
                </a:lnTo>
                <a:lnTo>
                  <a:pt x="1236938" y="1106842"/>
                </a:lnTo>
                <a:lnTo>
                  <a:pt x="1278487" y="1065293"/>
                </a:lnTo>
                <a:close/>
                <a:moveTo>
                  <a:pt x="1152160" y="1059843"/>
                </a:moveTo>
                <a:cubicBezTo>
                  <a:pt x="1161344" y="1059843"/>
                  <a:pt x="1170040" y="1061831"/>
                  <a:pt x="1178146" y="1065782"/>
                </a:cubicBezTo>
                <a:cubicBezTo>
                  <a:pt x="1186285" y="1069695"/>
                  <a:pt x="1193414" y="1075055"/>
                  <a:pt x="1199499" y="1081786"/>
                </a:cubicBezTo>
                <a:cubicBezTo>
                  <a:pt x="1205607" y="1088568"/>
                  <a:pt x="1210386" y="1096431"/>
                  <a:pt x="1213882" y="1105377"/>
                </a:cubicBezTo>
                <a:cubicBezTo>
                  <a:pt x="1217345" y="1114323"/>
                  <a:pt x="1219116" y="1123923"/>
                  <a:pt x="1219116" y="1134064"/>
                </a:cubicBezTo>
                <a:cubicBezTo>
                  <a:pt x="1219116" y="1146709"/>
                  <a:pt x="1216402" y="1158524"/>
                  <a:pt x="1210976" y="1169571"/>
                </a:cubicBezTo>
                <a:cubicBezTo>
                  <a:pt x="1205709" y="1180618"/>
                  <a:pt x="1198194" y="1189564"/>
                  <a:pt x="1188578" y="1196371"/>
                </a:cubicBezTo>
                <a:cubicBezTo>
                  <a:pt x="1191428" y="1196874"/>
                  <a:pt x="1195412" y="1197427"/>
                  <a:pt x="1200646" y="1198145"/>
                </a:cubicBezTo>
                <a:cubicBezTo>
                  <a:pt x="1205834" y="1198799"/>
                  <a:pt x="1211260" y="1199566"/>
                  <a:pt x="1216925" y="1200359"/>
                </a:cubicBezTo>
                <a:cubicBezTo>
                  <a:pt x="1222544" y="1201189"/>
                  <a:pt x="1227811" y="1202020"/>
                  <a:pt x="1232716" y="1202888"/>
                </a:cubicBezTo>
                <a:cubicBezTo>
                  <a:pt x="1237586" y="1203769"/>
                  <a:pt x="1241139" y="1204561"/>
                  <a:pt x="1243330" y="1205216"/>
                </a:cubicBezTo>
                <a:cubicBezTo>
                  <a:pt x="1246963" y="1206373"/>
                  <a:pt x="1250686" y="1208839"/>
                  <a:pt x="1254387" y="1212501"/>
                </a:cubicBezTo>
                <a:cubicBezTo>
                  <a:pt x="1258077" y="1216225"/>
                  <a:pt x="1261505" y="1220503"/>
                  <a:pt x="1264615" y="1225322"/>
                </a:cubicBezTo>
                <a:cubicBezTo>
                  <a:pt x="1267749" y="1230178"/>
                  <a:pt x="1270269" y="1235174"/>
                  <a:pt x="1272165" y="1240420"/>
                </a:cubicBezTo>
                <a:cubicBezTo>
                  <a:pt x="1274129" y="1245566"/>
                  <a:pt x="1275082" y="1250310"/>
                  <a:pt x="1275082" y="1254625"/>
                </a:cubicBezTo>
                <a:lnTo>
                  <a:pt x="1275082" y="1321713"/>
                </a:lnTo>
                <a:cubicBezTo>
                  <a:pt x="1274026" y="1322229"/>
                  <a:pt x="1272891" y="1322984"/>
                  <a:pt x="1271574" y="1324141"/>
                </a:cubicBezTo>
                <a:cubicBezTo>
                  <a:pt x="1270269" y="1325336"/>
                  <a:pt x="1268861" y="1326431"/>
                  <a:pt x="1267363" y="1327551"/>
                </a:cubicBezTo>
                <a:cubicBezTo>
                  <a:pt x="1265830" y="1328633"/>
                  <a:pt x="1264388" y="1329614"/>
                  <a:pt x="1263049" y="1330407"/>
                </a:cubicBezTo>
                <a:cubicBezTo>
                  <a:pt x="1261675" y="1331250"/>
                  <a:pt x="1260529" y="1331615"/>
                  <a:pt x="1259609" y="1331615"/>
                </a:cubicBezTo>
                <a:lnTo>
                  <a:pt x="1045200" y="1331615"/>
                </a:lnTo>
                <a:cubicBezTo>
                  <a:pt x="1041544" y="1331615"/>
                  <a:pt x="1038797" y="1330382"/>
                  <a:pt x="1036901" y="1327878"/>
                </a:cubicBezTo>
                <a:cubicBezTo>
                  <a:pt x="1035005" y="1325412"/>
                  <a:pt x="1032678" y="1323348"/>
                  <a:pt x="1029874" y="1321713"/>
                </a:cubicBezTo>
                <a:lnTo>
                  <a:pt x="1029874" y="1254625"/>
                </a:lnTo>
                <a:cubicBezTo>
                  <a:pt x="1029874" y="1250310"/>
                  <a:pt x="1030816" y="1245566"/>
                  <a:pt x="1032746" y="1240420"/>
                </a:cubicBezTo>
                <a:cubicBezTo>
                  <a:pt x="1034710" y="1235174"/>
                  <a:pt x="1037196" y="1230241"/>
                  <a:pt x="1040261" y="1225498"/>
                </a:cubicBezTo>
                <a:cubicBezTo>
                  <a:pt x="1043338" y="1220755"/>
                  <a:pt x="1046732" y="1216477"/>
                  <a:pt x="1050501" y="1212639"/>
                </a:cubicBezTo>
                <a:cubicBezTo>
                  <a:pt x="1054225" y="1208877"/>
                  <a:pt x="1057948" y="1206336"/>
                  <a:pt x="1061615" y="1205178"/>
                </a:cubicBezTo>
                <a:cubicBezTo>
                  <a:pt x="1063477" y="1204524"/>
                  <a:pt x="1066905" y="1203731"/>
                  <a:pt x="1071911" y="1202863"/>
                </a:cubicBezTo>
                <a:cubicBezTo>
                  <a:pt x="1076906" y="1201982"/>
                  <a:pt x="1082276" y="1201152"/>
                  <a:pt x="1087963" y="1200321"/>
                </a:cubicBezTo>
                <a:cubicBezTo>
                  <a:pt x="1093651" y="1199529"/>
                  <a:pt x="1099077" y="1198761"/>
                  <a:pt x="1104299" y="1198119"/>
                </a:cubicBezTo>
                <a:cubicBezTo>
                  <a:pt x="1109499" y="1197390"/>
                  <a:pt x="1113517" y="1196849"/>
                  <a:pt x="1116333" y="1196333"/>
                </a:cubicBezTo>
                <a:cubicBezTo>
                  <a:pt x="1106751" y="1189526"/>
                  <a:pt x="1099270" y="1180656"/>
                  <a:pt x="1093742" y="1169747"/>
                </a:cubicBezTo>
                <a:cubicBezTo>
                  <a:pt x="1088247" y="1158813"/>
                  <a:pt x="1085534" y="1146923"/>
                  <a:pt x="1085534" y="1134064"/>
                </a:cubicBezTo>
                <a:cubicBezTo>
                  <a:pt x="1085534" y="1123923"/>
                  <a:pt x="1087305" y="1114323"/>
                  <a:pt x="1090836" y="1105377"/>
                </a:cubicBezTo>
                <a:cubicBezTo>
                  <a:pt x="1094366" y="1096431"/>
                  <a:pt x="1099168" y="1088568"/>
                  <a:pt x="1105151" y="1081786"/>
                </a:cubicBezTo>
                <a:cubicBezTo>
                  <a:pt x="1111167" y="1075055"/>
                  <a:pt x="1118160" y="1069695"/>
                  <a:pt x="1126277" y="1065782"/>
                </a:cubicBezTo>
                <a:cubicBezTo>
                  <a:pt x="1134349" y="1061831"/>
                  <a:pt x="1142976" y="1059843"/>
                  <a:pt x="1152160" y="1059843"/>
                </a:cubicBezTo>
                <a:close/>
                <a:moveTo>
                  <a:pt x="1399950" y="1050989"/>
                </a:moveTo>
                <a:cubicBezTo>
                  <a:pt x="1403394" y="1050989"/>
                  <a:pt x="1406655" y="1051726"/>
                  <a:pt x="1409695" y="1053192"/>
                </a:cubicBezTo>
                <a:cubicBezTo>
                  <a:pt x="1412747" y="1054643"/>
                  <a:pt x="1415421" y="1056631"/>
                  <a:pt x="1417702" y="1059128"/>
                </a:cubicBezTo>
                <a:cubicBezTo>
                  <a:pt x="1419993" y="1061644"/>
                  <a:pt x="1421785" y="1064561"/>
                  <a:pt x="1423096" y="1067879"/>
                </a:cubicBezTo>
                <a:cubicBezTo>
                  <a:pt x="1424395" y="1071197"/>
                  <a:pt x="1425059" y="1074758"/>
                  <a:pt x="1425059" y="1078520"/>
                </a:cubicBezTo>
                <a:cubicBezTo>
                  <a:pt x="1425059" y="1083210"/>
                  <a:pt x="1424041" y="1087592"/>
                  <a:pt x="1422006" y="1091690"/>
                </a:cubicBezTo>
                <a:cubicBezTo>
                  <a:pt x="1420031" y="1095788"/>
                  <a:pt x="1417213" y="1099106"/>
                  <a:pt x="1413607" y="1101631"/>
                </a:cubicBezTo>
                <a:cubicBezTo>
                  <a:pt x="1414676" y="1101818"/>
                  <a:pt x="1416170" y="1102023"/>
                  <a:pt x="1418132" y="1102289"/>
                </a:cubicBezTo>
                <a:cubicBezTo>
                  <a:pt x="1420078" y="1102532"/>
                  <a:pt x="1422113" y="1102816"/>
                  <a:pt x="1424237" y="1103110"/>
                </a:cubicBezTo>
                <a:cubicBezTo>
                  <a:pt x="1426344" y="1103418"/>
                  <a:pt x="1428320" y="1103726"/>
                  <a:pt x="1430159" y="1104048"/>
                </a:cubicBezTo>
                <a:cubicBezTo>
                  <a:pt x="1431985" y="1104375"/>
                  <a:pt x="1433317" y="1104669"/>
                  <a:pt x="1434139" y="1104912"/>
                </a:cubicBezTo>
                <a:cubicBezTo>
                  <a:pt x="1435501" y="1105341"/>
                  <a:pt x="1436898" y="1106256"/>
                  <a:pt x="1438286" y="1107614"/>
                </a:cubicBezTo>
                <a:cubicBezTo>
                  <a:pt x="1439669" y="1108995"/>
                  <a:pt x="1440955" y="1110582"/>
                  <a:pt x="1442121" y="1112370"/>
                </a:cubicBezTo>
                <a:cubicBezTo>
                  <a:pt x="1443296" y="1114171"/>
                  <a:pt x="1444241" y="1116024"/>
                  <a:pt x="1444952" y="1117970"/>
                </a:cubicBezTo>
                <a:cubicBezTo>
                  <a:pt x="1445689" y="1119879"/>
                  <a:pt x="1446046" y="1121638"/>
                  <a:pt x="1446046" y="1123239"/>
                </a:cubicBezTo>
                <a:lnTo>
                  <a:pt x="1446046" y="1148124"/>
                </a:lnTo>
                <a:cubicBezTo>
                  <a:pt x="1445650" y="1148315"/>
                  <a:pt x="1445225" y="1148595"/>
                  <a:pt x="1444731" y="1149025"/>
                </a:cubicBezTo>
                <a:cubicBezTo>
                  <a:pt x="1444241" y="1149468"/>
                  <a:pt x="1443713" y="1149874"/>
                  <a:pt x="1443151" y="1150289"/>
                </a:cubicBezTo>
                <a:cubicBezTo>
                  <a:pt x="1442577" y="1150691"/>
                  <a:pt x="1442036" y="1151055"/>
                  <a:pt x="1441534" y="1151349"/>
                </a:cubicBezTo>
                <a:cubicBezTo>
                  <a:pt x="1441019" y="1151662"/>
                  <a:pt x="1440589" y="1151797"/>
                  <a:pt x="1440244" y="1151797"/>
                </a:cubicBezTo>
                <a:lnTo>
                  <a:pt x="1359840" y="1151797"/>
                </a:lnTo>
                <a:cubicBezTo>
                  <a:pt x="1358469" y="1151797"/>
                  <a:pt x="1357439" y="1151340"/>
                  <a:pt x="1356728" y="1150411"/>
                </a:cubicBezTo>
                <a:cubicBezTo>
                  <a:pt x="1356017" y="1149496"/>
                  <a:pt x="1355145" y="1148731"/>
                  <a:pt x="1354093" y="1148124"/>
                </a:cubicBezTo>
                <a:lnTo>
                  <a:pt x="1354093" y="1123239"/>
                </a:lnTo>
                <a:cubicBezTo>
                  <a:pt x="1354093" y="1121638"/>
                  <a:pt x="1354446" y="1119879"/>
                  <a:pt x="1355170" y="1117970"/>
                </a:cubicBezTo>
                <a:cubicBezTo>
                  <a:pt x="1355907" y="1116024"/>
                  <a:pt x="1356839" y="1114195"/>
                  <a:pt x="1357988" y="1112435"/>
                </a:cubicBezTo>
                <a:cubicBezTo>
                  <a:pt x="1359142" y="1110676"/>
                  <a:pt x="1360415" y="1109089"/>
                  <a:pt x="1361828" y="1107665"/>
                </a:cubicBezTo>
                <a:cubicBezTo>
                  <a:pt x="1363225" y="1106270"/>
                  <a:pt x="1364621" y="1105327"/>
                  <a:pt x="1365996" y="1104898"/>
                </a:cubicBezTo>
                <a:cubicBezTo>
                  <a:pt x="1366694" y="1104655"/>
                  <a:pt x="1367980" y="1104361"/>
                  <a:pt x="1369857" y="1104039"/>
                </a:cubicBezTo>
                <a:cubicBezTo>
                  <a:pt x="1371730" y="1103712"/>
                  <a:pt x="1373744" y="1103404"/>
                  <a:pt x="1375877" y="1103096"/>
                </a:cubicBezTo>
                <a:cubicBezTo>
                  <a:pt x="1378009" y="1102802"/>
                  <a:pt x="1380044" y="1102518"/>
                  <a:pt x="1382003" y="1102280"/>
                </a:cubicBezTo>
                <a:cubicBezTo>
                  <a:pt x="1383952" y="1102009"/>
                  <a:pt x="1385459" y="1101808"/>
                  <a:pt x="1386515" y="1101617"/>
                </a:cubicBezTo>
                <a:cubicBezTo>
                  <a:pt x="1382922" y="1099092"/>
                  <a:pt x="1380117" y="1095802"/>
                  <a:pt x="1378043" y="1091755"/>
                </a:cubicBezTo>
                <a:cubicBezTo>
                  <a:pt x="1375983" y="1087700"/>
                  <a:pt x="1374966" y="1083289"/>
                  <a:pt x="1374966" y="1078520"/>
                </a:cubicBezTo>
                <a:cubicBezTo>
                  <a:pt x="1374966" y="1074758"/>
                  <a:pt x="1375630" y="1071197"/>
                  <a:pt x="1376954" y="1067879"/>
                </a:cubicBezTo>
                <a:cubicBezTo>
                  <a:pt x="1378278" y="1064561"/>
                  <a:pt x="1380078" y="1061644"/>
                  <a:pt x="1382322" y="1059128"/>
                </a:cubicBezTo>
                <a:cubicBezTo>
                  <a:pt x="1384578" y="1056631"/>
                  <a:pt x="1387200" y="1054643"/>
                  <a:pt x="1390244" y="1053192"/>
                </a:cubicBezTo>
                <a:cubicBezTo>
                  <a:pt x="1393271" y="1051726"/>
                  <a:pt x="1396506" y="1050989"/>
                  <a:pt x="1399950" y="1050989"/>
                </a:cubicBezTo>
                <a:close/>
                <a:moveTo>
                  <a:pt x="1037366" y="1030555"/>
                </a:moveTo>
                <a:lnTo>
                  <a:pt x="1078911" y="1072104"/>
                </a:lnTo>
                <a:lnTo>
                  <a:pt x="1037366" y="1113649"/>
                </a:lnTo>
                <a:lnTo>
                  <a:pt x="995817" y="1072104"/>
                </a:lnTo>
                <a:lnTo>
                  <a:pt x="1037366" y="1030555"/>
                </a:lnTo>
                <a:close/>
                <a:moveTo>
                  <a:pt x="926563" y="1020338"/>
                </a:moveTo>
                <a:cubicBezTo>
                  <a:pt x="930007" y="1020338"/>
                  <a:pt x="933268" y="1021075"/>
                  <a:pt x="936308" y="1022541"/>
                </a:cubicBezTo>
                <a:cubicBezTo>
                  <a:pt x="939360" y="1023992"/>
                  <a:pt x="942034" y="1025980"/>
                  <a:pt x="944315" y="1028477"/>
                </a:cubicBezTo>
                <a:cubicBezTo>
                  <a:pt x="946606" y="1030993"/>
                  <a:pt x="948398" y="1033910"/>
                  <a:pt x="949709" y="1037228"/>
                </a:cubicBezTo>
                <a:cubicBezTo>
                  <a:pt x="951008" y="1040546"/>
                  <a:pt x="951672" y="1044107"/>
                  <a:pt x="951672" y="1047869"/>
                </a:cubicBezTo>
                <a:cubicBezTo>
                  <a:pt x="951672" y="1052559"/>
                  <a:pt x="950654" y="1056941"/>
                  <a:pt x="948619" y="1061039"/>
                </a:cubicBezTo>
                <a:cubicBezTo>
                  <a:pt x="946644" y="1065137"/>
                  <a:pt x="943826" y="1068455"/>
                  <a:pt x="940220" y="1070980"/>
                </a:cubicBezTo>
                <a:cubicBezTo>
                  <a:pt x="941289" y="1071167"/>
                  <a:pt x="942783" y="1071372"/>
                  <a:pt x="944745" y="1071638"/>
                </a:cubicBezTo>
                <a:cubicBezTo>
                  <a:pt x="946691" y="1071881"/>
                  <a:pt x="948726" y="1072165"/>
                  <a:pt x="950850" y="1072459"/>
                </a:cubicBezTo>
                <a:cubicBezTo>
                  <a:pt x="952957" y="1072767"/>
                  <a:pt x="954933" y="1073075"/>
                  <a:pt x="956772" y="1073397"/>
                </a:cubicBezTo>
                <a:cubicBezTo>
                  <a:pt x="958598" y="1073724"/>
                  <a:pt x="959930" y="1074018"/>
                  <a:pt x="960752" y="1074261"/>
                </a:cubicBezTo>
                <a:cubicBezTo>
                  <a:pt x="962114" y="1074690"/>
                  <a:pt x="963511" y="1075605"/>
                  <a:pt x="964898" y="1076963"/>
                </a:cubicBezTo>
                <a:cubicBezTo>
                  <a:pt x="966282" y="1078344"/>
                  <a:pt x="967568" y="1079931"/>
                  <a:pt x="968734" y="1081719"/>
                </a:cubicBezTo>
                <a:cubicBezTo>
                  <a:pt x="969909" y="1083520"/>
                  <a:pt x="970854" y="1085373"/>
                  <a:pt x="971565" y="1087319"/>
                </a:cubicBezTo>
                <a:cubicBezTo>
                  <a:pt x="972302" y="1089228"/>
                  <a:pt x="972659" y="1090987"/>
                  <a:pt x="972659" y="1092588"/>
                </a:cubicBezTo>
                <a:lnTo>
                  <a:pt x="972659" y="1117473"/>
                </a:lnTo>
                <a:cubicBezTo>
                  <a:pt x="972263" y="1117664"/>
                  <a:pt x="971838" y="1117944"/>
                  <a:pt x="971344" y="1118374"/>
                </a:cubicBezTo>
                <a:cubicBezTo>
                  <a:pt x="970854" y="1118817"/>
                  <a:pt x="970326" y="1119223"/>
                  <a:pt x="969764" y="1119638"/>
                </a:cubicBezTo>
                <a:cubicBezTo>
                  <a:pt x="969190" y="1120040"/>
                  <a:pt x="968649" y="1120404"/>
                  <a:pt x="968147" y="1120698"/>
                </a:cubicBezTo>
                <a:cubicBezTo>
                  <a:pt x="967632" y="1121011"/>
                  <a:pt x="967202" y="1121146"/>
                  <a:pt x="966857" y="1121146"/>
                </a:cubicBezTo>
                <a:lnTo>
                  <a:pt x="886453" y="1121146"/>
                </a:lnTo>
                <a:cubicBezTo>
                  <a:pt x="885082" y="1121146"/>
                  <a:pt x="884052" y="1120689"/>
                  <a:pt x="883341" y="1119760"/>
                </a:cubicBezTo>
                <a:cubicBezTo>
                  <a:pt x="882630" y="1118845"/>
                  <a:pt x="881758" y="1118080"/>
                  <a:pt x="880706" y="1117473"/>
                </a:cubicBezTo>
                <a:lnTo>
                  <a:pt x="880706" y="1092588"/>
                </a:lnTo>
                <a:cubicBezTo>
                  <a:pt x="880706" y="1090987"/>
                  <a:pt x="881059" y="1089228"/>
                  <a:pt x="881783" y="1087319"/>
                </a:cubicBezTo>
                <a:cubicBezTo>
                  <a:pt x="882520" y="1085373"/>
                  <a:pt x="883452" y="1083544"/>
                  <a:pt x="884601" y="1081784"/>
                </a:cubicBezTo>
                <a:cubicBezTo>
                  <a:pt x="885755" y="1080025"/>
                  <a:pt x="887028" y="1078438"/>
                  <a:pt x="888441" y="1077014"/>
                </a:cubicBezTo>
                <a:cubicBezTo>
                  <a:pt x="889838" y="1075619"/>
                  <a:pt x="891234" y="1074676"/>
                  <a:pt x="892609" y="1074247"/>
                </a:cubicBezTo>
                <a:cubicBezTo>
                  <a:pt x="893307" y="1074004"/>
                  <a:pt x="894593" y="1073710"/>
                  <a:pt x="896470" y="1073388"/>
                </a:cubicBezTo>
                <a:cubicBezTo>
                  <a:pt x="898343" y="1073061"/>
                  <a:pt x="900357" y="1072753"/>
                  <a:pt x="902490" y="1072445"/>
                </a:cubicBezTo>
                <a:cubicBezTo>
                  <a:pt x="904622" y="1072151"/>
                  <a:pt x="906657" y="1071867"/>
                  <a:pt x="908616" y="1071629"/>
                </a:cubicBezTo>
                <a:cubicBezTo>
                  <a:pt x="910565" y="1071358"/>
                  <a:pt x="912072" y="1071157"/>
                  <a:pt x="913128" y="1070966"/>
                </a:cubicBezTo>
                <a:cubicBezTo>
                  <a:pt x="909535" y="1068441"/>
                  <a:pt x="906730" y="1065151"/>
                  <a:pt x="904656" y="1061104"/>
                </a:cubicBezTo>
                <a:cubicBezTo>
                  <a:pt x="902596" y="1057049"/>
                  <a:pt x="901579" y="1052638"/>
                  <a:pt x="901579" y="1047869"/>
                </a:cubicBezTo>
                <a:cubicBezTo>
                  <a:pt x="901579" y="1044107"/>
                  <a:pt x="902243" y="1040546"/>
                  <a:pt x="903567" y="1037228"/>
                </a:cubicBezTo>
                <a:cubicBezTo>
                  <a:pt x="904891" y="1033910"/>
                  <a:pt x="906691" y="1030993"/>
                  <a:pt x="908935" y="1028477"/>
                </a:cubicBezTo>
                <a:cubicBezTo>
                  <a:pt x="911191" y="1025980"/>
                  <a:pt x="913813" y="1023992"/>
                  <a:pt x="916857" y="1022541"/>
                </a:cubicBezTo>
                <a:cubicBezTo>
                  <a:pt x="919884" y="1021075"/>
                  <a:pt x="923119" y="1020338"/>
                  <a:pt x="926563" y="1020338"/>
                </a:cubicBezTo>
                <a:close/>
                <a:moveTo>
                  <a:pt x="1212758" y="960398"/>
                </a:moveTo>
                <a:lnTo>
                  <a:pt x="1254644" y="1001947"/>
                </a:lnTo>
                <a:lnTo>
                  <a:pt x="1212758" y="1043492"/>
                </a:lnTo>
                <a:lnTo>
                  <a:pt x="1170868" y="1001947"/>
                </a:lnTo>
                <a:lnTo>
                  <a:pt x="1212758" y="960398"/>
                </a:lnTo>
                <a:close/>
                <a:moveTo>
                  <a:pt x="1072445" y="925660"/>
                </a:moveTo>
                <a:lnTo>
                  <a:pt x="1114331" y="967209"/>
                </a:lnTo>
                <a:lnTo>
                  <a:pt x="1072445" y="1008754"/>
                </a:lnTo>
                <a:lnTo>
                  <a:pt x="1030555" y="967209"/>
                </a:lnTo>
                <a:lnTo>
                  <a:pt x="1072445" y="925660"/>
                </a:lnTo>
                <a:close/>
                <a:moveTo>
                  <a:pt x="985521" y="897734"/>
                </a:moveTo>
                <a:cubicBezTo>
                  <a:pt x="987817" y="897734"/>
                  <a:pt x="989991" y="898247"/>
                  <a:pt x="992017" y="899267"/>
                </a:cubicBezTo>
                <a:cubicBezTo>
                  <a:pt x="994052" y="900277"/>
                  <a:pt x="995834" y="901661"/>
                  <a:pt x="997355" y="903398"/>
                </a:cubicBezTo>
                <a:cubicBezTo>
                  <a:pt x="998882" y="905149"/>
                  <a:pt x="1000077" y="907179"/>
                  <a:pt x="1000951" y="909488"/>
                </a:cubicBezTo>
                <a:cubicBezTo>
                  <a:pt x="1001817" y="911798"/>
                  <a:pt x="1002260" y="914276"/>
                  <a:pt x="1002260" y="916894"/>
                </a:cubicBezTo>
                <a:cubicBezTo>
                  <a:pt x="1002260" y="920158"/>
                  <a:pt x="1001581" y="923208"/>
                  <a:pt x="1000225" y="926060"/>
                </a:cubicBezTo>
                <a:cubicBezTo>
                  <a:pt x="998908" y="928912"/>
                  <a:pt x="997029" y="931221"/>
                  <a:pt x="994625" y="932978"/>
                </a:cubicBezTo>
                <a:cubicBezTo>
                  <a:pt x="995337" y="933108"/>
                  <a:pt x="996334" y="933251"/>
                  <a:pt x="997642" y="933436"/>
                </a:cubicBezTo>
                <a:cubicBezTo>
                  <a:pt x="998939" y="933605"/>
                  <a:pt x="1000296" y="933803"/>
                  <a:pt x="1001712" y="934008"/>
                </a:cubicBezTo>
                <a:cubicBezTo>
                  <a:pt x="1003117" y="934222"/>
                  <a:pt x="1004433" y="934436"/>
                  <a:pt x="1005660" y="934660"/>
                </a:cubicBezTo>
                <a:cubicBezTo>
                  <a:pt x="1006877" y="934888"/>
                  <a:pt x="1007765" y="935092"/>
                  <a:pt x="1008313" y="935261"/>
                </a:cubicBezTo>
                <a:cubicBezTo>
                  <a:pt x="1009221" y="935560"/>
                  <a:pt x="1010152" y="936197"/>
                  <a:pt x="1011077" y="937142"/>
                </a:cubicBezTo>
                <a:cubicBezTo>
                  <a:pt x="1012000" y="938103"/>
                  <a:pt x="1012857" y="939208"/>
                  <a:pt x="1013634" y="940452"/>
                </a:cubicBezTo>
                <a:cubicBezTo>
                  <a:pt x="1014418" y="941705"/>
                  <a:pt x="1015048" y="942995"/>
                  <a:pt x="1015522" y="944349"/>
                </a:cubicBezTo>
                <a:cubicBezTo>
                  <a:pt x="1016013" y="945678"/>
                  <a:pt x="1016251" y="946902"/>
                  <a:pt x="1016251" y="948016"/>
                </a:cubicBezTo>
                <a:lnTo>
                  <a:pt x="1016251" y="965335"/>
                </a:lnTo>
                <a:cubicBezTo>
                  <a:pt x="1015987" y="965468"/>
                  <a:pt x="1015703" y="965663"/>
                  <a:pt x="1015374" y="965962"/>
                </a:cubicBezTo>
                <a:cubicBezTo>
                  <a:pt x="1015048" y="966270"/>
                  <a:pt x="1014696" y="966553"/>
                  <a:pt x="1014321" y="966842"/>
                </a:cubicBezTo>
                <a:cubicBezTo>
                  <a:pt x="1013938" y="967121"/>
                  <a:pt x="1013578" y="967374"/>
                  <a:pt x="1013243" y="967579"/>
                </a:cubicBezTo>
                <a:cubicBezTo>
                  <a:pt x="1012899" y="967797"/>
                  <a:pt x="1012613" y="967888"/>
                  <a:pt x="1012383" y="967888"/>
                </a:cubicBezTo>
                <a:lnTo>
                  <a:pt x="958781" y="967888"/>
                </a:lnTo>
                <a:cubicBezTo>
                  <a:pt x="957867" y="967888"/>
                  <a:pt x="957180" y="967573"/>
                  <a:pt x="956706" y="966926"/>
                </a:cubicBezTo>
                <a:cubicBezTo>
                  <a:pt x="956232" y="966290"/>
                  <a:pt x="955650" y="965757"/>
                  <a:pt x="954949" y="965335"/>
                </a:cubicBezTo>
                <a:lnTo>
                  <a:pt x="954949" y="948016"/>
                </a:lnTo>
                <a:cubicBezTo>
                  <a:pt x="954949" y="946902"/>
                  <a:pt x="955185" y="945678"/>
                  <a:pt x="955667" y="944349"/>
                </a:cubicBezTo>
                <a:cubicBezTo>
                  <a:pt x="956158" y="942995"/>
                  <a:pt x="956780" y="941722"/>
                  <a:pt x="957546" y="940497"/>
                </a:cubicBezTo>
                <a:cubicBezTo>
                  <a:pt x="958315" y="939273"/>
                  <a:pt x="959164" y="938168"/>
                  <a:pt x="960106" y="937178"/>
                </a:cubicBezTo>
                <a:cubicBezTo>
                  <a:pt x="961037" y="936207"/>
                  <a:pt x="961968" y="935550"/>
                  <a:pt x="962884" y="935252"/>
                </a:cubicBezTo>
                <a:cubicBezTo>
                  <a:pt x="963350" y="935083"/>
                  <a:pt x="964207" y="934878"/>
                  <a:pt x="965458" y="934654"/>
                </a:cubicBezTo>
                <a:cubicBezTo>
                  <a:pt x="966707" y="934427"/>
                  <a:pt x="968050" y="934212"/>
                  <a:pt x="969471" y="933998"/>
                </a:cubicBezTo>
                <a:cubicBezTo>
                  <a:pt x="970893" y="933793"/>
                  <a:pt x="972250" y="933595"/>
                  <a:pt x="973555" y="933429"/>
                </a:cubicBezTo>
                <a:cubicBezTo>
                  <a:pt x="974855" y="933241"/>
                  <a:pt x="975860" y="933101"/>
                  <a:pt x="976564" y="932968"/>
                </a:cubicBezTo>
                <a:cubicBezTo>
                  <a:pt x="974168" y="931211"/>
                  <a:pt x="972298" y="928921"/>
                  <a:pt x="970916" y="926105"/>
                </a:cubicBezTo>
                <a:cubicBezTo>
                  <a:pt x="969542" y="923283"/>
                  <a:pt x="968864" y="920213"/>
                  <a:pt x="968864" y="916894"/>
                </a:cubicBezTo>
                <a:cubicBezTo>
                  <a:pt x="968864" y="914276"/>
                  <a:pt x="969307" y="911798"/>
                  <a:pt x="970189" y="909488"/>
                </a:cubicBezTo>
                <a:cubicBezTo>
                  <a:pt x="971072" y="907179"/>
                  <a:pt x="972273" y="905149"/>
                  <a:pt x="973768" y="903398"/>
                </a:cubicBezTo>
                <a:cubicBezTo>
                  <a:pt x="975272" y="901661"/>
                  <a:pt x="977021" y="900277"/>
                  <a:pt x="979050" y="899267"/>
                </a:cubicBezTo>
                <a:cubicBezTo>
                  <a:pt x="981068" y="898247"/>
                  <a:pt x="983225" y="897734"/>
                  <a:pt x="985521" y="897734"/>
                </a:cubicBezTo>
                <a:close/>
                <a:moveTo>
                  <a:pt x="1333835" y="880024"/>
                </a:moveTo>
                <a:cubicBezTo>
                  <a:pt x="1338606" y="880024"/>
                  <a:pt x="1343123" y="881050"/>
                  <a:pt x="1347333" y="883090"/>
                </a:cubicBezTo>
                <a:cubicBezTo>
                  <a:pt x="1351561" y="885110"/>
                  <a:pt x="1355264" y="887878"/>
                  <a:pt x="1358425" y="891353"/>
                </a:cubicBezTo>
                <a:cubicBezTo>
                  <a:pt x="1361597" y="894854"/>
                  <a:pt x="1364080" y="898914"/>
                  <a:pt x="1365896" y="903533"/>
                </a:cubicBezTo>
                <a:cubicBezTo>
                  <a:pt x="1367695" y="908152"/>
                  <a:pt x="1368615" y="913108"/>
                  <a:pt x="1368615" y="918344"/>
                </a:cubicBezTo>
                <a:cubicBezTo>
                  <a:pt x="1368615" y="924872"/>
                  <a:pt x="1367205" y="930972"/>
                  <a:pt x="1364387" y="936676"/>
                </a:cubicBezTo>
                <a:cubicBezTo>
                  <a:pt x="1361650" y="942379"/>
                  <a:pt x="1357747" y="946998"/>
                  <a:pt x="1352752" y="950512"/>
                </a:cubicBezTo>
                <a:cubicBezTo>
                  <a:pt x="1354232" y="950772"/>
                  <a:pt x="1356302" y="951058"/>
                  <a:pt x="1359020" y="951428"/>
                </a:cubicBezTo>
                <a:cubicBezTo>
                  <a:pt x="1361715" y="951766"/>
                  <a:pt x="1364534" y="952162"/>
                  <a:pt x="1367477" y="952571"/>
                </a:cubicBezTo>
                <a:cubicBezTo>
                  <a:pt x="1370395" y="953000"/>
                  <a:pt x="1373132" y="953429"/>
                  <a:pt x="1375679" y="953877"/>
                </a:cubicBezTo>
                <a:cubicBezTo>
                  <a:pt x="1378209" y="954332"/>
                  <a:pt x="1380055" y="954741"/>
                  <a:pt x="1381193" y="955079"/>
                </a:cubicBezTo>
                <a:cubicBezTo>
                  <a:pt x="1383080" y="955677"/>
                  <a:pt x="1385014" y="956950"/>
                  <a:pt x="1386936" y="958840"/>
                </a:cubicBezTo>
                <a:cubicBezTo>
                  <a:pt x="1388853" y="960763"/>
                  <a:pt x="1390633" y="962972"/>
                  <a:pt x="1392249" y="965460"/>
                </a:cubicBezTo>
                <a:cubicBezTo>
                  <a:pt x="1393877" y="967967"/>
                  <a:pt x="1395186" y="970546"/>
                  <a:pt x="1396171" y="973255"/>
                </a:cubicBezTo>
                <a:cubicBezTo>
                  <a:pt x="1397191" y="975912"/>
                  <a:pt x="1397680" y="978361"/>
                  <a:pt x="1397680" y="980589"/>
                </a:cubicBezTo>
                <a:lnTo>
                  <a:pt x="1397680" y="1015226"/>
                </a:lnTo>
                <a:cubicBezTo>
                  <a:pt x="1397138" y="1015492"/>
                  <a:pt x="1396548" y="1015882"/>
                  <a:pt x="1395864" y="1016479"/>
                </a:cubicBezTo>
                <a:cubicBezTo>
                  <a:pt x="1395186" y="1017096"/>
                  <a:pt x="1394455" y="1017662"/>
                  <a:pt x="1393676" y="1018240"/>
                </a:cubicBezTo>
                <a:cubicBezTo>
                  <a:pt x="1392880" y="1018798"/>
                  <a:pt x="1392131" y="1019305"/>
                  <a:pt x="1391435" y="1019714"/>
                </a:cubicBezTo>
                <a:cubicBezTo>
                  <a:pt x="1390722" y="1020149"/>
                  <a:pt x="1390126" y="1020331"/>
                  <a:pt x="1389649" y="1020331"/>
                </a:cubicBezTo>
                <a:lnTo>
                  <a:pt x="1278275" y="1020331"/>
                </a:lnTo>
                <a:cubicBezTo>
                  <a:pt x="1276376" y="1020331"/>
                  <a:pt x="1274949" y="1019701"/>
                  <a:pt x="1273964" y="1018409"/>
                </a:cubicBezTo>
                <a:cubicBezTo>
                  <a:pt x="1272980" y="1017135"/>
                  <a:pt x="1271771" y="1016070"/>
                  <a:pt x="1270314" y="1015226"/>
                </a:cubicBezTo>
                <a:lnTo>
                  <a:pt x="1270314" y="980589"/>
                </a:lnTo>
                <a:cubicBezTo>
                  <a:pt x="1270314" y="978361"/>
                  <a:pt x="1270804" y="975912"/>
                  <a:pt x="1271806" y="973255"/>
                </a:cubicBezTo>
                <a:cubicBezTo>
                  <a:pt x="1272826" y="970546"/>
                  <a:pt x="1274118" y="967999"/>
                  <a:pt x="1275710" y="965550"/>
                </a:cubicBezTo>
                <a:cubicBezTo>
                  <a:pt x="1277308" y="963101"/>
                  <a:pt x="1279071" y="960893"/>
                  <a:pt x="1281029" y="958912"/>
                </a:cubicBezTo>
                <a:cubicBezTo>
                  <a:pt x="1282963" y="956969"/>
                  <a:pt x="1284897" y="955657"/>
                  <a:pt x="1286802" y="955059"/>
                </a:cubicBezTo>
                <a:cubicBezTo>
                  <a:pt x="1287769" y="954722"/>
                  <a:pt x="1289550" y="954312"/>
                  <a:pt x="1292150" y="953864"/>
                </a:cubicBezTo>
                <a:cubicBezTo>
                  <a:pt x="1294745" y="953409"/>
                  <a:pt x="1297534" y="952981"/>
                  <a:pt x="1300488" y="952552"/>
                </a:cubicBezTo>
                <a:cubicBezTo>
                  <a:pt x="1303443" y="952143"/>
                  <a:pt x="1306261" y="951746"/>
                  <a:pt x="1308974" y="951415"/>
                </a:cubicBezTo>
                <a:cubicBezTo>
                  <a:pt x="1311675" y="951038"/>
                  <a:pt x="1313762" y="950759"/>
                  <a:pt x="1315225" y="950493"/>
                </a:cubicBezTo>
                <a:cubicBezTo>
                  <a:pt x="1310248" y="946978"/>
                  <a:pt x="1306362" y="942399"/>
                  <a:pt x="1303490" y="936767"/>
                </a:cubicBezTo>
                <a:cubicBezTo>
                  <a:pt x="1300636" y="931122"/>
                  <a:pt x="1299226" y="924983"/>
                  <a:pt x="1299226" y="918344"/>
                </a:cubicBezTo>
                <a:cubicBezTo>
                  <a:pt x="1299226" y="913108"/>
                  <a:pt x="1300146" y="908152"/>
                  <a:pt x="1301980" y="903533"/>
                </a:cubicBezTo>
                <a:cubicBezTo>
                  <a:pt x="1303814" y="898914"/>
                  <a:pt x="1306309" y="894854"/>
                  <a:pt x="1309416" y="891353"/>
                </a:cubicBezTo>
                <a:cubicBezTo>
                  <a:pt x="1312541" y="887878"/>
                  <a:pt x="1316174" y="885110"/>
                  <a:pt x="1320390" y="883090"/>
                </a:cubicBezTo>
                <a:cubicBezTo>
                  <a:pt x="1324583" y="881050"/>
                  <a:pt x="1329064" y="880024"/>
                  <a:pt x="1333835" y="880024"/>
                </a:cubicBezTo>
                <a:close/>
                <a:moveTo>
                  <a:pt x="1495991" y="858228"/>
                </a:moveTo>
                <a:cubicBezTo>
                  <a:pt x="1499435" y="858228"/>
                  <a:pt x="1502695" y="858965"/>
                  <a:pt x="1505735" y="860431"/>
                </a:cubicBezTo>
                <a:cubicBezTo>
                  <a:pt x="1508787" y="861882"/>
                  <a:pt x="1511461" y="863870"/>
                  <a:pt x="1513743" y="866367"/>
                </a:cubicBezTo>
                <a:cubicBezTo>
                  <a:pt x="1516033" y="868883"/>
                  <a:pt x="1517825" y="871800"/>
                  <a:pt x="1519136" y="875118"/>
                </a:cubicBezTo>
                <a:cubicBezTo>
                  <a:pt x="1520435" y="878436"/>
                  <a:pt x="1521099" y="881997"/>
                  <a:pt x="1521099" y="885759"/>
                </a:cubicBezTo>
                <a:cubicBezTo>
                  <a:pt x="1521099" y="890449"/>
                  <a:pt x="1520081" y="894831"/>
                  <a:pt x="1518046" y="898929"/>
                </a:cubicBezTo>
                <a:cubicBezTo>
                  <a:pt x="1516071" y="903027"/>
                  <a:pt x="1513253" y="906345"/>
                  <a:pt x="1509647" y="908870"/>
                </a:cubicBezTo>
                <a:cubicBezTo>
                  <a:pt x="1510716" y="909057"/>
                  <a:pt x="1512210" y="909262"/>
                  <a:pt x="1514173" y="909528"/>
                </a:cubicBezTo>
                <a:cubicBezTo>
                  <a:pt x="1516118" y="909771"/>
                  <a:pt x="1518153" y="910055"/>
                  <a:pt x="1520277" y="910349"/>
                </a:cubicBezTo>
                <a:cubicBezTo>
                  <a:pt x="1522384" y="910657"/>
                  <a:pt x="1524360" y="910965"/>
                  <a:pt x="1526199" y="911287"/>
                </a:cubicBezTo>
                <a:cubicBezTo>
                  <a:pt x="1528025" y="911614"/>
                  <a:pt x="1529358" y="911908"/>
                  <a:pt x="1530179" y="912151"/>
                </a:cubicBezTo>
                <a:cubicBezTo>
                  <a:pt x="1531541" y="912580"/>
                  <a:pt x="1532938" y="913495"/>
                  <a:pt x="1534326" y="914853"/>
                </a:cubicBezTo>
                <a:cubicBezTo>
                  <a:pt x="1535709" y="916234"/>
                  <a:pt x="1536995" y="917821"/>
                  <a:pt x="1538161" y="919609"/>
                </a:cubicBezTo>
                <a:cubicBezTo>
                  <a:pt x="1539336" y="921410"/>
                  <a:pt x="1540281" y="923263"/>
                  <a:pt x="1540992" y="925209"/>
                </a:cubicBezTo>
                <a:cubicBezTo>
                  <a:pt x="1541729" y="927118"/>
                  <a:pt x="1542086" y="928877"/>
                  <a:pt x="1542086" y="930478"/>
                </a:cubicBezTo>
                <a:lnTo>
                  <a:pt x="1542086" y="955363"/>
                </a:lnTo>
                <a:cubicBezTo>
                  <a:pt x="1541690" y="955554"/>
                  <a:pt x="1541265" y="955834"/>
                  <a:pt x="1540771" y="956264"/>
                </a:cubicBezTo>
                <a:cubicBezTo>
                  <a:pt x="1540281" y="956707"/>
                  <a:pt x="1539753" y="957113"/>
                  <a:pt x="1539191" y="957528"/>
                </a:cubicBezTo>
                <a:cubicBezTo>
                  <a:pt x="1538617" y="957930"/>
                  <a:pt x="1538076" y="958294"/>
                  <a:pt x="1537574" y="958588"/>
                </a:cubicBezTo>
                <a:cubicBezTo>
                  <a:pt x="1537059" y="958901"/>
                  <a:pt x="1536629" y="959036"/>
                  <a:pt x="1536284" y="959036"/>
                </a:cubicBezTo>
                <a:lnTo>
                  <a:pt x="1455880" y="959036"/>
                </a:lnTo>
                <a:cubicBezTo>
                  <a:pt x="1454510" y="959036"/>
                  <a:pt x="1453479" y="958579"/>
                  <a:pt x="1452768" y="957650"/>
                </a:cubicBezTo>
                <a:cubicBezTo>
                  <a:pt x="1452057" y="956735"/>
                  <a:pt x="1451185" y="955970"/>
                  <a:pt x="1450133" y="955363"/>
                </a:cubicBezTo>
                <a:lnTo>
                  <a:pt x="1450133" y="930478"/>
                </a:lnTo>
                <a:cubicBezTo>
                  <a:pt x="1450133" y="928877"/>
                  <a:pt x="1450487" y="927118"/>
                  <a:pt x="1451210" y="925209"/>
                </a:cubicBezTo>
                <a:cubicBezTo>
                  <a:pt x="1451947" y="923263"/>
                  <a:pt x="1452879" y="921434"/>
                  <a:pt x="1454028" y="919674"/>
                </a:cubicBezTo>
                <a:cubicBezTo>
                  <a:pt x="1455182" y="917915"/>
                  <a:pt x="1456455" y="916328"/>
                  <a:pt x="1457868" y="914904"/>
                </a:cubicBezTo>
                <a:cubicBezTo>
                  <a:pt x="1459265" y="913509"/>
                  <a:pt x="1460661" y="912566"/>
                  <a:pt x="1462036" y="912137"/>
                </a:cubicBezTo>
                <a:cubicBezTo>
                  <a:pt x="1462734" y="911894"/>
                  <a:pt x="1464020" y="911600"/>
                  <a:pt x="1465897" y="911278"/>
                </a:cubicBezTo>
                <a:cubicBezTo>
                  <a:pt x="1467770" y="910951"/>
                  <a:pt x="1469784" y="910643"/>
                  <a:pt x="1471917" y="910335"/>
                </a:cubicBezTo>
                <a:cubicBezTo>
                  <a:pt x="1474050" y="910041"/>
                  <a:pt x="1476084" y="909757"/>
                  <a:pt x="1478043" y="909519"/>
                </a:cubicBezTo>
                <a:cubicBezTo>
                  <a:pt x="1479992" y="909248"/>
                  <a:pt x="1481499" y="909047"/>
                  <a:pt x="1482555" y="908856"/>
                </a:cubicBezTo>
                <a:cubicBezTo>
                  <a:pt x="1478962" y="906331"/>
                  <a:pt x="1476157" y="903041"/>
                  <a:pt x="1474084" y="898994"/>
                </a:cubicBezTo>
                <a:cubicBezTo>
                  <a:pt x="1472023" y="894939"/>
                  <a:pt x="1471006" y="890528"/>
                  <a:pt x="1471006" y="885759"/>
                </a:cubicBezTo>
                <a:cubicBezTo>
                  <a:pt x="1471006" y="881997"/>
                  <a:pt x="1471670" y="878436"/>
                  <a:pt x="1472994" y="875118"/>
                </a:cubicBezTo>
                <a:cubicBezTo>
                  <a:pt x="1474318" y="871800"/>
                  <a:pt x="1476118" y="868883"/>
                  <a:pt x="1478362" y="866367"/>
                </a:cubicBezTo>
                <a:cubicBezTo>
                  <a:pt x="1480618" y="863870"/>
                  <a:pt x="1483241" y="861882"/>
                  <a:pt x="1486284" y="860431"/>
                </a:cubicBezTo>
                <a:cubicBezTo>
                  <a:pt x="1489311" y="858965"/>
                  <a:pt x="1492547" y="858228"/>
                  <a:pt x="1495991" y="858228"/>
                </a:cubicBezTo>
                <a:close/>
                <a:moveTo>
                  <a:pt x="1142602" y="807143"/>
                </a:moveTo>
                <a:lnTo>
                  <a:pt x="1210374" y="874915"/>
                </a:lnTo>
                <a:lnTo>
                  <a:pt x="1142602" y="942688"/>
                </a:lnTo>
                <a:lnTo>
                  <a:pt x="1074829" y="874915"/>
                </a:lnTo>
                <a:lnTo>
                  <a:pt x="1142602" y="807143"/>
                </a:lnTo>
                <a:close/>
                <a:moveTo>
                  <a:pt x="1256691" y="780579"/>
                </a:moveTo>
                <a:lnTo>
                  <a:pt x="1298236" y="822469"/>
                </a:lnTo>
                <a:lnTo>
                  <a:pt x="1256691" y="864355"/>
                </a:lnTo>
                <a:lnTo>
                  <a:pt x="1215142" y="822469"/>
                </a:lnTo>
                <a:lnTo>
                  <a:pt x="1256691" y="780579"/>
                </a:lnTo>
                <a:close/>
                <a:moveTo>
                  <a:pt x="1041794" y="776492"/>
                </a:moveTo>
                <a:lnTo>
                  <a:pt x="1083679" y="818041"/>
                </a:lnTo>
                <a:lnTo>
                  <a:pt x="1041794" y="859586"/>
                </a:lnTo>
                <a:lnTo>
                  <a:pt x="999904" y="818041"/>
                </a:lnTo>
                <a:lnTo>
                  <a:pt x="1041794" y="776492"/>
                </a:lnTo>
                <a:close/>
                <a:moveTo>
                  <a:pt x="1058021" y="648439"/>
                </a:moveTo>
                <a:cubicBezTo>
                  <a:pt x="1061465" y="648439"/>
                  <a:pt x="1064726" y="649171"/>
                  <a:pt x="1067766" y="650627"/>
                </a:cubicBezTo>
                <a:cubicBezTo>
                  <a:pt x="1070818" y="652068"/>
                  <a:pt x="1073492" y="654043"/>
                  <a:pt x="1075773" y="656523"/>
                </a:cubicBezTo>
                <a:cubicBezTo>
                  <a:pt x="1078064" y="659022"/>
                  <a:pt x="1079856" y="661919"/>
                  <a:pt x="1081167" y="665215"/>
                </a:cubicBezTo>
                <a:cubicBezTo>
                  <a:pt x="1082466" y="668511"/>
                  <a:pt x="1083130" y="672048"/>
                  <a:pt x="1083130" y="675784"/>
                </a:cubicBezTo>
                <a:cubicBezTo>
                  <a:pt x="1083130" y="680442"/>
                  <a:pt x="1082112" y="684795"/>
                  <a:pt x="1080077" y="688865"/>
                </a:cubicBezTo>
                <a:cubicBezTo>
                  <a:pt x="1078102" y="692935"/>
                  <a:pt x="1075284" y="696231"/>
                  <a:pt x="1071678" y="698739"/>
                </a:cubicBezTo>
                <a:cubicBezTo>
                  <a:pt x="1072747" y="698924"/>
                  <a:pt x="1074241" y="699128"/>
                  <a:pt x="1076203" y="699392"/>
                </a:cubicBezTo>
                <a:cubicBezTo>
                  <a:pt x="1078149" y="699633"/>
                  <a:pt x="1080184" y="699916"/>
                  <a:pt x="1082308" y="700208"/>
                </a:cubicBezTo>
                <a:cubicBezTo>
                  <a:pt x="1084415" y="700514"/>
                  <a:pt x="1086391" y="700820"/>
                  <a:pt x="1088230" y="701140"/>
                </a:cubicBezTo>
                <a:cubicBezTo>
                  <a:pt x="1090056" y="701464"/>
                  <a:pt x="1091388" y="701757"/>
                  <a:pt x="1092210" y="701998"/>
                </a:cubicBezTo>
                <a:cubicBezTo>
                  <a:pt x="1093572" y="702424"/>
                  <a:pt x="1094969" y="703333"/>
                  <a:pt x="1096356" y="704682"/>
                </a:cubicBezTo>
                <a:cubicBezTo>
                  <a:pt x="1097740" y="706054"/>
                  <a:pt x="1099026" y="707630"/>
                  <a:pt x="1100192" y="709405"/>
                </a:cubicBezTo>
                <a:cubicBezTo>
                  <a:pt x="1101367" y="711194"/>
                  <a:pt x="1102312" y="713035"/>
                  <a:pt x="1103023" y="714968"/>
                </a:cubicBezTo>
                <a:cubicBezTo>
                  <a:pt x="1103760" y="716864"/>
                  <a:pt x="1104117" y="718611"/>
                  <a:pt x="1104117" y="720201"/>
                </a:cubicBezTo>
                <a:lnTo>
                  <a:pt x="1104117" y="744918"/>
                </a:lnTo>
                <a:cubicBezTo>
                  <a:pt x="1103721" y="745108"/>
                  <a:pt x="1103296" y="745386"/>
                  <a:pt x="1102802" y="745812"/>
                </a:cubicBezTo>
                <a:cubicBezTo>
                  <a:pt x="1102312" y="746253"/>
                  <a:pt x="1101784" y="746656"/>
                  <a:pt x="1101222" y="747069"/>
                </a:cubicBezTo>
                <a:cubicBezTo>
                  <a:pt x="1100648" y="747467"/>
                  <a:pt x="1100107" y="747829"/>
                  <a:pt x="1099605" y="748121"/>
                </a:cubicBezTo>
                <a:cubicBezTo>
                  <a:pt x="1099090" y="748431"/>
                  <a:pt x="1098660" y="748566"/>
                  <a:pt x="1098315" y="748566"/>
                </a:cubicBezTo>
                <a:lnTo>
                  <a:pt x="1017911" y="748566"/>
                </a:lnTo>
                <a:cubicBezTo>
                  <a:pt x="1016540" y="748566"/>
                  <a:pt x="1015510" y="748112"/>
                  <a:pt x="1014799" y="747189"/>
                </a:cubicBezTo>
                <a:cubicBezTo>
                  <a:pt x="1014088" y="746281"/>
                  <a:pt x="1013216" y="745520"/>
                  <a:pt x="1012164" y="744918"/>
                </a:cubicBezTo>
                <a:lnTo>
                  <a:pt x="1012164" y="720201"/>
                </a:lnTo>
                <a:cubicBezTo>
                  <a:pt x="1012164" y="718611"/>
                  <a:pt x="1012517" y="716864"/>
                  <a:pt x="1013241" y="714968"/>
                </a:cubicBezTo>
                <a:cubicBezTo>
                  <a:pt x="1013978" y="713035"/>
                  <a:pt x="1014910" y="711218"/>
                  <a:pt x="1016059" y="709470"/>
                </a:cubicBezTo>
                <a:cubicBezTo>
                  <a:pt x="1017213" y="707722"/>
                  <a:pt x="1018486" y="706146"/>
                  <a:pt x="1019899" y="704732"/>
                </a:cubicBezTo>
                <a:cubicBezTo>
                  <a:pt x="1021296" y="703346"/>
                  <a:pt x="1022692" y="702410"/>
                  <a:pt x="1024067" y="701984"/>
                </a:cubicBezTo>
                <a:cubicBezTo>
                  <a:pt x="1024765" y="701743"/>
                  <a:pt x="1026051" y="701451"/>
                  <a:pt x="1027928" y="701131"/>
                </a:cubicBezTo>
                <a:cubicBezTo>
                  <a:pt x="1029801" y="700806"/>
                  <a:pt x="1031815" y="700500"/>
                  <a:pt x="1033948" y="700194"/>
                </a:cubicBezTo>
                <a:cubicBezTo>
                  <a:pt x="1036080" y="699902"/>
                  <a:pt x="1038115" y="699620"/>
                  <a:pt x="1040074" y="699383"/>
                </a:cubicBezTo>
                <a:cubicBezTo>
                  <a:pt x="1042023" y="699114"/>
                  <a:pt x="1043530" y="698915"/>
                  <a:pt x="1044586" y="698725"/>
                </a:cubicBezTo>
                <a:cubicBezTo>
                  <a:pt x="1040993" y="696217"/>
                  <a:pt x="1038188" y="692949"/>
                  <a:pt x="1036114" y="688930"/>
                </a:cubicBezTo>
                <a:cubicBezTo>
                  <a:pt x="1034054" y="684902"/>
                  <a:pt x="1033037" y="680521"/>
                  <a:pt x="1033037" y="675784"/>
                </a:cubicBezTo>
                <a:cubicBezTo>
                  <a:pt x="1033037" y="672048"/>
                  <a:pt x="1033701" y="668511"/>
                  <a:pt x="1035025" y="665215"/>
                </a:cubicBezTo>
                <a:cubicBezTo>
                  <a:pt x="1036349" y="661919"/>
                  <a:pt x="1038149" y="659022"/>
                  <a:pt x="1040393" y="656523"/>
                </a:cubicBezTo>
                <a:cubicBezTo>
                  <a:pt x="1042649" y="654043"/>
                  <a:pt x="1045271" y="652068"/>
                  <a:pt x="1048315" y="650627"/>
                </a:cubicBezTo>
                <a:cubicBezTo>
                  <a:pt x="1051342" y="649171"/>
                  <a:pt x="1054577" y="648439"/>
                  <a:pt x="1058021" y="648439"/>
                </a:cubicBezTo>
                <a:close/>
                <a:moveTo>
                  <a:pt x="1228600" y="608933"/>
                </a:moveTo>
                <a:cubicBezTo>
                  <a:pt x="1233345" y="608933"/>
                  <a:pt x="1237838" y="609954"/>
                  <a:pt x="1242026" y="611984"/>
                </a:cubicBezTo>
                <a:cubicBezTo>
                  <a:pt x="1246232" y="613995"/>
                  <a:pt x="1249915" y="616748"/>
                  <a:pt x="1253059" y="620207"/>
                </a:cubicBezTo>
                <a:cubicBezTo>
                  <a:pt x="1256214" y="623691"/>
                  <a:pt x="1258684" y="627732"/>
                  <a:pt x="1260490" y="632328"/>
                </a:cubicBezTo>
                <a:cubicBezTo>
                  <a:pt x="1262279" y="636924"/>
                  <a:pt x="1263194" y="641857"/>
                  <a:pt x="1263194" y="647067"/>
                </a:cubicBezTo>
                <a:cubicBezTo>
                  <a:pt x="1263194" y="653564"/>
                  <a:pt x="1261792" y="659634"/>
                  <a:pt x="1258989" y="665310"/>
                </a:cubicBezTo>
                <a:cubicBezTo>
                  <a:pt x="1256267" y="670986"/>
                  <a:pt x="1252384" y="675582"/>
                  <a:pt x="1247416" y="679079"/>
                </a:cubicBezTo>
                <a:cubicBezTo>
                  <a:pt x="1248889" y="679338"/>
                  <a:pt x="1250947" y="679622"/>
                  <a:pt x="1253651" y="679991"/>
                </a:cubicBezTo>
                <a:cubicBezTo>
                  <a:pt x="1256332" y="680327"/>
                  <a:pt x="1259135" y="680721"/>
                  <a:pt x="1262062" y="681128"/>
                </a:cubicBezTo>
                <a:cubicBezTo>
                  <a:pt x="1264965" y="681555"/>
                  <a:pt x="1267687" y="681982"/>
                  <a:pt x="1270221" y="682428"/>
                </a:cubicBezTo>
                <a:cubicBezTo>
                  <a:pt x="1272737" y="682880"/>
                  <a:pt x="1274573" y="683287"/>
                  <a:pt x="1275705" y="683624"/>
                </a:cubicBezTo>
                <a:cubicBezTo>
                  <a:pt x="1277582" y="684218"/>
                  <a:pt x="1279506" y="685485"/>
                  <a:pt x="1281418" y="687367"/>
                </a:cubicBezTo>
                <a:cubicBezTo>
                  <a:pt x="1283324" y="689280"/>
                  <a:pt x="1285095" y="691478"/>
                  <a:pt x="1286702" y="693954"/>
                </a:cubicBezTo>
                <a:cubicBezTo>
                  <a:pt x="1288321" y="696449"/>
                  <a:pt x="1289623" y="699016"/>
                  <a:pt x="1290603" y="701711"/>
                </a:cubicBezTo>
                <a:cubicBezTo>
                  <a:pt x="1291617" y="704355"/>
                  <a:pt x="1292104" y="706792"/>
                  <a:pt x="1292104" y="709010"/>
                </a:cubicBezTo>
                <a:lnTo>
                  <a:pt x="1292104" y="743478"/>
                </a:lnTo>
                <a:cubicBezTo>
                  <a:pt x="1291565" y="743743"/>
                  <a:pt x="1290978" y="744131"/>
                  <a:pt x="1290298" y="744726"/>
                </a:cubicBezTo>
                <a:cubicBezTo>
                  <a:pt x="1289623" y="745340"/>
                  <a:pt x="1288896" y="745902"/>
                  <a:pt x="1288122" y="746478"/>
                </a:cubicBezTo>
                <a:cubicBezTo>
                  <a:pt x="1287330" y="747034"/>
                  <a:pt x="1286585" y="747538"/>
                  <a:pt x="1285893" y="747945"/>
                </a:cubicBezTo>
                <a:cubicBezTo>
                  <a:pt x="1285183" y="748378"/>
                  <a:pt x="1284591" y="748559"/>
                  <a:pt x="1284116" y="748559"/>
                </a:cubicBezTo>
                <a:lnTo>
                  <a:pt x="1173337" y="748559"/>
                </a:lnTo>
                <a:cubicBezTo>
                  <a:pt x="1171449" y="748559"/>
                  <a:pt x="1170029" y="747932"/>
                  <a:pt x="1169050" y="746646"/>
                </a:cubicBezTo>
                <a:cubicBezTo>
                  <a:pt x="1168070" y="745379"/>
                  <a:pt x="1166868" y="744319"/>
                  <a:pt x="1165419" y="743478"/>
                </a:cubicBezTo>
                <a:lnTo>
                  <a:pt x="1165419" y="709010"/>
                </a:lnTo>
                <a:cubicBezTo>
                  <a:pt x="1165419" y="706792"/>
                  <a:pt x="1165906" y="704355"/>
                  <a:pt x="1166903" y="701711"/>
                </a:cubicBezTo>
                <a:cubicBezTo>
                  <a:pt x="1167918" y="699016"/>
                  <a:pt x="1169202" y="696481"/>
                  <a:pt x="1170786" y="694044"/>
                </a:cubicBezTo>
                <a:cubicBezTo>
                  <a:pt x="1172375" y="691607"/>
                  <a:pt x="1174129" y="689409"/>
                  <a:pt x="1176076" y="687438"/>
                </a:cubicBezTo>
                <a:cubicBezTo>
                  <a:pt x="1178000" y="685505"/>
                  <a:pt x="1179924" y="684199"/>
                  <a:pt x="1181819" y="683604"/>
                </a:cubicBezTo>
                <a:cubicBezTo>
                  <a:pt x="1182780" y="683268"/>
                  <a:pt x="1184552" y="682861"/>
                  <a:pt x="1187138" y="682415"/>
                </a:cubicBezTo>
                <a:cubicBezTo>
                  <a:pt x="1189719" y="681962"/>
                  <a:pt x="1192493" y="681536"/>
                  <a:pt x="1195432" y="681109"/>
                </a:cubicBezTo>
                <a:cubicBezTo>
                  <a:pt x="1198371" y="680702"/>
                  <a:pt x="1201174" y="680307"/>
                  <a:pt x="1203872" y="679978"/>
                </a:cubicBezTo>
                <a:cubicBezTo>
                  <a:pt x="1206559" y="679603"/>
                  <a:pt x="1208635" y="679325"/>
                  <a:pt x="1210089" y="679060"/>
                </a:cubicBezTo>
                <a:cubicBezTo>
                  <a:pt x="1205139" y="675562"/>
                  <a:pt x="1201274" y="671005"/>
                  <a:pt x="1198417" y="665400"/>
                </a:cubicBezTo>
                <a:cubicBezTo>
                  <a:pt x="1195579" y="659783"/>
                  <a:pt x="1194177" y="653674"/>
                  <a:pt x="1194177" y="647067"/>
                </a:cubicBezTo>
                <a:cubicBezTo>
                  <a:pt x="1194177" y="641857"/>
                  <a:pt x="1195092" y="636924"/>
                  <a:pt x="1196916" y="632328"/>
                </a:cubicBezTo>
                <a:cubicBezTo>
                  <a:pt x="1198740" y="627732"/>
                  <a:pt x="1201221" y="623691"/>
                  <a:pt x="1204312" y="620207"/>
                </a:cubicBezTo>
                <a:cubicBezTo>
                  <a:pt x="1207421" y="616748"/>
                  <a:pt x="1211034" y="613995"/>
                  <a:pt x="1215227" y="611984"/>
                </a:cubicBezTo>
                <a:cubicBezTo>
                  <a:pt x="1219398" y="609954"/>
                  <a:pt x="1223855" y="608933"/>
                  <a:pt x="1228600" y="608933"/>
                </a:cubicBezTo>
                <a:close/>
                <a:moveTo>
                  <a:pt x="1134087" y="566022"/>
                </a:moveTo>
                <a:lnTo>
                  <a:pt x="1175632" y="607571"/>
                </a:lnTo>
                <a:lnTo>
                  <a:pt x="1134087" y="649116"/>
                </a:lnTo>
                <a:lnTo>
                  <a:pt x="1092538" y="607571"/>
                </a:lnTo>
                <a:lnTo>
                  <a:pt x="1134087" y="566022"/>
                </a:lnTo>
                <a:close/>
                <a:moveTo>
                  <a:pt x="1458670" y="560573"/>
                </a:moveTo>
                <a:cubicBezTo>
                  <a:pt x="1467854" y="560573"/>
                  <a:pt x="1476550" y="562561"/>
                  <a:pt x="1484656" y="566512"/>
                </a:cubicBezTo>
                <a:cubicBezTo>
                  <a:pt x="1492795" y="570425"/>
                  <a:pt x="1499924" y="575785"/>
                  <a:pt x="1506009" y="582516"/>
                </a:cubicBezTo>
                <a:cubicBezTo>
                  <a:pt x="1512117" y="589298"/>
                  <a:pt x="1516896" y="597161"/>
                  <a:pt x="1520392" y="606107"/>
                </a:cubicBezTo>
                <a:cubicBezTo>
                  <a:pt x="1523855" y="615053"/>
                  <a:pt x="1525626" y="624653"/>
                  <a:pt x="1525626" y="634794"/>
                </a:cubicBezTo>
                <a:cubicBezTo>
                  <a:pt x="1525626" y="647439"/>
                  <a:pt x="1522913" y="659254"/>
                  <a:pt x="1517486" y="670301"/>
                </a:cubicBezTo>
                <a:cubicBezTo>
                  <a:pt x="1512219" y="681348"/>
                  <a:pt x="1504704" y="690294"/>
                  <a:pt x="1495088" y="697101"/>
                </a:cubicBezTo>
                <a:cubicBezTo>
                  <a:pt x="1497938" y="697604"/>
                  <a:pt x="1501922" y="698157"/>
                  <a:pt x="1507156" y="698875"/>
                </a:cubicBezTo>
                <a:cubicBezTo>
                  <a:pt x="1512344" y="699529"/>
                  <a:pt x="1517770" y="700296"/>
                  <a:pt x="1523435" y="701089"/>
                </a:cubicBezTo>
                <a:cubicBezTo>
                  <a:pt x="1529054" y="701919"/>
                  <a:pt x="1534322" y="702750"/>
                  <a:pt x="1539226" y="703618"/>
                </a:cubicBezTo>
                <a:cubicBezTo>
                  <a:pt x="1544096" y="704499"/>
                  <a:pt x="1547649" y="705291"/>
                  <a:pt x="1549840" y="705946"/>
                </a:cubicBezTo>
                <a:cubicBezTo>
                  <a:pt x="1553473" y="707103"/>
                  <a:pt x="1557196" y="709569"/>
                  <a:pt x="1560897" y="713231"/>
                </a:cubicBezTo>
                <a:cubicBezTo>
                  <a:pt x="1564587" y="716955"/>
                  <a:pt x="1568015" y="721233"/>
                  <a:pt x="1571125" y="726052"/>
                </a:cubicBezTo>
                <a:cubicBezTo>
                  <a:pt x="1574259" y="730908"/>
                  <a:pt x="1576779" y="735904"/>
                  <a:pt x="1578675" y="741150"/>
                </a:cubicBezTo>
                <a:cubicBezTo>
                  <a:pt x="1580639" y="746296"/>
                  <a:pt x="1581592" y="751040"/>
                  <a:pt x="1581592" y="755355"/>
                </a:cubicBezTo>
                <a:lnTo>
                  <a:pt x="1581592" y="822443"/>
                </a:lnTo>
                <a:cubicBezTo>
                  <a:pt x="1580536" y="822959"/>
                  <a:pt x="1579401" y="823714"/>
                  <a:pt x="1578084" y="824871"/>
                </a:cubicBezTo>
                <a:cubicBezTo>
                  <a:pt x="1576779" y="826066"/>
                  <a:pt x="1575371" y="827161"/>
                  <a:pt x="1573873" y="828281"/>
                </a:cubicBezTo>
                <a:cubicBezTo>
                  <a:pt x="1572340" y="829363"/>
                  <a:pt x="1570898" y="830344"/>
                  <a:pt x="1569559" y="831137"/>
                </a:cubicBezTo>
                <a:cubicBezTo>
                  <a:pt x="1568185" y="831980"/>
                  <a:pt x="1567039" y="832345"/>
                  <a:pt x="1566119" y="832345"/>
                </a:cubicBezTo>
                <a:lnTo>
                  <a:pt x="1351710" y="832345"/>
                </a:lnTo>
                <a:cubicBezTo>
                  <a:pt x="1348054" y="832345"/>
                  <a:pt x="1345307" y="831112"/>
                  <a:pt x="1343411" y="828608"/>
                </a:cubicBezTo>
                <a:cubicBezTo>
                  <a:pt x="1341515" y="826142"/>
                  <a:pt x="1339188" y="824078"/>
                  <a:pt x="1336384" y="822443"/>
                </a:cubicBezTo>
                <a:lnTo>
                  <a:pt x="1336384" y="755355"/>
                </a:lnTo>
                <a:cubicBezTo>
                  <a:pt x="1336384" y="751040"/>
                  <a:pt x="1337326" y="746296"/>
                  <a:pt x="1339256" y="741150"/>
                </a:cubicBezTo>
                <a:cubicBezTo>
                  <a:pt x="1341220" y="735904"/>
                  <a:pt x="1343706" y="730971"/>
                  <a:pt x="1346771" y="726228"/>
                </a:cubicBezTo>
                <a:cubicBezTo>
                  <a:pt x="1349848" y="721485"/>
                  <a:pt x="1353242" y="717207"/>
                  <a:pt x="1357011" y="713369"/>
                </a:cubicBezTo>
                <a:cubicBezTo>
                  <a:pt x="1360735" y="709607"/>
                  <a:pt x="1364458" y="707066"/>
                  <a:pt x="1368125" y="705908"/>
                </a:cubicBezTo>
                <a:cubicBezTo>
                  <a:pt x="1369987" y="705254"/>
                  <a:pt x="1373415" y="704461"/>
                  <a:pt x="1378421" y="703593"/>
                </a:cubicBezTo>
                <a:cubicBezTo>
                  <a:pt x="1383416" y="702712"/>
                  <a:pt x="1388786" y="701882"/>
                  <a:pt x="1394473" y="701051"/>
                </a:cubicBezTo>
                <a:cubicBezTo>
                  <a:pt x="1400161" y="700259"/>
                  <a:pt x="1405587" y="699491"/>
                  <a:pt x="1410809" y="698849"/>
                </a:cubicBezTo>
                <a:cubicBezTo>
                  <a:pt x="1416009" y="698120"/>
                  <a:pt x="1420027" y="697579"/>
                  <a:pt x="1422843" y="697063"/>
                </a:cubicBezTo>
                <a:cubicBezTo>
                  <a:pt x="1413261" y="690256"/>
                  <a:pt x="1405780" y="681386"/>
                  <a:pt x="1400252" y="670477"/>
                </a:cubicBezTo>
                <a:cubicBezTo>
                  <a:pt x="1394757" y="659543"/>
                  <a:pt x="1392044" y="647653"/>
                  <a:pt x="1392044" y="634794"/>
                </a:cubicBezTo>
                <a:cubicBezTo>
                  <a:pt x="1392044" y="624653"/>
                  <a:pt x="1393815" y="615053"/>
                  <a:pt x="1397346" y="606107"/>
                </a:cubicBezTo>
                <a:cubicBezTo>
                  <a:pt x="1400876" y="597161"/>
                  <a:pt x="1405678" y="589298"/>
                  <a:pt x="1411661" y="582516"/>
                </a:cubicBezTo>
                <a:cubicBezTo>
                  <a:pt x="1417677" y="575785"/>
                  <a:pt x="1424670" y="570425"/>
                  <a:pt x="1432787" y="566512"/>
                </a:cubicBezTo>
                <a:cubicBezTo>
                  <a:pt x="1440859" y="562561"/>
                  <a:pt x="1449486" y="560573"/>
                  <a:pt x="1458670" y="560573"/>
                </a:cubicBezTo>
                <a:close/>
                <a:moveTo>
                  <a:pt x="1354014" y="534009"/>
                </a:moveTo>
                <a:cubicBezTo>
                  <a:pt x="1356310" y="534009"/>
                  <a:pt x="1358484" y="534522"/>
                  <a:pt x="1360510" y="535542"/>
                </a:cubicBezTo>
                <a:cubicBezTo>
                  <a:pt x="1362545" y="536552"/>
                  <a:pt x="1364327" y="537936"/>
                  <a:pt x="1365848" y="539673"/>
                </a:cubicBezTo>
                <a:cubicBezTo>
                  <a:pt x="1367375" y="541424"/>
                  <a:pt x="1368570" y="543454"/>
                  <a:pt x="1369444" y="545763"/>
                </a:cubicBezTo>
                <a:cubicBezTo>
                  <a:pt x="1370310" y="548073"/>
                  <a:pt x="1370753" y="550551"/>
                  <a:pt x="1370753" y="553169"/>
                </a:cubicBezTo>
                <a:cubicBezTo>
                  <a:pt x="1370753" y="556433"/>
                  <a:pt x="1370074" y="559483"/>
                  <a:pt x="1368718" y="562335"/>
                </a:cubicBezTo>
                <a:cubicBezTo>
                  <a:pt x="1367401" y="565187"/>
                  <a:pt x="1365522" y="567496"/>
                  <a:pt x="1363118" y="569253"/>
                </a:cubicBezTo>
                <a:cubicBezTo>
                  <a:pt x="1363830" y="569383"/>
                  <a:pt x="1364827" y="569526"/>
                  <a:pt x="1366135" y="569711"/>
                </a:cubicBezTo>
                <a:cubicBezTo>
                  <a:pt x="1367432" y="569880"/>
                  <a:pt x="1368789" y="570078"/>
                  <a:pt x="1370205" y="570283"/>
                </a:cubicBezTo>
                <a:cubicBezTo>
                  <a:pt x="1371610" y="570497"/>
                  <a:pt x="1372926" y="570711"/>
                  <a:pt x="1374153" y="570935"/>
                </a:cubicBezTo>
                <a:cubicBezTo>
                  <a:pt x="1375370" y="571163"/>
                  <a:pt x="1376258" y="571367"/>
                  <a:pt x="1376806" y="571536"/>
                </a:cubicBezTo>
                <a:cubicBezTo>
                  <a:pt x="1377714" y="571835"/>
                  <a:pt x="1378645" y="572472"/>
                  <a:pt x="1379570" y="573417"/>
                </a:cubicBezTo>
                <a:cubicBezTo>
                  <a:pt x="1380493" y="574378"/>
                  <a:pt x="1381350" y="575483"/>
                  <a:pt x="1382127" y="576727"/>
                </a:cubicBezTo>
                <a:cubicBezTo>
                  <a:pt x="1382911" y="577980"/>
                  <a:pt x="1383541" y="579270"/>
                  <a:pt x="1384015" y="580624"/>
                </a:cubicBezTo>
                <a:cubicBezTo>
                  <a:pt x="1384506" y="581953"/>
                  <a:pt x="1384744" y="583177"/>
                  <a:pt x="1384744" y="584291"/>
                </a:cubicBezTo>
                <a:lnTo>
                  <a:pt x="1384744" y="601610"/>
                </a:lnTo>
                <a:cubicBezTo>
                  <a:pt x="1384480" y="601743"/>
                  <a:pt x="1384196" y="601938"/>
                  <a:pt x="1383867" y="602237"/>
                </a:cubicBezTo>
                <a:cubicBezTo>
                  <a:pt x="1383541" y="602545"/>
                  <a:pt x="1383189" y="602828"/>
                  <a:pt x="1382814" y="603117"/>
                </a:cubicBezTo>
                <a:cubicBezTo>
                  <a:pt x="1382431" y="603396"/>
                  <a:pt x="1382071" y="603649"/>
                  <a:pt x="1381736" y="603854"/>
                </a:cubicBezTo>
                <a:cubicBezTo>
                  <a:pt x="1381392" y="604072"/>
                  <a:pt x="1381106" y="604163"/>
                  <a:pt x="1380876" y="604163"/>
                </a:cubicBezTo>
                <a:lnTo>
                  <a:pt x="1327274" y="604163"/>
                </a:lnTo>
                <a:cubicBezTo>
                  <a:pt x="1326360" y="604163"/>
                  <a:pt x="1325673" y="603848"/>
                  <a:pt x="1325199" y="603201"/>
                </a:cubicBezTo>
                <a:cubicBezTo>
                  <a:pt x="1324725" y="602565"/>
                  <a:pt x="1324143" y="602032"/>
                  <a:pt x="1323442" y="601610"/>
                </a:cubicBezTo>
                <a:lnTo>
                  <a:pt x="1323442" y="584291"/>
                </a:lnTo>
                <a:cubicBezTo>
                  <a:pt x="1323442" y="583177"/>
                  <a:pt x="1323678" y="581953"/>
                  <a:pt x="1324160" y="580624"/>
                </a:cubicBezTo>
                <a:cubicBezTo>
                  <a:pt x="1324651" y="579270"/>
                  <a:pt x="1325273" y="577997"/>
                  <a:pt x="1326039" y="576772"/>
                </a:cubicBezTo>
                <a:cubicBezTo>
                  <a:pt x="1326808" y="575548"/>
                  <a:pt x="1327657" y="574443"/>
                  <a:pt x="1328599" y="573453"/>
                </a:cubicBezTo>
                <a:cubicBezTo>
                  <a:pt x="1329530" y="572482"/>
                  <a:pt x="1330461" y="571825"/>
                  <a:pt x="1331377" y="571527"/>
                </a:cubicBezTo>
                <a:cubicBezTo>
                  <a:pt x="1331843" y="571358"/>
                  <a:pt x="1332700" y="571153"/>
                  <a:pt x="1333951" y="570929"/>
                </a:cubicBezTo>
                <a:cubicBezTo>
                  <a:pt x="1335200" y="570702"/>
                  <a:pt x="1336543" y="570487"/>
                  <a:pt x="1337964" y="570273"/>
                </a:cubicBezTo>
                <a:cubicBezTo>
                  <a:pt x="1339386" y="570068"/>
                  <a:pt x="1340743" y="569870"/>
                  <a:pt x="1342048" y="569704"/>
                </a:cubicBezTo>
                <a:cubicBezTo>
                  <a:pt x="1343348" y="569516"/>
                  <a:pt x="1344353" y="569376"/>
                  <a:pt x="1345057" y="569243"/>
                </a:cubicBezTo>
                <a:cubicBezTo>
                  <a:pt x="1342661" y="567486"/>
                  <a:pt x="1340791" y="565196"/>
                  <a:pt x="1339409" y="562380"/>
                </a:cubicBezTo>
                <a:cubicBezTo>
                  <a:pt x="1338035" y="559558"/>
                  <a:pt x="1337357" y="556488"/>
                  <a:pt x="1337357" y="553169"/>
                </a:cubicBezTo>
                <a:cubicBezTo>
                  <a:pt x="1337357" y="550551"/>
                  <a:pt x="1337800" y="548073"/>
                  <a:pt x="1338682" y="545763"/>
                </a:cubicBezTo>
                <a:cubicBezTo>
                  <a:pt x="1339565" y="543454"/>
                  <a:pt x="1340766" y="541424"/>
                  <a:pt x="1342261" y="539673"/>
                </a:cubicBezTo>
                <a:cubicBezTo>
                  <a:pt x="1343765" y="537936"/>
                  <a:pt x="1345514" y="536552"/>
                  <a:pt x="1347543" y="535542"/>
                </a:cubicBezTo>
                <a:cubicBezTo>
                  <a:pt x="1349561" y="534522"/>
                  <a:pt x="1351718" y="534009"/>
                  <a:pt x="1354014" y="534009"/>
                </a:cubicBezTo>
                <a:close/>
                <a:moveTo>
                  <a:pt x="1256691" y="518343"/>
                </a:moveTo>
                <a:lnTo>
                  <a:pt x="1298236" y="559892"/>
                </a:lnTo>
                <a:lnTo>
                  <a:pt x="1256691" y="601437"/>
                </a:lnTo>
                <a:lnTo>
                  <a:pt x="1215142" y="559892"/>
                </a:lnTo>
                <a:lnTo>
                  <a:pt x="1256691" y="518343"/>
                </a:lnTo>
                <a:close/>
                <a:moveTo>
                  <a:pt x="278123" y="512212"/>
                </a:moveTo>
                <a:cubicBezTo>
                  <a:pt x="281567" y="512212"/>
                  <a:pt x="284828" y="512949"/>
                  <a:pt x="287868" y="514415"/>
                </a:cubicBezTo>
                <a:cubicBezTo>
                  <a:pt x="290920" y="515866"/>
                  <a:pt x="293593" y="517854"/>
                  <a:pt x="295875" y="520351"/>
                </a:cubicBezTo>
                <a:cubicBezTo>
                  <a:pt x="298166" y="522867"/>
                  <a:pt x="299958" y="525784"/>
                  <a:pt x="301269" y="529102"/>
                </a:cubicBezTo>
                <a:cubicBezTo>
                  <a:pt x="302567" y="532420"/>
                  <a:pt x="303231" y="535981"/>
                  <a:pt x="303231" y="539743"/>
                </a:cubicBezTo>
                <a:cubicBezTo>
                  <a:pt x="303231" y="544433"/>
                  <a:pt x="302214" y="548815"/>
                  <a:pt x="300179" y="552913"/>
                </a:cubicBezTo>
                <a:cubicBezTo>
                  <a:pt x="298204" y="557011"/>
                  <a:pt x="295386" y="560329"/>
                  <a:pt x="291780" y="562854"/>
                </a:cubicBezTo>
                <a:cubicBezTo>
                  <a:pt x="292848" y="563041"/>
                  <a:pt x="294343" y="563246"/>
                  <a:pt x="296305" y="563512"/>
                </a:cubicBezTo>
                <a:cubicBezTo>
                  <a:pt x="298251" y="563755"/>
                  <a:pt x="300286" y="564039"/>
                  <a:pt x="302410" y="564333"/>
                </a:cubicBezTo>
                <a:cubicBezTo>
                  <a:pt x="304517" y="564641"/>
                  <a:pt x="306492" y="564949"/>
                  <a:pt x="308331" y="565271"/>
                </a:cubicBezTo>
                <a:cubicBezTo>
                  <a:pt x="310158" y="565598"/>
                  <a:pt x="311490" y="565892"/>
                  <a:pt x="312312" y="566135"/>
                </a:cubicBezTo>
                <a:cubicBezTo>
                  <a:pt x="313674" y="566564"/>
                  <a:pt x="315070" y="567479"/>
                  <a:pt x="316458" y="568837"/>
                </a:cubicBezTo>
                <a:cubicBezTo>
                  <a:pt x="317842" y="570218"/>
                  <a:pt x="319127" y="571805"/>
                  <a:pt x="320294" y="573593"/>
                </a:cubicBezTo>
                <a:cubicBezTo>
                  <a:pt x="321469" y="575394"/>
                  <a:pt x="322414" y="577247"/>
                  <a:pt x="323125" y="579193"/>
                </a:cubicBezTo>
                <a:cubicBezTo>
                  <a:pt x="323861" y="581102"/>
                  <a:pt x="324219" y="582861"/>
                  <a:pt x="324219" y="584462"/>
                </a:cubicBezTo>
                <a:lnTo>
                  <a:pt x="324219" y="609347"/>
                </a:lnTo>
                <a:cubicBezTo>
                  <a:pt x="323823" y="609538"/>
                  <a:pt x="323397" y="609818"/>
                  <a:pt x="322903" y="610248"/>
                </a:cubicBezTo>
                <a:cubicBezTo>
                  <a:pt x="322414" y="610691"/>
                  <a:pt x="321886" y="611097"/>
                  <a:pt x="321324" y="611512"/>
                </a:cubicBezTo>
                <a:cubicBezTo>
                  <a:pt x="320749" y="611914"/>
                  <a:pt x="320209" y="612278"/>
                  <a:pt x="319706" y="612572"/>
                </a:cubicBezTo>
                <a:cubicBezTo>
                  <a:pt x="319191" y="612885"/>
                  <a:pt x="318761" y="613020"/>
                  <a:pt x="318416" y="613020"/>
                </a:cubicBezTo>
                <a:lnTo>
                  <a:pt x="238013" y="613020"/>
                </a:lnTo>
                <a:cubicBezTo>
                  <a:pt x="236642" y="613020"/>
                  <a:pt x="235612" y="612563"/>
                  <a:pt x="234901" y="611634"/>
                </a:cubicBezTo>
                <a:cubicBezTo>
                  <a:pt x="234190" y="610719"/>
                  <a:pt x="233317" y="609954"/>
                  <a:pt x="232266" y="609347"/>
                </a:cubicBezTo>
                <a:lnTo>
                  <a:pt x="232266" y="584462"/>
                </a:lnTo>
                <a:cubicBezTo>
                  <a:pt x="232266" y="582861"/>
                  <a:pt x="232619" y="581102"/>
                  <a:pt x="233343" y="579193"/>
                </a:cubicBezTo>
                <a:cubicBezTo>
                  <a:pt x="234079" y="577247"/>
                  <a:pt x="235012" y="575418"/>
                  <a:pt x="236161" y="573658"/>
                </a:cubicBezTo>
                <a:cubicBezTo>
                  <a:pt x="237315" y="571899"/>
                  <a:pt x="238588" y="570312"/>
                  <a:pt x="240001" y="568888"/>
                </a:cubicBezTo>
                <a:cubicBezTo>
                  <a:pt x="241397" y="567493"/>
                  <a:pt x="242794" y="566550"/>
                  <a:pt x="244169" y="566121"/>
                </a:cubicBezTo>
                <a:cubicBezTo>
                  <a:pt x="244867" y="565878"/>
                  <a:pt x="246152" y="565584"/>
                  <a:pt x="248030" y="565262"/>
                </a:cubicBezTo>
                <a:cubicBezTo>
                  <a:pt x="249903" y="564935"/>
                  <a:pt x="251917" y="564627"/>
                  <a:pt x="254049" y="564319"/>
                </a:cubicBezTo>
                <a:cubicBezTo>
                  <a:pt x="256182" y="564025"/>
                  <a:pt x="258217" y="563741"/>
                  <a:pt x="260175" y="563503"/>
                </a:cubicBezTo>
                <a:cubicBezTo>
                  <a:pt x="262125" y="563232"/>
                  <a:pt x="263632" y="563031"/>
                  <a:pt x="264688" y="562840"/>
                </a:cubicBezTo>
                <a:cubicBezTo>
                  <a:pt x="261095" y="560315"/>
                  <a:pt x="258289" y="557025"/>
                  <a:pt x="256216" y="552978"/>
                </a:cubicBezTo>
                <a:cubicBezTo>
                  <a:pt x="254156" y="548923"/>
                  <a:pt x="253138" y="544512"/>
                  <a:pt x="253138" y="539743"/>
                </a:cubicBezTo>
                <a:cubicBezTo>
                  <a:pt x="253138" y="535981"/>
                  <a:pt x="253802" y="532420"/>
                  <a:pt x="255126" y="529102"/>
                </a:cubicBezTo>
                <a:cubicBezTo>
                  <a:pt x="256450" y="525784"/>
                  <a:pt x="258251" y="522867"/>
                  <a:pt x="260495" y="520351"/>
                </a:cubicBezTo>
                <a:cubicBezTo>
                  <a:pt x="262751" y="517854"/>
                  <a:pt x="265373" y="515866"/>
                  <a:pt x="268417" y="514415"/>
                </a:cubicBezTo>
                <a:cubicBezTo>
                  <a:pt x="271444" y="512949"/>
                  <a:pt x="274679" y="512212"/>
                  <a:pt x="278123" y="512212"/>
                </a:cubicBezTo>
                <a:close/>
                <a:moveTo>
                  <a:pt x="362704" y="482924"/>
                </a:moveTo>
                <a:lnTo>
                  <a:pt x="404590" y="524473"/>
                </a:lnTo>
                <a:lnTo>
                  <a:pt x="362704" y="566018"/>
                </a:lnTo>
                <a:lnTo>
                  <a:pt x="320814" y="524473"/>
                </a:lnTo>
                <a:lnTo>
                  <a:pt x="362704" y="482924"/>
                </a:lnTo>
                <a:close/>
                <a:moveTo>
                  <a:pt x="162030" y="477475"/>
                </a:moveTo>
                <a:cubicBezTo>
                  <a:pt x="164326" y="477475"/>
                  <a:pt x="166500" y="477988"/>
                  <a:pt x="168527" y="479008"/>
                </a:cubicBezTo>
                <a:cubicBezTo>
                  <a:pt x="170562" y="480018"/>
                  <a:pt x="172344" y="481402"/>
                  <a:pt x="173865" y="483139"/>
                </a:cubicBezTo>
                <a:cubicBezTo>
                  <a:pt x="175392" y="484890"/>
                  <a:pt x="176587" y="486920"/>
                  <a:pt x="177461" y="489229"/>
                </a:cubicBezTo>
                <a:cubicBezTo>
                  <a:pt x="178327" y="491539"/>
                  <a:pt x="178769" y="494017"/>
                  <a:pt x="178769" y="496635"/>
                </a:cubicBezTo>
                <a:cubicBezTo>
                  <a:pt x="178769" y="499899"/>
                  <a:pt x="178091" y="502949"/>
                  <a:pt x="176734" y="505801"/>
                </a:cubicBezTo>
                <a:cubicBezTo>
                  <a:pt x="175418" y="508653"/>
                  <a:pt x="173539" y="510962"/>
                  <a:pt x="171135" y="512719"/>
                </a:cubicBezTo>
                <a:cubicBezTo>
                  <a:pt x="171847" y="512849"/>
                  <a:pt x="172843" y="512992"/>
                  <a:pt x="174152" y="513177"/>
                </a:cubicBezTo>
                <a:cubicBezTo>
                  <a:pt x="175449" y="513346"/>
                  <a:pt x="176805" y="513544"/>
                  <a:pt x="178222" y="513749"/>
                </a:cubicBezTo>
                <a:cubicBezTo>
                  <a:pt x="179626" y="513963"/>
                  <a:pt x="180943" y="514177"/>
                  <a:pt x="182169" y="514401"/>
                </a:cubicBezTo>
                <a:cubicBezTo>
                  <a:pt x="183387" y="514629"/>
                  <a:pt x="184275" y="514833"/>
                  <a:pt x="184823" y="515002"/>
                </a:cubicBezTo>
                <a:cubicBezTo>
                  <a:pt x="185731" y="515301"/>
                  <a:pt x="186662" y="515938"/>
                  <a:pt x="187587" y="516883"/>
                </a:cubicBezTo>
                <a:cubicBezTo>
                  <a:pt x="188509" y="517844"/>
                  <a:pt x="189367" y="518949"/>
                  <a:pt x="190144" y="520193"/>
                </a:cubicBezTo>
                <a:cubicBezTo>
                  <a:pt x="190927" y="521446"/>
                  <a:pt x="191558" y="522736"/>
                  <a:pt x="192031" y="524090"/>
                </a:cubicBezTo>
                <a:cubicBezTo>
                  <a:pt x="192522" y="525419"/>
                  <a:pt x="192761" y="526643"/>
                  <a:pt x="192761" y="527757"/>
                </a:cubicBezTo>
                <a:lnTo>
                  <a:pt x="192761" y="545076"/>
                </a:lnTo>
                <a:cubicBezTo>
                  <a:pt x="192497" y="545209"/>
                  <a:pt x="192213" y="545404"/>
                  <a:pt x="191884" y="545703"/>
                </a:cubicBezTo>
                <a:cubicBezTo>
                  <a:pt x="191558" y="546011"/>
                  <a:pt x="191206" y="546294"/>
                  <a:pt x="190831" y="546583"/>
                </a:cubicBezTo>
                <a:cubicBezTo>
                  <a:pt x="190448" y="546862"/>
                  <a:pt x="190087" y="547115"/>
                  <a:pt x="189753" y="547320"/>
                </a:cubicBezTo>
                <a:cubicBezTo>
                  <a:pt x="189409" y="547538"/>
                  <a:pt x="189122" y="547629"/>
                  <a:pt x="188893" y="547629"/>
                </a:cubicBezTo>
                <a:lnTo>
                  <a:pt x="135290" y="547629"/>
                </a:lnTo>
                <a:cubicBezTo>
                  <a:pt x="134376" y="547629"/>
                  <a:pt x="133690" y="547314"/>
                  <a:pt x="133216" y="546667"/>
                </a:cubicBezTo>
                <a:cubicBezTo>
                  <a:pt x="132742" y="546031"/>
                  <a:pt x="132160" y="545498"/>
                  <a:pt x="131459" y="545076"/>
                </a:cubicBezTo>
                <a:lnTo>
                  <a:pt x="131459" y="527757"/>
                </a:lnTo>
                <a:cubicBezTo>
                  <a:pt x="131459" y="526643"/>
                  <a:pt x="131694" y="525419"/>
                  <a:pt x="132177" y="524090"/>
                </a:cubicBezTo>
                <a:cubicBezTo>
                  <a:pt x="132668" y="522736"/>
                  <a:pt x="133289" y="521463"/>
                  <a:pt x="134056" y="520238"/>
                </a:cubicBezTo>
                <a:cubicBezTo>
                  <a:pt x="134825" y="519014"/>
                  <a:pt x="135673" y="517909"/>
                  <a:pt x="136616" y="516919"/>
                </a:cubicBezTo>
                <a:cubicBezTo>
                  <a:pt x="137547" y="515948"/>
                  <a:pt x="138477" y="515291"/>
                  <a:pt x="139394" y="514993"/>
                </a:cubicBezTo>
                <a:cubicBezTo>
                  <a:pt x="139860" y="514824"/>
                  <a:pt x="140717" y="514619"/>
                  <a:pt x="141968" y="514395"/>
                </a:cubicBezTo>
                <a:cubicBezTo>
                  <a:pt x="143217" y="514168"/>
                  <a:pt x="144559" y="513953"/>
                  <a:pt x="145981" y="513739"/>
                </a:cubicBezTo>
                <a:cubicBezTo>
                  <a:pt x="147403" y="513534"/>
                  <a:pt x="148760" y="513336"/>
                  <a:pt x="150065" y="513170"/>
                </a:cubicBezTo>
                <a:cubicBezTo>
                  <a:pt x="151365" y="512982"/>
                  <a:pt x="152370" y="512842"/>
                  <a:pt x="153074" y="512709"/>
                </a:cubicBezTo>
                <a:cubicBezTo>
                  <a:pt x="150678" y="510952"/>
                  <a:pt x="148808" y="508662"/>
                  <a:pt x="147426" y="505846"/>
                </a:cubicBezTo>
                <a:cubicBezTo>
                  <a:pt x="146052" y="503024"/>
                  <a:pt x="145374" y="499954"/>
                  <a:pt x="145374" y="496635"/>
                </a:cubicBezTo>
                <a:cubicBezTo>
                  <a:pt x="145374" y="494017"/>
                  <a:pt x="145817" y="491539"/>
                  <a:pt x="146699" y="489229"/>
                </a:cubicBezTo>
                <a:cubicBezTo>
                  <a:pt x="147582" y="486920"/>
                  <a:pt x="148782" y="484890"/>
                  <a:pt x="150278" y="483139"/>
                </a:cubicBezTo>
                <a:cubicBezTo>
                  <a:pt x="151782" y="481402"/>
                  <a:pt x="153530" y="480018"/>
                  <a:pt x="155560" y="479008"/>
                </a:cubicBezTo>
                <a:cubicBezTo>
                  <a:pt x="157577" y="477988"/>
                  <a:pt x="159734" y="477475"/>
                  <a:pt x="162030" y="477475"/>
                </a:cubicBezTo>
                <a:close/>
                <a:moveTo>
                  <a:pt x="1015570" y="465214"/>
                </a:moveTo>
                <a:lnTo>
                  <a:pt x="1083683" y="533327"/>
                </a:lnTo>
                <a:lnTo>
                  <a:pt x="1015570" y="601441"/>
                </a:lnTo>
                <a:lnTo>
                  <a:pt x="947456" y="533327"/>
                </a:lnTo>
                <a:lnTo>
                  <a:pt x="1015570" y="465214"/>
                </a:lnTo>
                <a:close/>
                <a:moveTo>
                  <a:pt x="1120465" y="434563"/>
                </a:moveTo>
                <a:lnTo>
                  <a:pt x="1162010" y="476453"/>
                </a:lnTo>
                <a:lnTo>
                  <a:pt x="1120465" y="518339"/>
                </a:lnTo>
                <a:lnTo>
                  <a:pt x="1078916" y="476453"/>
                </a:lnTo>
                <a:lnTo>
                  <a:pt x="1120465" y="434563"/>
                </a:lnTo>
                <a:close/>
                <a:moveTo>
                  <a:pt x="483826" y="429114"/>
                </a:moveTo>
                <a:cubicBezTo>
                  <a:pt x="487270" y="429114"/>
                  <a:pt x="490531" y="429851"/>
                  <a:pt x="493571" y="431317"/>
                </a:cubicBezTo>
                <a:cubicBezTo>
                  <a:pt x="496623" y="432768"/>
                  <a:pt x="499296" y="434756"/>
                  <a:pt x="501578" y="437253"/>
                </a:cubicBezTo>
                <a:cubicBezTo>
                  <a:pt x="503869" y="439769"/>
                  <a:pt x="505661" y="442686"/>
                  <a:pt x="506972" y="446004"/>
                </a:cubicBezTo>
                <a:cubicBezTo>
                  <a:pt x="508270" y="449322"/>
                  <a:pt x="508934" y="452883"/>
                  <a:pt x="508934" y="456645"/>
                </a:cubicBezTo>
                <a:cubicBezTo>
                  <a:pt x="508934" y="461335"/>
                  <a:pt x="507917" y="465717"/>
                  <a:pt x="505882" y="469815"/>
                </a:cubicBezTo>
                <a:cubicBezTo>
                  <a:pt x="503907" y="473913"/>
                  <a:pt x="501089" y="477231"/>
                  <a:pt x="497483" y="479756"/>
                </a:cubicBezTo>
                <a:cubicBezTo>
                  <a:pt x="498551" y="479943"/>
                  <a:pt x="500046" y="480148"/>
                  <a:pt x="502008" y="480414"/>
                </a:cubicBezTo>
                <a:cubicBezTo>
                  <a:pt x="503954" y="480657"/>
                  <a:pt x="505989" y="480941"/>
                  <a:pt x="508113" y="481235"/>
                </a:cubicBezTo>
                <a:cubicBezTo>
                  <a:pt x="510220" y="481543"/>
                  <a:pt x="512195" y="481851"/>
                  <a:pt x="514034" y="482173"/>
                </a:cubicBezTo>
                <a:cubicBezTo>
                  <a:pt x="515861" y="482500"/>
                  <a:pt x="517193" y="482794"/>
                  <a:pt x="518015" y="483037"/>
                </a:cubicBezTo>
                <a:cubicBezTo>
                  <a:pt x="519377" y="483466"/>
                  <a:pt x="520773" y="484381"/>
                  <a:pt x="522161" y="485739"/>
                </a:cubicBezTo>
                <a:cubicBezTo>
                  <a:pt x="523545" y="487120"/>
                  <a:pt x="524830" y="488707"/>
                  <a:pt x="525997" y="490495"/>
                </a:cubicBezTo>
                <a:cubicBezTo>
                  <a:pt x="527172" y="492296"/>
                  <a:pt x="528117" y="494149"/>
                  <a:pt x="528828" y="496095"/>
                </a:cubicBezTo>
                <a:cubicBezTo>
                  <a:pt x="529564" y="498004"/>
                  <a:pt x="529922" y="499763"/>
                  <a:pt x="529922" y="501364"/>
                </a:cubicBezTo>
                <a:lnTo>
                  <a:pt x="529922" y="526249"/>
                </a:lnTo>
                <a:cubicBezTo>
                  <a:pt x="529526" y="526440"/>
                  <a:pt x="529100" y="526720"/>
                  <a:pt x="528606" y="527150"/>
                </a:cubicBezTo>
                <a:cubicBezTo>
                  <a:pt x="528117" y="527593"/>
                  <a:pt x="527589" y="527999"/>
                  <a:pt x="527027" y="528414"/>
                </a:cubicBezTo>
                <a:cubicBezTo>
                  <a:pt x="526452" y="528816"/>
                  <a:pt x="525912" y="529180"/>
                  <a:pt x="525409" y="529474"/>
                </a:cubicBezTo>
                <a:cubicBezTo>
                  <a:pt x="524894" y="529787"/>
                  <a:pt x="524464" y="529922"/>
                  <a:pt x="524119" y="529922"/>
                </a:cubicBezTo>
                <a:lnTo>
                  <a:pt x="443716" y="529922"/>
                </a:lnTo>
                <a:cubicBezTo>
                  <a:pt x="442345" y="529922"/>
                  <a:pt x="441315" y="529465"/>
                  <a:pt x="440604" y="528536"/>
                </a:cubicBezTo>
                <a:cubicBezTo>
                  <a:pt x="439893" y="527621"/>
                  <a:pt x="439020" y="526856"/>
                  <a:pt x="437969" y="526249"/>
                </a:cubicBezTo>
                <a:lnTo>
                  <a:pt x="437969" y="501364"/>
                </a:lnTo>
                <a:cubicBezTo>
                  <a:pt x="437969" y="499763"/>
                  <a:pt x="438322" y="498004"/>
                  <a:pt x="439046" y="496095"/>
                </a:cubicBezTo>
                <a:cubicBezTo>
                  <a:pt x="439782" y="494149"/>
                  <a:pt x="440715" y="492320"/>
                  <a:pt x="441864" y="490560"/>
                </a:cubicBezTo>
                <a:cubicBezTo>
                  <a:pt x="443018" y="488801"/>
                  <a:pt x="444291" y="487214"/>
                  <a:pt x="445704" y="485790"/>
                </a:cubicBezTo>
                <a:cubicBezTo>
                  <a:pt x="447100" y="484395"/>
                  <a:pt x="448497" y="483452"/>
                  <a:pt x="449872" y="483023"/>
                </a:cubicBezTo>
                <a:cubicBezTo>
                  <a:pt x="450570" y="482780"/>
                  <a:pt x="451855" y="482486"/>
                  <a:pt x="453733" y="482164"/>
                </a:cubicBezTo>
                <a:cubicBezTo>
                  <a:pt x="455606" y="481837"/>
                  <a:pt x="457620" y="481529"/>
                  <a:pt x="459752" y="481221"/>
                </a:cubicBezTo>
                <a:cubicBezTo>
                  <a:pt x="461885" y="480927"/>
                  <a:pt x="463920" y="480643"/>
                  <a:pt x="465878" y="480405"/>
                </a:cubicBezTo>
                <a:cubicBezTo>
                  <a:pt x="467828" y="480134"/>
                  <a:pt x="469335" y="479933"/>
                  <a:pt x="470391" y="479742"/>
                </a:cubicBezTo>
                <a:cubicBezTo>
                  <a:pt x="466798" y="477217"/>
                  <a:pt x="463992" y="473927"/>
                  <a:pt x="461919" y="469880"/>
                </a:cubicBezTo>
                <a:cubicBezTo>
                  <a:pt x="459859" y="465825"/>
                  <a:pt x="458841" y="461414"/>
                  <a:pt x="458841" y="456645"/>
                </a:cubicBezTo>
                <a:cubicBezTo>
                  <a:pt x="458841" y="452883"/>
                  <a:pt x="459505" y="449322"/>
                  <a:pt x="460829" y="446004"/>
                </a:cubicBezTo>
                <a:cubicBezTo>
                  <a:pt x="462153" y="442686"/>
                  <a:pt x="463954" y="439769"/>
                  <a:pt x="466198" y="437253"/>
                </a:cubicBezTo>
                <a:cubicBezTo>
                  <a:pt x="468454" y="434756"/>
                  <a:pt x="471076" y="432768"/>
                  <a:pt x="474120" y="431317"/>
                </a:cubicBezTo>
                <a:cubicBezTo>
                  <a:pt x="477147" y="429851"/>
                  <a:pt x="480382" y="429114"/>
                  <a:pt x="483826" y="429114"/>
                </a:cubicBezTo>
                <a:close/>
                <a:moveTo>
                  <a:pt x="1348644" y="426389"/>
                </a:moveTo>
                <a:lnTo>
                  <a:pt x="1390189" y="467938"/>
                </a:lnTo>
                <a:lnTo>
                  <a:pt x="1348644" y="509483"/>
                </a:lnTo>
                <a:lnTo>
                  <a:pt x="1307095" y="467938"/>
                </a:lnTo>
                <a:lnTo>
                  <a:pt x="1348644" y="426389"/>
                </a:lnTo>
                <a:close/>
                <a:moveTo>
                  <a:pt x="897052" y="417535"/>
                </a:moveTo>
                <a:lnTo>
                  <a:pt x="938597" y="459084"/>
                </a:lnTo>
                <a:lnTo>
                  <a:pt x="897052" y="500629"/>
                </a:lnTo>
                <a:lnTo>
                  <a:pt x="855503" y="459084"/>
                </a:lnTo>
                <a:lnTo>
                  <a:pt x="897052" y="417535"/>
                </a:lnTo>
                <a:close/>
                <a:moveTo>
                  <a:pt x="1233073" y="403231"/>
                </a:moveTo>
                <a:cubicBezTo>
                  <a:pt x="1236517" y="403231"/>
                  <a:pt x="1239778" y="403963"/>
                  <a:pt x="1242818" y="405419"/>
                </a:cubicBezTo>
                <a:cubicBezTo>
                  <a:pt x="1245870" y="406860"/>
                  <a:pt x="1248544" y="408835"/>
                  <a:pt x="1250825" y="411315"/>
                </a:cubicBezTo>
                <a:cubicBezTo>
                  <a:pt x="1253116" y="413814"/>
                  <a:pt x="1254908" y="416711"/>
                  <a:pt x="1256219" y="420007"/>
                </a:cubicBezTo>
                <a:cubicBezTo>
                  <a:pt x="1257518" y="423303"/>
                  <a:pt x="1258182" y="426840"/>
                  <a:pt x="1258182" y="430576"/>
                </a:cubicBezTo>
                <a:cubicBezTo>
                  <a:pt x="1258182" y="435234"/>
                  <a:pt x="1257164" y="439587"/>
                  <a:pt x="1255129" y="443657"/>
                </a:cubicBezTo>
                <a:cubicBezTo>
                  <a:pt x="1253154" y="447727"/>
                  <a:pt x="1250336" y="451023"/>
                  <a:pt x="1246730" y="453531"/>
                </a:cubicBezTo>
                <a:cubicBezTo>
                  <a:pt x="1247799" y="453716"/>
                  <a:pt x="1249293" y="453920"/>
                  <a:pt x="1251255" y="454184"/>
                </a:cubicBezTo>
                <a:cubicBezTo>
                  <a:pt x="1253201" y="454425"/>
                  <a:pt x="1255236" y="454708"/>
                  <a:pt x="1257360" y="455000"/>
                </a:cubicBezTo>
                <a:cubicBezTo>
                  <a:pt x="1259467" y="455306"/>
                  <a:pt x="1261443" y="455612"/>
                  <a:pt x="1263282" y="455932"/>
                </a:cubicBezTo>
                <a:cubicBezTo>
                  <a:pt x="1265108" y="456256"/>
                  <a:pt x="1266440" y="456549"/>
                  <a:pt x="1267262" y="456790"/>
                </a:cubicBezTo>
                <a:cubicBezTo>
                  <a:pt x="1268624" y="457216"/>
                  <a:pt x="1270021" y="458125"/>
                  <a:pt x="1271408" y="459474"/>
                </a:cubicBezTo>
                <a:cubicBezTo>
                  <a:pt x="1272792" y="460846"/>
                  <a:pt x="1274078" y="462422"/>
                  <a:pt x="1275244" y="464197"/>
                </a:cubicBezTo>
                <a:cubicBezTo>
                  <a:pt x="1276419" y="465986"/>
                  <a:pt x="1277364" y="467827"/>
                  <a:pt x="1278075" y="469760"/>
                </a:cubicBezTo>
                <a:cubicBezTo>
                  <a:pt x="1278812" y="471656"/>
                  <a:pt x="1279169" y="473403"/>
                  <a:pt x="1279169" y="474993"/>
                </a:cubicBezTo>
                <a:lnTo>
                  <a:pt x="1279169" y="499710"/>
                </a:lnTo>
                <a:cubicBezTo>
                  <a:pt x="1278773" y="499900"/>
                  <a:pt x="1278348" y="500178"/>
                  <a:pt x="1277854" y="500604"/>
                </a:cubicBezTo>
                <a:cubicBezTo>
                  <a:pt x="1277364" y="501045"/>
                  <a:pt x="1276836" y="501448"/>
                  <a:pt x="1276274" y="501861"/>
                </a:cubicBezTo>
                <a:cubicBezTo>
                  <a:pt x="1275700" y="502259"/>
                  <a:pt x="1275159" y="502621"/>
                  <a:pt x="1274657" y="502913"/>
                </a:cubicBezTo>
                <a:cubicBezTo>
                  <a:pt x="1274142" y="503223"/>
                  <a:pt x="1273712" y="503358"/>
                  <a:pt x="1273367" y="503358"/>
                </a:cubicBezTo>
                <a:lnTo>
                  <a:pt x="1192963" y="503358"/>
                </a:lnTo>
                <a:cubicBezTo>
                  <a:pt x="1191592" y="503358"/>
                  <a:pt x="1190562" y="502904"/>
                  <a:pt x="1189851" y="501981"/>
                </a:cubicBezTo>
                <a:cubicBezTo>
                  <a:pt x="1189140" y="501073"/>
                  <a:pt x="1188268" y="500312"/>
                  <a:pt x="1187216" y="499710"/>
                </a:cubicBezTo>
                <a:lnTo>
                  <a:pt x="1187216" y="474993"/>
                </a:lnTo>
                <a:cubicBezTo>
                  <a:pt x="1187216" y="473403"/>
                  <a:pt x="1187569" y="471656"/>
                  <a:pt x="1188293" y="469760"/>
                </a:cubicBezTo>
                <a:cubicBezTo>
                  <a:pt x="1189030" y="467827"/>
                  <a:pt x="1189962" y="466010"/>
                  <a:pt x="1191111" y="464262"/>
                </a:cubicBezTo>
                <a:cubicBezTo>
                  <a:pt x="1192265" y="462514"/>
                  <a:pt x="1193538" y="460938"/>
                  <a:pt x="1194951" y="459524"/>
                </a:cubicBezTo>
                <a:cubicBezTo>
                  <a:pt x="1196348" y="458138"/>
                  <a:pt x="1197744" y="457202"/>
                  <a:pt x="1199119" y="456776"/>
                </a:cubicBezTo>
                <a:cubicBezTo>
                  <a:pt x="1199817" y="456535"/>
                  <a:pt x="1201103" y="456243"/>
                  <a:pt x="1202980" y="455923"/>
                </a:cubicBezTo>
                <a:cubicBezTo>
                  <a:pt x="1204853" y="455598"/>
                  <a:pt x="1206867" y="455292"/>
                  <a:pt x="1209000" y="454986"/>
                </a:cubicBezTo>
                <a:cubicBezTo>
                  <a:pt x="1211132" y="454694"/>
                  <a:pt x="1213167" y="454412"/>
                  <a:pt x="1215126" y="454175"/>
                </a:cubicBezTo>
                <a:cubicBezTo>
                  <a:pt x="1217075" y="453906"/>
                  <a:pt x="1218582" y="453707"/>
                  <a:pt x="1219638" y="453517"/>
                </a:cubicBezTo>
                <a:cubicBezTo>
                  <a:pt x="1216045" y="451009"/>
                  <a:pt x="1213240" y="447741"/>
                  <a:pt x="1211166" y="443722"/>
                </a:cubicBezTo>
                <a:cubicBezTo>
                  <a:pt x="1209106" y="439694"/>
                  <a:pt x="1208089" y="435313"/>
                  <a:pt x="1208089" y="430576"/>
                </a:cubicBezTo>
                <a:cubicBezTo>
                  <a:pt x="1208089" y="426840"/>
                  <a:pt x="1208753" y="423303"/>
                  <a:pt x="1210077" y="420007"/>
                </a:cubicBezTo>
                <a:cubicBezTo>
                  <a:pt x="1211401" y="416711"/>
                  <a:pt x="1213201" y="413814"/>
                  <a:pt x="1215445" y="411315"/>
                </a:cubicBezTo>
                <a:cubicBezTo>
                  <a:pt x="1217701" y="408835"/>
                  <a:pt x="1220323" y="406860"/>
                  <a:pt x="1223367" y="405419"/>
                </a:cubicBezTo>
                <a:cubicBezTo>
                  <a:pt x="1226394" y="403963"/>
                  <a:pt x="1229629" y="403231"/>
                  <a:pt x="1233073" y="403231"/>
                </a:cubicBezTo>
                <a:close/>
                <a:moveTo>
                  <a:pt x="376587" y="394376"/>
                </a:moveTo>
                <a:cubicBezTo>
                  <a:pt x="378883" y="394376"/>
                  <a:pt x="381057" y="394889"/>
                  <a:pt x="383084" y="395909"/>
                </a:cubicBezTo>
                <a:cubicBezTo>
                  <a:pt x="385119" y="396919"/>
                  <a:pt x="386901" y="398303"/>
                  <a:pt x="388422" y="400040"/>
                </a:cubicBezTo>
                <a:cubicBezTo>
                  <a:pt x="389949" y="401791"/>
                  <a:pt x="391144" y="403821"/>
                  <a:pt x="392018" y="406130"/>
                </a:cubicBezTo>
                <a:cubicBezTo>
                  <a:pt x="392884" y="408440"/>
                  <a:pt x="393326" y="410918"/>
                  <a:pt x="393326" y="413536"/>
                </a:cubicBezTo>
                <a:cubicBezTo>
                  <a:pt x="393326" y="416800"/>
                  <a:pt x="392648" y="419850"/>
                  <a:pt x="391291" y="422702"/>
                </a:cubicBezTo>
                <a:cubicBezTo>
                  <a:pt x="389975" y="425554"/>
                  <a:pt x="388096" y="427863"/>
                  <a:pt x="385692" y="429620"/>
                </a:cubicBezTo>
                <a:cubicBezTo>
                  <a:pt x="386404" y="429750"/>
                  <a:pt x="387400" y="429893"/>
                  <a:pt x="388709" y="430078"/>
                </a:cubicBezTo>
                <a:cubicBezTo>
                  <a:pt x="390006" y="430247"/>
                  <a:pt x="391362" y="430445"/>
                  <a:pt x="392779" y="430650"/>
                </a:cubicBezTo>
                <a:cubicBezTo>
                  <a:pt x="394183" y="430864"/>
                  <a:pt x="395500" y="431078"/>
                  <a:pt x="396726" y="431302"/>
                </a:cubicBezTo>
                <a:cubicBezTo>
                  <a:pt x="397944" y="431530"/>
                  <a:pt x="398832" y="431734"/>
                  <a:pt x="399380" y="431903"/>
                </a:cubicBezTo>
                <a:cubicBezTo>
                  <a:pt x="400288" y="432202"/>
                  <a:pt x="401219" y="432839"/>
                  <a:pt x="402144" y="433784"/>
                </a:cubicBezTo>
                <a:cubicBezTo>
                  <a:pt x="403066" y="434745"/>
                  <a:pt x="403924" y="435850"/>
                  <a:pt x="404701" y="437094"/>
                </a:cubicBezTo>
                <a:cubicBezTo>
                  <a:pt x="405484" y="438347"/>
                  <a:pt x="406115" y="439637"/>
                  <a:pt x="406588" y="440991"/>
                </a:cubicBezTo>
                <a:cubicBezTo>
                  <a:pt x="407079" y="442320"/>
                  <a:pt x="407318" y="443544"/>
                  <a:pt x="407318" y="444658"/>
                </a:cubicBezTo>
                <a:lnTo>
                  <a:pt x="407318" y="461977"/>
                </a:lnTo>
                <a:cubicBezTo>
                  <a:pt x="407054" y="462110"/>
                  <a:pt x="406770" y="462305"/>
                  <a:pt x="406441" y="462604"/>
                </a:cubicBezTo>
                <a:cubicBezTo>
                  <a:pt x="406115" y="462912"/>
                  <a:pt x="405763" y="463195"/>
                  <a:pt x="405388" y="463484"/>
                </a:cubicBezTo>
                <a:cubicBezTo>
                  <a:pt x="405005" y="463763"/>
                  <a:pt x="404644" y="464016"/>
                  <a:pt x="404310" y="464221"/>
                </a:cubicBezTo>
                <a:cubicBezTo>
                  <a:pt x="403966" y="464439"/>
                  <a:pt x="403679" y="464530"/>
                  <a:pt x="403450" y="464530"/>
                </a:cubicBezTo>
                <a:lnTo>
                  <a:pt x="349847" y="464530"/>
                </a:lnTo>
                <a:cubicBezTo>
                  <a:pt x="348933" y="464530"/>
                  <a:pt x="348247" y="464215"/>
                  <a:pt x="347773" y="463568"/>
                </a:cubicBezTo>
                <a:cubicBezTo>
                  <a:pt x="347299" y="462932"/>
                  <a:pt x="346717" y="462399"/>
                  <a:pt x="346016" y="461977"/>
                </a:cubicBezTo>
                <a:lnTo>
                  <a:pt x="346016" y="444658"/>
                </a:lnTo>
                <a:cubicBezTo>
                  <a:pt x="346016" y="443544"/>
                  <a:pt x="346251" y="442320"/>
                  <a:pt x="346734" y="440991"/>
                </a:cubicBezTo>
                <a:cubicBezTo>
                  <a:pt x="347225" y="439637"/>
                  <a:pt x="347846" y="438364"/>
                  <a:pt x="348613" y="437139"/>
                </a:cubicBezTo>
                <a:cubicBezTo>
                  <a:pt x="349382" y="435915"/>
                  <a:pt x="350230" y="434810"/>
                  <a:pt x="351173" y="433820"/>
                </a:cubicBezTo>
                <a:cubicBezTo>
                  <a:pt x="352104" y="432849"/>
                  <a:pt x="353034" y="432192"/>
                  <a:pt x="353951" y="431894"/>
                </a:cubicBezTo>
                <a:cubicBezTo>
                  <a:pt x="354417" y="431725"/>
                  <a:pt x="355274" y="431520"/>
                  <a:pt x="356525" y="431296"/>
                </a:cubicBezTo>
                <a:cubicBezTo>
                  <a:pt x="357774" y="431069"/>
                  <a:pt x="359116" y="430854"/>
                  <a:pt x="360538" y="430640"/>
                </a:cubicBezTo>
                <a:cubicBezTo>
                  <a:pt x="361960" y="430435"/>
                  <a:pt x="363317" y="430237"/>
                  <a:pt x="364622" y="430071"/>
                </a:cubicBezTo>
                <a:cubicBezTo>
                  <a:pt x="365922" y="429883"/>
                  <a:pt x="366927" y="429743"/>
                  <a:pt x="367631" y="429610"/>
                </a:cubicBezTo>
                <a:cubicBezTo>
                  <a:pt x="365235" y="427853"/>
                  <a:pt x="363365" y="425563"/>
                  <a:pt x="361983" y="422747"/>
                </a:cubicBezTo>
                <a:cubicBezTo>
                  <a:pt x="360609" y="419925"/>
                  <a:pt x="359931" y="416855"/>
                  <a:pt x="359931" y="413536"/>
                </a:cubicBezTo>
                <a:cubicBezTo>
                  <a:pt x="359931" y="410918"/>
                  <a:pt x="360374" y="408440"/>
                  <a:pt x="361256" y="406130"/>
                </a:cubicBezTo>
                <a:cubicBezTo>
                  <a:pt x="362139" y="403821"/>
                  <a:pt x="363339" y="401791"/>
                  <a:pt x="364835" y="400040"/>
                </a:cubicBezTo>
                <a:cubicBezTo>
                  <a:pt x="366339" y="398303"/>
                  <a:pt x="368087" y="396919"/>
                  <a:pt x="370117" y="395909"/>
                </a:cubicBezTo>
                <a:cubicBezTo>
                  <a:pt x="372134" y="394889"/>
                  <a:pt x="374291" y="394376"/>
                  <a:pt x="376587" y="394376"/>
                </a:cubicBezTo>
                <a:close/>
                <a:moveTo>
                  <a:pt x="577601" y="386884"/>
                </a:moveTo>
                <a:lnTo>
                  <a:pt x="619146" y="428433"/>
                </a:lnTo>
                <a:lnTo>
                  <a:pt x="577601" y="469978"/>
                </a:lnTo>
                <a:lnTo>
                  <a:pt x="536052" y="428433"/>
                </a:lnTo>
                <a:lnTo>
                  <a:pt x="577601" y="386884"/>
                </a:lnTo>
                <a:close/>
                <a:moveTo>
                  <a:pt x="1449112" y="351465"/>
                </a:moveTo>
                <a:lnTo>
                  <a:pt x="1516884" y="419578"/>
                </a:lnTo>
                <a:lnTo>
                  <a:pt x="1449112" y="487692"/>
                </a:lnTo>
                <a:lnTo>
                  <a:pt x="1381339" y="419578"/>
                </a:lnTo>
                <a:lnTo>
                  <a:pt x="1449112" y="351465"/>
                </a:lnTo>
                <a:close/>
                <a:moveTo>
                  <a:pt x="720463" y="346016"/>
                </a:moveTo>
                <a:cubicBezTo>
                  <a:pt x="725565" y="346016"/>
                  <a:pt x="730396" y="347107"/>
                  <a:pt x="734899" y="349275"/>
                </a:cubicBezTo>
                <a:cubicBezTo>
                  <a:pt x="739421" y="351423"/>
                  <a:pt x="743382" y="354365"/>
                  <a:pt x="746762" y="358060"/>
                </a:cubicBezTo>
                <a:cubicBezTo>
                  <a:pt x="750155" y="361782"/>
                  <a:pt x="752811" y="366098"/>
                  <a:pt x="754753" y="371008"/>
                </a:cubicBezTo>
                <a:cubicBezTo>
                  <a:pt x="756677" y="375919"/>
                  <a:pt x="757661" y="381188"/>
                  <a:pt x="757661" y="386754"/>
                </a:cubicBezTo>
                <a:cubicBezTo>
                  <a:pt x="757661" y="393694"/>
                  <a:pt x="756153" y="400172"/>
                  <a:pt x="753139" y="406242"/>
                </a:cubicBezTo>
                <a:cubicBezTo>
                  <a:pt x="750212" y="412306"/>
                  <a:pt x="746037" y="417216"/>
                  <a:pt x="740695" y="420952"/>
                </a:cubicBezTo>
                <a:cubicBezTo>
                  <a:pt x="742278" y="421228"/>
                  <a:pt x="744492" y="421532"/>
                  <a:pt x="747399" y="421926"/>
                </a:cubicBezTo>
                <a:cubicBezTo>
                  <a:pt x="750282" y="422285"/>
                  <a:pt x="753296" y="422706"/>
                  <a:pt x="756443" y="423141"/>
                </a:cubicBezTo>
                <a:cubicBezTo>
                  <a:pt x="759565" y="423597"/>
                  <a:pt x="762492" y="424053"/>
                  <a:pt x="765216" y="424529"/>
                </a:cubicBezTo>
                <a:cubicBezTo>
                  <a:pt x="767922" y="425013"/>
                  <a:pt x="769896" y="425448"/>
                  <a:pt x="771113" y="425807"/>
                </a:cubicBezTo>
                <a:cubicBezTo>
                  <a:pt x="773131" y="426442"/>
                  <a:pt x="775200" y="427796"/>
                  <a:pt x="777256" y="429805"/>
                </a:cubicBezTo>
                <a:cubicBezTo>
                  <a:pt x="779306" y="431850"/>
                  <a:pt x="781210" y="434198"/>
                  <a:pt x="782938" y="436843"/>
                </a:cubicBezTo>
                <a:cubicBezTo>
                  <a:pt x="784679" y="439508"/>
                  <a:pt x="786079" y="442250"/>
                  <a:pt x="787132" y="445130"/>
                </a:cubicBezTo>
                <a:cubicBezTo>
                  <a:pt x="788223" y="447954"/>
                  <a:pt x="788753" y="450558"/>
                  <a:pt x="788753" y="452927"/>
                </a:cubicBezTo>
                <a:lnTo>
                  <a:pt x="788753" y="489749"/>
                </a:lnTo>
                <a:cubicBezTo>
                  <a:pt x="788167" y="490032"/>
                  <a:pt x="787536" y="490446"/>
                  <a:pt x="786804" y="491082"/>
                </a:cubicBezTo>
                <a:cubicBezTo>
                  <a:pt x="786079" y="491738"/>
                  <a:pt x="785297" y="492339"/>
                  <a:pt x="784465" y="492953"/>
                </a:cubicBezTo>
                <a:cubicBezTo>
                  <a:pt x="783613" y="493547"/>
                  <a:pt x="782812" y="494086"/>
                  <a:pt x="782068" y="494521"/>
                </a:cubicBezTo>
                <a:cubicBezTo>
                  <a:pt x="781305" y="494984"/>
                  <a:pt x="780668" y="495177"/>
                  <a:pt x="780157" y="495177"/>
                </a:cubicBezTo>
                <a:lnTo>
                  <a:pt x="661040" y="495177"/>
                </a:lnTo>
                <a:cubicBezTo>
                  <a:pt x="659009" y="495177"/>
                  <a:pt x="657483" y="494507"/>
                  <a:pt x="656430" y="493133"/>
                </a:cubicBezTo>
                <a:cubicBezTo>
                  <a:pt x="655377" y="491779"/>
                  <a:pt x="654084" y="490647"/>
                  <a:pt x="652526" y="489749"/>
                </a:cubicBezTo>
                <a:lnTo>
                  <a:pt x="652526" y="452927"/>
                </a:lnTo>
                <a:cubicBezTo>
                  <a:pt x="652526" y="450558"/>
                  <a:pt x="653049" y="447954"/>
                  <a:pt x="654121" y="445130"/>
                </a:cubicBezTo>
                <a:cubicBezTo>
                  <a:pt x="655213" y="442250"/>
                  <a:pt x="656594" y="439543"/>
                  <a:pt x="658297" y="436939"/>
                </a:cubicBezTo>
                <a:cubicBezTo>
                  <a:pt x="660006" y="434336"/>
                  <a:pt x="661891" y="431988"/>
                  <a:pt x="663985" y="429881"/>
                </a:cubicBezTo>
                <a:cubicBezTo>
                  <a:pt x="666054" y="427817"/>
                  <a:pt x="668123" y="426422"/>
                  <a:pt x="670160" y="425786"/>
                </a:cubicBezTo>
                <a:cubicBezTo>
                  <a:pt x="671194" y="425427"/>
                  <a:pt x="673099" y="424992"/>
                  <a:pt x="675880" y="424516"/>
                </a:cubicBezTo>
                <a:cubicBezTo>
                  <a:pt x="678655" y="424032"/>
                  <a:pt x="681638" y="423576"/>
                  <a:pt x="684798" y="423121"/>
                </a:cubicBezTo>
                <a:cubicBezTo>
                  <a:pt x="687958" y="422685"/>
                  <a:pt x="690972" y="422264"/>
                  <a:pt x="693874" y="421912"/>
                </a:cubicBezTo>
                <a:cubicBezTo>
                  <a:pt x="696762" y="421511"/>
                  <a:pt x="698995" y="421214"/>
                  <a:pt x="700559" y="420931"/>
                </a:cubicBezTo>
                <a:cubicBezTo>
                  <a:pt x="695236" y="417195"/>
                  <a:pt x="691080" y="412327"/>
                  <a:pt x="688008" y="406339"/>
                </a:cubicBezTo>
                <a:cubicBezTo>
                  <a:pt x="684956" y="400338"/>
                  <a:pt x="683448" y="393812"/>
                  <a:pt x="683448" y="386754"/>
                </a:cubicBezTo>
                <a:cubicBezTo>
                  <a:pt x="683448" y="381188"/>
                  <a:pt x="684432" y="375919"/>
                  <a:pt x="686394" y="371008"/>
                </a:cubicBezTo>
                <a:cubicBezTo>
                  <a:pt x="688355" y="366098"/>
                  <a:pt x="691023" y="361782"/>
                  <a:pt x="694347" y="358060"/>
                </a:cubicBezTo>
                <a:cubicBezTo>
                  <a:pt x="697689" y="354365"/>
                  <a:pt x="701574" y="351423"/>
                  <a:pt x="706077" y="349275"/>
                </a:cubicBezTo>
                <a:cubicBezTo>
                  <a:pt x="710568" y="347107"/>
                  <a:pt x="715361" y="346016"/>
                  <a:pt x="720463" y="346016"/>
                </a:cubicBezTo>
                <a:close/>
                <a:moveTo>
                  <a:pt x="1326848" y="320814"/>
                </a:moveTo>
                <a:lnTo>
                  <a:pt x="1368393" y="362363"/>
                </a:lnTo>
                <a:lnTo>
                  <a:pt x="1326848" y="403908"/>
                </a:lnTo>
                <a:lnTo>
                  <a:pt x="1285299" y="362363"/>
                </a:lnTo>
                <a:lnTo>
                  <a:pt x="1326848" y="320814"/>
                </a:lnTo>
                <a:close/>
                <a:moveTo>
                  <a:pt x="1164738" y="320814"/>
                </a:moveTo>
                <a:lnTo>
                  <a:pt x="1206283" y="362363"/>
                </a:lnTo>
                <a:lnTo>
                  <a:pt x="1164738" y="403908"/>
                </a:lnTo>
                <a:lnTo>
                  <a:pt x="1123189" y="362363"/>
                </a:lnTo>
                <a:lnTo>
                  <a:pt x="1164738" y="320814"/>
                </a:lnTo>
                <a:close/>
                <a:moveTo>
                  <a:pt x="1045080" y="302423"/>
                </a:moveTo>
                <a:cubicBezTo>
                  <a:pt x="1048524" y="302423"/>
                  <a:pt x="1051785" y="303160"/>
                  <a:pt x="1054825" y="304626"/>
                </a:cubicBezTo>
                <a:cubicBezTo>
                  <a:pt x="1057877" y="306077"/>
                  <a:pt x="1060551" y="308065"/>
                  <a:pt x="1062832" y="310562"/>
                </a:cubicBezTo>
                <a:cubicBezTo>
                  <a:pt x="1065123" y="313078"/>
                  <a:pt x="1066915" y="315995"/>
                  <a:pt x="1068226" y="319313"/>
                </a:cubicBezTo>
                <a:cubicBezTo>
                  <a:pt x="1069525" y="322631"/>
                  <a:pt x="1070189" y="326192"/>
                  <a:pt x="1070189" y="329954"/>
                </a:cubicBezTo>
                <a:cubicBezTo>
                  <a:pt x="1070189" y="334644"/>
                  <a:pt x="1069171" y="339026"/>
                  <a:pt x="1067136" y="343124"/>
                </a:cubicBezTo>
                <a:cubicBezTo>
                  <a:pt x="1065161" y="347222"/>
                  <a:pt x="1062343" y="350540"/>
                  <a:pt x="1058737" y="353065"/>
                </a:cubicBezTo>
                <a:cubicBezTo>
                  <a:pt x="1059806" y="353252"/>
                  <a:pt x="1061300" y="353457"/>
                  <a:pt x="1063262" y="353723"/>
                </a:cubicBezTo>
                <a:cubicBezTo>
                  <a:pt x="1065208" y="353966"/>
                  <a:pt x="1067243" y="354250"/>
                  <a:pt x="1069367" y="354544"/>
                </a:cubicBezTo>
                <a:cubicBezTo>
                  <a:pt x="1071474" y="354852"/>
                  <a:pt x="1073450" y="355160"/>
                  <a:pt x="1075289" y="355482"/>
                </a:cubicBezTo>
                <a:cubicBezTo>
                  <a:pt x="1077115" y="355809"/>
                  <a:pt x="1078447" y="356103"/>
                  <a:pt x="1079269" y="356346"/>
                </a:cubicBezTo>
                <a:cubicBezTo>
                  <a:pt x="1080631" y="356775"/>
                  <a:pt x="1082028" y="357690"/>
                  <a:pt x="1083415" y="359048"/>
                </a:cubicBezTo>
                <a:cubicBezTo>
                  <a:pt x="1084799" y="360429"/>
                  <a:pt x="1086085" y="362016"/>
                  <a:pt x="1087251" y="363804"/>
                </a:cubicBezTo>
                <a:cubicBezTo>
                  <a:pt x="1088426" y="365605"/>
                  <a:pt x="1089371" y="367458"/>
                  <a:pt x="1090082" y="369404"/>
                </a:cubicBezTo>
                <a:cubicBezTo>
                  <a:pt x="1090819" y="371313"/>
                  <a:pt x="1091176" y="373072"/>
                  <a:pt x="1091176" y="374673"/>
                </a:cubicBezTo>
                <a:lnTo>
                  <a:pt x="1091176" y="399558"/>
                </a:lnTo>
                <a:cubicBezTo>
                  <a:pt x="1090780" y="399749"/>
                  <a:pt x="1090355" y="400029"/>
                  <a:pt x="1089861" y="400459"/>
                </a:cubicBezTo>
                <a:cubicBezTo>
                  <a:pt x="1089371" y="400902"/>
                  <a:pt x="1088843" y="401308"/>
                  <a:pt x="1088281" y="401723"/>
                </a:cubicBezTo>
                <a:cubicBezTo>
                  <a:pt x="1087707" y="402125"/>
                  <a:pt x="1087166" y="402489"/>
                  <a:pt x="1086664" y="402783"/>
                </a:cubicBezTo>
                <a:cubicBezTo>
                  <a:pt x="1086149" y="403096"/>
                  <a:pt x="1085719" y="403231"/>
                  <a:pt x="1085374" y="403231"/>
                </a:cubicBezTo>
                <a:lnTo>
                  <a:pt x="1004970" y="403231"/>
                </a:lnTo>
                <a:cubicBezTo>
                  <a:pt x="1003599" y="403231"/>
                  <a:pt x="1002569" y="402774"/>
                  <a:pt x="1001858" y="401845"/>
                </a:cubicBezTo>
                <a:cubicBezTo>
                  <a:pt x="1001147" y="400930"/>
                  <a:pt x="1000275" y="400165"/>
                  <a:pt x="999223" y="399558"/>
                </a:cubicBezTo>
                <a:lnTo>
                  <a:pt x="999223" y="374673"/>
                </a:lnTo>
                <a:cubicBezTo>
                  <a:pt x="999223" y="373072"/>
                  <a:pt x="999576" y="371313"/>
                  <a:pt x="1000300" y="369404"/>
                </a:cubicBezTo>
                <a:cubicBezTo>
                  <a:pt x="1001037" y="367458"/>
                  <a:pt x="1001969" y="365629"/>
                  <a:pt x="1003118" y="363869"/>
                </a:cubicBezTo>
                <a:cubicBezTo>
                  <a:pt x="1004272" y="362110"/>
                  <a:pt x="1005545" y="360523"/>
                  <a:pt x="1006958" y="359099"/>
                </a:cubicBezTo>
                <a:cubicBezTo>
                  <a:pt x="1008355" y="357704"/>
                  <a:pt x="1009751" y="356761"/>
                  <a:pt x="1011126" y="356332"/>
                </a:cubicBezTo>
                <a:cubicBezTo>
                  <a:pt x="1011824" y="356089"/>
                  <a:pt x="1013110" y="355795"/>
                  <a:pt x="1014987" y="355473"/>
                </a:cubicBezTo>
                <a:cubicBezTo>
                  <a:pt x="1016860" y="355146"/>
                  <a:pt x="1018874" y="354838"/>
                  <a:pt x="1021007" y="354530"/>
                </a:cubicBezTo>
                <a:cubicBezTo>
                  <a:pt x="1023139" y="354236"/>
                  <a:pt x="1025174" y="353952"/>
                  <a:pt x="1027133" y="353714"/>
                </a:cubicBezTo>
                <a:cubicBezTo>
                  <a:pt x="1029082" y="353443"/>
                  <a:pt x="1030589" y="353242"/>
                  <a:pt x="1031645" y="353051"/>
                </a:cubicBezTo>
                <a:cubicBezTo>
                  <a:pt x="1028052" y="350526"/>
                  <a:pt x="1025247" y="347236"/>
                  <a:pt x="1023173" y="343189"/>
                </a:cubicBezTo>
                <a:cubicBezTo>
                  <a:pt x="1021113" y="339134"/>
                  <a:pt x="1020096" y="334723"/>
                  <a:pt x="1020096" y="329954"/>
                </a:cubicBezTo>
                <a:cubicBezTo>
                  <a:pt x="1020096" y="326192"/>
                  <a:pt x="1020760" y="322631"/>
                  <a:pt x="1022084" y="319313"/>
                </a:cubicBezTo>
                <a:cubicBezTo>
                  <a:pt x="1023408" y="315995"/>
                  <a:pt x="1025208" y="313078"/>
                  <a:pt x="1027452" y="310562"/>
                </a:cubicBezTo>
                <a:cubicBezTo>
                  <a:pt x="1029708" y="308065"/>
                  <a:pt x="1032330" y="306077"/>
                  <a:pt x="1035374" y="304626"/>
                </a:cubicBezTo>
                <a:cubicBezTo>
                  <a:pt x="1038401" y="303160"/>
                  <a:pt x="1041636" y="302423"/>
                  <a:pt x="1045080" y="302423"/>
                </a:cubicBezTo>
                <a:close/>
                <a:moveTo>
                  <a:pt x="354790" y="284714"/>
                </a:moveTo>
                <a:cubicBezTo>
                  <a:pt x="357086" y="284714"/>
                  <a:pt x="359260" y="285227"/>
                  <a:pt x="361287" y="286247"/>
                </a:cubicBezTo>
                <a:cubicBezTo>
                  <a:pt x="363322" y="287257"/>
                  <a:pt x="365104" y="288641"/>
                  <a:pt x="366625" y="290378"/>
                </a:cubicBezTo>
                <a:cubicBezTo>
                  <a:pt x="368152" y="292129"/>
                  <a:pt x="369347" y="294159"/>
                  <a:pt x="370221" y="296468"/>
                </a:cubicBezTo>
                <a:cubicBezTo>
                  <a:pt x="371087" y="298778"/>
                  <a:pt x="371529" y="301256"/>
                  <a:pt x="371529" y="303874"/>
                </a:cubicBezTo>
                <a:cubicBezTo>
                  <a:pt x="371529" y="307138"/>
                  <a:pt x="370851" y="310188"/>
                  <a:pt x="369494" y="313040"/>
                </a:cubicBezTo>
                <a:cubicBezTo>
                  <a:pt x="368178" y="315892"/>
                  <a:pt x="366299" y="318201"/>
                  <a:pt x="363895" y="319958"/>
                </a:cubicBezTo>
                <a:cubicBezTo>
                  <a:pt x="364607" y="320088"/>
                  <a:pt x="365603" y="320231"/>
                  <a:pt x="366912" y="320416"/>
                </a:cubicBezTo>
                <a:cubicBezTo>
                  <a:pt x="368209" y="320585"/>
                  <a:pt x="369565" y="320783"/>
                  <a:pt x="370982" y="320988"/>
                </a:cubicBezTo>
                <a:cubicBezTo>
                  <a:pt x="372386" y="321202"/>
                  <a:pt x="373703" y="321416"/>
                  <a:pt x="374929" y="321640"/>
                </a:cubicBezTo>
                <a:cubicBezTo>
                  <a:pt x="376147" y="321868"/>
                  <a:pt x="377035" y="322072"/>
                  <a:pt x="377583" y="322241"/>
                </a:cubicBezTo>
                <a:cubicBezTo>
                  <a:pt x="378491" y="322540"/>
                  <a:pt x="379422" y="323177"/>
                  <a:pt x="380347" y="324122"/>
                </a:cubicBezTo>
                <a:cubicBezTo>
                  <a:pt x="381269" y="325083"/>
                  <a:pt x="382127" y="326188"/>
                  <a:pt x="382904" y="327432"/>
                </a:cubicBezTo>
                <a:cubicBezTo>
                  <a:pt x="383687" y="328685"/>
                  <a:pt x="384318" y="329975"/>
                  <a:pt x="384791" y="331329"/>
                </a:cubicBezTo>
                <a:cubicBezTo>
                  <a:pt x="385282" y="332658"/>
                  <a:pt x="385521" y="333882"/>
                  <a:pt x="385521" y="334996"/>
                </a:cubicBezTo>
                <a:lnTo>
                  <a:pt x="385521" y="352315"/>
                </a:lnTo>
                <a:cubicBezTo>
                  <a:pt x="385257" y="352448"/>
                  <a:pt x="384973" y="352643"/>
                  <a:pt x="384644" y="352942"/>
                </a:cubicBezTo>
                <a:cubicBezTo>
                  <a:pt x="384318" y="353250"/>
                  <a:pt x="383966" y="353533"/>
                  <a:pt x="383591" y="353822"/>
                </a:cubicBezTo>
                <a:cubicBezTo>
                  <a:pt x="383208" y="354101"/>
                  <a:pt x="382847" y="354354"/>
                  <a:pt x="382513" y="354559"/>
                </a:cubicBezTo>
                <a:cubicBezTo>
                  <a:pt x="382169" y="354777"/>
                  <a:pt x="381882" y="354868"/>
                  <a:pt x="381653" y="354868"/>
                </a:cubicBezTo>
                <a:lnTo>
                  <a:pt x="328050" y="354868"/>
                </a:lnTo>
                <a:cubicBezTo>
                  <a:pt x="327136" y="354868"/>
                  <a:pt x="326450" y="354553"/>
                  <a:pt x="325976" y="353906"/>
                </a:cubicBezTo>
                <a:cubicBezTo>
                  <a:pt x="325502" y="353270"/>
                  <a:pt x="324920" y="352737"/>
                  <a:pt x="324219" y="352315"/>
                </a:cubicBezTo>
                <a:lnTo>
                  <a:pt x="324219" y="334996"/>
                </a:lnTo>
                <a:cubicBezTo>
                  <a:pt x="324219" y="333882"/>
                  <a:pt x="324454" y="332658"/>
                  <a:pt x="324937" y="331329"/>
                </a:cubicBezTo>
                <a:cubicBezTo>
                  <a:pt x="325428" y="329975"/>
                  <a:pt x="326049" y="328702"/>
                  <a:pt x="326816" y="327477"/>
                </a:cubicBezTo>
                <a:cubicBezTo>
                  <a:pt x="327585" y="326253"/>
                  <a:pt x="328433" y="325148"/>
                  <a:pt x="329376" y="324158"/>
                </a:cubicBezTo>
                <a:cubicBezTo>
                  <a:pt x="330307" y="323187"/>
                  <a:pt x="331237" y="322530"/>
                  <a:pt x="332154" y="322232"/>
                </a:cubicBezTo>
                <a:cubicBezTo>
                  <a:pt x="332620" y="322063"/>
                  <a:pt x="333477" y="321858"/>
                  <a:pt x="334728" y="321634"/>
                </a:cubicBezTo>
                <a:cubicBezTo>
                  <a:pt x="335977" y="321407"/>
                  <a:pt x="337319" y="321192"/>
                  <a:pt x="338741" y="320978"/>
                </a:cubicBezTo>
                <a:cubicBezTo>
                  <a:pt x="340163" y="320773"/>
                  <a:pt x="341520" y="320575"/>
                  <a:pt x="342825" y="320409"/>
                </a:cubicBezTo>
                <a:cubicBezTo>
                  <a:pt x="344125" y="320221"/>
                  <a:pt x="345130" y="320081"/>
                  <a:pt x="345834" y="319948"/>
                </a:cubicBezTo>
                <a:cubicBezTo>
                  <a:pt x="343438" y="318191"/>
                  <a:pt x="341568" y="315901"/>
                  <a:pt x="340186" y="313085"/>
                </a:cubicBezTo>
                <a:cubicBezTo>
                  <a:pt x="338812" y="310263"/>
                  <a:pt x="338134" y="307193"/>
                  <a:pt x="338134" y="303874"/>
                </a:cubicBezTo>
                <a:cubicBezTo>
                  <a:pt x="338134" y="301256"/>
                  <a:pt x="338577" y="298778"/>
                  <a:pt x="339459" y="296468"/>
                </a:cubicBezTo>
                <a:cubicBezTo>
                  <a:pt x="340342" y="294159"/>
                  <a:pt x="341542" y="292129"/>
                  <a:pt x="343038" y="290378"/>
                </a:cubicBezTo>
                <a:cubicBezTo>
                  <a:pt x="344542" y="288641"/>
                  <a:pt x="346290" y="287257"/>
                  <a:pt x="348320" y="286247"/>
                </a:cubicBezTo>
                <a:cubicBezTo>
                  <a:pt x="350337" y="285227"/>
                  <a:pt x="352494" y="284714"/>
                  <a:pt x="354790" y="284714"/>
                </a:cubicBezTo>
                <a:close/>
                <a:moveTo>
                  <a:pt x="1406462" y="262918"/>
                </a:moveTo>
                <a:cubicBezTo>
                  <a:pt x="1408758" y="262918"/>
                  <a:pt x="1410932" y="263431"/>
                  <a:pt x="1412958" y="264451"/>
                </a:cubicBezTo>
                <a:cubicBezTo>
                  <a:pt x="1414993" y="265461"/>
                  <a:pt x="1416775" y="266845"/>
                  <a:pt x="1418296" y="268582"/>
                </a:cubicBezTo>
                <a:cubicBezTo>
                  <a:pt x="1419823" y="270333"/>
                  <a:pt x="1421018" y="272363"/>
                  <a:pt x="1421892" y="274672"/>
                </a:cubicBezTo>
                <a:cubicBezTo>
                  <a:pt x="1422758" y="276982"/>
                  <a:pt x="1423201" y="279460"/>
                  <a:pt x="1423201" y="282078"/>
                </a:cubicBezTo>
                <a:cubicBezTo>
                  <a:pt x="1423201" y="285342"/>
                  <a:pt x="1422522" y="288392"/>
                  <a:pt x="1421166" y="291244"/>
                </a:cubicBezTo>
                <a:cubicBezTo>
                  <a:pt x="1419849" y="294096"/>
                  <a:pt x="1417970" y="296405"/>
                  <a:pt x="1415566" y="298162"/>
                </a:cubicBezTo>
                <a:cubicBezTo>
                  <a:pt x="1416278" y="298292"/>
                  <a:pt x="1417275" y="298435"/>
                  <a:pt x="1418583" y="298620"/>
                </a:cubicBezTo>
                <a:cubicBezTo>
                  <a:pt x="1419880" y="298789"/>
                  <a:pt x="1421237" y="298987"/>
                  <a:pt x="1422653" y="299192"/>
                </a:cubicBezTo>
                <a:cubicBezTo>
                  <a:pt x="1424058" y="299406"/>
                  <a:pt x="1425374" y="299620"/>
                  <a:pt x="1426601" y="299844"/>
                </a:cubicBezTo>
                <a:cubicBezTo>
                  <a:pt x="1427818" y="300072"/>
                  <a:pt x="1428706" y="300276"/>
                  <a:pt x="1429254" y="300445"/>
                </a:cubicBezTo>
                <a:cubicBezTo>
                  <a:pt x="1430162" y="300744"/>
                  <a:pt x="1431093" y="301381"/>
                  <a:pt x="1432018" y="302326"/>
                </a:cubicBezTo>
                <a:cubicBezTo>
                  <a:pt x="1432941" y="303287"/>
                  <a:pt x="1433798" y="304392"/>
                  <a:pt x="1434575" y="305636"/>
                </a:cubicBezTo>
                <a:cubicBezTo>
                  <a:pt x="1435359" y="306889"/>
                  <a:pt x="1435989" y="308179"/>
                  <a:pt x="1436463" y="309533"/>
                </a:cubicBezTo>
                <a:cubicBezTo>
                  <a:pt x="1436954" y="310862"/>
                  <a:pt x="1437192" y="312086"/>
                  <a:pt x="1437192" y="313200"/>
                </a:cubicBezTo>
                <a:lnTo>
                  <a:pt x="1437192" y="330519"/>
                </a:lnTo>
                <a:cubicBezTo>
                  <a:pt x="1436928" y="330652"/>
                  <a:pt x="1436645" y="330847"/>
                  <a:pt x="1436315" y="331146"/>
                </a:cubicBezTo>
                <a:cubicBezTo>
                  <a:pt x="1435989" y="331454"/>
                  <a:pt x="1435637" y="331737"/>
                  <a:pt x="1435262" y="332026"/>
                </a:cubicBezTo>
                <a:cubicBezTo>
                  <a:pt x="1434879" y="332305"/>
                  <a:pt x="1434519" y="332558"/>
                  <a:pt x="1434184" y="332763"/>
                </a:cubicBezTo>
                <a:cubicBezTo>
                  <a:pt x="1433840" y="332981"/>
                  <a:pt x="1433554" y="333072"/>
                  <a:pt x="1433324" y="333072"/>
                </a:cubicBezTo>
                <a:lnTo>
                  <a:pt x="1379722" y="333072"/>
                </a:lnTo>
                <a:cubicBezTo>
                  <a:pt x="1378808" y="333072"/>
                  <a:pt x="1378121" y="332757"/>
                  <a:pt x="1377647" y="332110"/>
                </a:cubicBezTo>
                <a:cubicBezTo>
                  <a:pt x="1377173" y="331474"/>
                  <a:pt x="1376591" y="330941"/>
                  <a:pt x="1375890" y="330519"/>
                </a:cubicBezTo>
                <a:lnTo>
                  <a:pt x="1375890" y="313200"/>
                </a:lnTo>
                <a:cubicBezTo>
                  <a:pt x="1375890" y="312086"/>
                  <a:pt x="1376126" y="310862"/>
                  <a:pt x="1376608" y="309533"/>
                </a:cubicBezTo>
                <a:cubicBezTo>
                  <a:pt x="1377099" y="308179"/>
                  <a:pt x="1377721" y="306906"/>
                  <a:pt x="1378487" y="305681"/>
                </a:cubicBezTo>
                <a:cubicBezTo>
                  <a:pt x="1379256" y="304457"/>
                  <a:pt x="1380105" y="303352"/>
                  <a:pt x="1381047" y="302362"/>
                </a:cubicBezTo>
                <a:cubicBezTo>
                  <a:pt x="1381978" y="301391"/>
                  <a:pt x="1382909" y="300734"/>
                  <a:pt x="1383825" y="300436"/>
                </a:cubicBezTo>
                <a:cubicBezTo>
                  <a:pt x="1384291" y="300267"/>
                  <a:pt x="1385148" y="300062"/>
                  <a:pt x="1386399" y="299838"/>
                </a:cubicBezTo>
                <a:cubicBezTo>
                  <a:pt x="1387648" y="299611"/>
                  <a:pt x="1388991" y="299396"/>
                  <a:pt x="1390412" y="299182"/>
                </a:cubicBezTo>
                <a:cubicBezTo>
                  <a:pt x="1391834" y="298977"/>
                  <a:pt x="1393191" y="298779"/>
                  <a:pt x="1394496" y="298613"/>
                </a:cubicBezTo>
                <a:cubicBezTo>
                  <a:pt x="1395796" y="298425"/>
                  <a:pt x="1396801" y="298285"/>
                  <a:pt x="1397505" y="298152"/>
                </a:cubicBezTo>
                <a:cubicBezTo>
                  <a:pt x="1395109" y="296395"/>
                  <a:pt x="1393239" y="294105"/>
                  <a:pt x="1391857" y="291289"/>
                </a:cubicBezTo>
                <a:cubicBezTo>
                  <a:pt x="1390483" y="288467"/>
                  <a:pt x="1389805" y="285397"/>
                  <a:pt x="1389805" y="282078"/>
                </a:cubicBezTo>
                <a:cubicBezTo>
                  <a:pt x="1389805" y="279460"/>
                  <a:pt x="1390248" y="276982"/>
                  <a:pt x="1391130" y="274672"/>
                </a:cubicBezTo>
                <a:cubicBezTo>
                  <a:pt x="1392013" y="272363"/>
                  <a:pt x="1393214" y="270333"/>
                  <a:pt x="1394709" y="268582"/>
                </a:cubicBezTo>
                <a:cubicBezTo>
                  <a:pt x="1396213" y="266845"/>
                  <a:pt x="1397962" y="265461"/>
                  <a:pt x="1399991" y="264451"/>
                </a:cubicBezTo>
                <a:cubicBezTo>
                  <a:pt x="1402009" y="263431"/>
                  <a:pt x="1404166" y="262918"/>
                  <a:pt x="1406462" y="262918"/>
                </a:cubicBezTo>
                <a:close/>
                <a:moveTo>
                  <a:pt x="637081" y="262918"/>
                </a:moveTo>
                <a:cubicBezTo>
                  <a:pt x="640525" y="262918"/>
                  <a:pt x="643786" y="263655"/>
                  <a:pt x="646826" y="265121"/>
                </a:cubicBezTo>
                <a:cubicBezTo>
                  <a:pt x="649878" y="266572"/>
                  <a:pt x="652551" y="268560"/>
                  <a:pt x="654833" y="271057"/>
                </a:cubicBezTo>
                <a:cubicBezTo>
                  <a:pt x="657124" y="273573"/>
                  <a:pt x="658916" y="276490"/>
                  <a:pt x="660227" y="279808"/>
                </a:cubicBezTo>
                <a:cubicBezTo>
                  <a:pt x="661525" y="283126"/>
                  <a:pt x="662189" y="286687"/>
                  <a:pt x="662189" y="290449"/>
                </a:cubicBezTo>
                <a:cubicBezTo>
                  <a:pt x="662189" y="295139"/>
                  <a:pt x="661172" y="299521"/>
                  <a:pt x="659137" y="303619"/>
                </a:cubicBezTo>
                <a:cubicBezTo>
                  <a:pt x="657162" y="307717"/>
                  <a:pt x="654344" y="311035"/>
                  <a:pt x="650738" y="313560"/>
                </a:cubicBezTo>
                <a:cubicBezTo>
                  <a:pt x="651806" y="313747"/>
                  <a:pt x="653301" y="313952"/>
                  <a:pt x="655263" y="314218"/>
                </a:cubicBezTo>
                <a:cubicBezTo>
                  <a:pt x="657209" y="314461"/>
                  <a:pt x="659244" y="314745"/>
                  <a:pt x="661368" y="315039"/>
                </a:cubicBezTo>
                <a:cubicBezTo>
                  <a:pt x="663475" y="315347"/>
                  <a:pt x="665450" y="315655"/>
                  <a:pt x="667289" y="315977"/>
                </a:cubicBezTo>
                <a:cubicBezTo>
                  <a:pt x="669116" y="316304"/>
                  <a:pt x="670448" y="316598"/>
                  <a:pt x="671270" y="316841"/>
                </a:cubicBezTo>
                <a:cubicBezTo>
                  <a:pt x="672632" y="317270"/>
                  <a:pt x="674028" y="318185"/>
                  <a:pt x="675416" y="319543"/>
                </a:cubicBezTo>
                <a:cubicBezTo>
                  <a:pt x="676800" y="320924"/>
                  <a:pt x="678086" y="322511"/>
                  <a:pt x="679252" y="324299"/>
                </a:cubicBezTo>
                <a:cubicBezTo>
                  <a:pt x="680427" y="326100"/>
                  <a:pt x="681372" y="327953"/>
                  <a:pt x="682083" y="329899"/>
                </a:cubicBezTo>
                <a:cubicBezTo>
                  <a:pt x="682820" y="331808"/>
                  <a:pt x="683177" y="333567"/>
                  <a:pt x="683177" y="335168"/>
                </a:cubicBezTo>
                <a:lnTo>
                  <a:pt x="683177" y="360053"/>
                </a:lnTo>
                <a:cubicBezTo>
                  <a:pt x="682781" y="360244"/>
                  <a:pt x="682356" y="360524"/>
                  <a:pt x="681862" y="360954"/>
                </a:cubicBezTo>
                <a:cubicBezTo>
                  <a:pt x="681372" y="361397"/>
                  <a:pt x="680844" y="361803"/>
                  <a:pt x="680282" y="362218"/>
                </a:cubicBezTo>
                <a:cubicBezTo>
                  <a:pt x="679708" y="362620"/>
                  <a:pt x="679167" y="362984"/>
                  <a:pt x="678665" y="363278"/>
                </a:cubicBezTo>
                <a:cubicBezTo>
                  <a:pt x="678150" y="363591"/>
                  <a:pt x="677720" y="363726"/>
                  <a:pt x="677375" y="363726"/>
                </a:cubicBezTo>
                <a:lnTo>
                  <a:pt x="596971" y="363726"/>
                </a:lnTo>
                <a:cubicBezTo>
                  <a:pt x="595600" y="363726"/>
                  <a:pt x="594570" y="363269"/>
                  <a:pt x="593859" y="362340"/>
                </a:cubicBezTo>
                <a:cubicBezTo>
                  <a:pt x="593148" y="361425"/>
                  <a:pt x="592275" y="360660"/>
                  <a:pt x="591224" y="360053"/>
                </a:cubicBezTo>
                <a:lnTo>
                  <a:pt x="591224" y="335168"/>
                </a:lnTo>
                <a:cubicBezTo>
                  <a:pt x="591224" y="333567"/>
                  <a:pt x="591577" y="331808"/>
                  <a:pt x="592301" y="329899"/>
                </a:cubicBezTo>
                <a:cubicBezTo>
                  <a:pt x="593037" y="327953"/>
                  <a:pt x="593970" y="326124"/>
                  <a:pt x="595119" y="324364"/>
                </a:cubicBezTo>
                <a:cubicBezTo>
                  <a:pt x="596273" y="322605"/>
                  <a:pt x="597546" y="321018"/>
                  <a:pt x="598959" y="319594"/>
                </a:cubicBezTo>
                <a:cubicBezTo>
                  <a:pt x="600355" y="318199"/>
                  <a:pt x="601752" y="317256"/>
                  <a:pt x="603127" y="316827"/>
                </a:cubicBezTo>
                <a:cubicBezTo>
                  <a:pt x="603825" y="316584"/>
                  <a:pt x="605110" y="316290"/>
                  <a:pt x="606988" y="315968"/>
                </a:cubicBezTo>
                <a:cubicBezTo>
                  <a:pt x="608861" y="315641"/>
                  <a:pt x="610875" y="315333"/>
                  <a:pt x="613007" y="315025"/>
                </a:cubicBezTo>
                <a:cubicBezTo>
                  <a:pt x="615140" y="314731"/>
                  <a:pt x="617175" y="314447"/>
                  <a:pt x="619133" y="314209"/>
                </a:cubicBezTo>
                <a:cubicBezTo>
                  <a:pt x="621083" y="313938"/>
                  <a:pt x="622590" y="313737"/>
                  <a:pt x="623646" y="313546"/>
                </a:cubicBezTo>
                <a:cubicBezTo>
                  <a:pt x="620053" y="311021"/>
                  <a:pt x="617247" y="307731"/>
                  <a:pt x="615174" y="303684"/>
                </a:cubicBezTo>
                <a:cubicBezTo>
                  <a:pt x="613114" y="299629"/>
                  <a:pt x="612096" y="295218"/>
                  <a:pt x="612096" y="290449"/>
                </a:cubicBezTo>
                <a:cubicBezTo>
                  <a:pt x="612096" y="286687"/>
                  <a:pt x="612760" y="283126"/>
                  <a:pt x="614084" y="279808"/>
                </a:cubicBezTo>
                <a:cubicBezTo>
                  <a:pt x="615408" y="276490"/>
                  <a:pt x="617209" y="273573"/>
                  <a:pt x="619453" y="271057"/>
                </a:cubicBezTo>
                <a:cubicBezTo>
                  <a:pt x="621709" y="268560"/>
                  <a:pt x="624331" y="266572"/>
                  <a:pt x="627375" y="265121"/>
                </a:cubicBezTo>
                <a:cubicBezTo>
                  <a:pt x="630402" y="263655"/>
                  <a:pt x="633637" y="262918"/>
                  <a:pt x="637081" y="262918"/>
                </a:cubicBezTo>
                <a:close/>
                <a:moveTo>
                  <a:pt x="897394" y="246570"/>
                </a:moveTo>
                <a:lnTo>
                  <a:pt x="965166" y="314343"/>
                </a:lnTo>
                <a:lnTo>
                  <a:pt x="897394" y="382116"/>
                </a:lnTo>
                <a:lnTo>
                  <a:pt x="829621" y="314343"/>
                </a:lnTo>
                <a:lnTo>
                  <a:pt x="897394" y="246570"/>
                </a:lnTo>
                <a:close/>
                <a:moveTo>
                  <a:pt x="466456" y="245208"/>
                </a:moveTo>
                <a:cubicBezTo>
                  <a:pt x="469925" y="245208"/>
                  <a:pt x="473210" y="245945"/>
                  <a:pt x="476272" y="247411"/>
                </a:cubicBezTo>
                <a:cubicBezTo>
                  <a:pt x="479347" y="248862"/>
                  <a:pt x="482041" y="250850"/>
                  <a:pt x="484339" y="253347"/>
                </a:cubicBezTo>
                <a:cubicBezTo>
                  <a:pt x="486647" y="255863"/>
                  <a:pt x="488452" y="258780"/>
                  <a:pt x="489773" y="262098"/>
                </a:cubicBezTo>
                <a:cubicBezTo>
                  <a:pt x="491081" y="265416"/>
                  <a:pt x="491750" y="268977"/>
                  <a:pt x="491750" y="272739"/>
                </a:cubicBezTo>
                <a:cubicBezTo>
                  <a:pt x="491750" y="277429"/>
                  <a:pt x="490725" y="281811"/>
                  <a:pt x="488675" y="285909"/>
                </a:cubicBezTo>
                <a:cubicBezTo>
                  <a:pt x="486685" y="290007"/>
                  <a:pt x="483846" y="293325"/>
                  <a:pt x="480214" y="295850"/>
                </a:cubicBezTo>
                <a:cubicBezTo>
                  <a:pt x="481290" y="296037"/>
                  <a:pt x="482795" y="296242"/>
                  <a:pt x="484772" y="296508"/>
                </a:cubicBezTo>
                <a:cubicBezTo>
                  <a:pt x="486732" y="296751"/>
                  <a:pt x="488782" y="297035"/>
                  <a:pt x="490922" y="297329"/>
                </a:cubicBezTo>
                <a:cubicBezTo>
                  <a:pt x="493045" y="297637"/>
                  <a:pt x="495035" y="297945"/>
                  <a:pt x="496888" y="298267"/>
                </a:cubicBezTo>
                <a:cubicBezTo>
                  <a:pt x="498728" y="298594"/>
                  <a:pt x="500070" y="298888"/>
                  <a:pt x="500898" y="299131"/>
                </a:cubicBezTo>
                <a:cubicBezTo>
                  <a:pt x="502270" y="299560"/>
                  <a:pt x="503677" y="300475"/>
                  <a:pt x="505075" y="301833"/>
                </a:cubicBezTo>
                <a:cubicBezTo>
                  <a:pt x="506469" y="303214"/>
                  <a:pt x="507764" y="304801"/>
                  <a:pt x="508939" y="306589"/>
                </a:cubicBezTo>
                <a:cubicBezTo>
                  <a:pt x="510122" y="308390"/>
                  <a:pt x="511074" y="310243"/>
                  <a:pt x="511791" y="312189"/>
                </a:cubicBezTo>
                <a:cubicBezTo>
                  <a:pt x="512533" y="314098"/>
                  <a:pt x="512893" y="315857"/>
                  <a:pt x="512893" y="317458"/>
                </a:cubicBezTo>
                <a:lnTo>
                  <a:pt x="512893" y="342343"/>
                </a:lnTo>
                <a:cubicBezTo>
                  <a:pt x="512494" y="342534"/>
                  <a:pt x="512065" y="342814"/>
                  <a:pt x="511568" y="343244"/>
                </a:cubicBezTo>
                <a:cubicBezTo>
                  <a:pt x="511074" y="343687"/>
                  <a:pt x="510543" y="344093"/>
                  <a:pt x="509977" y="344508"/>
                </a:cubicBezTo>
                <a:cubicBezTo>
                  <a:pt x="509398" y="344910"/>
                  <a:pt x="508853" y="345274"/>
                  <a:pt x="508347" y="345568"/>
                </a:cubicBezTo>
                <a:cubicBezTo>
                  <a:pt x="507828" y="345881"/>
                  <a:pt x="507395" y="346016"/>
                  <a:pt x="507047" y="346016"/>
                </a:cubicBezTo>
                <a:lnTo>
                  <a:pt x="426048" y="346016"/>
                </a:lnTo>
                <a:cubicBezTo>
                  <a:pt x="424668" y="346016"/>
                  <a:pt x="423630" y="345559"/>
                  <a:pt x="422914" y="344630"/>
                </a:cubicBezTo>
                <a:cubicBezTo>
                  <a:pt x="422197" y="343715"/>
                  <a:pt x="421318" y="342950"/>
                  <a:pt x="420259" y="342343"/>
                </a:cubicBezTo>
                <a:lnTo>
                  <a:pt x="420259" y="317458"/>
                </a:lnTo>
                <a:cubicBezTo>
                  <a:pt x="420259" y="315857"/>
                  <a:pt x="420615" y="314098"/>
                  <a:pt x="421344" y="312189"/>
                </a:cubicBezTo>
                <a:cubicBezTo>
                  <a:pt x="422086" y="310243"/>
                  <a:pt x="423025" y="308414"/>
                  <a:pt x="424183" y="306654"/>
                </a:cubicBezTo>
                <a:cubicBezTo>
                  <a:pt x="425345" y="304895"/>
                  <a:pt x="426627" y="303308"/>
                  <a:pt x="428051" y="301884"/>
                </a:cubicBezTo>
                <a:cubicBezTo>
                  <a:pt x="429458" y="300489"/>
                  <a:pt x="430865" y="299546"/>
                  <a:pt x="432250" y="299117"/>
                </a:cubicBezTo>
                <a:cubicBezTo>
                  <a:pt x="432953" y="298874"/>
                  <a:pt x="434248" y="298580"/>
                  <a:pt x="436140" y="298258"/>
                </a:cubicBezTo>
                <a:cubicBezTo>
                  <a:pt x="438027" y="297931"/>
                  <a:pt x="440055" y="297623"/>
                  <a:pt x="442204" y="297315"/>
                </a:cubicBezTo>
                <a:cubicBezTo>
                  <a:pt x="444352" y="297021"/>
                  <a:pt x="446402" y="296737"/>
                  <a:pt x="448375" y="296499"/>
                </a:cubicBezTo>
                <a:cubicBezTo>
                  <a:pt x="450339" y="296228"/>
                  <a:pt x="451857" y="296027"/>
                  <a:pt x="452921" y="295836"/>
                </a:cubicBezTo>
                <a:cubicBezTo>
                  <a:pt x="449301" y="293311"/>
                  <a:pt x="446475" y="290021"/>
                  <a:pt x="444387" y="285974"/>
                </a:cubicBezTo>
                <a:cubicBezTo>
                  <a:pt x="442311" y="281919"/>
                  <a:pt x="441286" y="277508"/>
                  <a:pt x="441286" y="272739"/>
                </a:cubicBezTo>
                <a:cubicBezTo>
                  <a:pt x="441286" y="268977"/>
                  <a:pt x="441955" y="265416"/>
                  <a:pt x="443289" y="262098"/>
                </a:cubicBezTo>
                <a:cubicBezTo>
                  <a:pt x="444622" y="258780"/>
                  <a:pt x="446437" y="255863"/>
                  <a:pt x="448697" y="253347"/>
                </a:cubicBezTo>
                <a:cubicBezTo>
                  <a:pt x="450970" y="250850"/>
                  <a:pt x="453611" y="248862"/>
                  <a:pt x="456678" y="247411"/>
                </a:cubicBezTo>
                <a:cubicBezTo>
                  <a:pt x="459727" y="245945"/>
                  <a:pt x="462986" y="245208"/>
                  <a:pt x="466456" y="245208"/>
                </a:cubicBezTo>
                <a:close/>
                <a:moveTo>
                  <a:pt x="45857" y="245208"/>
                </a:moveTo>
                <a:cubicBezTo>
                  <a:pt x="49301" y="245208"/>
                  <a:pt x="52562" y="245945"/>
                  <a:pt x="55602" y="247411"/>
                </a:cubicBezTo>
                <a:cubicBezTo>
                  <a:pt x="58654" y="248862"/>
                  <a:pt x="61327" y="250850"/>
                  <a:pt x="63609" y="253347"/>
                </a:cubicBezTo>
                <a:cubicBezTo>
                  <a:pt x="65900" y="255863"/>
                  <a:pt x="67692" y="258780"/>
                  <a:pt x="69003" y="262098"/>
                </a:cubicBezTo>
                <a:cubicBezTo>
                  <a:pt x="70301" y="265416"/>
                  <a:pt x="70965" y="268977"/>
                  <a:pt x="70965" y="272739"/>
                </a:cubicBezTo>
                <a:cubicBezTo>
                  <a:pt x="70965" y="277429"/>
                  <a:pt x="69948" y="281811"/>
                  <a:pt x="67913" y="285909"/>
                </a:cubicBezTo>
                <a:cubicBezTo>
                  <a:pt x="65938" y="290007"/>
                  <a:pt x="63120" y="293325"/>
                  <a:pt x="59514" y="295850"/>
                </a:cubicBezTo>
                <a:cubicBezTo>
                  <a:pt x="60582" y="296037"/>
                  <a:pt x="62077" y="296242"/>
                  <a:pt x="64039" y="296508"/>
                </a:cubicBezTo>
                <a:cubicBezTo>
                  <a:pt x="65985" y="296751"/>
                  <a:pt x="68020" y="297035"/>
                  <a:pt x="70144" y="297329"/>
                </a:cubicBezTo>
                <a:cubicBezTo>
                  <a:pt x="72251" y="297637"/>
                  <a:pt x="74226" y="297945"/>
                  <a:pt x="76065" y="298267"/>
                </a:cubicBezTo>
                <a:cubicBezTo>
                  <a:pt x="77892" y="298594"/>
                  <a:pt x="79224" y="298888"/>
                  <a:pt x="80046" y="299131"/>
                </a:cubicBezTo>
                <a:cubicBezTo>
                  <a:pt x="81408" y="299560"/>
                  <a:pt x="82804" y="300475"/>
                  <a:pt x="84192" y="301833"/>
                </a:cubicBezTo>
                <a:cubicBezTo>
                  <a:pt x="85576" y="303214"/>
                  <a:pt x="86861" y="304801"/>
                  <a:pt x="88028" y="306589"/>
                </a:cubicBezTo>
                <a:cubicBezTo>
                  <a:pt x="89203" y="308390"/>
                  <a:pt x="90148" y="310243"/>
                  <a:pt x="90859" y="312189"/>
                </a:cubicBezTo>
                <a:cubicBezTo>
                  <a:pt x="91595" y="314098"/>
                  <a:pt x="91953" y="315857"/>
                  <a:pt x="91953" y="317458"/>
                </a:cubicBezTo>
                <a:lnTo>
                  <a:pt x="91953" y="342343"/>
                </a:lnTo>
                <a:cubicBezTo>
                  <a:pt x="91557" y="342534"/>
                  <a:pt x="91131" y="342814"/>
                  <a:pt x="90637" y="343244"/>
                </a:cubicBezTo>
                <a:cubicBezTo>
                  <a:pt x="90148" y="343687"/>
                  <a:pt x="89620" y="344093"/>
                  <a:pt x="89058" y="344508"/>
                </a:cubicBezTo>
                <a:cubicBezTo>
                  <a:pt x="88483" y="344910"/>
                  <a:pt x="87943" y="345274"/>
                  <a:pt x="87440" y="345568"/>
                </a:cubicBezTo>
                <a:cubicBezTo>
                  <a:pt x="86925" y="345881"/>
                  <a:pt x="86495" y="346016"/>
                  <a:pt x="86150" y="346016"/>
                </a:cubicBezTo>
                <a:lnTo>
                  <a:pt x="5747" y="346016"/>
                </a:lnTo>
                <a:cubicBezTo>
                  <a:pt x="4376" y="346016"/>
                  <a:pt x="3346" y="345559"/>
                  <a:pt x="2635" y="344630"/>
                </a:cubicBezTo>
                <a:cubicBezTo>
                  <a:pt x="1924" y="343715"/>
                  <a:pt x="1051" y="342950"/>
                  <a:pt x="0" y="342343"/>
                </a:cubicBezTo>
                <a:lnTo>
                  <a:pt x="0" y="317458"/>
                </a:lnTo>
                <a:cubicBezTo>
                  <a:pt x="0" y="315857"/>
                  <a:pt x="353" y="314098"/>
                  <a:pt x="1077" y="312189"/>
                </a:cubicBezTo>
                <a:cubicBezTo>
                  <a:pt x="1813" y="310243"/>
                  <a:pt x="2746" y="308414"/>
                  <a:pt x="3895" y="306654"/>
                </a:cubicBezTo>
                <a:cubicBezTo>
                  <a:pt x="5049" y="304895"/>
                  <a:pt x="6322" y="303308"/>
                  <a:pt x="7735" y="301884"/>
                </a:cubicBezTo>
                <a:cubicBezTo>
                  <a:pt x="9131" y="300489"/>
                  <a:pt x="10528" y="299546"/>
                  <a:pt x="11903" y="299117"/>
                </a:cubicBezTo>
                <a:cubicBezTo>
                  <a:pt x="12601" y="298874"/>
                  <a:pt x="13886" y="298580"/>
                  <a:pt x="15764" y="298258"/>
                </a:cubicBezTo>
                <a:cubicBezTo>
                  <a:pt x="17637" y="297931"/>
                  <a:pt x="19651" y="297623"/>
                  <a:pt x="21783" y="297315"/>
                </a:cubicBezTo>
                <a:cubicBezTo>
                  <a:pt x="23916" y="297021"/>
                  <a:pt x="25951" y="296737"/>
                  <a:pt x="27909" y="296499"/>
                </a:cubicBezTo>
                <a:cubicBezTo>
                  <a:pt x="29859" y="296228"/>
                  <a:pt x="31366" y="296027"/>
                  <a:pt x="32422" y="295836"/>
                </a:cubicBezTo>
                <a:cubicBezTo>
                  <a:pt x="28829" y="293311"/>
                  <a:pt x="26023" y="290021"/>
                  <a:pt x="23950" y="285974"/>
                </a:cubicBezTo>
                <a:cubicBezTo>
                  <a:pt x="21890" y="281919"/>
                  <a:pt x="20872" y="277508"/>
                  <a:pt x="20872" y="272739"/>
                </a:cubicBezTo>
                <a:cubicBezTo>
                  <a:pt x="20872" y="268977"/>
                  <a:pt x="21536" y="265416"/>
                  <a:pt x="22860" y="262098"/>
                </a:cubicBezTo>
                <a:cubicBezTo>
                  <a:pt x="24184" y="258780"/>
                  <a:pt x="25985" y="255863"/>
                  <a:pt x="28229" y="253347"/>
                </a:cubicBezTo>
                <a:cubicBezTo>
                  <a:pt x="30485" y="250850"/>
                  <a:pt x="33107" y="248862"/>
                  <a:pt x="36151" y="247411"/>
                </a:cubicBezTo>
                <a:cubicBezTo>
                  <a:pt x="39178" y="245945"/>
                  <a:pt x="42413" y="245208"/>
                  <a:pt x="45857" y="245208"/>
                </a:cubicBezTo>
                <a:close/>
                <a:moveTo>
                  <a:pt x="761507" y="242484"/>
                </a:moveTo>
                <a:lnTo>
                  <a:pt x="803052" y="284033"/>
                </a:lnTo>
                <a:lnTo>
                  <a:pt x="761507" y="325578"/>
                </a:lnTo>
                <a:lnTo>
                  <a:pt x="719958" y="284033"/>
                </a:lnTo>
                <a:lnTo>
                  <a:pt x="761507" y="242484"/>
                </a:lnTo>
                <a:close/>
                <a:moveTo>
                  <a:pt x="201297" y="192761"/>
                </a:moveTo>
                <a:cubicBezTo>
                  <a:pt x="210481" y="192761"/>
                  <a:pt x="219177" y="194749"/>
                  <a:pt x="227282" y="198700"/>
                </a:cubicBezTo>
                <a:cubicBezTo>
                  <a:pt x="235422" y="202613"/>
                  <a:pt x="242551" y="207973"/>
                  <a:pt x="248636" y="214704"/>
                </a:cubicBezTo>
                <a:cubicBezTo>
                  <a:pt x="254743" y="221486"/>
                  <a:pt x="259523" y="229349"/>
                  <a:pt x="263019" y="238295"/>
                </a:cubicBezTo>
                <a:cubicBezTo>
                  <a:pt x="266481" y="247241"/>
                  <a:pt x="268252" y="256841"/>
                  <a:pt x="268252" y="266982"/>
                </a:cubicBezTo>
                <a:cubicBezTo>
                  <a:pt x="268252" y="279627"/>
                  <a:pt x="265539" y="291442"/>
                  <a:pt x="260113" y="302489"/>
                </a:cubicBezTo>
                <a:cubicBezTo>
                  <a:pt x="254845" y="313536"/>
                  <a:pt x="247330" y="322482"/>
                  <a:pt x="237715" y="329289"/>
                </a:cubicBezTo>
                <a:cubicBezTo>
                  <a:pt x="240564" y="329792"/>
                  <a:pt x="244549" y="330345"/>
                  <a:pt x="249782" y="331063"/>
                </a:cubicBezTo>
                <a:cubicBezTo>
                  <a:pt x="254970" y="331717"/>
                  <a:pt x="260397" y="332484"/>
                  <a:pt x="266061" y="333277"/>
                </a:cubicBezTo>
                <a:cubicBezTo>
                  <a:pt x="271681" y="334107"/>
                  <a:pt x="276948" y="334938"/>
                  <a:pt x="281852" y="335806"/>
                </a:cubicBezTo>
                <a:cubicBezTo>
                  <a:pt x="286722" y="336687"/>
                  <a:pt x="290276" y="337479"/>
                  <a:pt x="292467" y="338134"/>
                </a:cubicBezTo>
                <a:cubicBezTo>
                  <a:pt x="296099" y="339291"/>
                  <a:pt x="299823" y="341757"/>
                  <a:pt x="303524" y="345419"/>
                </a:cubicBezTo>
                <a:cubicBezTo>
                  <a:pt x="307213" y="349143"/>
                  <a:pt x="310642" y="353421"/>
                  <a:pt x="313752" y="358240"/>
                </a:cubicBezTo>
                <a:cubicBezTo>
                  <a:pt x="316885" y="363096"/>
                  <a:pt x="319406" y="368092"/>
                  <a:pt x="321301" y="373338"/>
                </a:cubicBezTo>
                <a:cubicBezTo>
                  <a:pt x="323265" y="378484"/>
                  <a:pt x="324219" y="383228"/>
                  <a:pt x="324219" y="387543"/>
                </a:cubicBezTo>
                <a:lnTo>
                  <a:pt x="324219" y="454631"/>
                </a:lnTo>
                <a:cubicBezTo>
                  <a:pt x="323163" y="455147"/>
                  <a:pt x="322028" y="455902"/>
                  <a:pt x="320711" y="457059"/>
                </a:cubicBezTo>
                <a:cubicBezTo>
                  <a:pt x="319406" y="458254"/>
                  <a:pt x="317998" y="459349"/>
                  <a:pt x="316499" y="460469"/>
                </a:cubicBezTo>
                <a:cubicBezTo>
                  <a:pt x="314967" y="461551"/>
                  <a:pt x="313525" y="462532"/>
                  <a:pt x="312186" y="463325"/>
                </a:cubicBezTo>
                <a:cubicBezTo>
                  <a:pt x="310812" y="464168"/>
                  <a:pt x="309665" y="464533"/>
                  <a:pt x="308746" y="464533"/>
                </a:cubicBezTo>
                <a:lnTo>
                  <a:pt x="94336" y="464533"/>
                </a:lnTo>
                <a:cubicBezTo>
                  <a:pt x="90681" y="464533"/>
                  <a:pt x="87934" y="463300"/>
                  <a:pt x="86038" y="460796"/>
                </a:cubicBezTo>
                <a:cubicBezTo>
                  <a:pt x="84142" y="458330"/>
                  <a:pt x="81815" y="456266"/>
                  <a:pt x="79011" y="454631"/>
                </a:cubicBezTo>
                <a:lnTo>
                  <a:pt x="79011" y="387543"/>
                </a:lnTo>
                <a:cubicBezTo>
                  <a:pt x="79011" y="383228"/>
                  <a:pt x="79953" y="378484"/>
                  <a:pt x="81883" y="373338"/>
                </a:cubicBezTo>
                <a:cubicBezTo>
                  <a:pt x="83847" y="368092"/>
                  <a:pt x="86333" y="363159"/>
                  <a:pt x="89398" y="358416"/>
                </a:cubicBezTo>
                <a:cubicBezTo>
                  <a:pt x="92475" y="353673"/>
                  <a:pt x="95869" y="349395"/>
                  <a:pt x="99638" y="345557"/>
                </a:cubicBezTo>
                <a:cubicBezTo>
                  <a:pt x="103361" y="341795"/>
                  <a:pt x="107085" y="339254"/>
                  <a:pt x="110752" y="338096"/>
                </a:cubicBezTo>
                <a:cubicBezTo>
                  <a:pt x="112613" y="337442"/>
                  <a:pt x="116042" y="336649"/>
                  <a:pt x="121048" y="335781"/>
                </a:cubicBezTo>
                <a:cubicBezTo>
                  <a:pt x="126043" y="334900"/>
                  <a:pt x="131413" y="334070"/>
                  <a:pt x="137100" y="333239"/>
                </a:cubicBezTo>
                <a:cubicBezTo>
                  <a:pt x="142788" y="332447"/>
                  <a:pt x="148214" y="331679"/>
                  <a:pt x="153436" y="331037"/>
                </a:cubicBezTo>
                <a:cubicBezTo>
                  <a:pt x="158635" y="330308"/>
                  <a:pt x="162654" y="329767"/>
                  <a:pt x="165469" y="329251"/>
                </a:cubicBezTo>
                <a:cubicBezTo>
                  <a:pt x="155888" y="322444"/>
                  <a:pt x="148407" y="313574"/>
                  <a:pt x="142878" y="302665"/>
                </a:cubicBezTo>
                <a:cubicBezTo>
                  <a:pt x="137384" y="291731"/>
                  <a:pt x="134671" y="279841"/>
                  <a:pt x="134671" y="266982"/>
                </a:cubicBezTo>
                <a:cubicBezTo>
                  <a:pt x="134671" y="256841"/>
                  <a:pt x="136442" y="247241"/>
                  <a:pt x="139972" y="238295"/>
                </a:cubicBezTo>
                <a:cubicBezTo>
                  <a:pt x="143503" y="229349"/>
                  <a:pt x="148305" y="221486"/>
                  <a:pt x="154287" y="214704"/>
                </a:cubicBezTo>
                <a:cubicBezTo>
                  <a:pt x="160304" y="207973"/>
                  <a:pt x="167297" y="202613"/>
                  <a:pt x="175414" y="198700"/>
                </a:cubicBezTo>
                <a:cubicBezTo>
                  <a:pt x="183485" y="194749"/>
                  <a:pt x="192113" y="192761"/>
                  <a:pt x="201297" y="192761"/>
                </a:cubicBezTo>
                <a:close/>
                <a:moveTo>
                  <a:pt x="1088672" y="187993"/>
                </a:moveTo>
                <a:cubicBezTo>
                  <a:pt x="1092116" y="187993"/>
                  <a:pt x="1095377" y="188730"/>
                  <a:pt x="1098417" y="190196"/>
                </a:cubicBezTo>
                <a:cubicBezTo>
                  <a:pt x="1101469" y="191647"/>
                  <a:pt x="1104143" y="193635"/>
                  <a:pt x="1106424" y="196132"/>
                </a:cubicBezTo>
                <a:cubicBezTo>
                  <a:pt x="1108715" y="198648"/>
                  <a:pt x="1110507" y="201565"/>
                  <a:pt x="1111818" y="204883"/>
                </a:cubicBezTo>
                <a:cubicBezTo>
                  <a:pt x="1113117" y="208201"/>
                  <a:pt x="1113781" y="211762"/>
                  <a:pt x="1113781" y="215524"/>
                </a:cubicBezTo>
                <a:cubicBezTo>
                  <a:pt x="1113781" y="220214"/>
                  <a:pt x="1112763" y="224596"/>
                  <a:pt x="1110728" y="228694"/>
                </a:cubicBezTo>
                <a:cubicBezTo>
                  <a:pt x="1108753" y="232792"/>
                  <a:pt x="1105935" y="236110"/>
                  <a:pt x="1102329" y="238635"/>
                </a:cubicBezTo>
                <a:cubicBezTo>
                  <a:pt x="1103398" y="238822"/>
                  <a:pt x="1104892" y="239027"/>
                  <a:pt x="1106854" y="239293"/>
                </a:cubicBezTo>
                <a:cubicBezTo>
                  <a:pt x="1108800" y="239536"/>
                  <a:pt x="1110835" y="239820"/>
                  <a:pt x="1112959" y="240114"/>
                </a:cubicBezTo>
                <a:cubicBezTo>
                  <a:pt x="1115066" y="240422"/>
                  <a:pt x="1117042" y="240730"/>
                  <a:pt x="1118881" y="241052"/>
                </a:cubicBezTo>
                <a:cubicBezTo>
                  <a:pt x="1120707" y="241379"/>
                  <a:pt x="1122039" y="241673"/>
                  <a:pt x="1122861" y="241916"/>
                </a:cubicBezTo>
                <a:cubicBezTo>
                  <a:pt x="1124223" y="242345"/>
                  <a:pt x="1125620" y="243260"/>
                  <a:pt x="1127007" y="244618"/>
                </a:cubicBezTo>
                <a:cubicBezTo>
                  <a:pt x="1128391" y="245999"/>
                  <a:pt x="1129677" y="247586"/>
                  <a:pt x="1130843" y="249374"/>
                </a:cubicBezTo>
                <a:cubicBezTo>
                  <a:pt x="1132018" y="251175"/>
                  <a:pt x="1132963" y="253028"/>
                  <a:pt x="1133674" y="254974"/>
                </a:cubicBezTo>
                <a:cubicBezTo>
                  <a:pt x="1134411" y="256883"/>
                  <a:pt x="1134768" y="258642"/>
                  <a:pt x="1134768" y="260243"/>
                </a:cubicBezTo>
                <a:lnTo>
                  <a:pt x="1134768" y="285128"/>
                </a:lnTo>
                <a:cubicBezTo>
                  <a:pt x="1134372" y="285319"/>
                  <a:pt x="1133947" y="285599"/>
                  <a:pt x="1133453" y="286029"/>
                </a:cubicBezTo>
                <a:cubicBezTo>
                  <a:pt x="1132963" y="286472"/>
                  <a:pt x="1132435" y="286878"/>
                  <a:pt x="1131873" y="287293"/>
                </a:cubicBezTo>
                <a:cubicBezTo>
                  <a:pt x="1131299" y="287695"/>
                  <a:pt x="1130758" y="288059"/>
                  <a:pt x="1130256" y="288353"/>
                </a:cubicBezTo>
                <a:cubicBezTo>
                  <a:pt x="1129741" y="288666"/>
                  <a:pt x="1129311" y="288801"/>
                  <a:pt x="1128966" y="288801"/>
                </a:cubicBezTo>
                <a:lnTo>
                  <a:pt x="1048562" y="288801"/>
                </a:lnTo>
                <a:cubicBezTo>
                  <a:pt x="1047191" y="288801"/>
                  <a:pt x="1046161" y="288344"/>
                  <a:pt x="1045450" y="287415"/>
                </a:cubicBezTo>
                <a:cubicBezTo>
                  <a:pt x="1044739" y="286500"/>
                  <a:pt x="1043867" y="285735"/>
                  <a:pt x="1042815" y="285128"/>
                </a:cubicBezTo>
                <a:lnTo>
                  <a:pt x="1042815" y="260243"/>
                </a:lnTo>
                <a:cubicBezTo>
                  <a:pt x="1042815" y="258642"/>
                  <a:pt x="1043168" y="256883"/>
                  <a:pt x="1043892" y="254974"/>
                </a:cubicBezTo>
                <a:cubicBezTo>
                  <a:pt x="1044629" y="253028"/>
                  <a:pt x="1045561" y="251199"/>
                  <a:pt x="1046710" y="249439"/>
                </a:cubicBezTo>
                <a:cubicBezTo>
                  <a:pt x="1047864" y="247680"/>
                  <a:pt x="1049137" y="246093"/>
                  <a:pt x="1050550" y="244669"/>
                </a:cubicBezTo>
                <a:cubicBezTo>
                  <a:pt x="1051947" y="243274"/>
                  <a:pt x="1053343" y="242331"/>
                  <a:pt x="1054718" y="241902"/>
                </a:cubicBezTo>
                <a:cubicBezTo>
                  <a:pt x="1055416" y="241659"/>
                  <a:pt x="1056702" y="241365"/>
                  <a:pt x="1058579" y="241043"/>
                </a:cubicBezTo>
                <a:cubicBezTo>
                  <a:pt x="1060452" y="240716"/>
                  <a:pt x="1062466" y="240408"/>
                  <a:pt x="1064599" y="240100"/>
                </a:cubicBezTo>
                <a:cubicBezTo>
                  <a:pt x="1066731" y="239806"/>
                  <a:pt x="1068766" y="239522"/>
                  <a:pt x="1070725" y="239284"/>
                </a:cubicBezTo>
                <a:cubicBezTo>
                  <a:pt x="1072674" y="239013"/>
                  <a:pt x="1074181" y="238812"/>
                  <a:pt x="1075237" y="238621"/>
                </a:cubicBezTo>
                <a:cubicBezTo>
                  <a:pt x="1071644" y="236096"/>
                  <a:pt x="1068839" y="232806"/>
                  <a:pt x="1066765" y="228759"/>
                </a:cubicBezTo>
                <a:cubicBezTo>
                  <a:pt x="1064705" y="224704"/>
                  <a:pt x="1063688" y="220293"/>
                  <a:pt x="1063688" y="215524"/>
                </a:cubicBezTo>
                <a:cubicBezTo>
                  <a:pt x="1063688" y="211762"/>
                  <a:pt x="1064352" y="208201"/>
                  <a:pt x="1065676" y="204883"/>
                </a:cubicBezTo>
                <a:cubicBezTo>
                  <a:pt x="1067000" y="201565"/>
                  <a:pt x="1068800" y="198648"/>
                  <a:pt x="1071044" y="196132"/>
                </a:cubicBezTo>
                <a:cubicBezTo>
                  <a:pt x="1073300" y="193635"/>
                  <a:pt x="1075922" y="191647"/>
                  <a:pt x="1078966" y="190196"/>
                </a:cubicBezTo>
                <a:cubicBezTo>
                  <a:pt x="1081993" y="188730"/>
                  <a:pt x="1085228" y="187993"/>
                  <a:pt x="1088672" y="187993"/>
                </a:cubicBezTo>
                <a:close/>
                <a:moveTo>
                  <a:pt x="559892" y="181181"/>
                </a:moveTo>
                <a:lnTo>
                  <a:pt x="601437" y="222730"/>
                </a:lnTo>
                <a:lnTo>
                  <a:pt x="559892" y="264275"/>
                </a:lnTo>
                <a:lnTo>
                  <a:pt x="518343" y="222730"/>
                </a:lnTo>
                <a:lnTo>
                  <a:pt x="559892" y="181181"/>
                </a:lnTo>
                <a:close/>
                <a:moveTo>
                  <a:pt x="1255153" y="140314"/>
                </a:moveTo>
                <a:cubicBezTo>
                  <a:pt x="1260255" y="140314"/>
                  <a:pt x="1265086" y="141400"/>
                  <a:pt x="1269589" y="143559"/>
                </a:cubicBezTo>
                <a:cubicBezTo>
                  <a:pt x="1274111" y="145697"/>
                  <a:pt x="1278072" y="148625"/>
                  <a:pt x="1281452" y="152303"/>
                </a:cubicBezTo>
                <a:cubicBezTo>
                  <a:pt x="1284845" y="156008"/>
                  <a:pt x="1287501" y="160305"/>
                  <a:pt x="1289443" y="165192"/>
                </a:cubicBezTo>
                <a:cubicBezTo>
                  <a:pt x="1291367" y="170080"/>
                  <a:pt x="1292351" y="175325"/>
                  <a:pt x="1292351" y="180866"/>
                </a:cubicBezTo>
                <a:cubicBezTo>
                  <a:pt x="1292351" y="187775"/>
                  <a:pt x="1290843" y="194223"/>
                  <a:pt x="1287829" y="200265"/>
                </a:cubicBezTo>
                <a:cubicBezTo>
                  <a:pt x="1284902" y="206301"/>
                  <a:pt x="1280727" y="211189"/>
                  <a:pt x="1275385" y="214908"/>
                </a:cubicBezTo>
                <a:cubicBezTo>
                  <a:pt x="1276968" y="215183"/>
                  <a:pt x="1279182" y="215485"/>
                  <a:pt x="1282089" y="215877"/>
                </a:cubicBezTo>
                <a:cubicBezTo>
                  <a:pt x="1284972" y="216235"/>
                  <a:pt x="1287986" y="216654"/>
                  <a:pt x="1291133" y="217087"/>
                </a:cubicBezTo>
                <a:cubicBezTo>
                  <a:pt x="1294255" y="217541"/>
                  <a:pt x="1297182" y="217995"/>
                  <a:pt x="1299906" y="218469"/>
                </a:cubicBezTo>
                <a:cubicBezTo>
                  <a:pt x="1302612" y="218950"/>
                  <a:pt x="1304586" y="219383"/>
                  <a:pt x="1305803" y="219741"/>
                </a:cubicBezTo>
                <a:cubicBezTo>
                  <a:pt x="1307821" y="220373"/>
                  <a:pt x="1309890" y="221720"/>
                  <a:pt x="1311946" y="223721"/>
                </a:cubicBezTo>
                <a:cubicBezTo>
                  <a:pt x="1313996" y="225756"/>
                  <a:pt x="1315900" y="228093"/>
                  <a:pt x="1317628" y="230726"/>
                </a:cubicBezTo>
                <a:cubicBezTo>
                  <a:pt x="1319369" y="233379"/>
                  <a:pt x="1320769" y="236109"/>
                  <a:pt x="1321822" y="238975"/>
                </a:cubicBezTo>
                <a:cubicBezTo>
                  <a:pt x="1322913" y="241787"/>
                  <a:pt x="1323443" y="244379"/>
                  <a:pt x="1323443" y="246736"/>
                </a:cubicBezTo>
                <a:lnTo>
                  <a:pt x="1323443" y="283391"/>
                </a:lnTo>
                <a:cubicBezTo>
                  <a:pt x="1322857" y="283673"/>
                  <a:pt x="1322226" y="284085"/>
                  <a:pt x="1321494" y="284717"/>
                </a:cubicBezTo>
                <a:cubicBezTo>
                  <a:pt x="1320769" y="285371"/>
                  <a:pt x="1319987" y="285969"/>
                  <a:pt x="1319155" y="286580"/>
                </a:cubicBezTo>
                <a:cubicBezTo>
                  <a:pt x="1318303" y="287172"/>
                  <a:pt x="1317502" y="287708"/>
                  <a:pt x="1316758" y="288141"/>
                </a:cubicBezTo>
                <a:cubicBezTo>
                  <a:pt x="1315995" y="288602"/>
                  <a:pt x="1315358" y="288794"/>
                  <a:pt x="1314847" y="288794"/>
                </a:cubicBezTo>
                <a:lnTo>
                  <a:pt x="1195730" y="288794"/>
                </a:lnTo>
                <a:cubicBezTo>
                  <a:pt x="1193700" y="288794"/>
                  <a:pt x="1192173" y="288127"/>
                  <a:pt x="1191120" y="286759"/>
                </a:cubicBezTo>
                <a:cubicBezTo>
                  <a:pt x="1190067" y="285412"/>
                  <a:pt x="1188774" y="284284"/>
                  <a:pt x="1187216" y="283391"/>
                </a:cubicBezTo>
                <a:lnTo>
                  <a:pt x="1187216" y="246736"/>
                </a:lnTo>
                <a:cubicBezTo>
                  <a:pt x="1187216" y="244379"/>
                  <a:pt x="1187740" y="241787"/>
                  <a:pt x="1188812" y="238975"/>
                </a:cubicBezTo>
                <a:cubicBezTo>
                  <a:pt x="1189903" y="236109"/>
                  <a:pt x="1191284" y="233414"/>
                  <a:pt x="1192987" y="230822"/>
                </a:cubicBezTo>
                <a:cubicBezTo>
                  <a:pt x="1194696" y="228231"/>
                  <a:pt x="1196582" y="225893"/>
                  <a:pt x="1198676" y="223797"/>
                </a:cubicBezTo>
                <a:cubicBezTo>
                  <a:pt x="1200744" y="221741"/>
                  <a:pt x="1202813" y="220352"/>
                  <a:pt x="1204850" y="219720"/>
                </a:cubicBezTo>
                <a:cubicBezTo>
                  <a:pt x="1205884" y="219363"/>
                  <a:pt x="1207789" y="218929"/>
                  <a:pt x="1210570" y="218455"/>
                </a:cubicBezTo>
                <a:cubicBezTo>
                  <a:pt x="1213345" y="217974"/>
                  <a:pt x="1216328" y="217520"/>
                  <a:pt x="1219488" y="217067"/>
                </a:cubicBezTo>
                <a:cubicBezTo>
                  <a:pt x="1222648" y="216633"/>
                  <a:pt x="1225662" y="216214"/>
                  <a:pt x="1228564" y="215864"/>
                </a:cubicBezTo>
                <a:cubicBezTo>
                  <a:pt x="1231452" y="215465"/>
                  <a:pt x="1233685" y="215169"/>
                  <a:pt x="1235249" y="214887"/>
                </a:cubicBezTo>
                <a:cubicBezTo>
                  <a:pt x="1229926" y="211168"/>
                  <a:pt x="1225770" y="206322"/>
                  <a:pt x="1222698" y="200362"/>
                </a:cubicBezTo>
                <a:cubicBezTo>
                  <a:pt x="1219646" y="194388"/>
                  <a:pt x="1218138" y="187892"/>
                  <a:pt x="1218138" y="180866"/>
                </a:cubicBezTo>
                <a:cubicBezTo>
                  <a:pt x="1218138" y="175325"/>
                  <a:pt x="1219122" y="170080"/>
                  <a:pt x="1221084" y="165192"/>
                </a:cubicBezTo>
                <a:cubicBezTo>
                  <a:pt x="1223045" y="160305"/>
                  <a:pt x="1225713" y="156008"/>
                  <a:pt x="1229037" y="152303"/>
                </a:cubicBezTo>
                <a:cubicBezTo>
                  <a:pt x="1232379" y="148625"/>
                  <a:pt x="1236264" y="145697"/>
                  <a:pt x="1240767" y="143559"/>
                </a:cubicBezTo>
                <a:cubicBezTo>
                  <a:pt x="1245258" y="141400"/>
                  <a:pt x="1250051" y="140314"/>
                  <a:pt x="1255153" y="140314"/>
                </a:cubicBezTo>
                <a:close/>
                <a:moveTo>
                  <a:pt x="879684" y="128053"/>
                </a:moveTo>
                <a:lnTo>
                  <a:pt x="921569" y="169943"/>
                </a:lnTo>
                <a:lnTo>
                  <a:pt x="879684" y="211829"/>
                </a:lnTo>
                <a:lnTo>
                  <a:pt x="837794" y="169943"/>
                </a:lnTo>
                <a:lnTo>
                  <a:pt x="879684" y="128053"/>
                </a:lnTo>
                <a:close/>
                <a:moveTo>
                  <a:pt x="362703" y="115112"/>
                </a:moveTo>
                <a:lnTo>
                  <a:pt x="430476" y="182884"/>
                </a:lnTo>
                <a:lnTo>
                  <a:pt x="362703" y="250657"/>
                </a:lnTo>
                <a:lnTo>
                  <a:pt x="294930" y="182884"/>
                </a:lnTo>
                <a:lnTo>
                  <a:pt x="362703" y="115112"/>
                </a:lnTo>
                <a:close/>
                <a:moveTo>
                  <a:pt x="703095" y="61302"/>
                </a:moveTo>
                <a:cubicBezTo>
                  <a:pt x="708172" y="61302"/>
                  <a:pt x="712979" y="62393"/>
                  <a:pt x="717460" y="64562"/>
                </a:cubicBezTo>
                <a:cubicBezTo>
                  <a:pt x="721959" y="66709"/>
                  <a:pt x="725900" y="69651"/>
                  <a:pt x="729263" y="73346"/>
                </a:cubicBezTo>
                <a:cubicBezTo>
                  <a:pt x="732639" y="77068"/>
                  <a:pt x="735281" y="81384"/>
                  <a:pt x="737214" y="86294"/>
                </a:cubicBezTo>
                <a:cubicBezTo>
                  <a:pt x="739128" y="91205"/>
                  <a:pt x="740107" y="96474"/>
                  <a:pt x="740107" y="102040"/>
                </a:cubicBezTo>
                <a:cubicBezTo>
                  <a:pt x="740107" y="108980"/>
                  <a:pt x="738607" y="115458"/>
                  <a:pt x="735608" y="121528"/>
                </a:cubicBezTo>
                <a:cubicBezTo>
                  <a:pt x="732696" y="127592"/>
                  <a:pt x="728542" y="132502"/>
                  <a:pt x="723227" y="136238"/>
                </a:cubicBezTo>
                <a:cubicBezTo>
                  <a:pt x="724802" y="136514"/>
                  <a:pt x="727004" y="136818"/>
                  <a:pt x="729897" y="137212"/>
                </a:cubicBezTo>
                <a:cubicBezTo>
                  <a:pt x="732765" y="137571"/>
                  <a:pt x="735765" y="137992"/>
                  <a:pt x="738896" y="138427"/>
                </a:cubicBezTo>
                <a:cubicBezTo>
                  <a:pt x="742002" y="138883"/>
                  <a:pt x="744914" y="139339"/>
                  <a:pt x="747625" y="139815"/>
                </a:cubicBezTo>
                <a:cubicBezTo>
                  <a:pt x="750317" y="140299"/>
                  <a:pt x="752281" y="140734"/>
                  <a:pt x="753492" y="141093"/>
                </a:cubicBezTo>
                <a:cubicBezTo>
                  <a:pt x="755500" y="141728"/>
                  <a:pt x="757559" y="143082"/>
                  <a:pt x="759604" y="145091"/>
                </a:cubicBezTo>
                <a:cubicBezTo>
                  <a:pt x="761644" y="147136"/>
                  <a:pt x="763539" y="149484"/>
                  <a:pt x="765258" y="152129"/>
                </a:cubicBezTo>
                <a:cubicBezTo>
                  <a:pt x="766990" y="154794"/>
                  <a:pt x="768383" y="157536"/>
                  <a:pt x="769431" y="160416"/>
                </a:cubicBezTo>
                <a:cubicBezTo>
                  <a:pt x="770517" y="163240"/>
                  <a:pt x="771044" y="165844"/>
                  <a:pt x="771044" y="168213"/>
                </a:cubicBezTo>
                <a:lnTo>
                  <a:pt x="771044" y="205035"/>
                </a:lnTo>
                <a:cubicBezTo>
                  <a:pt x="770461" y="205318"/>
                  <a:pt x="769833" y="205732"/>
                  <a:pt x="769105" y="206368"/>
                </a:cubicBezTo>
                <a:cubicBezTo>
                  <a:pt x="768383" y="207024"/>
                  <a:pt x="767605" y="207625"/>
                  <a:pt x="766777" y="208239"/>
                </a:cubicBezTo>
                <a:cubicBezTo>
                  <a:pt x="765930" y="208833"/>
                  <a:pt x="765133" y="209372"/>
                  <a:pt x="764392" y="209807"/>
                </a:cubicBezTo>
                <a:cubicBezTo>
                  <a:pt x="763633" y="210270"/>
                  <a:pt x="762999" y="210463"/>
                  <a:pt x="762491" y="210463"/>
                </a:cubicBezTo>
                <a:lnTo>
                  <a:pt x="643969" y="210463"/>
                </a:lnTo>
                <a:cubicBezTo>
                  <a:pt x="641949" y="210463"/>
                  <a:pt x="640430" y="209793"/>
                  <a:pt x="639382" y="208419"/>
                </a:cubicBezTo>
                <a:cubicBezTo>
                  <a:pt x="638334" y="207065"/>
                  <a:pt x="637048" y="205933"/>
                  <a:pt x="635498" y="205035"/>
                </a:cubicBezTo>
                <a:lnTo>
                  <a:pt x="635498" y="168213"/>
                </a:lnTo>
                <a:cubicBezTo>
                  <a:pt x="635498" y="165844"/>
                  <a:pt x="636019" y="163240"/>
                  <a:pt x="637086" y="160416"/>
                </a:cubicBezTo>
                <a:cubicBezTo>
                  <a:pt x="638171" y="157536"/>
                  <a:pt x="639545" y="154829"/>
                  <a:pt x="641240" y="152225"/>
                </a:cubicBezTo>
                <a:cubicBezTo>
                  <a:pt x="642940" y="149622"/>
                  <a:pt x="644817" y="147274"/>
                  <a:pt x="646900" y="145167"/>
                </a:cubicBezTo>
                <a:cubicBezTo>
                  <a:pt x="648958" y="143103"/>
                  <a:pt x="651017" y="141708"/>
                  <a:pt x="653044" y="141072"/>
                </a:cubicBezTo>
                <a:cubicBezTo>
                  <a:pt x="654073" y="140713"/>
                  <a:pt x="655968" y="140278"/>
                  <a:pt x="658735" y="139802"/>
                </a:cubicBezTo>
                <a:cubicBezTo>
                  <a:pt x="661496" y="139318"/>
                  <a:pt x="664465" y="138862"/>
                  <a:pt x="667608" y="138407"/>
                </a:cubicBezTo>
                <a:cubicBezTo>
                  <a:pt x="670752" y="137971"/>
                  <a:pt x="673752" y="137550"/>
                  <a:pt x="676639" y="137198"/>
                </a:cubicBezTo>
                <a:cubicBezTo>
                  <a:pt x="679513" y="136797"/>
                  <a:pt x="681734" y="136500"/>
                  <a:pt x="683291" y="136217"/>
                </a:cubicBezTo>
                <a:cubicBezTo>
                  <a:pt x="677994" y="132481"/>
                  <a:pt x="673859" y="127613"/>
                  <a:pt x="670803" y="121625"/>
                </a:cubicBezTo>
                <a:cubicBezTo>
                  <a:pt x="667765" y="115624"/>
                  <a:pt x="666266" y="109098"/>
                  <a:pt x="666266" y="102040"/>
                </a:cubicBezTo>
                <a:cubicBezTo>
                  <a:pt x="666266" y="96474"/>
                  <a:pt x="667245" y="91205"/>
                  <a:pt x="669196" y="86294"/>
                </a:cubicBezTo>
                <a:cubicBezTo>
                  <a:pt x="671148" y="81384"/>
                  <a:pt x="673802" y="77068"/>
                  <a:pt x="677109" y="73346"/>
                </a:cubicBezTo>
                <a:cubicBezTo>
                  <a:pt x="680435" y="69651"/>
                  <a:pt x="684301" y="66709"/>
                  <a:pt x="688782" y="64562"/>
                </a:cubicBezTo>
                <a:cubicBezTo>
                  <a:pt x="693250" y="62393"/>
                  <a:pt x="698019" y="61302"/>
                  <a:pt x="703095" y="61302"/>
                </a:cubicBezTo>
                <a:close/>
                <a:moveTo>
                  <a:pt x="505622" y="43593"/>
                </a:moveTo>
                <a:cubicBezTo>
                  <a:pt x="509066" y="43593"/>
                  <a:pt x="512327" y="44330"/>
                  <a:pt x="515367" y="45796"/>
                </a:cubicBezTo>
                <a:cubicBezTo>
                  <a:pt x="518419" y="47247"/>
                  <a:pt x="521092" y="49235"/>
                  <a:pt x="523374" y="51732"/>
                </a:cubicBezTo>
                <a:cubicBezTo>
                  <a:pt x="525665" y="54248"/>
                  <a:pt x="527457" y="57165"/>
                  <a:pt x="528768" y="60483"/>
                </a:cubicBezTo>
                <a:cubicBezTo>
                  <a:pt x="530066" y="63801"/>
                  <a:pt x="530730" y="67362"/>
                  <a:pt x="530730" y="71124"/>
                </a:cubicBezTo>
                <a:cubicBezTo>
                  <a:pt x="530730" y="75814"/>
                  <a:pt x="529713" y="80196"/>
                  <a:pt x="527678" y="84294"/>
                </a:cubicBezTo>
                <a:cubicBezTo>
                  <a:pt x="525703" y="88392"/>
                  <a:pt x="522885" y="91710"/>
                  <a:pt x="519279" y="94235"/>
                </a:cubicBezTo>
                <a:cubicBezTo>
                  <a:pt x="520347" y="94422"/>
                  <a:pt x="521842" y="94627"/>
                  <a:pt x="523804" y="94893"/>
                </a:cubicBezTo>
                <a:cubicBezTo>
                  <a:pt x="525750" y="95136"/>
                  <a:pt x="527785" y="95420"/>
                  <a:pt x="529909" y="95714"/>
                </a:cubicBezTo>
                <a:cubicBezTo>
                  <a:pt x="532016" y="96022"/>
                  <a:pt x="533991" y="96330"/>
                  <a:pt x="535830" y="96652"/>
                </a:cubicBezTo>
                <a:cubicBezTo>
                  <a:pt x="537657" y="96979"/>
                  <a:pt x="538989" y="97273"/>
                  <a:pt x="539811" y="97516"/>
                </a:cubicBezTo>
                <a:cubicBezTo>
                  <a:pt x="541173" y="97945"/>
                  <a:pt x="542569" y="98860"/>
                  <a:pt x="543957" y="100218"/>
                </a:cubicBezTo>
                <a:cubicBezTo>
                  <a:pt x="545341" y="101599"/>
                  <a:pt x="546626" y="103186"/>
                  <a:pt x="547793" y="104974"/>
                </a:cubicBezTo>
                <a:cubicBezTo>
                  <a:pt x="548968" y="106775"/>
                  <a:pt x="549913" y="108628"/>
                  <a:pt x="550624" y="110574"/>
                </a:cubicBezTo>
                <a:cubicBezTo>
                  <a:pt x="551360" y="112483"/>
                  <a:pt x="551718" y="114242"/>
                  <a:pt x="551718" y="115843"/>
                </a:cubicBezTo>
                <a:lnTo>
                  <a:pt x="551718" y="140728"/>
                </a:lnTo>
                <a:cubicBezTo>
                  <a:pt x="551322" y="140919"/>
                  <a:pt x="550896" y="141199"/>
                  <a:pt x="550402" y="141629"/>
                </a:cubicBezTo>
                <a:cubicBezTo>
                  <a:pt x="549913" y="142072"/>
                  <a:pt x="549385" y="142478"/>
                  <a:pt x="548823" y="142893"/>
                </a:cubicBezTo>
                <a:cubicBezTo>
                  <a:pt x="548248" y="143295"/>
                  <a:pt x="547708" y="143659"/>
                  <a:pt x="547205" y="143953"/>
                </a:cubicBezTo>
                <a:cubicBezTo>
                  <a:pt x="546690" y="144266"/>
                  <a:pt x="546260" y="144401"/>
                  <a:pt x="545915" y="144401"/>
                </a:cubicBezTo>
                <a:lnTo>
                  <a:pt x="465512" y="144401"/>
                </a:lnTo>
                <a:cubicBezTo>
                  <a:pt x="464141" y="144401"/>
                  <a:pt x="463111" y="143944"/>
                  <a:pt x="462400" y="143015"/>
                </a:cubicBezTo>
                <a:cubicBezTo>
                  <a:pt x="461689" y="142100"/>
                  <a:pt x="460816" y="141335"/>
                  <a:pt x="459765" y="140728"/>
                </a:cubicBezTo>
                <a:lnTo>
                  <a:pt x="459765" y="115843"/>
                </a:lnTo>
                <a:cubicBezTo>
                  <a:pt x="459765" y="114242"/>
                  <a:pt x="460118" y="112483"/>
                  <a:pt x="460842" y="110574"/>
                </a:cubicBezTo>
                <a:cubicBezTo>
                  <a:pt x="461578" y="108628"/>
                  <a:pt x="462511" y="106799"/>
                  <a:pt x="463660" y="105039"/>
                </a:cubicBezTo>
                <a:cubicBezTo>
                  <a:pt x="464814" y="103280"/>
                  <a:pt x="466087" y="101693"/>
                  <a:pt x="467500" y="100269"/>
                </a:cubicBezTo>
                <a:cubicBezTo>
                  <a:pt x="468896" y="98874"/>
                  <a:pt x="470293" y="97931"/>
                  <a:pt x="471668" y="97502"/>
                </a:cubicBezTo>
                <a:cubicBezTo>
                  <a:pt x="472366" y="97259"/>
                  <a:pt x="473651" y="96965"/>
                  <a:pt x="475529" y="96643"/>
                </a:cubicBezTo>
                <a:cubicBezTo>
                  <a:pt x="477402" y="96316"/>
                  <a:pt x="479416" y="96008"/>
                  <a:pt x="481548" y="95700"/>
                </a:cubicBezTo>
                <a:cubicBezTo>
                  <a:pt x="483681" y="95406"/>
                  <a:pt x="485716" y="95122"/>
                  <a:pt x="487674" y="94884"/>
                </a:cubicBezTo>
                <a:cubicBezTo>
                  <a:pt x="489624" y="94613"/>
                  <a:pt x="491131" y="94412"/>
                  <a:pt x="492187" y="94221"/>
                </a:cubicBezTo>
                <a:cubicBezTo>
                  <a:pt x="488594" y="91696"/>
                  <a:pt x="485788" y="88406"/>
                  <a:pt x="483715" y="84359"/>
                </a:cubicBezTo>
                <a:cubicBezTo>
                  <a:pt x="481655" y="80304"/>
                  <a:pt x="480637" y="75893"/>
                  <a:pt x="480637" y="71124"/>
                </a:cubicBezTo>
                <a:cubicBezTo>
                  <a:pt x="480637" y="67362"/>
                  <a:pt x="481301" y="63801"/>
                  <a:pt x="482625" y="60483"/>
                </a:cubicBezTo>
                <a:cubicBezTo>
                  <a:pt x="483949" y="57165"/>
                  <a:pt x="485750" y="54248"/>
                  <a:pt x="487994" y="51732"/>
                </a:cubicBezTo>
                <a:cubicBezTo>
                  <a:pt x="490250" y="49235"/>
                  <a:pt x="492872" y="47247"/>
                  <a:pt x="495916" y="45796"/>
                </a:cubicBezTo>
                <a:cubicBezTo>
                  <a:pt x="498943" y="44330"/>
                  <a:pt x="502178" y="43593"/>
                  <a:pt x="505622" y="43593"/>
                </a:cubicBezTo>
                <a:close/>
                <a:moveTo>
                  <a:pt x="1014429" y="39506"/>
                </a:moveTo>
                <a:cubicBezTo>
                  <a:pt x="1017873" y="39506"/>
                  <a:pt x="1021134" y="40243"/>
                  <a:pt x="1024174" y="41709"/>
                </a:cubicBezTo>
                <a:cubicBezTo>
                  <a:pt x="1027226" y="43160"/>
                  <a:pt x="1029900" y="45148"/>
                  <a:pt x="1032181" y="47645"/>
                </a:cubicBezTo>
                <a:cubicBezTo>
                  <a:pt x="1034472" y="50161"/>
                  <a:pt x="1036264" y="53078"/>
                  <a:pt x="1037575" y="56396"/>
                </a:cubicBezTo>
                <a:cubicBezTo>
                  <a:pt x="1038874" y="59714"/>
                  <a:pt x="1039538" y="63275"/>
                  <a:pt x="1039538" y="67037"/>
                </a:cubicBezTo>
                <a:cubicBezTo>
                  <a:pt x="1039538" y="71727"/>
                  <a:pt x="1038520" y="76109"/>
                  <a:pt x="1036485" y="80207"/>
                </a:cubicBezTo>
                <a:cubicBezTo>
                  <a:pt x="1034510" y="84305"/>
                  <a:pt x="1031692" y="87623"/>
                  <a:pt x="1028086" y="90148"/>
                </a:cubicBezTo>
                <a:cubicBezTo>
                  <a:pt x="1029155" y="90335"/>
                  <a:pt x="1030649" y="90540"/>
                  <a:pt x="1032611" y="90806"/>
                </a:cubicBezTo>
                <a:cubicBezTo>
                  <a:pt x="1034557" y="91049"/>
                  <a:pt x="1036592" y="91333"/>
                  <a:pt x="1038716" y="91627"/>
                </a:cubicBezTo>
                <a:cubicBezTo>
                  <a:pt x="1040823" y="91935"/>
                  <a:pt x="1042799" y="92243"/>
                  <a:pt x="1044638" y="92565"/>
                </a:cubicBezTo>
                <a:cubicBezTo>
                  <a:pt x="1046464" y="92892"/>
                  <a:pt x="1047796" y="93186"/>
                  <a:pt x="1048618" y="93429"/>
                </a:cubicBezTo>
                <a:cubicBezTo>
                  <a:pt x="1049980" y="93858"/>
                  <a:pt x="1051377" y="94773"/>
                  <a:pt x="1052764" y="96131"/>
                </a:cubicBezTo>
                <a:cubicBezTo>
                  <a:pt x="1054148" y="97512"/>
                  <a:pt x="1055434" y="99099"/>
                  <a:pt x="1056600" y="100887"/>
                </a:cubicBezTo>
                <a:cubicBezTo>
                  <a:pt x="1057775" y="102688"/>
                  <a:pt x="1058720" y="104541"/>
                  <a:pt x="1059431" y="106487"/>
                </a:cubicBezTo>
                <a:cubicBezTo>
                  <a:pt x="1060168" y="108396"/>
                  <a:pt x="1060525" y="110155"/>
                  <a:pt x="1060525" y="111756"/>
                </a:cubicBezTo>
                <a:lnTo>
                  <a:pt x="1060525" y="136641"/>
                </a:lnTo>
                <a:cubicBezTo>
                  <a:pt x="1060129" y="136832"/>
                  <a:pt x="1059704" y="137112"/>
                  <a:pt x="1059210" y="137542"/>
                </a:cubicBezTo>
                <a:cubicBezTo>
                  <a:pt x="1058720" y="137985"/>
                  <a:pt x="1058192" y="138391"/>
                  <a:pt x="1057630" y="138806"/>
                </a:cubicBezTo>
                <a:cubicBezTo>
                  <a:pt x="1057056" y="139208"/>
                  <a:pt x="1056515" y="139572"/>
                  <a:pt x="1056013" y="139866"/>
                </a:cubicBezTo>
                <a:cubicBezTo>
                  <a:pt x="1055498" y="140179"/>
                  <a:pt x="1055068" y="140314"/>
                  <a:pt x="1054723" y="140314"/>
                </a:cubicBezTo>
                <a:lnTo>
                  <a:pt x="974319" y="140314"/>
                </a:lnTo>
                <a:cubicBezTo>
                  <a:pt x="972948" y="140314"/>
                  <a:pt x="971918" y="139857"/>
                  <a:pt x="971207" y="138928"/>
                </a:cubicBezTo>
                <a:cubicBezTo>
                  <a:pt x="970496" y="138013"/>
                  <a:pt x="969624" y="137248"/>
                  <a:pt x="968572" y="136641"/>
                </a:cubicBezTo>
                <a:lnTo>
                  <a:pt x="968572" y="111756"/>
                </a:lnTo>
                <a:cubicBezTo>
                  <a:pt x="968572" y="110155"/>
                  <a:pt x="968925" y="108396"/>
                  <a:pt x="969649" y="106487"/>
                </a:cubicBezTo>
                <a:cubicBezTo>
                  <a:pt x="970386" y="104541"/>
                  <a:pt x="971318" y="102712"/>
                  <a:pt x="972467" y="100952"/>
                </a:cubicBezTo>
                <a:cubicBezTo>
                  <a:pt x="973621" y="99193"/>
                  <a:pt x="974894" y="97606"/>
                  <a:pt x="976307" y="96182"/>
                </a:cubicBezTo>
                <a:cubicBezTo>
                  <a:pt x="977704" y="94787"/>
                  <a:pt x="979100" y="93844"/>
                  <a:pt x="980475" y="93415"/>
                </a:cubicBezTo>
                <a:cubicBezTo>
                  <a:pt x="981173" y="93172"/>
                  <a:pt x="982459" y="92878"/>
                  <a:pt x="984336" y="92556"/>
                </a:cubicBezTo>
                <a:cubicBezTo>
                  <a:pt x="986209" y="92229"/>
                  <a:pt x="988223" y="91921"/>
                  <a:pt x="990356" y="91613"/>
                </a:cubicBezTo>
                <a:cubicBezTo>
                  <a:pt x="992488" y="91319"/>
                  <a:pt x="994523" y="91035"/>
                  <a:pt x="996482" y="90797"/>
                </a:cubicBezTo>
                <a:cubicBezTo>
                  <a:pt x="998431" y="90526"/>
                  <a:pt x="999938" y="90325"/>
                  <a:pt x="1000994" y="90134"/>
                </a:cubicBezTo>
                <a:cubicBezTo>
                  <a:pt x="997401" y="87609"/>
                  <a:pt x="994596" y="84319"/>
                  <a:pt x="992522" y="80272"/>
                </a:cubicBezTo>
                <a:cubicBezTo>
                  <a:pt x="990462" y="76217"/>
                  <a:pt x="989445" y="71806"/>
                  <a:pt x="989445" y="67037"/>
                </a:cubicBezTo>
                <a:cubicBezTo>
                  <a:pt x="989445" y="63275"/>
                  <a:pt x="990109" y="59714"/>
                  <a:pt x="991433" y="56396"/>
                </a:cubicBezTo>
                <a:cubicBezTo>
                  <a:pt x="992757" y="53078"/>
                  <a:pt x="994557" y="50161"/>
                  <a:pt x="996801" y="47645"/>
                </a:cubicBezTo>
                <a:cubicBezTo>
                  <a:pt x="999057" y="45148"/>
                  <a:pt x="1001679" y="43160"/>
                  <a:pt x="1004723" y="41709"/>
                </a:cubicBezTo>
                <a:cubicBezTo>
                  <a:pt x="1007750" y="40243"/>
                  <a:pt x="1010985" y="39506"/>
                  <a:pt x="1014429" y="39506"/>
                </a:cubicBezTo>
                <a:close/>
                <a:moveTo>
                  <a:pt x="626562" y="17709"/>
                </a:moveTo>
                <a:cubicBezTo>
                  <a:pt x="628858" y="17709"/>
                  <a:pt x="631032" y="18222"/>
                  <a:pt x="633059" y="19242"/>
                </a:cubicBezTo>
                <a:cubicBezTo>
                  <a:pt x="635094" y="20252"/>
                  <a:pt x="636876" y="21636"/>
                  <a:pt x="638397" y="23373"/>
                </a:cubicBezTo>
                <a:cubicBezTo>
                  <a:pt x="639924" y="25124"/>
                  <a:pt x="641119" y="27154"/>
                  <a:pt x="641993" y="29463"/>
                </a:cubicBezTo>
                <a:cubicBezTo>
                  <a:pt x="642859" y="31773"/>
                  <a:pt x="643301" y="34251"/>
                  <a:pt x="643301" y="36869"/>
                </a:cubicBezTo>
                <a:cubicBezTo>
                  <a:pt x="643301" y="40133"/>
                  <a:pt x="642623" y="43183"/>
                  <a:pt x="641266" y="46035"/>
                </a:cubicBezTo>
                <a:cubicBezTo>
                  <a:pt x="639950" y="48887"/>
                  <a:pt x="638071" y="51196"/>
                  <a:pt x="635667" y="52953"/>
                </a:cubicBezTo>
                <a:cubicBezTo>
                  <a:pt x="636379" y="53083"/>
                  <a:pt x="637375" y="53226"/>
                  <a:pt x="638684" y="53411"/>
                </a:cubicBezTo>
                <a:cubicBezTo>
                  <a:pt x="639981" y="53580"/>
                  <a:pt x="641337" y="53778"/>
                  <a:pt x="642754" y="53983"/>
                </a:cubicBezTo>
                <a:cubicBezTo>
                  <a:pt x="644158" y="54197"/>
                  <a:pt x="645475" y="54411"/>
                  <a:pt x="646701" y="54636"/>
                </a:cubicBezTo>
                <a:cubicBezTo>
                  <a:pt x="647919" y="54863"/>
                  <a:pt x="648807" y="55068"/>
                  <a:pt x="649355" y="55236"/>
                </a:cubicBezTo>
                <a:cubicBezTo>
                  <a:pt x="650263" y="55535"/>
                  <a:pt x="651194" y="56172"/>
                  <a:pt x="652119" y="57117"/>
                </a:cubicBezTo>
                <a:cubicBezTo>
                  <a:pt x="653041" y="58078"/>
                  <a:pt x="653899" y="59183"/>
                  <a:pt x="654676" y="60427"/>
                </a:cubicBezTo>
                <a:cubicBezTo>
                  <a:pt x="655459" y="61680"/>
                  <a:pt x="656090" y="62970"/>
                  <a:pt x="656563" y="64324"/>
                </a:cubicBezTo>
                <a:cubicBezTo>
                  <a:pt x="657054" y="65653"/>
                  <a:pt x="657293" y="66877"/>
                  <a:pt x="657293" y="67991"/>
                </a:cubicBezTo>
                <a:lnTo>
                  <a:pt x="657293" y="85310"/>
                </a:lnTo>
                <a:cubicBezTo>
                  <a:pt x="657029" y="85443"/>
                  <a:pt x="656745" y="85638"/>
                  <a:pt x="656416" y="85937"/>
                </a:cubicBezTo>
                <a:cubicBezTo>
                  <a:pt x="656090" y="86245"/>
                  <a:pt x="655738" y="86528"/>
                  <a:pt x="655363" y="86817"/>
                </a:cubicBezTo>
                <a:cubicBezTo>
                  <a:pt x="654980" y="87096"/>
                  <a:pt x="654619" y="87349"/>
                  <a:pt x="654285" y="87554"/>
                </a:cubicBezTo>
                <a:cubicBezTo>
                  <a:pt x="653941" y="87772"/>
                  <a:pt x="653654" y="87863"/>
                  <a:pt x="653425" y="87863"/>
                </a:cubicBezTo>
                <a:lnTo>
                  <a:pt x="599822" y="87863"/>
                </a:lnTo>
                <a:cubicBezTo>
                  <a:pt x="598908" y="87863"/>
                  <a:pt x="598222" y="87548"/>
                  <a:pt x="597748" y="86901"/>
                </a:cubicBezTo>
                <a:cubicBezTo>
                  <a:pt x="597274" y="86265"/>
                  <a:pt x="596692" y="85732"/>
                  <a:pt x="595991" y="85310"/>
                </a:cubicBezTo>
                <a:lnTo>
                  <a:pt x="595991" y="67991"/>
                </a:lnTo>
                <a:cubicBezTo>
                  <a:pt x="595991" y="66877"/>
                  <a:pt x="596226" y="65653"/>
                  <a:pt x="596709" y="64324"/>
                </a:cubicBezTo>
                <a:cubicBezTo>
                  <a:pt x="597200" y="62970"/>
                  <a:pt x="597821" y="61697"/>
                  <a:pt x="598588" y="60472"/>
                </a:cubicBezTo>
                <a:cubicBezTo>
                  <a:pt x="599357" y="59248"/>
                  <a:pt x="600205" y="58143"/>
                  <a:pt x="601148" y="57153"/>
                </a:cubicBezTo>
                <a:cubicBezTo>
                  <a:pt x="602079" y="56182"/>
                  <a:pt x="603009" y="55526"/>
                  <a:pt x="603926" y="55227"/>
                </a:cubicBezTo>
                <a:cubicBezTo>
                  <a:pt x="604392" y="55058"/>
                  <a:pt x="605249" y="54853"/>
                  <a:pt x="606500" y="54629"/>
                </a:cubicBezTo>
                <a:cubicBezTo>
                  <a:pt x="607749" y="54402"/>
                  <a:pt x="609091" y="54187"/>
                  <a:pt x="610513" y="53973"/>
                </a:cubicBezTo>
                <a:cubicBezTo>
                  <a:pt x="611935" y="53768"/>
                  <a:pt x="613292" y="53570"/>
                  <a:pt x="614597" y="53405"/>
                </a:cubicBezTo>
                <a:cubicBezTo>
                  <a:pt x="615897" y="53216"/>
                  <a:pt x="616902" y="53077"/>
                  <a:pt x="617606" y="52943"/>
                </a:cubicBezTo>
                <a:cubicBezTo>
                  <a:pt x="615210" y="51186"/>
                  <a:pt x="613340" y="48896"/>
                  <a:pt x="611958" y="46080"/>
                </a:cubicBezTo>
                <a:cubicBezTo>
                  <a:pt x="610584" y="43258"/>
                  <a:pt x="609906" y="40188"/>
                  <a:pt x="609906" y="36869"/>
                </a:cubicBezTo>
                <a:cubicBezTo>
                  <a:pt x="609906" y="34251"/>
                  <a:pt x="610349" y="31773"/>
                  <a:pt x="611231" y="29463"/>
                </a:cubicBezTo>
                <a:cubicBezTo>
                  <a:pt x="612114" y="27154"/>
                  <a:pt x="613314" y="25124"/>
                  <a:pt x="614810" y="23373"/>
                </a:cubicBezTo>
                <a:cubicBezTo>
                  <a:pt x="616314" y="21636"/>
                  <a:pt x="618062" y="20252"/>
                  <a:pt x="620092" y="19242"/>
                </a:cubicBezTo>
                <a:cubicBezTo>
                  <a:pt x="622109" y="18222"/>
                  <a:pt x="624266" y="17709"/>
                  <a:pt x="626562" y="17709"/>
                </a:cubicBezTo>
                <a:close/>
                <a:moveTo>
                  <a:pt x="838696" y="0"/>
                </a:moveTo>
                <a:cubicBezTo>
                  <a:pt x="842140" y="0"/>
                  <a:pt x="845401" y="737"/>
                  <a:pt x="848441" y="2203"/>
                </a:cubicBezTo>
                <a:cubicBezTo>
                  <a:pt x="851493" y="3654"/>
                  <a:pt x="854167" y="5642"/>
                  <a:pt x="856448" y="8139"/>
                </a:cubicBezTo>
                <a:cubicBezTo>
                  <a:pt x="858739" y="10655"/>
                  <a:pt x="860531" y="13572"/>
                  <a:pt x="861842" y="16890"/>
                </a:cubicBezTo>
                <a:cubicBezTo>
                  <a:pt x="863141" y="20208"/>
                  <a:pt x="863805" y="23769"/>
                  <a:pt x="863805" y="27531"/>
                </a:cubicBezTo>
                <a:cubicBezTo>
                  <a:pt x="863805" y="32221"/>
                  <a:pt x="862787" y="36604"/>
                  <a:pt x="860752" y="40701"/>
                </a:cubicBezTo>
                <a:cubicBezTo>
                  <a:pt x="858777" y="44799"/>
                  <a:pt x="855959" y="48117"/>
                  <a:pt x="852353" y="50642"/>
                </a:cubicBezTo>
                <a:cubicBezTo>
                  <a:pt x="853422" y="50829"/>
                  <a:pt x="854916" y="51034"/>
                  <a:pt x="856878" y="51300"/>
                </a:cubicBezTo>
                <a:cubicBezTo>
                  <a:pt x="858824" y="51543"/>
                  <a:pt x="860859" y="51827"/>
                  <a:pt x="862983" y="52121"/>
                </a:cubicBezTo>
                <a:cubicBezTo>
                  <a:pt x="865090" y="52429"/>
                  <a:pt x="867066" y="52737"/>
                  <a:pt x="868905" y="53059"/>
                </a:cubicBezTo>
                <a:cubicBezTo>
                  <a:pt x="870731" y="53386"/>
                  <a:pt x="872063" y="53680"/>
                  <a:pt x="872885" y="53923"/>
                </a:cubicBezTo>
                <a:cubicBezTo>
                  <a:pt x="874247" y="54352"/>
                  <a:pt x="875644" y="55267"/>
                  <a:pt x="877031" y="56625"/>
                </a:cubicBezTo>
                <a:cubicBezTo>
                  <a:pt x="878415" y="58007"/>
                  <a:pt x="879701" y="59593"/>
                  <a:pt x="880867" y="61381"/>
                </a:cubicBezTo>
                <a:cubicBezTo>
                  <a:pt x="882042" y="63182"/>
                  <a:pt x="882987" y="65035"/>
                  <a:pt x="883698" y="66981"/>
                </a:cubicBezTo>
                <a:cubicBezTo>
                  <a:pt x="884435" y="68890"/>
                  <a:pt x="884792" y="70649"/>
                  <a:pt x="884792" y="72250"/>
                </a:cubicBezTo>
                <a:lnTo>
                  <a:pt x="884792" y="97135"/>
                </a:lnTo>
                <a:cubicBezTo>
                  <a:pt x="884396" y="97326"/>
                  <a:pt x="883971" y="97606"/>
                  <a:pt x="883477" y="98036"/>
                </a:cubicBezTo>
                <a:cubicBezTo>
                  <a:pt x="882987" y="98479"/>
                  <a:pt x="882459" y="98885"/>
                  <a:pt x="881897" y="99300"/>
                </a:cubicBezTo>
                <a:cubicBezTo>
                  <a:pt x="881323" y="99702"/>
                  <a:pt x="880782" y="100066"/>
                  <a:pt x="880280" y="100360"/>
                </a:cubicBezTo>
                <a:cubicBezTo>
                  <a:pt x="879765" y="100673"/>
                  <a:pt x="879335" y="100808"/>
                  <a:pt x="878990" y="100808"/>
                </a:cubicBezTo>
                <a:lnTo>
                  <a:pt x="798586" y="100808"/>
                </a:lnTo>
                <a:cubicBezTo>
                  <a:pt x="797215" y="100808"/>
                  <a:pt x="796185" y="100351"/>
                  <a:pt x="795474" y="99422"/>
                </a:cubicBezTo>
                <a:cubicBezTo>
                  <a:pt x="794763" y="98507"/>
                  <a:pt x="793891" y="97742"/>
                  <a:pt x="792839" y="97135"/>
                </a:cubicBezTo>
                <a:lnTo>
                  <a:pt x="792839" y="72250"/>
                </a:lnTo>
                <a:cubicBezTo>
                  <a:pt x="792839" y="70649"/>
                  <a:pt x="793192" y="68890"/>
                  <a:pt x="793916" y="66981"/>
                </a:cubicBezTo>
                <a:cubicBezTo>
                  <a:pt x="794653" y="65035"/>
                  <a:pt x="795585" y="63206"/>
                  <a:pt x="796734" y="61446"/>
                </a:cubicBezTo>
                <a:cubicBezTo>
                  <a:pt x="797888" y="59687"/>
                  <a:pt x="799161" y="58100"/>
                  <a:pt x="800574" y="56676"/>
                </a:cubicBezTo>
                <a:cubicBezTo>
                  <a:pt x="801971" y="55281"/>
                  <a:pt x="803367" y="54338"/>
                  <a:pt x="804742" y="53909"/>
                </a:cubicBezTo>
                <a:cubicBezTo>
                  <a:pt x="805440" y="53666"/>
                  <a:pt x="806726" y="53372"/>
                  <a:pt x="808603" y="53050"/>
                </a:cubicBezTo>
                <a:cubicBezTo>
                  <a:pt x="810476" y="52723"/>
                  <a:pt x="812490" y="52415"/>
                  <a:pt x="814623" y="52107"/>
                </a:cubicBezTo>
                <a:cubicBezTo>
                  <a:pt x="816755" y="51813"/>
                  <a:pt x="818790" y="51529"/>
                  <a:pt x="820749" y="51291"/>
                </a:cubicBezTo>
                <a:cubicBezTo>
                  <a:pt x="822698" y="51020"/>
                  <a:pt x="824205" y="50819"/>
                  <a:pt x="825261" y="50628"/>
                </a:cubicBezTo>
                <a:cubicBezTo>
                  <a:pt x="821668" y="48103"/>
                  <a:pt x="818863" y="44813"/>
                  <a:pt x="816789" y="40767"/>
                </a:cubicBezTo>
                <a:cubicBezTo>
                  <a:pt x="814729" y="36711"/>
                  <a:pt x="813712" y="32300"/>
                  <a:pt x="813712" y="27531"/>
                </a:cubicBezTo>
                <a:cubicBezTo>
                  <a:pt x="813712" y="23769"/>
                  <a:pt x="814376" y="20208"/>
                  <a:pt x="815700" y="16890"/>
                </a:cubicBezTo>
                <a:cubicBezTo>
                  <a:pt x="817024" y="13572"/>
                  <a:pt x="818824" y="10655"/>
                  <a:pt x="821068" y="8139"/>
                </a:cubicBezTo>
                <a:cubicBezTo>
                  <a:pt x="823324" y="5642"/>
                  <a:pt x="825946" y="3654"/>
                  <a:pt x="828990" y="2203"/>
                </a:cubicBezTo>
                <a:cubicBezTo>
                  <a:pt x="832017" y="737"/>
                  <a:pt x="835252" y="0"/>
                  <a:pt x="8386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8" name="任意多边形 278"/>
          <p:cNvSpPr/>
          <p:nvPr/>
        </p:nvSpPr>
        <p:spPr bwMode="auto">
          <a:xfrm>
            <a:off x="8117682" y="1853727"/>
            <a:ext cx="1581150" cy="1908175"/>
          </a:xfrm>
          <a:custGeom>
            <a:avLst/>
            <a:gdLst>
              <a:gd name="T0" fmla="*/ 677411 w 1581592"/>
              <a:gd name="T1" fmla="*/ 1872219 h 1909210"/>
              <a:gd name="T2" fmla="*/ 589965 w 1581592"/>
              <a:gd name="T3" fmla="*/ 1865752 h 1909210"/>
              <a:gd name="T4" fmla="*/ 861618 w 1581592"/>
              <a:gd name="T5" fmla="*/ 1763019 h 1909210"/>
              <a:gd name="T6" fmla="*/ 797221 w 1581592"/>
              <a:gd name="T7" fmla="*/ 1839138 h 1909210"/>
              <a:gd name="T8" fmla="*/ 895661 w 1581592"/>
              <a:gd name="T9" fmla="*/ 1610687 h 1909210"/>
              <a:gd name="T10" fmla="*/ 857549 w 1581592"/>
              <a:gd name="T11" fmla="*/ 1667333 h 1909210"/>
              <a:gd name="T12" fmla="*/ 880454 w 1581592"/>
              <a:gd name="T13" fmla="*/ 1527393 h 1909210"/>
              <a:gd name="T14" fmla="*/ 975792 w 1581592"/>
              <a:gd name="T15" fmla="*/ 1520146 h 1909210"/>
              <a:gd name="T16" fmla="*/ 700690 w 1581592"/>
              <a:gd name="T17" fmla="*/ 1424717 h 1909210"/>
              <a:gd name="T18" fmla="*/ 688853 w 1581592"/>
              <a:gd name="T19" fmla="*/ 1509338 h 1909210"/>
              <a:gd name="T20" fmla="*/ 586655 w 1581592"/>
              <a:gd name="T21" fmla="*/ 1356763 h 1909210"/>
              <a:gd name="T22" fmla="*/ 643789 w 1581592"/>
              <a:gd name="T23" fmla="*/ 1343821 h 1909210"/>
              <a:gd name="T24" fmla="*/ 959890 w 1581592"/>
              <a:gd name="T25" fmla="*/ 1249878 h 1909210"/>
              <a:gd name="T26" fmla="*/ 894412 w 1581592"/>
              <a:gd name="T27" fmla="*/ 1201105 h 1909210"/>
              <a:gd name="T28" fmla="*/ 761975 w 1581592"/>
              <a:gd name="T29" fmla="*/ 1218737 h 1909210"/>
              <a:gd name="T30" fmla="*/ 1210638 w 1581592"/>
              <a:gd name="T31" fmla="*/ 1168937 h 1909210"/>
              <a:gd name="T32" fmla="*/ 1116021 w 1581592"/>
              <a:gd name="T33" fmla="*/ 1195684 h 1909210"/>
              <a:gd name="T34" fmla="*/ 1439842 w 1581592"/>
              <a:gd name="T35" fmla="*/ 1151173 h 1909210"/>
              <a:gd name="T36" fmla="*/ 944050 w 1581592"/>
              <a:gd name="T37" fmla="*/ 1027919 h 1909210"/>
              <a:gd name="T38" fmla="*/ 896218 w 1581592"/>
              <a:gd name="T39" fmla="*/ 1072806 h 1909210"/>
              <a:gd name="T40" fmla="*/ 994347 w 1581592"/>
              <a:gd name="T41" fmla="*/ 932472 h 1909210"/>
              <a:gd name="T42" fmla="*/ 970645 w 1581592"/>
              <a:gd name="T43" fmla="*/ 925603 h 1909210"/>
              <a:gd name="T44" fmla="*/ 1277918 w 1581592"/>
              <a:gd name="T45" fmla="*/ 1019778 h 1909210"/>
              <a:gd name="T46" fmla="*/ 1519852 w 1581592"/>
              <a:gd name="T47" fmla="*/ 909855 h 1909210"/>
              <a:gd name="T48" fmla="*/ 1472582 w 1581592"/>
              <a:gd name="T49" fmla="*/ 874644 h 1909210"/>
              <a:gd name="T50" fmla="*/ 1075903 w 1581592"/>
              <a:gd name="T51" fmla="*/ 699013 h 1909210"/>
              <a:gd name="T52" fmla="*/ 1032748 w 1581592"/>
              <a:gd name="T53" fmla="*/ 675418 h 1909210"/>
              <a:gd name="T54" fmla="*/ 1168723 w 1581592"/>
              <a:gd name="T55" fmla="*/ 746241 h 1909210"/>
              <a:gd name="T56" fmla="*/ 1525200 w 1581592"/>
              <a:gd name="T57" fmla="*/ 634450 h 1909210"/>
              <a:gd name="T58" fmla="*/ 1410415 w 1581592"/>
              <a:gd name="T59" fmla="*/ 698470 h 1909210"/>
              <a:gd name="T60" fmla="*/ 1381350 w 1581592"/>
              <a:gd name="T61" fmla="*/ 603527 h 1909210"/>
              <a:gd name="T62" fmla="*/ 287788 w 1581592"/>
              <a:gd name="T63" fmla="*/ 514136 h 1909210"/>
              <a:gd name="T64" fmla="*/ 244101 w 1581592"/>
              <a:gd name="T65" fmla="*/ 565814 h 1909210"/>
              <a:gd name="T66" fmla="*/ 184771 w 1581592"/>
              <a:gd name="T67" fmla="*/ 514723 h 1909210"/>
              <a:gd name="T68" fmla="*/ 155517 w 1581592"/>
              <a:gd name="T69" fmla="*/ 478748 h 1909210"/>
              <a:gd name="T70" fmla="*/ 529773 w 1581592"/>
              <a:gd name="T71" fmla="*/ 501092 h 1909210"/>
              <a:gd name="T72" fmla="*/ 1348267 w 1581592"/>
              <a:gd name="T73" fmla="*/ 509207 h 1909210"/>
              <a:gd name="T74" fmla="*/ 1274299 w 1581592"/>
              <a:gd name="T75" fmla="*/ 502640 h 1909210"/>
              <a:gd name="T76" fmla="*/ 385584 w 1581592"/>
              <a:gd name="T77" fmla="*/ 429387 h 1909210"/>
              <a:gd name="T78" fmla="*/ 361882 w 1581592"/>
              <a:gd name="T79" fmla="*/ 422518 h 1909210"/>
              <a:gd name="T80" fmla="*/ 770898 w 1581592"/>
              <a:gd name="T81" fmla="*/ 425576 h 1909210"/>
              <a:gd name="T82" fmla="*/ 705880 w 1581592"/>
              <a:gd name="T83" fmla="*/ 349086 h 1909210"/>
              <a:gd name="T84" fmla="*/ 1090870 w 1581592"/>
              <a:gd name="T85" fmla="*/ 374470 h 1909210"/>
              <a:gd name="T86" fmla="*/ 366524 w 1581592"/>
              <a:gd name="T87" fmla="*/ 290221 h 1909210"/>
              <a:gd name="T88" fmla="*/ 334635 w 1581592"/>
              <a:gd name="T89" fmla="*/ 321460 h 1909210"/>
              <a:gd name="T90" fmla="*/ 1435914 w 1581592"/>
              <a:gd name="T91" fmla="*/ 330966 h 1909210"/>
              <a:gd name="T92" fmla="*/ 662005 w 1581592"/>
              <a:gd name="T93" fmla="*/ 290292 h 1909210"/>
              <a:gd name="T94" fmla="*/ 618960 w 1581592"/>
              <a:gd name="T95" fmla="*/ 314039 h 1909210"/>
              <a:gd name="T96" fmla="*/ 511648 w 1581592"/>
              <a:gd name="T97" fmla="*/ 312020 h 1909210"/>
              <a:gd name="T98" fmla="*/ 55586 w 1581592"/>
              <a:gd name="T99" fmla="*/ 247277 h 1909210"/>
              <a:gd name="T100" fmla="*/ 11900 w 1581592"/>
              <a:gd name="T101" fmla="*/ 298955 h 1909210"/>
              <a:gd name="T102" fmla="*/ 292385 w 1581592"/>
              <a:gd name="T103" fmla="*/ 337951 h 1909210"/>
              <a:gd name="T104" fmla="*/ 175365 w 1581592"/>
              <a:gd name="T105" fmla="*/ 198592 h 1909210"/>
              <a:gd name="T106" fmla="*/ 1043600 w 1581592"/>
              <a:gd name="T107" fmla="*/ 254836 h 1909210"/>
              <a:gd name="T108" fmla="*/ 1281730 w 1581592"/>
              <a:gd name="T109" fmla="*/ 215760 h 1909210"/>
              <a:gd name="T110" fmla="*/ 1217797 w 1581592"/>
              <a:gd name="T111" fmla="*/ 180768 h 1909210"/>
              <a:gd name="T112" fmla="*/ 759391 w 1581592"/>
              <a:gd name="T113" fmla="*/ 145012 h 1909210"/>
              <a:gd name="T114" fmla="*/ 702898 w 1581592"/>
              <a:gd name="T115" fmla="*/ 61269 h 1909210"/>
              <a:gd name="T116" fmla="*/ 463530 w 1581592"/>
              <a:gd name="T117" fmla="*/ 104982 h 1909210"/>
              <a:gd name="T118" fmla="*/ 1059135 w 1581592"/>
              <a:gd name="T119" fmla="*/ 106429 h 1909210"/>
              <a:gd name="T120" fmla="*/ 632883 w 1581592"/>
              <a:gd name="T121" fmla="*/ 19232 h 1909210"/>
              <a:gd name="T122" fmla="*/ 603758 w 1581592"/>
              <a:gd name="T123" fmla="*/ 55197 h 1909210"/>
              <a:gd name="T124" fmla="*/ 884545 w 1581592"/>
              <a:gd name="T125" fmla="*/ 97082 h 190921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81592" h="1909210">
                <a:moveTo>
                  <a:pt x="705575" y="1830886"/>
                </a:moveTo>
                <a:cubicBezTo>
                  <a:pt x="707871" y="1830886"/>
                  <a:pt x="710044" y="1831394"/>
                  <a:pt x="712071" y="1832404"/>
                </a:cubicBezTo>
                <a:cubicBezTo>
                  <a:pt x="714106" y="1833405"/>
                  <a:pt x="715888" y="1834775"/>
                  <a:pt x="717409" y="1836496"/>
                </a:cubicBezTo>
                <a:cubicBezTo>
                  <a:pt x="718936" y="1838229"/>
                  <a:pt x="720131" y="1840240"/>
                  <a:pt x="721005" y="1842527"/>
                </a:cubicBezTo>
                <a:cubicBezTo>
                  <a:pt x="721871" y="1844813"/>
                  <a:pt x="722313" y="1847268"/>
                  <a:pt x="722313" y="1849860"/>
                </a:cubicBezTo>
                <a:cubicBezTo>
                  <a:pt x="722313" y="1853093"/>
                  <a:pt x="721635" y="1856113"/>
                  <a:pt x="720279" y="1858937"/>
                </a:cubicBezTo>
                <a:cubicBezTo>
                  <a:pt x="718962" y="1861761"/>
                  <a:pt x="717083" y="1864048"/>
                  <a:pt x="714679" y="1865788"/>
                </a:cubicBezTo>
                <a:cubicBezTo>
                  <a:pt x="715391" y="1865917"/>
                  <a:pt x="716388" y="1866058"/>
                  <a:pt x="717696" y="1866242"/>
                </a:cubicBezTo>
                <a:cubicBezTo>
                  <a:pt x="718993" y="1866409"/>
                  <a:pt x="720349" y="1866605"/>
                  <a:pt x="721766" y="1866808"/>
                </a:cubicBezTo>
                <a:cubicBezTo>
                  <a:pt x="723170" y="1867020"/>
                  <a:pt x="724487" y="1867232"/>
                  <a:pt x="725713" y="1867454"/>
                </a:cubicBezTo>
                <a:cubicBezTo>
                  <a:pt x="726931" y="1867679"/>
                  <a:pt x="727819" y="1867882"/>
                  <a:pt x="728367" y="1868049"/>
                </a:cubicBezTo>
                <a:cubicBezTo>
                  <a:pt x="729275" y="1868345"/>
                  <a:pt x="730206" y="1868976"/>
                  <a:pt x="731131" y="1869912"/>
                </a:cubicBezTo>
                <a:cubicBezTo>
                  <a:pt x="732054" y="1870864"/>
                  <a:pt x="732911" y="1871957"/>
                  <a:pt x="733688" y="1873189"/>
                </a:cubicBezTo>
                <a:cubicBezTo>
                  <a:pt x="734472" y="1874431"/>
                  <a:pt x="735102" y="1875708"/>
                  <a:pt x="735576" y="1877049"/>
                </a:cubicBezTo>
                <a:cubicBezTo>
                  <a:pt x="736067" y="1878365"/>
                  <a:pt x="736305" y="1879577"/>
                  <a:pt x="736305" y="1880680"/>
                </a:cubicBezTo>
                <a:lnTo>
                  <a:pt x="736305" y="1897831"/>
                </a:lnTo>
                <a:cubicBezTo>
                  <a:pt x="736041" y="1897963"/>
                  <a:pt x="735757" y="1898156"/>
                  <a:pt x="735428" y="1898452"/>
                </a:cubicBezTo>
                <a:cubicBezTo>
                  <a:pt x="735102" y="1898757"/>
                  <a:pt x="734750" y="1899037"/>
                  <a:pt x="734375" y="1899323"/>
                </a:cubicBezTo>
                <a:cubicBezTo>
                  <a:pt x="733992" y="1899600"/>
                  <a:pt x="733632" y="1899851"/>
                  <a:pt x="733297" y="1900053"/>
                </a:cubicBezTo>
                <a:cubicBezTo>
                  <a:pt x="732953" y="1900269"/>
                  <a:pt x="732667" y="1900359"/>
                  <a:pt x="732437" y="1900359"/>
                </a:cubicBezTo>
                <a:lnTo>
                  <a:pt x="678834" y="1900359"/>
                </a:lnTo>
                <a:cubicBezTo>
                  <a:pt x="677921" y="1900359"/>
                  <a:pt x="677234" y="1900047"/>
                  <a:pt x="676760" y="1899407"/>
                </a:cubicBezTo>
                <a:cubicBezTo>
                  <a:pt x="676286" y="1898776"/>
                  <a:pt x="675704" y="1898249"/>
                  <a:pt x="675003" y="1897831"/>
                </a:cubicBezTo>
                <a:lnTo>
                  <a:pt x="675003" y="1880680"/>
                </a:lnTo>
                <a:cubicBezTo>
                  <a:pt x="675003" y="1879577"/>
                  <a:pt x="675239" y="1878365"/>
                  <a:pt x="675721" y="1877049"/>
                </a:cubicBezTo>
                <a:cubicBezTo>
                  <a:pt x="676212" y="1875708"/>
                  <a:pt x="676834" y="1874447"/>
                  <a:pt x="677600" y="1873234"/>
                </a:cubicBezTo>
                <a:cubicBezTo>
                  <a:pt x="678369" y="1872022"/>
                  <a:pt x="679218" y="1870928"/>
                  <a:pt x="680160" y="1869947"/>
                </a:cubicBezTo>
                <a:cubicBezTo>
                  <a:pt x="681091" y="1868985"/>
                  <a:pt x="682022" y="1868336"/>
                  <a:pt x="682938" y="1868040"/>
                </a:cubicBezTo>
                <a:cubicBezTo>
                  <a:pt x="683404" y="1867872"/>
                  <a:pt x="684261" y="1867670"/>
                  <a:pt x="685512" y="1867448"/>
                </a:cubicBezTo>
                <a:cubicBezTo>
                  <a:pt x="686761" y="1867223"/>
                  <a:pt x="688103" y="1867010"/>
                  <a:pt x="689525" y="1866798"/>
                </a:cubicBezTo>
                <a:cubicBezTo>
                  <a:pt x="690947" y="1866596"/>
                  <a:pt x="692304" y="1866399"/>
                  <a:pt x="693609" y="1866235"/>
                </a:cubicBezTo>
                <a:cubicBezTo>
                  <a:pt x="694909" y="1866049"/>
                  <a:pt x="695914" y="1865910"/>
                  <a:pt x="696618" y="1865779"/>
                </a:cubicBezTo>
                <a:cubicBezTo>
                  <a:pt x="694222" y="1864038"/>
                  <a:pt x="692352" y="1861771"/>
                  <a:pt x="690970" y="1858982"/>
                </a:cubicBezTo>
                <a:cubicBezTo>
                  <a:pt x="689596" y="1856187"/>
                  <a:pt x="688918" y="1853147"/>
                  <a:pt x="688918" y="1849860"/>
                </a:cubicBezTo>
                <a:cubicBezTo>
                  <a:pt x="688918" y="1847268"/>
                  <a:pt x="689361" y="1844813"/>
                  <a:pt x="690243" y="1842527"/>
                </a:cubicBezTo>
                <a:cubicBezTo>
                  <a:pt x="691126" y="1840240"/>
                  <a:pt x="692326" y="1838229"/>
                  <a:pt x="693822" y="1836496"/>
                </a:cubicBezTo>
                <a:cubicBezTo>
                  <a:pt x="695326" y="1834775"/>
                  <a:pt x="697075" y="1833405"/>
                  <a:pt x="699104" y="1832404"/>
                </a:cubicBezTo>
                <a:cubicBezTo>
                  <a:pt x="701122" y="1831394"/>
                  <a:pt x="703279" y="1830886"/>
                  <a:pt x="705575" y="1830886"/>
                </a:cubicBezTo>
                <a:close/>
                <a:moveTo>
                  <a:pt x="545128" y="1800235"/>
                </a:moveTo>
                <a:cubicBezTo>
                  <a:pt x="548572" y="1800235"/>
                  <a:pt x="551833" y="1800967"/>
                  <a:pt x="554873" y="1802423"/>
                </a:cubicBezTo>
                <a:cubicBezTo>
                  <a:pt x="557925" y="1803864"/>
                  <a:pt x="560599" y="1805839"/>
                  <a:pt x="562880" y="1808319"/>
                </a:cubicBezTo>
                <a:cubicBezTo>
                  <a:pt x="565171" y="1810818"/>
                  <a:pt x="566963" y="1813715"/>
                  <a:pt x="568274" y="1817011"/>
                </a:cubicBezTo>
                <a:cubicBezTo>
                  <a:pt x="569572" y="1820307"/>
                  <a:pt x="570237" y="1823844"/>
                  <a:pt x="570237" y="1827580"/>
                </a:cubicBezTo>
                <a:cubicBezTo>
                  <a:pt x="570237" y="1832239"/>
                  <a:pt x="569219" y="1836591"/>
                  <a:pt x="567184" y="1840661"/>
                </a:cubicBezTo>
                <a:cubicBezTo>
                  <a:pt x="565209" y="1844731"/>
                  <a:pt x="562391" y="1848027"/>
                  <a:pt x="558785" y="1850535"/>
                </a:cubicBezTo>
                <a:cubicBezTo>
                  <a:pt x="559854" y="1850720"/>
                  <a:pt x="561348" y="1850924"/>
                  <a:pt x="563310" y="1851189"/>
                </a:cubicBezTo>
                <a:cubicBezTo>
                  <a:pt x="565256" y="1851430"/>
                  <a:pt x="567291" y="1851712"/>
                  <a:pt x="569415" y="1852004"/>
                </a:cubicBezTo>
                <a:cubicBezTo>
                  <a:pt x="571522" y="1852310"/>
                  <a:pt x="573498" y="1852616"/>
                  <a:pt x="575337" y="1852936"/>
                </a:cubicBezTo>
                <a:cubicBezTo>
                  <a:pt x="577163" y="1853261"/>
                  <a:pt x="578495" y="1853553"/>
                  <a:pt x="579317" y="1853794"/>
                </a:cubicBezTo>
                <a:cubicBezTo>
                  <a:pt x="580679" y="1854220"/>
                  <a:pt x="582076" y="1855129"/>
                  <a:pt x="583463" y="1856478"/>
                </a:cubicBezTo>
                <a:cubicBezTo>
                  <a:pt x="584847" y="1857850"/>
                  <a:pt x="586133" y="1859426"/>
                  <a:pt x="587299" y="1861201"/>
                </a:cubicBezTo>
                <a:cubicBezTo>
                  <a:pt x="588474" y="1862991"/>
                  <a:pt x="589419" y="1864831"/>
                  <a:pt x="590130" y="1866764"/>
                </a:cubicBezTo>
                <a:cubicBezTo>
                  <a:pt x="590866" y="1868660"/>
                  <a:pt x="591224" y="1870407"/>
                  <a:pt x="591224" y="1871997"/>
                </a:cubicBezTo>
                <a:lnTo>
                  <a:pt x="591224" y="1896714"/>
                </a:lnTo>
                <a:cubicBezTo>
                  <a:pt x="590828" y="1896904"/>
                  <a:pt x="590402" y="1897182"/>
                  <a:pt x="589909" y="1897609"/>
                </a:cubicBezTo>
                <a:cubicBezTo>
                  <a:pt x="589419" y="1898049"/>
                  <a:pt x="588891" y="1898452"/>
                  <a:pt x="588329" y="1898865"/>
                </a:cubicBezTo>
                <a:cubicBezTo>
                  <a:pt x="587754" y="1899264"/>
                  <a:pt x="587214" y="1899625"/>
                  <a:pt x="586711" y="1899917"/>
                </a:cubicBezTo>
                <a:cubicBezTo>
                  <a:pt x="586196" y="1900228"/>
                  <a:pt x="585766" y="1900362"/>
                  <a:pt x="585422" y="1900362"/>
                </a:cubicBezTo>
                <a:lnTo>
                  <a:pt x="505018" y="1900362"/>
                </a:lnTo>
                <a:cubicBezTo>
                  <a:pt x="503647" y="1900362"/>
                  <a:pt x="502617" y="1899908"/>
                  <a:pt x="501906" y="1898985"/>
                </a:cubicBezTo>
                <a:cubicBezTo>
                  <a:pt x="501195" y="1898077"/>
                  <a:pt x="500322" y="1897317"/>
                  <a:pt x="499271" y="1896714"/>
                </a:cubicBezTo>
                <a:lnTo>
                  <a:pt x="499271" y="1871997"/>
                </a:lnTo>
                <a:cubicBezTo>
                  <a:pt x="499271" y="1870407"/>
                  <a:pt x="499624" y="1868660"/>
                  <a:pt x="500348" y="1866764"/>
                </a:cubicBezTo>
                <a:cubicBezTo>
                  <a:pt x="501085" y="1864831"/>
                  <a:pt x="502017" y="1863014"/>
                  <a:pt x="503166" y="1861266"/>
                </a:cubicBezTo>
                <a:cubicBezTo>
                  <a:pt x="504320" y="1859519"/>
                  <a:pt x="505593" y="1857943"/>
                  <a:pt x="507006" y="1856529"/>
                </a:cubicBezTo>
                <a:cubicBezTo>
                  <a:pt x="508402" y="1855143"/>
                  <a:pt x="509799" y="1854206"/>
                  <a:pt x="511174" y="1853780"/>
                </a:cubicBezTo>
                <a:cubicBezTo>
                  <a:pt x="511872" y="1853539"/>
                  <a:pt x="513158" y="1853247"/>
                  <a:pt x="515035" y="1852927"/>
                </a:cubicBezTo>
                <a:cubicBezTo>
                  <a:pt x="516908" y="1852602"/>
                  <a:pt x="518922" y="1852297"/>
                  <a:pt x="521054" y="1851991"/>
                </a:cubicBezTo>
                <a:cubicBezTo>
                  <a:pt x="523187" y="1851699"/>
                  <a:pt x="525222" y="1851416"/>
                  <a:pt x="527180" y="1851179"/>
                </a:cubicBezTo>
                <a:cubicBezTo>
                  <a:pt x="529130" y="1850911"/>
                  <a:pt x="530637" y="1850711"/>
                  <a:pt x="531693" y="1850521"/>
                </a:cubicBezTo>
                <a:cubicBezTo>
                  <a:pt x="528100" y="1848013"/>
                  <a:pt x="525295" y="1844745"/>
                  <a:pt x="523221" y="1840726"/>
                </a:cubicBezTo>
                <a:cubicBezTo>
                  <a:pt x="521161" y="1836698"/>
                  <a:pt x="520143" y="1832317"/>
                  <a:pt x="520143" y="1827580"/>
                </a:cubicBezTo>
                <a:cubicBezTo>
                  <a:pt x="520143" y="1823844"/>
                  <a:pt x="520808" y="1820307"/>
                  <a:pt x="522132" y="1817011"/>
                </a:cubicBezTo>
                <a:cubicBezTo>
                  <a:pt x="523455" y="1813715"/>
                  <a:pt x="525256" y="1810818"/>
                  <a:pt x="527500" y="1808319"/>
                </a:cubicBezTo>
                <a:cubicBezTo>
                  <a:pt x="529756" y="1805839"/>
                  <a:pt x="532378" y="1803864"/>
                  <a:pt x="535422" y="1802423"/>
                </a:cubicBezTo>
                <a:cubicBezTo>
                  <a:pt x="538449" y="1800967"/>
                  <a:pt x="541684" y="1800235"/>
                  <a:pt x="545128" y="1800235"/>
                </a:cubicBezTo>
                <a:close/>
                <a:moveTo>
                  <a:pt x="847495" y="1760730"/>
                </a:moveTo>
                <a:cubicBezTo>
                  <a:pt x="852572" y="1760730"/>
                  <a:pt x="857379" y="1761816"/>
                  <a:pt x="861859" y="1763975"/>
                </a:cubicBezTo>
                <a:cubicBezTo>
                  <a:pt x="866359" y="1766113"/>
                  <a:pt x="870300" y="1769041"/>
                  <a:pt x="873663" y="1772719"/>
                </a:cubicBezTo>
                <a:cubicBezTo>
                  <a:pt x="877039" y="1776424"/>
                  <a:pt x="879681" y="1780721"/>
                  <a:pt x="881614" y="1785608"/>
                </a:cubicBezTo>
                <a:cubicBezTo>
                  <a:pt x="883528" y="1790496"/>
                  <a:pt x="884507" y="1795741"/>
                  <a:pt x="884507" y="1801282"/>
                </a:cubicBezTo>
                <a:cubicBezTo>
                  <a:pt x="884507" y="1808191"/>
                  <a:pt x="883007" y="1814639"/>
                  <a:pt x="880008" y="1820681"/>
                </a:cubicBezTo>
                <a:cubicBezTo>
                  <a:pt x="877096" y="1826717"/>
                  <a:pt x="872942" y="1831605"/>
                  <a:pt x="867626" y="1835324"/>
                </a:cubicBezTo>
                <a:cubicBezTo>
                  <a:pt x="869201" y="1835599"/>
                  <a:pt x="871404" y="1835902"/>
                  <a:pt x="874297" y="1836294"/>
                </a:cubicBezTo>
                <a:cubicBezTo>
                  <a:pt x="877165" y="1836651"/>
                  <a:pt x="880164" y="1837070"/>
                  <a:pt x="883296" y="1837503"/>
                </a:cubicBezTo>
                <a:cubicBezTo>
                  <a:pt x="886402" y="1837957"/>
                  <a:pt x="889314" y="1838411"/>
                  <a:pt x="892025" y="1838885"/>
                </a:cubicBezTo>
                <a:cubicBezTo>
                  <a:pt x="894717" y="1839366"/>
                  <a:pt x="896681" y="1839799"/>
                  <a:pt x="897892" y="1840157"/>
                </a:cubicBezTo>
                <a:cubicBezTo>
                  <a:pt x="899900" y="1840789"/>
                  <a:pt x="901958" y="1842137"/>
                  <a:pt x="904004" y="1844137"/>
                </a:cubicBezTo>
                <a:cubicBezTo>
                  <a:pt x="906044" y="1846172"/>
                  <a:pt x="907939" y="1848509"/>
                  <a:pt x="909658" y="1851142"/>
                </a:cubicBezTo>
                <a:cubicBezTo>
                  <a:pt x="911390" y="1853796"/>
                  <a:pt x="912783" y="1856525"/>
                  <a:pt x="913831" y="1859391"/>
                </a:cubicBezTo>
                <a:cubicBezTo>
                  <a:pt x="914917" y="1862203"/>
                  <a:pt x="915444" y="1864795"/>
                  <a:pt x="915444" y="1867153"/>
                </a:cubicBezTo>
                <a:lnTo>
                  <a:pt x="915444" y="1903807"/>
                </a:lnTo>
                <a:cubicBezTo>
                  <a:pt x="914860" y="1904089"/>
                  <a:pt x="914233" y="1904501"/>
                  <a:pt x="913505" y="1905134"/>
                </a:cubicBezTo>
                <a:cubicBezTo>
                  <a:pt x="912783" y="1905787"/>
                  <a:pt x="912005" y="1906385"/>
                  <a:pt x="911177" y="1906997"/>
                </a:cubicBezTo>
                <a:cubicBezTo>
                  <a:pt x="910330" y="1907588"/>
                  <a:pt x="909533" y="1908124"/>
                  <a:pt x="908792" y="1908557"/>
                </a:cubicBezTo>
                <a:cubicBezTo>
                  <a:pt x="908033" y="1909018"/>
                  <a:pt x="907399" y="1909210"/>
                  <a:pt x="906891" y="1909210"/>
                </a:cubicBezTo>
                <a:lnTo>
                  <a:pt x="788370" y="1909210"/>
                </a:lnTo>
                <a:cubicBezTo>
                  <a:pt x="786349" y="1909210"/>
                  <a:pt x="784830" y="1908543"/>
                  <a:pt x="783782" y="1907175"/>
                </a:cubicBezTo>
                <a:cubicBezTo>
                  <a:pt x="782734" y="1905828"/>
                  <a:pt x="781448" y="1904701"/>
                  <a:pt x="779898" y="1903807"/>
                </a:cubicBezTo>
                <a:lnTo>
                  <a:pt x="779898" y="1867153"/>
                </a:lnTo>
                <a:cubicBezTo>
                  <a:pt x="779898" y="1864795"/>
                  <a:pt x="780419" y="1862203"/>
                  <a:pt x="781486" y="1859391"/>
                </a:cubicBezTo>
                <a:cubicBezTo>
                  <a:pt x="782571" y="1856525"/>
                  <a:pt x="783946" y="1853830"/>
                  <a:pt x="785640" y="1851238"/>
                </a:cubicBezTo>
                <a:cubicBezTo>
                  <a:pt x="787340" y="1848647"/>
                  <a:pt x="789217" y="1846310"/>
                  <a:pt x="791300" y="1844213"/>
                </a:cubicBezTo>
                <a:cubicBezTo>
                  <a:pt x="793358" y="1842157"/>
                  <a:pt x="795417" y="1840769"/>
                  <a:pt x="797444" y="1840136"/>
                </a:cubicBezTo>
                <a:cubicBezTo>
                  <a:pt x="798473" y="1839779"/>
                  <a:pt x="800368" y="1839346"/>
                  <a:pt x="803135" y="1838871"/>
                </a:cubicBezTo>
                <a:cubicBezTo>
                  <a:pt x="805896" y="1838390"/>
                  <a:pt x="808865" y="1837936"/>
                  <a:pt x="812009" y="1837483"/>
                </a:cubicBezTo>
                <a:cubicBezTo>
                  <a:pt x="815153" y="1837050"/>
                  <a:pt x="818152" y="1836630"/>
                  <a:pt x="821039" y="1836280"/>
                </a:cubicBezTo>
                <a:cubicBezTo>
                  <a:pt x="823913" y="1835881"/>
                  <a:pt x="826134" y="1835585"/>
                  <a:pt x="827691" y="1835304"/>
                </a:cubicBezTo>
                <a:cubicBezTo>
                  <a:pt x="822394" y="1831585"/>
                  <a:pt x="818259" y="1826738"/>
                  <a:pt x="815203" y="1820778"/>
                </a:cubicBezTo>
                <a:cubicBezTo>
                  <a:pt x="812165" y="1814804"/>
                  <a:pt x="810666" y="1808308"/>
                  <a:pt x="810666" y="1801282"/>
                </a:cubicBezTo>
                <a:cubicBezTo>
                  <a:pt x="810666" y="1795741"/>
                  <a:pt x="811645" y="1790496"/>
                  <a:pt x="813596" y="1785608"/>
                </a:cubicBezTo>
                <a:cubicBezTo>
                  <a:pt x="815548" y="1780721"/>
                  <a:pt x="818202" y="1776424"/>
                  <a:pt x="821509" y="1772719"/>
                </a:cubicBezTo>
                <a:cubicBezTo>
                  <a:pt x="824835" y="1769041"/>
                  <a:pt x="828701" y="1766113"/>
                  <a:pt x="833181" y="1763975"/>
                </a:cubicBezTo>
                <a:cubicBezTo>
                  <a:pt x="837649" y="1761816"/>
                  <a:pt x="842419" y="1760730"/>
                  <a:pt x="847495" y="1760730"/>
                </a:cubicBezTo>
                <a:close/>
                <a:moveTo>
                  <a:pt x="669553" y="1683081"/>
                </a:moveTo>
                <a:lnTo>
                  <a:pt x="737667" y="1750853"/>
                </a:lnTo>
                <a:lnTo>
                  <a:pt x="669553" y="1818626"/>
                </a:lnTo>
                <a:lnTo>
                  <a:pt x="601440" y="1750853"/>
                </a:lnTo>
                <a:lnTo>
                  <a:pt x="669553" y="1683081"/>
                </a:lnTo>
                <a:close/>
                <a:moveTo>
                  <a:pt x="542182" y="1670139"/>
                </a:moveTo>
                <a:lnTo>
                  <a:pt x="583727" y="1711688"/>
                </a:lnTo>
                <a:lnTo>
                  <a:pt x="542182" y="1753233"/>
                </a:lnTo>
                <a:lnTo>
                  <a:pt x="500633" y="1711688"/>
                </a:lnTo>
                <a:lnTo>
                  <a:pt x="542182" y="1670139"/>
                </a:lnTo>
                <a:close/>
                <a:moveTo>
                  <a:pt x="783303" y="1621779"/>
                </a:moveTo>
                <a:lnTo>
                  <a:pt x="824848" y="1663328"/>
                </a:lnTo>
                <a:lnTo>
                  <a:pt x="783303" y="1704873"/>
                </a:lnTo>
                <a:lnTo>
                  <a:pt x="741754" y="1663328"/>
                </a:lnTo>
                <a:lnTo>
                  <a:pt x="783303" y="1621779"/>
                </a:lnTo>
                <a:close/>
                <a:moveTo>
                  <a:pt x="895911" y="1611561"/>
                </a:moveTo>
                <a:cubicBezTo>
                  <a:pt x="899355" y="1611561"/>
                  <a:pt x="902616" y="1612298"/>
                  <a:pt x="905656" y="1613764"/>
                </a:cubicBezTo>
                <a:cubicBezTo>
                  <a:pt x="908708" y="1615215"/>
                  <a:pt x="911382" y="1617203"/>
                  <a:pt x="913663" y="1619700"/>
                </a:cubicBezTo>
                <a:cubicBezTo>
                  <a:pt x="915954" y="1622216"/>
                  <a:pt x="917746" y="1625133"/>
                  <a:pt x="919057" y="1628451"/>
                </a:cubicBezTo>
                <a:cubicBezTo>
                  <a:pt x="920355" y="1631769"/>
                  <a:pt x="921020" y="1635330"/>
                  <a:pt x="921020" y="1639092"/>
                </a:cubicBezTo>
                <a:cubicBezTo>
                  <a:pt x="921020" y="1643782"/>
                  <a:pt x="920002" y="1648164"/>
                  <a:pt x="917967" y="1652262"/>
                </a:cubicBezTo>
                <a:cubicBezTo>
                  <a:pt x="915992" y="1656360"/>
                  <a:pt x="913174" y="1659678"/>
                  <a:pt x="909568" y="1662203"/>
                </a:cubicBezTo>
                <a:cubicBezTo>
                  <a:pt x="910637" y="1662390"/>
                  <a:pt x="912131" y="1662595"/>
                  <a:pt x="914093" y="1662861"/>
                </a:cubicBezTo>
                <a:cubicBezTo>
                  <a:pt x="916039" y="1663104"/>
                  <a:pt x="918074" y="1663388"/>
                  <a:pt x="920198" y="1663682"/>
                </a:cubicBezTo>
                <a:cubicBezTo>
                  <a:pt x="922305" y="1663990"/>
                  <a:pt x="924281" y="1664298"/>
                  <a:pt x="926120" y="1664620"/>
                </a:cubicBezTo>
                <a:cubicBezTo>
                  <a:pt x="927946" y="1664947"/>
                  <a:pt x="929278" y="1665241"/>
                  <a:pt x="930100" y="1665484"/>
                </a:cubicBezTo>
                <a:cubicBezTo>
                  <a:pt x="931462" y="1665913"/>
                  <a:pt x="932859" y="1666828"/>
                  <a:pt x="934246" y="1668186"/>
                </a:cubicBezTo>
                <a:cubicBezTo>
                  <a:pt x="935630" y="1669567"/>
                  <a:pt x="936916" y="1671154"/>
                  <a:pt x="938082" y="1672942"/>
                </a:cubicBezTo>
                <a:cubicBezTo>
                  <a:pt x="939257" y="1674743"/>
                  <a:pt x="940202" y="1676596"/>
                  <a:pt x="940913" y="1678542"/>
                </a:cubicBezTo>
                <a:cubicBezTo>
                  <a:pt x="941649" y="1680451"/>
                  <a:pt x="942007" y="1682210"/>
                  <a:pt x="942007" y="1683811"/>
                </a:cubicBezTo>
                <a:lnTo>
                  <a:pt x="942007" y="1708696"/>
                </a:lnTo>
                <a:cubicBezTo>
                  <a:pt x="941611" y="1708887"/>
                  <a:pt x="941185" y="1709167"/>
                  <a:pt x="940692" y="1709597"/>
                </a:cubicBezTo>
                <a:cubicBezTo>
                  <a:pt x="940202" y="1710040"/>
                  <a:pt x="939674" y="1710446"/>
                  <a:pt x="939112" y="1710861"/>
                </a:cubicBezTo>
                <a:cubicBezTo>
                  <a:pt x="938537" y="1711263"/>
                  <a:pt x="937997" y="1711627"/>
                  <a:pt x="937494" y="1711921"/>
                </a:cubicBezTo>
                <a:cubicBezTo>
                  <a:pt x="936979" y="1712234"/>
                  <a:pt x="936549" y="1712369"/>
                  <a:pt x="936205" y="1712369"/>
                </a:cubicBezTo>
                <a:lnTo>
                  <a:pt x="855801" y="1712369"/>
                </a:lnTo>
                <a:cubicBezTo>
                  <a:pt x="854430" y="1712369"/>
                  <a:pt x="853400" y="1711912"/>
                  <a:pt x="852689" y="1710983"/>
                </a:cubicBezTo>
                <a:cubicBezTo>
                  <a:pt x="851978" y="1710068"/>
                  <a:pt x="851105" y="1709303"/>
                  <a:pt x="850054" y="1708696"/>
                </a:cubicBezTo>
                <a:lnTo>
                  <a:pt x="850054" y="1683811"/>
                </a:lnTo>
                <a:cubicBezTo>
                  <a:pt x="850054" y="1682210"/>
                  <a:pt x="850407" y="1680451"/>
                  <a:pt x="851131" y="1678542"/>
                </a:cubicBezTo>
                <a:cubicBezTo>
                  <a:pt x="851868" y="1676596"/>
                  <a:pt x="852800" y="1674767"/>
                  <a:pt x="853949" y="1673007"/>
                </a:cubicBezTo>
                <a:cubicBezTo>
                  <a:pt x="855103" y="1671248"/>
                  <a:pt x="856376" y="1669661"/>
                  <a:pt x="857789" y="1668237"/>
                </a:cubicBezTo>
                <a:cubicBezTo>
                  <a:pt x="859185" y="1666842"/>
                  <a:pt x="860582" y="1665899"/>
                  <a:pt x="861957" y="1665470"/>
                </a:cubicBezTo>
                <a:cubicBezTo>
                  <a:pt x="862655" y="1665227"/>
                  <a:pt x="863941" y="1664933"/>
                  <a:pt x="865818" y="1664611"/>
                </a:cubicBezTo>
                <a:cubicBezTo>
                  <a:pt x="867691" y="1664284"/>
                  <a:pt x="869705" y="1663976"/>
                  <a:pt x="871837" y="1663668"/>
                </a:cubicBezTo>
                <a:cubicBezTo>
                  <a:pt x="873970" y="1663374"/>
                  <a:pt x="876005" y="1663090"/>
                  <a:pt x="877963" y="1662852"/>
                </a:cubicBezTo>
                <a:cubicBezTo>
                  <a:pt x="879913" y="1662581"/>
                  <a:pt x="881420" y="1662380"/>
                  <a:pt x="882476" y="1662189"/>
                </a:cubicBezTo>
                <a:cubicBezTo>
                  <a:pt x="878883" y="1659664"/>
                  <a:pt x="876078" y="1656374"/>
                  <a:pt x="874004" y="1652327"/>
                </a:cubicBezTo>
                <a:cubicBezTo>
                  <a:pt x="871944" y="1648272"/>
                  <a:pt x="870926" y="1643861"/>
                  <a:pt x="870926" y="1639092"/>
                </a:cubicBezTo>
                <a:cubicBezTo>
                  <a:pt x="870926" y="1635330"/>
                  <a:pt x="871591" y="1631769"/>
                  <a:pt x="872915" y="1628451"/>
                </a:cubicBezTo>
                <a:cubicBezTo>
                  <a:pt x="874238" y="1625133"/>
                  <a:pt x="876039" y="1622216"/>
                  <a:pt x="878283" y="1619700"/>
                </a:cubicBezTo>
                <a:cubicBezTo>
                  <a:pt x="880539" y="1617203"/>
                  <a:pt x="883161" y="1615215"/>
                  <a:pt x="886205" y="1613764"/>
                </a:cubicBezTo>
                <a:cubicBezTo>
                  <a:pt x="889232" y="1612298"/>
                  <a:pt x="892467" y="1611561"/>
                  <a:pt x="895911" y="1611561"/>
                </a:cubicBezTo>
                <a:close/>
                <a:moveTo>
                  <a:pt x="816855" y="1427656"/>
                </a:moveTo>
                <a:cubicBezTo>
                  <a:pt x="821625" y="1427656"/>
                  <a:pt x="826142" y="1428682"/>
                  <a:pt x="830353" y="1430722"/>
                </a:cubicBezTo>
                <a:cubicBezTo>
                  <a:pt x="834581" y="1432742"/>
                  <a:pt x="838284" y="1435510"/>
                  <a:pt x="841445" y="1438985"/>
                </a:cubicBezTo>
                <a:cubicBezTo>
                  <a:pt x="844617" y="1442486"/>
                  <a:pt x="847100" y="1446546"/>
                  <a:pt x="848916" y="1451165"/>
                </a:cubicBezTo>
                <a:cubicBezTo>
                  <a:pt x="850715" y="1455784"/>
                  <a:pt x="851635" y="1460740"/>
                  <a:pt x="851635" y="1465976"/>
                </a:cubicBezTo>
                <a:cubicBezTo>
                  <a:pt x="851635" y="1472504"/>
                  <a:pt x="850225" y="1478604"/>
                  <a:pt x="847406" y="1484308"/>
                </a:cubicBezTo>
                <a:cubicBezTo>
                  <a:pt x="844670" y="1490011"/>
                  <a:pt x="840767" y="1494630"/>
                  <a:pt x="835772" y="1498144"/>
                </a:cubicBezTo>
                <a:cubicBezTo>
                  <a:pt x="837252" y="1498404"/>
                  <a:pt x="839322" y="1498690"/>
                  <a:pt x="842040" y="1499060"/>
                </a:cubicBezTo>
                <a:cubicBezTo>
                  <a:pt x="844735" y="1499398"/>
                  <a:pt x="847554" y="1499794"/>
                  <a:pt x="850496" y="1500203"/>
                </a:cubicBezTo>
                <a:cubicBezTo>
                  <a:pt x="853415" y="1500632"/>
                  <a:pt x="856152" y="1501061"/>
                  <a:pt x="858699" y="1501509"/>
                </a:cubicBezTo>
                <a:cubicBezTo>
                  <a:pt x="861229" y="1501964"/>
                  <a:pt x="863074" y="1502373"/>
                  <a:pt x="864213" y="1502711"/>
                </a:cubicBezTo>
                <a:cubicBezTo>
                  <a:pt x="866099" y="1503309"/>
                  <a:pt x="868034" y="1504582"/>
                  <a:pt x="869956" y="1506472"/>
                </a:cubicBezTo>
                <a:cubicBezTo>
                  <a:pt x="871873" y="1508395"/>
                  <a:pt x="873653" y="1510604"/>
                  <a:pt x="875269" y="1513092"/>
                </a:cubicBezTo>
                <a:cubicBezTo>
                  <a:pt x="876897" y="1515599"/>
                  <a:pt x="878206" y="1518178"/>
                  <a:pt x="879191" y="1520887"/>
                </a:cubicBezTo>
                <a:cubicBezTo>
                  <a:pt x="880211" y="1523544"/>
                  <a:pt x="880700" y="1525993"/>
                  <a:pt x="880700" y="1528221"/>
                </a:cubicBezTo>
                <a:lnTo>
                  <a:pt x="880700" y="1562858"/>
                </a:lnTo>
                <a:cubicBezTo>
                  <a:pt x="880158" y="1563124"/>
                  <a:pt x="879568" y="1563514"/>
                  <a:pt x="878884" y="1564111"/>
                </a:cubicBezTo>
                <a:cubicBezTo>
                  <a:pt x="878206" y="1564728"/>
                  <a:pt x="877475" y="1565294"/>
                  <a:pt x="876696" y="1565872"/>
                </a:cubicBezTo>
                <a:cubicBezTo>
                  <a:pt x="875900" y="1566430"/>
                  <a:pt x="875151" y="1566937"/>
                  <a:pt x="874455" y="1567346"/>
                </a:cubicBezTo>
                <a:cubicBezTo>
                  <a:pt x="873742" y="1567781"/>
                  <a:pt x="873146" y="1567963"/>
                  <a:pt x="872669" y="1567963"/>
                </a:cubicBezTo>
                <a:lnTo>
                  <a:pt x="761295" y="1567963"/>
                </a:lnTo>
                <a:cubicBezTo>
                  <a:pt x="759396" y="1567963"/>
                  <a:pt x="757969" y="1567333"/>
                  <a:pt x="756984" y="1566041"/>
                </a:cubicBezTo>
                <a:cubicBezTo>
                  <a:pt x="755999" y="1564767"/>
                  <a:pt x="754791" y="1563702"/>
                  <a:pt x="753334" y="1562858"/>
                </a:cubicBezTo>
                <a:lnTo>
                  <a:pt x="753334" y="1528221"/>
                </a:lnTo>
                <a:cubicBezTo>
                  <a:pt x="753334" y="1525993"/>
                  <a:pt x="753823" y="1523544"/>
                  <a:pt x="754826" y="1520887"/>
                </a:cubicBezTo>
                <a:cubicBezTo>
                  <a:pt x="755846" y="1518178"/>
                  <a:pt x="757137" y="1515631"/>
                  <a:pt x="758730" y="1513182"/>
                </a:cubicBezTo>
                <a:cubicBezTo>
                  <a:pt x="760328" y="1510733"/>
                  <a:pt x="762091" y="1508525"/>
                  <a:pt x="764049" y="1506544"/>
                </a:cubicBezTo>
                <a:cubicBezTo>
                  <a:pt x="765983" y="1504601"/>
                  <a:pt x="767917" y="1503289"/>
                  <a:pt x="769822" y="1502691"/>
                </a:cubicBezTo>
                <a:cubicBezTo>
                  <a:pt x="770789" y="1502354"/>
                  <a:pt x="772570" y="1501944"/>
                  <a:pt x="775170" y="1501496"/>
                </a:cubicBezTo>
                <a:cubicBezTo>
                  <a:pt x="777765" y="1501041"/>
                  <a:pt x="780554" y="1500613"/>
                  <a:pt x="783508" y="1500184"/>
                </a:cubicBezTo>
                <a:cubicBezTo>
                  <a:pt x="786463" y="1499775"/>
                  <a:pt x="789281" y="1499378"/>
                  <a:pt x="791994" y="1499047"/>
                </a:cubicBezTo>
                <a:cubicBezTo>
                  <a:pt x="794695" y="1498670"/>
                  <a:pt x="796782" y="1498391"/>
                  <a:pt x="798244" y="1498125"/>
                </a:cubicBezTo>
                <a:cubicBezTo>
                  <a:pt x="793267" y="1494610"/>
                  <a:pt x="789381" y="1490031"/>
                  <a:pt x="786510" y="1484399"/>
                </a:cubicBezTo>
                <a:cubicBezTo>
                  <a:pt x="783656" y="1478754"/>
                  <a:pt x="782246" y="1472615"/>
                  <a:pt x="782246" y="1465976"/>
                </a:cubicBezTo>
                <a:cubicBezTo>
                  <a:pt x="782246" y="1460740"/>
                  <a:pt x="783166" y="1455784"/>
                  <a:pt x="785000" y="1451165"/>
                </a:cubicBezTo>
                <a:cubicBezTo>
                  <a:pt x="786834" y="1446546"/>
                  <a:pt x="789328" y="1442486"/>
                  <a:pt x="792436" y="1438985"/>
                </a:cubicBezTo>
                <a:cubicBezTo>
                  <a:pt x="795561" y="1435510"/>
                  <a:pt x="799194" y="1432742"/>
                  <a:pt x="803410" y="1430722"/>
                </a:cubicBezTo>
                <a:cubicBezTo>
                  <a:pt x="807603" y="1428682"/>
                  <a:pt x="812084" y="1427656"/>
                  <a:pt x="816855" y="1427656"/>
                </a:cubicBezTo>
                <a:close/>
                <a:moveTo>
                  <a:pt x="976065" y="1385425"/>
                </a:moveTo>
                <a:lnTo>
                  <a:pt x="1044178" y="1453198"/>
                </a:lnTo>
                <a:lnTo>
                  <a:pt x="976065" y="1520971"/>
                </a:lnTo>
                <a:lnTo>
                  <a:pt x="907951" y="1453198"/>
                </a:lnTo>
                <a:lnTo>
                  <a:pt x="976065" y="1385425"/>
                </a:lnTo>
                <a:close/>
                <a:moveTo>
                  <a:pt x="731458" y="1375208"/>
                </a:moveTo>
                <a:cubicBezTo>
                  <a:pt x="733754" y="1375208"/>
                  <a:pt x="735927" y="1375721"/>
                  <a:pt x="737954" y="1376741"/>
                </a:cubicBezTo>
                <a:cubicBezTo>
                  <a:pt x="739989" y="1377751"/>
                  <a:pt x="741771" y="1379135"/>
                  <a:pt x="743292" y="1380872"/>
                </a:cubicBezTo>
                <a:cubicBezTo>
                  <a:pt x="744819" y="1382623"/>
                  <a:pt x="746014" y="1384653"/>
                  <a:pt x="746888" y="1386962"/>
                </a:cubicBezTo>
                <a:cubicBezTo>
                  <a:pt x="747754" y="1389272"/>
                  <a:pt x="748196" y="1391750"/>
                  <a:pt x="748196" y="1394368"/>
                </a:cubicBezTo>
                <a:cubicBezTo>
                  <a:pt x="748196" y="1397632"/>
                  <a:pt x="747518" y="1400682"/>
                  <a:pt x="746161" y="1403534"/>
                </a:cubicBezTo>
                <a:cubicBezTo>
                  <a:pt x="744845" y="1406386"/>
                  <a:pt x="742966" y="1408695"/>
                  <a:pt x="740562" y="1410452"/>
                </a:cubicBezTo>
                <a:cubicBezTo>
                  <a:pt x="741274" y="1410582"/>
                  <a:pt x="742271" y="1410725"/>
                  <a:pt x="743579" y="1410910"/>
                </a:cubicBezTo>
                <a:cubicBezTo>
                  <a:pt x="744876" y="1411079"/>
                  <a:pt x="746232" y="1411277"/>
                  <a:pt x="747649" y="1411482"/>
                </a:cubicBezTo>
                <a:cubicBezTo>
                  <a:pt x="749053" y="1411696"/>
                  <a:pt x="750370" y="1411910"/>
                  <a:pt x="751596" y="1412134"/>
                </a:cubicBezTo>
                <a:cubicBezTo>
                  <a:pt x="752814" y="1412362"/>
                  <a:pt x="753702" y="1412566"/>
                  <a:pt x="754250" y="1412735"/>
                </a:cubicBezTo>
                <a:cubicBezTo>
                  <a:pt x="755158" y="1413034"/>
                  <a:pt x="756089" y="1413671"/>
                  <a:pt x="757014" y="1414616"/>
                </a:cubicBezTo>
                <a:cubicBezTo>
                  <a:pt x="757937" y="1415577"/>
                  <a:pt x="758794" y="1416682"/>
                  <a:pt x="759571" y="1417926"/>
                </a:cubicBezTo>
                <a:cubicBezTo>
                  <a:pt x="760355" y="1419179"/>
                  <a:pt x="760985" y="1420469"/>
                  <a:pt x="761459" y="1421823"/>
                </a:cubicBezTo>
                <a:cubicBezTo>
                  <a:pt x="761950" y="1423152"/>
                  <a:pt x="762188" y="1424376"/>
                  <a:pt x="762188" y="1425490"/>
                </a:cubicBezTo>
                <a:lnTo>
                  <a:pt x="762188" y="1442809"/>
                </a:lnTo>
                <a:cubicBezTo>
                  <a:pt x="761924" y="1442942"/>
                  <a:pt x="761640" y="1443137"/>
                  <a:pt x="761311" y="1443436"/>
                </a:cubicBezTo>
                <a:cubicBezTo>
                  <a:pt x="760985" y="1443744"/>
                  <a:pt x="760633" y="1444027"/>
                  <a:pt x="760258" y="1444316"/>
                </a:cubicBezTo>
                <a:cubicBezTo>
                  <a:pt x="759875" y="1444595"/>
                  <a:pt x="759515" y="1444848"/>
                  <a:pt x="759180" y="1445053"/>
                </a:cubicBezTo>
                <a:cubicBezTo>
                  <a:pt x="758836" y="1445271"/>
                  <a:pt x="758550" y="1445362"/>
                  <a:pt x="758320" y="1445362"/>
                </a:cubicBezTo>
                <a:lnTo>
                  <a:pt x="704717" y="1445362"/>
                </a:lnTo>
                <a:cubicBezTo>
                  <a:pt x="703804" y="1445362"/>
                  <a:pt x="703117" y="1445047"/>
                  <a:pt x="702643" y="1444400"/>
                </a:cubicBezTo>
                <a:cubicBezTo>
                  <a:pt x="702169" y="1443764"/>
                  <a:pt x="701587" y="1443231"/>
                  <a:pt x="700886" y="1442809"/>
                </a:cubicBezTo>
                <a:lnTo>
                  <a:pt x="700886" y="1425490"/>
                </a:lnTo>
                <a:cubicBezTo>
                  <a:pt x="700886" y="1424376"/>
                  <a:pt x="701122" y="1423152"/>
                  <a:pt x="701604" y="1421823"/>
                </a:cubicBezTo>
                <a:cubicBezTo>
                  <a:pt x="702095" y="1420469"/>
                  <a:pt x="702717" y="1419196"/>
                  <a:pt x="703483" y="1417971"/>
                </a:cubicBezTo>
                <a:cubicBezTo>
                  <a:pt x="704252" y="1416747"/>
                  <a:pt x="705101" y="1415642"/>
                  <a:pt x="706043" y="1414652"/>
                </a:cubicBezTo>
                <a:cubicBezTo>
                  <a:pt x="706974" y="1413681"/>
                  <a:pt x="707905" y="1413024"/>
                  <a:pt x="708821" y="1412726"/>
                </a:cubicBezTo>
                <a:cubicBezTo>
                  <a:pt x="709287" y="1412557"/>
                  <a:pt x="710144" y="1412352"/>
                  <a:pt x="711395" y="1412128"/>
                </a:cubicBezTo>
                <a:cubicBezTo>
                  <a:pt x="712644" y="1411901"/>
                  <a:pt x="713986" y="1411686"/>
                  <a:pt x="715408" y="1411472"/>
                </a:cubicBezTo>
                <a:cubicBezTo>
                  <a:pt x="716830" y="1411267"/>
                  <a:pt x="718187" y="1411069"/>
                  <a:pt x="719492" y="1410903"/>
                </a:cubicBezTo>
                <a:cubicBezTo>
                  <a:pt x="720792" y="1410715"/>
                  <a:pt x="721797" y="1410575"/>
                  <a:pt x="722501" y="1410442"/>
                </a:cubicBezTo>
                <a:cubicBezTo>
                  <a:pt x="720105" y="1408685"/>
                  <a:pt x="718235" y="1406395"/>
                  <a:pt x="716853" y="1403579"/>
                </a:cubicBezTo>
                <a:cubicBezTo>
                  <a:pt x="715479" y="1400757"/>
                  <a:pt x="714801" y="1397687"/>
                  <a:pt x="714801" y="1394368"/>
                </a:cubicBezTo>
                <a:cubicBezTo>
                  <a:pt x="714801" y="1391750"/>
                  <a:pt x="715244" y="1389272"/>
                  <a:pt x="716126" y="1386962"/>
                </a:cubicBezTo>
                <a:cubicBezTo>
                  <a:pt x="717009" y="1384653"/>
                  <a:pt x="718209" y="1382623"/>
                  <a:pt x="719705" y="1380872"/>
                </a:cubicBezTo>
                <a:cubicBezTo>
                  <a:pt x="721209" y="1379135"/>
                  <a:pt x="722958" y="1377751"/>
                  <a:pt x="724987" y="1376741"/>
                </a:cubicBezTo>
                <a:cubicBezTo>
                  <a:pt x="727005" y="1375721"/>
                  <a:pt x="729162" y="1375208"/>
                  <a:pt x="731458" y="1375208"/>
                </a:cubicBezTo>
                <a:close/>
                <a:moveTo>
                  <a:pt x="586819" y="1357499"/>
                </a:moveTo>
                <a:cubicBezTo>
                  <a:pt x="596003" y="1357499"/>
                  <a:pt x="604699" y="1359487"/>
                  <a:pt x="612804" y="1363438"/>
                </a:cubicBezTo>
                <a:cubicBezTo>
                  <a:pt x="620944" y="1367351"/>
                  <a:pt x="628073" y="1372711"/>
                  <a:pt x="634158" y="1379442"/>
                </a:cubicBezTo>
                <a:cubicBezTo>
                  <a:pt x="640265" y="1386224"/>
                  <a:pt x="645045" y="1394087"/>
                  <a:pt x="648541" y="1403033"/>
                </a:cubicBezTo>
                <a:cubicBezTo>
                  <a:pt x="652004" y="1411979"/>
                  <a:pt x="653775" y="1421579"/>
                  <a:pt x="653775" y="1431720"/>
                </a:cubicBezTo>
                <a:cubicBezTo>
                  <a:pt x="653775" y="1444365"/>
                  <a:pt x="651061" y="1456180"/>
                  <a:pt x="645635" y="1467227"/>
                </a:cubicBezTo>
                <a:cubicBezTo>
                  <a:pt x="640368" y="1478274"/>
                  <a:pt x="632852" y="1487220"/>
                  <a:pt x="623237" y="1494027"/>
                </a:cubicBezTo>
                <a:cubicBezTo>
                  <a:pt x="626086" y="1494530"/>
                  <a:pt x="630071" y="1495083"/>
                  <a:pt x="635304" y="1495801"/>
                </a:cubicBezTo>
                <a:cubicBezTo>
                  <a:pt x="640492" y="1496455"/>
                  <a:pt x="645919" y="1497222"/>
                  <a:pt x="651584" y="1498015"/>
                </a:cubicBezTo>
                <a:cubicBezTo>
                  <a:pt x="657203" y="1498845"/>
                  <a:pt x="662470" y="1499676"/>
                  <a:pt x="667375" y="1500544"/>
                </a:cubicBezTo>
                <a:cubicBezTo>
                  <a:pt x="672245" y="1501425"/>
                  <a:pt x="675798" y="1502217"/>
                  <a:pt x="677989" y="1502872"/>
                </a:cubicBezTo>
                <a:cubicBezTo>
                  <a:pt x="681622" y="1504029"/>
                  <a:pt x="685345" y="1506495"/>
                  <a:pt x="689046" y="1510157"/>
                </a:cubicBezTo>
                <a:cubicBezTo>
                  <a:pt x="692735" y="1513881"/>
                  <a:pt x="696164" y="1518159"/>
                  <a:pt x="699274" y="1522978"/>
                </a:cubicBezTo>
                <a:cubicBezTo>
                  <a:pt x="702407" y="1527834"/>
                  <a:pt x="704928" y="1532830"/>
                  <a:pt x="706823" y="1538076"/>
                </a:cubicBezTo>
                <a:cubicBezTo>
                  <a:pt x="708787" y="1543222"/>
                  <a:pt x="709741" y="1547966"/>
                  <a:pt x="709741" y="1552281"/>
                </a:cubicBezTo>
                <a:lnTo>
                  <a:pt x="709741" y="1619369"/>
                </a:lnTo>
                <a:cubicBezTo>
                  <a:pt x="708685" y="1619885"/>
                  <a:pt x="707550" y="1620640"/>
                  <a:pt x="706233" y="1621797"/>
                </a:cubicBezTo>
                <a:cubicBezTo>
                  <a:pt x="704928" y="1622992"/>
                  <a:pt x="703520" y="1624087"/>
                  <a:pt x="702021" y="1625207"/>
                </a:cubicBezTo>
                <a:cubicBezTo>
                  <a:pt x="700489" y="1626289"/>
                  <a:pt x="699047" y="1627270"/>
                  <a:pt x="697708" y="1628063"/>
                </a:cubicBezTo>
                <a:cubicBezTo>
                  <a:pt x="696334" y="1628906"/>
                  <a:pt x="695187" y="1629271"/>
                  <a:pt x="694268" y="1629271"/>
                </a:cubicBezTo>
                <a:lnTo>
                  <a:pt x="479859" y="1629271"/>
                </a:lnTo>
                <a:cubicBezTo>
                  <a:pt x="476203" y="1629271"/>
                  <a:pt x="473456" y="1628038"/>
                  <a:pt x="471560" y="1625534"/>
                </a:cubicBezTo>
                <a:cubicBezTo>
                  <a:pt x="469664" y="1623068"/>
                  <a:pt x="467337" y="1621004"/>
                  <a:pt x="464533" y="1619369"/>
                </a:cubicBezTo>
                <a:lnTo>
                  <a:pt x="464533" y="1552281"/>
                </a:lnTo>
                <a:cubicBezTo>
                  <a:pt x="464533" y="1547966"/>
                  <a:pt x="465475" y="1543222"/>
                  <a:pt x="467405" y="1538076"/>
                </a:cubicBezTo>
                <a:cubicBezTo>
                  <a:pt x="469369" y="1532830"/>
                  <a:pt x="471855" y="1527897"/>
                  <a:pt x="474920" y="1523154"/>
                </a:cubicBezTo>
                <a:cubicBezTo>
                  <a:pt x="477997" y="1518411"/>
                  <a:pt x="481391" y="1514133"/>
                  <a:pt x="485160" y="1510295"/>
                </a:cubicBezTo>
                <a:cubicBezTo>
                  <a:pt x="488884" y="1506533"/>
                  <a:pt x="492607" y="1503992"/>
                  <a:pt x="496274" y="1502834"/>
                </a:cubicBezTo>
                <a:cubicBezTo>
                  <a:pt x="498136" y="1502180"/>
                  <a:pt x="501564" y="1501387"/>
                  <a:pt x="506570" y="1500519"/>
                </a:cubicBezTo>
                <a:cubicBezTo>
                  <a:pt x="511565" y="1499638"/>
                  <a:pt x="516935" y="1498808"/>
                  <a:pt x="522622" y="1497977"/>
                </a:cubicBezTo>
                <a:cubicBezTo>
                  <a:pt x="528310" y="1497185"/>
                  <a:pt x="533736" y="1496417"/>
                  <a:pt x="538958" y="1495775"/>
                </a:cubicBezTo>
                <a:cubicBezTo>
                  <a:pt x="544157" y="1495046"/>
                  <a:pt x="548176" y="1494505"/>
                  <a:pt x="550992" y="1493989"/>
                </a:cubicBezTo>
                <a:cubicBezTo>
                  <a:pt x="541410" y="1487182"/>
                  <a:pt x="533929" y="1478312"/>
                  <a:pt x="528401" y="1467403"/>
                </a:cubicBezTo>
                <a:cubicBezTo>
                  <a:pt x="522906" y="1456469"/>
                  <a:pt x="520193" y="1444579"/>
                  <a:pt x="520193" y="1431720"/>
                </a:cubicBezTo>
                <a:cubicBezTo>
                  <a:pt x="520193" y="1421579"/>
                  <a:pt x="521964" y="1411979"/>
                  <a:pt x="525494" y="1403033"/>
                </a:cubicBezTo>
                <a:cubicBezTo>
                  <a:pt x="529025" y="1394087"/>
                  <a:pt x="533827" y="1386224"/>
                  <a:pt x="539810" y="1379442"/>
                </a:cubicBezTo>
                <a:cubicBezTo>
                  <a:pt x="545826" y="1372711"/>
                  <a:pt x="552819" y="1367351"/>
                  <a:pt x="560936" y="1363438"/>
                </a:cubicBezTo>
                <a:cubicBezTo>
                  <a:pt x="569007" y="1359487"/>
                  <a:pt x="577635" y="1357499"/>
                  <a:pt x="586819" y="1357499"/>
                </a:cubicBezTo>
                <a:close/>
                <a:moveTo>
                  <a:pt x="840518" y="1328210"/>
                </a:moveTo>
                <a:lnTo>
                  <a:pt x="882063" y="1369759"/>
                </a:lnTo>
                <a:lnTo>
                  <a:pt x="840518" y="1411304"/>
                </a:lnTo>
                <a:lnTo>
                  <a:pt x="798969" y="1369759"/>
                </a:lnTo>
                <a:lnTo>
                  <a:pt x="840518" y="1328210"/>
                </a:lnTo>
                <a:close/>
                <a:moveTo>
                  <a:pt x="703094" y="1195389"/>
                </a:moveTo>
                <a:cubicBezTo>
                  <a:pt x="708171" y="1195389"/>
                  <a:pt x="712978" y="1196480"/>
                  <a:pt x="717458" y="1198648"/>
                </a:cubicBezTo>
                <a:cubicBezTo>
                  <a:pt x="721958" y="1200796"/>
                  <a:pt x="725899" y="1203738"/>
                  <a:pt x="729262" y="1207433"/>
                </a:cubicBezTo>
                <a:cubicBezTo>
                  <a:pt x="732638" y="1211155"/>
                  <a:pt x="735280" y="1215471"/>
                  <a:pt x="737213" y="1220381"/>
                </a:cubicBezTo>
                <a:cubicBezTo>
                  <a:pt x="739127" y="1225292"/>
                  <a:pt x="740106" y="1230561"/>
                  <a:pt x="740106" y="1236127"/>
                </a:cubicBezTo>
                <a:cubicBezTo>
                  <a:pt x="740106" y="1243067"/>
                  <a:pt x="738606" y="1249545"/>
                  <a:pt x="735607" y="1255615"/>
                </a:cubicBezTo>
                <a:cubicBezTo>
                  <a:pt x="732695" y="1261679"/>
                  <a:pt x="728541" y="1266589"/>
                  <a:pt x="723225" y="1270325"/>
                </a:cubicBezTo>
                <a:cubicBezTo>
                  <a:pt x="724800" y="1270601"/>
                  <a:pt x="727003" y="1270905"/>
                  <a:pt x="729896" y="1271299"/>
                </a:cubicBezTo>
                <a:cubicBezTo>
                  <a:pt x="732764" y="1271658"/>
                  <a:pt x="735763" y="1272079"/>
                  <a:pt x="738895" y="1272514"/>
                </a:cubicBezTo>
                <a:cubicBezTo>
                  <a:pt x="742001" y="1272970"/>
                  <a:pt x="744913" y="1273426"/>
                  <a:pt x="747624" y="1273902"/>
                </a:cubicBezTo>
                <a:cubicBezTo>
                  <a:pt x="750316" y="1274386"/>
                  <a:pt x="752280" y="1274821"/>
                  <a:pt x="753491" y="1275180"/>
                </a:cubicBezTo>
                <a:cubicBezTo>
                  <a:pt x="755499" y="1275815"/>
                  <a:pt x="757557" y="1277169"/>
                  <a:pt x="759603" y="1279178"/>
                </a:cubicBezTo>
                <a:cubicBezTo>
                  <a:pt x="761643" y="1281223"/>
                  <a:pt x="763538" y="1283571"/>
                  <a:pt x="765257" y="1286216"/>
                </a:cubicBezTo>
                <a:cubicBezTo>
                  <a:pt x="766989" y="1288881"/>
                  <a:pt x="768382" y="1291623"/>
                  <a:pt x="769430" y="1294503"/>
                </a:cubicBezTo>
                <a:cubicBezTo>
                  <a:pt x="770516" y="1297327"/>
                  <a:pt x="771043" y="1299931"/>
                  <a:pt x="771043" y="1302300"/>
                </a:cubicBezTo>
                <a:lnTo>
                  <a:pt x="771043" y="1339122"/>
                </a:lnTo>
                <a:cubicBezTo>
                  <a:pt x="770459" y="1339405"/>
                  <a:pt x="769832" y="1339819"/>
                  <a:pt x="769104" y="1340455"/>
                </a:cubicBezTo>
                <a:cubicBezTo>
                  <a:pt x="768382" y="1341111"/>
                  <a:pt x="767604" y="1341712"/>
                  <a:pt x="766776" y="1342326"/>
                </a:cubicBezTo>
                <a:cubicBezTo>
                  <a:pt x="765929" y="1342920"/>
                  <a:pt x="765132" y="1343459"/>
                  <a:pt x="764391" y="1343894"/>
                </a:cubicBezTo>
                <a:cubicBezTo>
                  <a:pt x="763632" y="1344357"/>
                  <a:pt x="762998" y="1344550"/>
                  <a:pt x="762490" y="1344550"/>
                </a:cubicBezTo>
                <a:lnTo>
                  <a:pt x="643969" y="1344550"/>
                </a:lnTo>
                <a:cubicBezTo>
                  <a:pt x="641948" y="1344550"/>
                  <a:pt x="640429" y="1343880"/>
                  <a:pt x="639381" y="1342506"/>
                </a:cubicBezTo>
                <a:cubicBezTo>
                  <a:pt x="638333" y="1341152"/>
                  <a:pt x="637047" y="1340020"/>
                  <a:pt x="635497" y="1339122"/>
                </a:cubicBezTo>
                <a:lnTo>
                  <a:pt x="635497" y="1302300"/>
                </a:lnTo>
                <a:cubicBezTo>
                  <a:pt x="635497" y="1299931"/>
                  <a:pt x="636018" y="1297327"/>
                  <a:pt x="637085" y="1294503"/>
                </a:cubicBezTo>
                <a:cubicBezTo>
                  <a:pt x="638170" y="1291623"/>
                  <a:pt x="639545" y="1288916"/>
                  <a:pt x="641239" y="1286312"/>
                </a:cubicBezTo>
                <a:cubicBezTo>
                  <a:pt x="642939" y="1283709"/>
                  <a:pt x="644816" y="1281361"/>
                  <a:pt x="646899" y="1279254"/>
                </a:cubicBezTo>
                <a:cubicBezTo>
                  <a:pt x="648957" y="1277190"/>
                  <a:pt x="651016" y="1275795"/>
                  <a:pt x="653043" y="1275159"/>
                </a:cubicBezTo>
                <a:cubicBezTo>
                  <a:pt x="654072" y="1274800"/>
                  <a:pt x="655967" y="1274365"/>
                  <a:pt x="658734" y="1273889"/>
                </a:cubicBezTo>
                <a:cubicBezTo>
                  <a:pt x="661495" y="1273405"/>
                  <a:pt x="664464" y="1272949"/>
                  <a:pt x="667608" y="1272494"/>
                </a:cubicBezTo>
                <a:cubicBezTo>
                  <a:pt x="670752" y="1272058"/>
                  <a:pt x="673751" y="1271637"/>
                  <a:pt x="676638" y="1271285"/>
                </a:cubicBezTo>
                <a:cubicBezTo>
                  <a:pt x="679512" y="1270884"/>
                  <a:pt x="681733" y="1270587"/>
                  <a:pt x="683290" y="1270304"/>
                </a:cubicBezTo>
                <a:cubicBezTo>
                  <a:pt x="677993" y="1266568"/>
                  <a:pt x="673858" y="1261700"/>
                  <a:pt x="670802" y="1255712"/>
                </a:cubicBezTo>
                <a:cubicBezTo>
                  <a:pt x="667764" y="1249711"/>
                  <a:pt x="666265" y="1243185"/>
                  <a:pt x="666265" y="1236127"/>
                </a:cubicBezTo>
                <a:cubicBezTo>
                  <a:pt x="666265" y="1230561"/>
                  <a:pt x="667244" y="1225292"/>
                  <a:pt x="669195" y="1220381"/>
                </a:cubicBezTo>
                <a:cubicBezTo>
                  <a:pt x="671147" y="1215471"/>
                  <a:pt x="673801" y="1211155"/>
                  <a:pt x="677108" y="1207433"/>
                </a:cubicBezTo>
                <a:cubicBezTo>
                  <a:pt x="680434" y="1203738"/>
                  <a:pt x="684300" y="1200796"/>
                  <a:pt x="688780" y="1198648"/>
                </a:cubicBezTo>
                <a:cubicBezTo>
                  <a:pt x="693248" y="1196480"/>
                  <a:pt x="698018" y="1195389"/>
                  <a:pt x="703094" y="1195389"/>
                </a:cubicBezTo>
                <a:close/>
                <a:moveTo>
                  <a:pt x="926517" y="1178361"/>
                </a:moveTo>
                <a:cubicBezTo>
                  <a:pt x="931287" y="1178361"/>
                  <a:pt x="935804" y="1179382"/>
                  <a:pt x="940015" y="1181412"/>
                </a:cubicBezTo>
                <a:cubicBezTo>
                  <a:pt x="944243" y="1183423"/>
                  <a:pt x="947946" y="1186176"/>
                  <a:pt x="951107" y="1189635"/>
                </a:cubicBezTo>
                <a:cubicBezTo>
                  <a:pt x="954279" y="1193119"/>
                  <a:pt x="956762" y="1197160"/>
                  <a:pt x="958578" y="1201756"/>
                </a:cubicBezTo>
                <a:cubicBezTo>
                  <a:pt x="960377" y="1206352"/>
                  <a:pt x="961297" y="1211285"/>
                  <a:pt x="961297" y="1216495"/>
                </a:cubicBezTo>
                <a:cubicBezTo>
                  <a:pt x="961297" y="1222992"/>
                  <a:pt x="959887" y="1229062"/>
                  <a:pt x="957068" y="1234738"/>
                </a:cubicBezTo>
                <a:cubicBezTo>
                  <a:pt x="954332" y="1240414"/>
                  <a:pt x="950429" y="1245010"/>
                  <a:pt x="945434" y="1248507"/>
                </a:cubicBezTo>
                <a:cubicBezTo>
                  <a:pt x="946914" y="1248766"/>
                  <a:pt x="948984" y="1249050"/>
                  <a:pt x="951702" y="1249419"/>
                </a:cubicBezTo>
                <a:cubicBezTo>
                  <a:pt x="954397" y="1249755"/>
                  <a:pt x="957216" y="1250149"/>
                  <a:pt x="960158" y="1250556"/>
                </a:cubicBezTo>
                <a:cubicBezTo>
                  <a:pt x="963077" y="1250983"/>
                  <a:pt x="965814" y="1251410"/>
                  <a:pt x="968361" y="1251856"/>
                </a:cubicBezTo>
                <a:cubicBezTo>
                  <a:pt x="970891" y="1252308"/>
                  <a:pt x="972736" y="1252715"/>
                  <a:pt x="973875" y="1253052"/>
                </a:cubicBezTo>
                <a:cubicBezTo>
                  <a:pt x="975761" y="1253646"/>
                  <a:pt x="977696" y="1254913"/>
                  <a:pt x="979618" y="1256795"/>
                </a:cubicBezTo>
                <a:cubicBezTo>
                  <a:pt x="981535" y="1258708"/>
                  <a:pt x="983315" y="1260906"/>
                  <a:pt x="984931" y="1263382"/>
                </a:cubicBezTo>
                <a:cubicBezTo>
                  <a:pt x="986559" y="1265877"/>
                  <a:pt x="987868" y="1268444"/>
                  <a:pt x="988853" y="1271139"/>
                </a:cubicBezTo>
                <a:cubicBezTo>
                  <a:pt x="989873" y="1273783"/>
                  <a:pt x="990362" y="1276220"/>
                  <a:pt x="990362" y="1278438"/>
                </a:cubicBezTo>
                <a:lnTo>
                  <a:pt x="990362" y="1312906"/>
                </a:lnTo>
                <a:cubicBezTo>
                  <a:pt x="989820" y="1313171"/>
                  <a:pt x="989230" y="1313559"/>
                  <a:pt x="988546" y="1314154"/>
                </a:cubicBezTo>
                <a:cubicBezTo>
                  <a:pt x="987868" y="1314768"/>
                  <a:pt x="987137" y="1315330"/>
                  <a:pt x="986358" y="1315906"/>
                </a:cubicBezTo>
                <a:cubicBezTo>
                  <a:pt x="985562" y="1316462"/>
                  <a:pt x="984813" y="1316966"/>
                  <a:pt x="984117" y="1317373"/>
                </a:cubicBezTo>
                <a:cubicBezTo>
                  <a:pt x="983404" y="1317806"/>
                  <a:pt x="982808" y="1317987"/>
                  <a:pt x="982331" y="1317987"/>
                </a:cubicBezTo>
                <a:lnTo>
                  <a:pt x="870957" y="1317987"/>
                </a:lnTo>
                <a:cubicBezTo>
                  <a:pt x="869058" y="1317987"/>
                  <a:pt x="867631" y="1317360"/>
                  <a:pt x="866646" y="1316074"/>
                </a:cubicBezTo>
                <a:cubicBezTo>
                  <a:pt x="865661" y="1314807"/>
                  <a:pt x="864453" y="1313747"/>
                  <a:pt x="862996" y="1312906"/>
                </a:cubicBezTo>
                <a:lnTo>
                  <a:pt x="862996" y="1278438"/>
                </a:lnTo>
                <a:cubicBezTo>
                  <a:pt x="862996" y="1276220"/>
                  <a:pt x="863485" y="1273783"/>
                  <a:pt x="864488" y="1271139"/>
                </a:cubicBezTo>
                <a:cubicBezTo>
                  <a:pt x="865508" y="1268444"/>
                  <a:pt x="866799" y="1265909"/>
                  <a:pt x="868392" y="1263472"/>
                </a:cubicBezTo>
                <a:cubicBezTo>
                  <a:pt x="869990" y="1261035"/>
                  <a:pt x="871753" y="1258837"/>
                  <a:pt x="873711" y="1256866"/>
                </a:cubicBezTo>
                <a:cubicBezTo>
                  <a:pt x="875645" y="1254933"/>
                  <a:pt x="877579" y="1253627"/>
                  <a:pt x="879484" y="1253032"/>
                </a:cubicBezTo>
                <a:cubicBezTo>
                  <a:pt x="880451" y="1252696"/>
                  <a:pt x="882232" y="1252289"/>
                  <a:pt x="884832" y="1251843"/>
                </a:cubicBezTo>
                <a:cubicBezTo>
                  <a:pt x="887427" y="1251390"/>
                  <a:pt x="890216" y="1250964"/>
                  <a:pt x="893170" y="1250537"/>
                </a:cubicBezTo>
                <a:cubicBezTo>
                  <a:pt x="896125" y="1250130"/>
                  <a:pt x="898943" y="1249735"/>
                  <a:pt x="901656" y="1249406"/>
                </a:cubicBezTo>
                <a:cubicBezTo>
                  <a:pt x="904357" y="1249031"/>
                  <a:pt x="906444" y="1248753"/>
                  <a:pt x="907906" y="1248488"/>
                </a:cubicBezTo>
                <a:cubicBezTo>
                  <a:pt x="902929" y="1244990"/>
                  <a:pt x="899043" y="1240433"/>
                  <a:pt x="896172" y="1234828"/>
                </a:cubicBezTo>
                <a:cubicBezTo>
                  <a:pt x="893318" y="1229211"/>
                  <a:pt x="891908" y="1223102"/>
                  <a:pt x="891908" y="1216495"/>
                </a:cubicBezTo>
                <a:cubicBezTo>
                  <a:pt x="891908" y="1211285"/>
                  <a:pt x="892828" y="1206352"/>
                  <a:pt x="894662" y="1201756"/>
                </a:cubicBezTo>
                <a:cubicBezTo>
                  <a:pt x="896496" y="1197160"/>
                  <a:pt x="898990" y="1193119"/>
                  <a:pt x="902098" y="1189635"/>
                </a:cubicBezTo>
                <a:cubicBezTo>
                  <a:pt x="905223" y="1186176"/>
                  <a:pt x="908856" y="1183423"/>
                  <a:pt x="913072" y="1181412"/>
                </a:cubicBezTo>
                <a:cubicBezTo>
                  <a:pt x="917265" y="1179382"/>
                  <a:pt x="921746" y="1178361"/>
                  <a:pt x="926517" y="1178361"/>
                </a:cubicBezTo>
                <a:close/>
                <a:moveTo>
                  <a:pt x="792760" y="1151797"/>
                </a:moveTo>
                <a:cubicBezTo>
                  <a:pt x="795056" y="1151797"/>
                  <a:pt x="797229" y="1152310"/>
                  <a:pt x="799256" y="1153330"/>
                </a:cubicBezTo>
                <a:cubicBezTo>
                  <a:pt x="801291" y="1154340"/>
                  <a:pt x="803073" y="1155724"/>
                  <a:pt x="804594" y="1157461"/>
                </a:cubicBezTo>
                <a:cubicBezTo>
                  <a:pt x="806121" y="1159212"/>
                  <a:pt x="807316" y="1161242"/>
                  <a:pt x="808190" y="1163551"/>
                </a:cubicBezTo>
                <a:cubicBezTo>
                  <a:pt x="809056" y="1165861"/>
                  <a:pt x="809498" y="1168339"/>
                  <a:pt x="809498" y="1170957"/>
                </a:cubicBezTo>
                <a:cubicBezTo>
                  <a:pt x="809498" y="1174221"/>
                  <a:pt x="808820" y="1177271"/>
                  <a:pt x="807463" y="1180123"/>
                </a:cubicBezTo>
                <a:cubicBezTo>
                  <a:pt x="806147" y="1182975"/>
                  <a:pt x="804268" y="1185284"/>
                  <a:pt x="801864" y="1187041"/>
                </a:cubicBezTo>
                <a:cubicBezTo>
                  <a:pt x="802576" y="1187171"/>
                  <a:pt x="803573" y="1187314"/>
                  <a:pt x="804881" y="1187499"/>
                </a:cubicBezTo>
                <a:cubicBezTo>
                  <a:pt x="806178" y="1187668"/>
                  <a:pt x="807534" y="1187866"/>
                  <a:pt x="808951" y="1188071"/>
                </a:cubicBezTo>
                <a:cubicBezTo>
                  <a:pt x="810355" y="1188285"/>
                  <a:pt x="811672" y="1188499"/>
                  <a:pt x="812898" y="1188723"/>
                </a:cubicBezTo>
                <a:cubicBezTo>
                  <a:pt x="814116" y="1188951"/>
                  <a:pt x="815004" y="1189155"/>
                  <a:pt x="815552" y="1189324"/>
                </a:cubicBezTo>
                <a:cubicBezTo>
                  <a:pt x="816460" y="1189623"/>
                  <a:pt x="817391" y="1190260"/>
                  <a:pt x="818316" y="1191205"/>
                </a:cubicBezTo>
                <a:cubicBezTo>
                  <a:pt x="819239" y="1192166"/>
                  <a:pt x="820096" y="1193271"/>
                  <a:pt x="820873" y="1194515"/>
                </a:cubicBezTo>
                <a:cubicBezTo>
                  <a:pt x="821657" y="1195768"/>
                  <a:pt x="822287" y="1197058"/>
                  <a:pt x="822761" y="1198412"/>
                </a:cubicBezTo>
                <a:cubicBezTo>
                  <a:pt x="823252" y="1199741"/>
                  <a:pt x="823490" y="1200965"/>
                  <a:pt x="823490" y="1202079"/>
                </a:cubicBezTo>
                <a:lnTo>
                  <a:pt x="823490" y="1219398"/>
                </a:lnTo>
                <a:cubicBezTo>
                  <a:pt x="823226" y="1219531"/>
                  <a:pt x="822942" y="1219726"/>
                  <a:pt x="822613" y="1220025"/>
                </a:cubicBezTo>
                <a:cubicBezTo>
                  <a:pt x="822287" y="1220333"/>
                  <a:pt x="821935" y="1220616"/>
                  <a:pt x="821560" y="1220905"/>
                </a:cubicBezTo>
                <a:cubicBezTo>
                  <a:pt x="821177" y="1221184"/>
                  <a:pt x="820817" y="1221437"/>
                  <a:pt x="820482" y="1221642"/>
                </a:cubicBezTo>
                <a:cubicBezTo>
                  <a:pt x="820138" y="1221860"/>
                  <a:pt x="819852" y="1221951"/>
                  <a:pt x="819622" y="1221951"/>
                </a:cubicBezTo>
                <a:lnTo>
                  <a:pt x="766019" y="1221951"/>
                </a:lnTo>
                <a:cubicBezTo>
                  <a:pt x="765106" y="1221951"/>
                  <a:pt x="764419" y="1221636"/>
                  <a:pt x="763945" y="1220989"/>
                </a:cubicBezTo>
                <a:cubicBezTo>
                  <a:pt x="763471" y="1220353"/>
                  <a:pt x="762889" y="1219820"/>
                  <a:pt x="762188" y="1219398"/>
                </a:cubicBezTo>
                <a:lnTo>
                  <a:pt x="762188" y="1202079"/>
                </a:lnTo>
                <a:cubicBezTo>
                  <a:pt x="762188" y="1200965"/>
                  <a:pt x="762424" y="1199741"/>
                  <a:pt x="762906" y="1198412"/>
                </a:cubicBezTo>
                <a:cubicBezTo>
                  <a:pt x="763397" y="1197058"/>
                  <a:pt x="764019" y="1195785"/>
                  <a:pt x="764785" y="1194560"/>
                </a:cubicBezTo>
                <a:cubicBezTo>
                  <a:pt x="765554" y="1193336"/>
                  <a:pt x="766403" y="1192231"/>
                  <a:pt x="767345" y="1191241"/>
                </a:cubicBezTo>
                <a:cubicBezTo>
                  <a:pt x="768276" y="1190270"/>
                  <a:pt x="769207" y="1189613"/>
                  <a:pt x="770123" y="1189315"/>
                </a:cubicBezTo>
                <a:cubicBezTo>
                  <a:pt x="770589" y="1189146"/>
                  <a:pt x="771446" y="1188941"/>
                  <a:pt x="772697" y="1188717"/>
                </a:cubicBezTo>
                <a:cubicBezTo>
                  <a:pt x="773946" y="1188490"/>
                  <a:pt x="775288" y="1188275"/>
                  <a:pt x="776710" y="1188061"/>
                </a:cubicBezTo>
                <a:cubicBezTo>
                  <a:pt x="778132" y="1187856"/>
                  <a:pt x="779489" y="1187658"/>
                  <a:pt x="780794" y="1187492"/>
                </a:cubicBezTo>
                <a:cubicBezTo>
                  <a:pt x="782094" y="1187304"/>
                  <a:pt x="783099" y="1187164"/>
                  <a:pt x="783803" y="1187031"/>
                </a:cubicBezTo>
                <a:cubicBezTo>
                  <a:pt x="781407" y="1185274"/>
                  <a:pt x="779537" y="1182984"/>
                  <a:pt x="778155" y="1180168"/>
                </a:cubicBezTo>
                <a:cubicBezTo>
                  <a:pt x="776781" y="1177346"/>
                  <a:pt x="776103" y="1174276"/>
                  <a:pt x="776103" y="1170957"/>
                </a:cubicBezTo>
                <a:cubicBezTo>
                  <a:pt x="776103" y="1168339"/>
                  <a:pt x="776546" y="1165861"/>
                  <a:pt x="777428" y="1163551"/>
                </a:cubicBezTo>
                <a:cubicBezTo>
                  <a:pt x="778311" y="1161242"/>
                  <a:pt x="779511" y="1159212"/>
                  <a:pt x="781007" y="1157461"/>
                </a:cubicBezTo>
                <a:cubicBezTo>
                  <a:pt x="782511" y="1155724"/>
                  <a:pt x="784260" y="1154340"/>
                  <a:pt x="786289" y="1153330"/>
                </a:cubicBezTo>
                <a:cubicBezTo>
                  <a:pt x="788307" y="1152310"/>
                  <a:pt x="790464" y="1151797"/>
                  <a:pt x="792760" y="1151797"/>
                </a:cubicBezTo>
                <a:close/>
                <a:moveTo>
                  <a:pt x="1278488" y="1065293"/>
                </a:moveTo>
                <a:lnTo>
                  <a:pt x="1320033" y="1106842"/>
                </a:lnTo>
                <a:lnTo>
                  <a:pt x="1278488" y="1148387"/>
                </a:lnTo>
                <a:lnTo>
                  <a:pt x="1236939" y="1106842"/>
                </a:lnTo>
                <a:lnTo>
                  <a:pt x="1278488" y="1065293"/>
                </a:lnTo>
                <a:close/>
                <a:moveTo>
                  <a:pt x="1152160" y="1059843"/>
                </a:moveTo>
                <a:cubicBezTo>
                  <a:pt x="1161344" y="1059843"/>
                  <a:pt x="1170040" y="1061831"/>
                  <a:pt x="1178145" y="1065782"/>
                </a:cubicBezTo>
                <a:cubicBezTo>
                  <a:pt x="1186285" y="1069695"/>
                  <a:pt x="1193414" y="1075055"/>
                  <a:pt x="1199499" y="1081786"/>
                </a:cubicBezTo>
                <a:cubicBezTo>
                  <a:pt x="1205606" y="1088568"/>
                  <a:pt x="1210386" y="1096431"/>
                  <a:pt x="1213882" y="1105377"/>
                </a:cubicBezTo>
                <a:cubicBezTo>
                  <a:pt x="1217345" y="1114323"/>
                  <a:pt x="1219116" y="1123923"/>
                  <a:pt x="1219116" y="1134064"/>
                </a:cubicBezTo>
                <a:cubicBezTo>
                  <a:pt x="1219116" y="1146709"/>
                  <a:pt x="1216402" y="1158524"/>
                  <a:pt x="1210976" y="1169571"/>
                </a:cubicBezTo>
                <a:cubicBezTo>
                  <a:pt x="1205709" y="1180618"/>
                  <a:pt x="1198193" y="1189564"/>
                  <a:pt x="1188578" y="1196371"/>
                </a:cubicBezTo>
                <a:cubicBezTo>
                  <a:pt x="1191427" y="1196874"/>
                  <a:pt x="1195412" y="1197427"/>
                  <a:pt x="1200645" y="1198145"/>
                </a:cubicBezTo>
                <a:cubicBezTo>
                  <a:pt x="1205833" y="1198799"/>
                  <a:pt x="1211260" y="1199566"/>
                  <a:pt x="1216925" y="1200359"/>
                </a:cubicBezTo>
                <a:cubicBezTo>
                  <a:pt x="1222544" y="1201189"/>
                  <a:pt x="1227811" y="1202020"/>
                  <a:pt x="1232715" y="1202888"/>
                </a:cubicBezTo>
                <a:cubicBezTo>
                  <a:pt x="1237586" y="1203769"/>
                  <a:pt x="1241139" y="1204561"/>
                  <a:pt x="1243330" y="1205216"/>
                </a:cubicBezTo>
                <a:cubicBezTo>
                  <a:pt x="1246963" y="1206373"/>
                  <a:pt x="1250686" y="1208839"/>
                  <a:pt x="1254387" y="1212501"/>
                </a:cubicBezTo>
                <a:cubicBezTo>
                  <a:pt x="1258076" y="1216225"/>
                  <a:pt x="1261505" y="1220503"/>
                  <a:pt x="1264615" y="1225322"/>
                </a:cubicBezTo>
                <a:cubicBezTo>
                  <a:pt x="1267748" y="1230178"/>
                  <a:pt x="1270269" y="1235174"/>
                  <a:pt x="1272164" y="1240420"/>
                </a:cubicBezTo>
                <a:cubicBezTo>
                  <a:pt x="1274128" y="1245566"/>
                  <a:pt x="1275082" y="1250310"/>
                  <a:pt x="1275082" y="1254625"/>
                </a:cubicBezTo>
                <a:lnTo>
                  <a:pt x="1275082" y="1321713"/>
                </a:lnTo>
                <a:cubicBezTo>
                  <a:pt x="1274026" y="1322229"/>
                  <a:pt x="1272891" y="1322984"/>
                  <a:pt x="1271574" y="1324141"/>
                </a:cubicBezTo>
                <a:cubicBezTo>
                  <a:pt x="1270269" y="1325336"/>
                  <a:pt x="1268861" y="1326431"/>
                  <a:pt x="1267362" y="1327551"/>
                </a:cubicBezTo>
                <a:cubicBezTo>
                  <a:pt x="1265830" y="1328633"/>
                  <a:pt x="1264388" y="1329614"/>
                  <a:pt x="1263049" y="1330407"/>
                </a:cubicBezTo>
                <a:cubicBezTo>
                  <a:pt x="1261675" y="1331250"/>
                  <a:pt x="1260528" y="1331615"/>
                  <a:pt x="1259609" y="1331615"/>
                </a:cubicBezTo>
                <a:lnTo>
                  <a:pt x="1045199" y="1331615"/>
                </a:lnTo>
                <a:cubicBezTo>
                  <a:pt x="1041544" y="1331615"/>
                  <a:pt x="1038797" y="1330382"/>
                  <a:pt x="1036901" y="1327878"/>
                </a:cubicBezTo>
                <a:cubicBezTo>
                  <a:pt x="1035005" y="1325412"/>
                  <a:pt x="1032678" y="1323348"/>
                  <a:pt x="1029874" y="1321713"/>
                </a:cubicBezTo>
                <a:lnTo>
                  <a:pt x="1029874" y="1254625"/>
                </a:lnTo>
                <a:cubicBezTo>
                  <a:pt x="1029874" y="1250310"/>
                  <a:pt x="1030816" y="1245566"/>
                  <a:pt x="1032746" y="1240420"/>
                </a:cubicBezTo>
                <a:cubicBezTo>
                  <a:pt x="1034710" y="1235174"/>
                  <a:pt x="1037196" y="1230241"/>
                  <a:pt x="1040261" y="1225498"/>
                </a:cubicBezTo>
                <a:cubicBezTo>
                  <a:pt x="1043338" y="1220755"/>
                  <a:pt x="1046732" y="1216477"/>
                  <a:pt x="1050501" y="1212639"/>
                </a:cubicBezTo>
                <a:cubicBezTo>
                  <a:pt x="1054225" y="1208877"/>
                  <a:pt x="1057948" y="1206336"/>
                  <a:pt x="1061615" y="1205178"/>
                </a:cubicBezTo>
                <a:cubicBezTo>
                  <a:pt x="1063477" y="1204524"/>
                  <a:pt x="1066905" y="1203731"/>
                  <a:pt x="1071911" y="1202863"/>
                </a:cubicBezTo>
                <a:cubicBezTo>
                  <a:pt x="1076906" y="1201982"/>
                  <a:pt x="1082276" y="1201152"/>
                  <a:pt x="1087963" y="1200321"/>
                </a:cubicBezTo>
                <a:cubicBezTo>
                  <a:pt x="1093651" y="1199529"/>
                  <a:pt x="1099077" y="1198761"/>
                  <a:pt x="1104299" y="1198119"/>
                </a:cubicBezTo>
                <a:cubicBezTo>
                  <a:pt x="1109498" y="1197390"/>
                  <a:pt x="1113517" y="1196849"/>
                  <a:pt x="1116333" y="1196333"/>
                </a:cubicBezTo>
                <a:cubicBezTo>
                  <a:pt x="1106751" y="1189526"/>
                  <a:pt x="1099270" y="1180656"/>
                  <a:pt x="1093742" y="1169747"/>
                </a:cubicBezTo>
                <a:cubicBezTo>
                  <a:pt x="1088247" y="1158813"/>
                  <a:pt x="1085534" y="1146923"/>
                  <a:pt x="1085534" y="1134064"/>
                </a:cubicBezTo>
                <a:cubicBezTo>
                  <a:pt x="1085534" y="1123923"/>
                  <a:pt x="1087305" y="1114323"/>
                  <a:pt x="1090835" y="1105377"/>
                </a:cubicBezTo>
                <a:cubicBezTo>
                  <a:pt x="1094366" y="1096431"/>
                  <a:pt x="1099168" y="1088568"/>
                  <a:pt x="1105151" y="1081786"/>
                </a:cubicBezTo>
                <a:cubicBezTo>
                  <a:pt x="1111167" y="1075055"/>
                  <a:pt x="1118160" y="1069695"/>
                  <a:pt x="1126277" y="1065782"/>
                </a:cubicBezTo>
                <a:cubicBezTo>
                  <a:pt x="1134349" y="1061831"/>
                  <a:pt x="1142976" y="1059843"/>
                  <a:pt x="1152160" y="1059843"/>
                </a:cubicBezTo>
                <a:close/>
                <a:moveTo>
                  <a:pt x="1399950" y="1050989"/>
                </a:moveTo>
                <a:cubicBezTo>
                  <a:pt x="1403394" y="1050989"/>
                  <a:pt x="1406655" y="1051726"/>
                  <a:pt x="1409695" y="1053192"/>
                </a:cubicBezTo>
                <a:cubicBezTo>
                  <a:pt x="1412747" y="1054643"/>
                  <a:pt x="1415421" y="1056631"/>
                  <a:pt x="1417702" y="1059128"/>
                </a:cubicBezTo>
                <a:cubicBezTo>
                  <a:pt x="1419993" y="1061644"/>
                  <a:pt x="1421785" y="1064561"/>
                  <a:pt x="1423096" y="1067879"/>
                </a:cubicBezTo>
                <a:cubicBezTo>
                  <a:pt x="1424394" y="1071197"/>
                  <a:pt x="1425059" y="1074758"/>
                  <a:pt x="1425059" y="1078520"/>
                </a:cubicBezTo>
                <a:cubicBezTo>
                  <a:pt x="1425059" y="1083210"/>
                  <a:pt x="1424041" y="1087592"/>
                  <a:pt x="1422006" y="1091690"/>
                </a:cubicBezTo>
                <a:cubicBezTo>
                  <a:pt x="1420031" y="1095788"/>
                  <a:pt x="1417213" y="1099106"/>
                  <a:pt x="1413607" y="1101631"/>
                </a:cubicBezTo>
                <a:cubicBezTo>
                  <a:pt x="1414676" y="1101818"/>
                  <a:pt x="1416170" y="1102023"/>
                  <a:pt x="1418132" y="1102289"/>
                </a:cubicBezTo>
                <a:cubicBezTo>
                  <a:pt x="1420078" y="1102532"/>
                  <a:pt x="1422113" y="1102816"/>
                  <a:pt x="1424237" y="1103110"/>
                </a:cubicBezTo>
                <a:cubicBezTo>
                  <a:pt x="1426344" y="1103418"/>
                  <a:pt x="1428320" y="1103726"/>
                  <a:pt x="1430159" y="1104048"/>
                </a:cubicBezTo>
                <a:cubicBezTo>
                  <a:pt x="1431985" y="1104375"/>
                  <a:pt x="1433317" y="1104669"/>
                  <a:pt x="1434139" y="1104912"/>
                </a:cubicBezTo>
                <a:cubicBezTo>
                  <a:pt x="1435501" y="1105341"/>
                  <a:pt x="1436898" y="1106256"/>
                  <a:pt x="1438285" y="1107614"/>
                </a:cubicBezTo>
                <a:cubicBezTo>
                  <a:pt x="1439669" y="1108995"/>
                  <a:pt x="1440955" y="1110582"/>
                  <a:pt x="1442121" y="1112370"/>
                </a:cubicBezTo>
                <a:cubicBezTo>
                  <a:pt x="1443296" y="1114171"/>
                  <a:pt x="1444241" y="1116024"/>
                  <a:pt x="1444952" y="1117970"/>
                </a:cubicBezTo>
                <a:cubicBezTo>
                  <a:pt x="1445688" y="1119879"/>
                  <a:pt x="1446046" y="1121638"/>
                  <a:pt x="1446046" y="1123239"/>
                </a:cubicBezTo>
                <a:lnTo>
                  <a:pt x="1446046" y="1148124"/>
                </a:lnTo>
                <a:cubicBezTo>
                  <a:pt x="1445650" y="1148315"/>
                  <a:pt x="1445224" y="1148595"/>
                  <a:pt x="1444731" y="1149025"/>
                </a:cubicBezTo>
                <a:cubicBezTo>
                  <a:pt x="1444241" y="1149468"/>
                  <a:pt x="1443713" y="1149874"/>
                  <a:pt x="1443151" y="1150289"/>
                </a:cubicBezTo>
                <a:cubicBezTo>
                  <a:pt x="1442576" y="1150691"/>
                  <a:pt x="1442036" y="1151055"/>
                  <a:pt x="1441533" y="1151349"/>
                </a:cubicBezTo>
                <a:cubicBezTo>
                  <a:pt x="1441018" y="1151662"/>
                  <a:pt x="1440588" y="1151797"/>
                  <a:pt x="1440244" y="1151797"/>
                </a:cubicBezTo>
                <a:lnTo>
                  <a:pt x="1359840" y="1151797"/>
                </a:lnTo>
                <a:cubicBezTo>
                  <a:pt x="1358469" y="1151797"/>
                  <a:pt x="1357439" y="1151340"/>
                  <a:pt x="1356728" y="1150411"/>
                </a:cubicBezTo>
                <a:cubicBezTo>
                  <a:pt x="1356017" y="1149496"/>
                  <a:pt x="1355144" y="1148731"/>
                  <a:pt x="1354093" y="1148124"/>
                </a:cubicBezTo>
                <a:lnTo>
                  <a:pt x="1354093" y="1123239"/>
                </a:lnTo>
                <a:cubicBezTo>
                  <a:pt x="1354093" y="1121638"/>
                  <a:pt x="1354446" y="1119879"/>
                  <a:pt x="1355170" y="1117970"/>
                </a:cubicBezTo>
                <a:cubicBezTo>
                  <a:pt x="1355907" y="1116024"/>
                  <a:pt x="1356839" y="1114195"/>
                  <a:pt x="1357988" y="1112435"/>
                </a:cubicBezTo>
                <a:cubicBezTo>
                  <a:pt x="1359142" y="1110676"/>
                  <a:pt x="1360415" y="1109089"/>
                  <a:pt x="1361828" y="1107665"/>
                </a:cubicBezTo>
                <a:cubicBezTo>
                  <a:pt x="1363224" y="1106270"/>
                  <a:pt x="1364621" y="1105327"/>
                  <a:pt x="1365996" y="1104898"/>
                </a:cubicBezTo>
                <a:cubicBezTo>
                  <a:pt x="1366694" y="1104655"/>
                  <a:pt x="1367980" y="1104361"/>
                  <a:pt x="1369857" y="1104039"/>
                </a:cubicBezTo>
                <a:cubicBezTo>
                  <a:pt x="1371730" y="1103712"/>
                  <a:pt x="1373744" y="1103404"/>
                  <a:pt x="1375876" y="1103096"/>
                </a:cubicBezTo>
                <a:cubicBezTo>
                  <a:pt x="1378009" y="1102802"/>
                  <a:pt x="1380044" y="1102518"/>
                  <a:pt x="1382002" y="1102280"/>
                </a:cubicBezTo>
                <a:cubicBezTo>
                  <a:pt x="1383952" y="1102009"/>
                  <a:pt x="1385459" y="1101808"/>
                  <a:pt x="1386515" y="1101617"/>
                </a:cubicBezTo>
                <a:cubicBezTo>
                  <a:pt x="1382922" y="1099092"/>
                  <a:pt x="1380117" y="1095802"/>
                  <a:pt x="1378043" y="1091755"/>
                </a:cubicBezTo>
                <a:cubicBezTo>
                  <a:pt x="1375983" y="1087700"/>
                  <a:pt x="1374965" y="1083289"/>
                  <a:pt x="1374965" y="1078520"/>
                </a:cubicBezTo>
                <a:cubicBezTo>
                  <a:pt x="1374965" y="1074758"/>
                  <a:pt x="1375630" y="1071197"/>
                  <a:pt x="1376954" y="1067879"/>
                </a:cubicBezTo>
                <a:cubicBezTo>
                  <a:pt x="1378277" y="1064561"/>
                  <a:pt x="1380078" y="1061644"/>
                  <a:pt x="1382322" y="1059128"/>
                </a:cubicBezTo>
                <a:cubicBezTo>
                  <a:pt x="1384578" y="1056631"/>
                  <a:pt x="1387200" y="1054643"/>
                  <a:pt x="1390244" y="1053192"/>
                </a:cubicBezTo>
                <a:cubicBezTo>
                  <a:pt x="1393271" y="1051726"/>
                  <a:pt x="1396506" y="1050989"/>
                  <a:pt x="1399950" y="1050989"/>
                </a:cubicBezTo>
                <a:close/>
                <a:moveTo>
                  <a:pt x="1037366" y="1030555"/>
                </a:moveTo>
                <a:lnTo>
                  <a:pt x="1078911" y="1072104"/>
                </a:lnTo>
                <a:lnTo>
                  <a:pt x="1037366" y="1113649"/>
                </a:lnTo>
                <a:lnTo>
                  <a:pt x="995817" y="1072104"/>
                </a:lnTo>
                <a:lnTo>
                  <a:pt x="1037366" y="1030555"/>
                </a:lnTo>
                <a:close/>
                <a:moveTo>
                  <a:pt x="926562" y="1020338"/>
                </a:moveTo>
                <a:cubicBezTo>
                  <a:pt x="930006" y="1020338"/>
                  <a:pt x="933267" y="1021075"/>
                  <a:pt x="936307" y="1022541"/>
                </a:cubicBezTo>
                <a:cubicBezTo>
                  <a:pt x="939359" y="1023992"/>
                  <a:pt x="942033" y="1025980"/>
                  <a:pt x="944314" y="1028477"/>
                </a:cubicBezTo>
                <a:cubicBezTo>
                  <a:pt x="946605" y="1030993"/>
                  <a:pt x="948397" y="1033910"/>
                  <a:pt x="949708" y="1037228"/>
                </a:cubicBezTo>
                <a:cubicBezTo>
                  <a:pt x="951006" y="1040546"/>
                  <a:pt x="951671" y="1044107"/>
                  <a:pt x="951671" y="1047869"/>
                </a:cubicBezTo>
                <a:cubicBezTo>
                  <a:pt x="951671" y="1052559"/>
                  <a:pt x="950653" y="1056941"/>
                  <a:pt x="948618" y="1061039"/>
                </a:cubicBezTo>
                <a:cubicBezTo>
                  <a:pt x="946643" y="1065137"/>
                  <a:pt x="943825" y="1068455"/>
                  <a:pt x="940219" y="1070980"/>
                </a:cubicBezTo>
                <a:cubicBezTo>
                  <a:pt x="941288" y="1071167"/>
                  <a:pt x="942782" y="1071372"/>
                  <a:pt x="944744" y="1071638"/>
                </a:cubicBezTo>
                <a:cubicBezTo>
                  <a:pt x="946690" y="1071881"/>
                  <a:pt x="948725" y="1072165"/>
                  <a:pt x="950849" y="1072459"/>
                </a:cubicBezTo>
                <a:cubicBezTo>
                  <a:pt x="952956" y="1072767"/>
                  <a:pt x="954932" y="1073075"/>
                  <a:pt x="956771" y="1073397"/>
                </a:cubicBezTo>
                <a:cubicBezTo>
                  <a:pt x="958597" y="1073724"/>
                  <a:pt x="959929" y="1074018"/>
                  <a:pt x="960751" y="1074261"/>
                </a:cubicBezTo>
                <a:cubicBezTo>
                  <a:pt x="962113" y="1074690"/>
                  <a:pt x="963510" y="1075605"/>
                  <a:pt x="964897" y="1076963"/>
                </a:cubicBezTo>
                <a:cubicBezTo>
                  <a:pt x="966281" y="1078344"/>
                  <a:pt x="967567" y="1079931"/>
                  <a:pt x="968733" y="1081719"/>
                </a:cubicBezTo>
                <a:cubicBezTo>
                  <a:pt x="969908" y="1083520"/>
                  <a:pt x="970853" y="1085373"/>
                  <a:pt x="971564" y="1087319"/>
                </a:cubicBezTo>
                <a:cubicBezTo>
                  <a:pt x="972300" y="1089228"/>
                  <a:pt x="972658" y="1090987"/>
                  <a:pt x="972658" y="1092588"/>
                </a:cubicBezTo>
                <a:lnTo>
                  <a:pt x="972658" y="1117473"/>
                </a:lnTo>
                <a:cubicBezTo>
                  <a:pt x="972262" y="1117664"/>
                  <a:pt x="971836" y="1117944"/>
                  <a:pt x="971343" y="1118374"/>
                </a:cubicBezTo>
                <a:cubicBezTo>
                  <a:pt x="970853" y="1118817"/>
                  <a:pt x="970325" y="1119223"/>
                  <a:pt x="969763" y="1119638"/>
                </a:cubicBezTo>
                <a:cubicBezTo>
                  <a:pt x="969188" y="1120040"/>
                  <a:pt x="968648" y="1120404"/>
                  <a:pt x="968145" y="1120698"/>
                </a:cubicBezTo>
                <a:cubicBezTo>
                  <a:pt x="967630" y="1121011"/>
                  <a:pt x="967200" y="1121146"/>
                  <a:pt x="966856" y="1121146"/>
                </a:cubicBezTo>
                <a:lnTo>
                  <a:pt x="886452" y="1121146"/>
                </a:lnTo>
                <a:cubicBezTo>
                  <a:pt x="885081" y="1121146"/>
                  <a:pt x="884051" y="1120689"/>
                  <a:pt x="883340" y="1119760"/>
                </a:cubicBezTo>
                <a:cubicBezTo>
                  <a:pt x="882629" y="1118845"/>
                  <a:pt x="881756" y="1118080"/>
                  <a:pt x="880705" y="1117473"/>
                </a:cubicBezTo>
                <a:lnTo>
                  <a:pt x="880705" y="1092588"/>
                </a:lnTo>
                <a:cubicBezTo>
                  <a:pt x="880705" y="1090987"/>
                  <a:pt x="881058" y="1089228"/>
                  <a:pt x="881782" y="1087319"/>
                </a:cubicBezTo>
                <a:cubicBezTo>
                  <a:pt x="882519" y="1085373"/>
                  <a:pt x="883451" y="1083544"/>
                  <a:pt x="884600" y="1081784"/>
                </a:cubicBezTo>
                <a:cubicBezTo>
                  <a:pt x="885754" y="1080025"/>
                  <a:pt x="887027" y="1078438"/>
                  <a:pt x="888440" y="1077014"/>
                </a:cubicBezTo>
                <a:cubicBezTo>
                  <a:pt x="889836" y="1075619"/>
                  <a:pt x="891233" y="1074676"/>
                  <a:pt x="892608" y="1074247"/>
                </a:cubicBezTo>
                <a:cubicBezTo>
                  <a:pt x="893306" y="1074004"/>
                  <a:pt x="894592" y="1073710"/>
                  <a:pt x="896469" y="1073388"/>
                </a:cubicBezTo>
                <a:cubicBezTo>
                  <a:pt x="898342" y="1073061"/>
                  <a:pt x="900356" y="1072753"/>
                  <a:pt x="902488" y="1072445"/>
                </a:cubicBezTo>
                <a:cubicBezTo>
                  <a:pt x="904621" y="1072151"/>
                  <a:pt x="906656" y="1071867"/>
                  <a:pt x="908614" y="1071629"/>
                </a:cubicBezTo>
                <a:cubicBezTo>
                  <a:pt x="910564" y="1071358"/>
                  <a:pt x="912071" y="1071157"/>
                  <a:pt x="913127" y="1070966"/>
                </a:cubicBezTo>
                <a:cubicBezTo>
                  <a:pt x="909534" y="1068441"/>
                  <a:pt x="906729" y="1065151"/>
                  <a:pt x="904655" y="1061104"/>
                </a:cubicBezTo>
                <a:cubicBezTo>
                  <a:pt x="902595" y="1057049"/>
                  <a:pt x="901577" y="1052638"/>
                  <a:pt x="901577" y="1047869"/>
                </a:cubicBezTo>
                <a:cubicBezTo>
                  <a:pt x="901577" y="1044107"/>
                  <a:pt x="902242" y="1040546"/>
                  <a:pt x="903566" y="1037228"/>
                </a:cubicBezTo>
                <a:cubicBezTo>
                  <a:pt x="904889" y="1033910"/>
                  <a:pt x="906690" y="1030993"/>
                  <a:pt x="908934" y="1028477"/>
                </a:cubicBezTo>
                <a:cubicBezTo>
                  <a:pt x="911190" y="1025980"/>
                  <a:pt x="913812" y="1023992"/>
                  <a:pt x="916856" y="1022541"/>
                </a:cubicBezTo>
                <a:cubicBezTo>
                  <a:pt x="919883" y="1021075"/>
                  <a:pt x="923118" y="1020338"/>
                  <a:pt x="926562" y="1020338"/>
                </a:cubicBezTo>
                <a:close/>
                <a:moveTo>
                  <a:pt x="1212757" y="960398"/>
                </a:moveTo>
                <a:lnTo>
                  <a:pt x="1254643" y="1001947"/>
                </a:lnTo>
                <a:lnTo>
                  <a:pt x="1212757" y="1043492"/>
                </a:lnTo>
                <a:lnTo>
                  <a:pt x="1170868" y="1001947"/>
                </a:lnTo>
                <a:lnTo>
                  <a:pt x="1212757" y="960398"/>
                </a:lnTo>
                <a:close/>
                <a:moveTo>
                  <a:pt x="1072445" y="925660"/>
                </a:moveTo>
                <a:lnTo>
                  <a:pt x="1114330" y="967209"/>
                </a:lnTo>
                <a:lnTo>
                  <a:pt x="1072445" y="1008754"/>
                </a:lnTo>
                <a:lnTo>
                  <a:pt x="1030555" y="967209"/>
                </a:lnTo>
                <a:lnTo>
                  <a:pt x="1072445" y="925660"/>
                </a:lnTo>
                <a:close/>
                <a:moveTo>
                  <a:pt x="985521" y="897734"/>
                </a:moveTo>
                <a:cubicBezTo>
                  <a:pt x="987817" y="897734"/>
                  <a:pt x="989990" y="898247"/>
                  <a:pt x="992017" y="899267"/>
                </a:cubicBezTo>
                <a:cubicBezTo>
                  <a:pt x="994052" y="900277"/>
                  <a:pt x="995834" y="901661"/>
                  <a:pt x="997355" y="903398"/>
                </a:cubicBezTo>
                <a:cubicBezTo>
                  <a:pt x="998882" y="905149"/>
                  <a:pt x="1000077" y="907179"/>
                  <a:pt x="1000951" y="909488"/>
                </a:cubicBezTo>
                <a:cubicBezTo>
                  <a:pt x="1001817" y="911798"/>
                  <a:pt x="1002259" y="914276"/>
                  <a:pt x="1002259" y="916894"/>
                </a:cubicBezTo>
                <a:cubicBezTo>
                  <a:pt x="1002259" y="920158"/>
                  <a:pt x="1001581" y="923208"/>
                  <a:pt x="1000225" y="926060"/>
                </a:cubicBezTo>
                <a:cubicBezTo>
                  <a:pt x="998908" y="928912"/>
                  <a:pt x="997029" y="931221"/>
                  <a:pt x="994625" y="932978"/>
                </a:cubicBezTo>
                <a:cubicBezTo>
                  <a:pt x="995337" y="933108"/>
                  <a:pt x="996334" y="933251"/>
                  <a:pt x="997642" y="933436"/>
                </a:cubicBezTo>
                <a:cubicBezTo>
                  <a:pt x="998939" y="933605"/>
                  <a:pt x="1000295" y="933803"/>
                  <a:pt x="1001712" y="934008"/>
                </a:cubicBezTo>
                <a:cubicBezTo>
                  <a:pt x="1003116" y="934222"/>
                  <a:pt x="1004433" y="934436"/>
                  <a:pt x="1005659" y="934660"/>
                </a:cubicBezTo>
                <a:cubicBezTo>
                  <a:pt x="1006877" y="934888"/>
                  <a:pt x="1007765" y="935092"/>
                  <a:pt x="1008313" y="935261"/>
                </a:cubicBezTo>
                <a:cubicBezTo>
                  <a:pt x="1009221" y="935560"/>
                  <a:pt x="1010152" y="936197"/>
                  <a:pt x="1011077" y="937142"/>
                </a:cubicBezTo>
                <a:cubicBezTo>
                  <a:pt x="1012000" y="938103"/>
                  <a:pt x="1012857" y="939208"/>
                  <a:pt x="1013634" y="940452"/>
                </a:cubicBezTo>
                <a:cubicBezTo>
                  <a:pt x="1014418" y="941705"/>
                  <a:pt x="1015048" y="942995"/>
                  <a:pt x="1015522" y="944349"/>
                </a:cubicBezTo>
                <a:cubicBezTo>
                  <a:pt x="1016013" y="945678"/>
                  <a:pt x="1016251" y="946902"/>
                  <a:pt x="1016251" y="948016"/>
                </a:cubicBezTo>
                <a:lnTo>
                  <a:pt x="1016251" y="965335"/>
                </a:lnTo>
                <a:cubicBezTo>
                  <a:pt x="1015987" y="965468"/>
                  <a:pt x="1015703" y="965663"/>
                  <a:pt x="1015374" y="965962"/>
                </a:cubicBezTo>
                <a:cubicBezTo>
                  <a:pt x="1015048" y="966270"/>
                  <a:pt x="1014696" y="966553"/>
                  <a:pt x="1014321" y="966842"/>
                </a:cubicBezTo>
                <a:cubicBezTo>
                  <a:pt x="1013938" y="967121"/>
                  <a:pt x="1013578" y="967374"/>
                  <a:pt x="1013243" y="967579"/>
                </a:cubicBezTo>
                <a:cubicBezTo>
                  <a:pt x="1012899" y="967797"/>
                  <a:pt x="1012613" y="967888"/>
                  <a:pt x="1012383" y="967888"/>
                </a:cubicBezTo>
                <a:lnTo>
                  <a:pt x="958780" y="967888"/>
                </a:lnTo>
                <a:cubicBezTo>
                  <a:pt x="957867" y="967888"/>
                  <a:pt x="957180" y="967573"/>
                  <a:pt x="956706" y="966926"/>
                </a:cubicBezTo>
                <a:cubicBezTo>
                  <a:pt x="956232" y="966290"/>
                  <a:pt x="955650" y="965757"/>
                  <a:pt x="954949" y="965335"/>
                </a:cubicBezTo>
                <a:lnTo>
                  <a:pt x="954949" y="948016"/>
                </a:lnTo>
                <a:cubicBezTo>
                  <a:pt x="954949" y="946902"/>
                  <a:pt x="955185" y="945678"/>
                  <a:pt x="955667" y="944349"/>
                </a:cubicBezTo>
                <a:cubicBezTo>
                  <a:pt x="956158" y="942995"/>
                  <a:pt x="956780" y="941722"/>
                  <a:pt x="957546" y="940497"/>
                </a:cubicBezTo>
                <a:cubicBezTo>
                  <a:pt x="958315" y="939273"/>
                  <a:pt x="959164" y="938168"/>
                  <a:pt x="960106" y="937178"/>
                </a:cubicBezTo>
                <a:cubicBezTo>
                  <a:pt x="961037" y="936207"/>
                  <a:pt x="961968" y="935550"/>
                  <a:pt x="962884" y="935252"/>
                </a:cubicBezTo>
                <a:cubicBezTo>
                  <a:pt x="963350" y="935083"/>
                  <a:pt x="964207" y="934878"/>
                  <a:pt x="965458" y="934654"/>
                </a:cubicBezTo>
                <a:cubicBezTo>
                  <a:pt x="966707" y="934427"/>
                  <a:pt x="968049" y="934212"/>
                  <a:pt x="969471" y="933998"/>
                </a:cubicBezTo>
                <a:cubicBezTo>
                  <a:pt x="970893" y="933793"/>
                  <a:pt x="972250" y="933595"/>
                  <a:pt x="973555" y="933429"/>
                </a:cubicBezTo>
                <a:cubicBezTo>
                  <a:pt x="974855" y="933241"/>
                  <a:pt x="975860" y="933101"/>
                  <a:pt x="976564" y="932968"/>
                </a:cubicBezTo>
                <a:cubicBezTo>
                  <a:pt x="974168" y="931211"/>
                  <a:pt x="972298" y="928921"/>
                  <a:pt x="970916" y="926105"/>
                </a:cubicBezTo>
                <a:cubicBezTo>
                  <a:pt x="969542" y="923283"/>
                  <a:pt x="968864" y="920213"/>
                  <a:pt x="968864" y="916894"/>
                </a:cubicBezTo>
                <a:cubicBezTo>
                  <a:pt x="968864" y="914276"/>
                  <a:pt x="969307" y="911798"/>
                  <a:pt x="970189" y="909488"/>
                </a:cubicBezTo>
                <a:cubicBezTo>
                  <a:pt x="971072" y="907179"/>
                  <a:pt x="972272" y="905149"/>
                  <a:pt x="973768" y="903398"/>
                </a:cubicBezTo>
                <a:cubicBezTo>
                  <a:pt x="975272" y="901661"/>
                  <a:pt x="977021" y="900277"/>
                  <a:pt x="979050" y="899267"/>
                </a:cubicBezTo>
                <a:cubicBezTo>
                  <a:pt x="981068" y="898247"/>
                  <a:pt x="983225" y="897734"/>
                  <a:pt x="985521" y="897734"/>
                </a:cubicBezTo>
                <a:close/>
                <a:moveTo>
                  <a:pt x="1333835" y="880024"/>
                </a:moveTo>
                <a:cubicBezTo>
                  <a:pt x="1338605" y="880024"/>
                  <a:pt x="1343122" y="881050"/>
                  <a:pt x="1347333" y="883090"/>
                </a:cubicBezTo>
                <a:cubicBezTo>
                  <a:pt x="1351561" y="885110"/>
                  <a:pt x="1355264" y="887878"/>
                  <a:pt x="1358425" y="891353"/>
                </a:cubicBezTo>
                <a:cubicBezTo>
                  <a:pt x="1361597" y="894854"/>
                  <a:pt x="1364080" y="898914"/>
                  <a:pt x="1365896" y="903533"/>
                </a:cubicBezTo>
                <a:cubicBezTo>
                  <a:pt x="1367695" y="908152"/>
                  <a:pt x="1368615" y="913108"/>
                  <a:pt x="1368615" y="918344"/>
                </a:cubicBezTo>
                <a:cubicBezTo>
                  <a:pt x="1368615" y="924872"/>
                  <a:pt x="1367205" y="930972"/>
                  <a:pt x="1364386" y="936676"/>
                </a:cubicBezTo>
                <a:cubicBezTo>
                  <a:pt x="1361650" y="942379"/>
                  <a:pt x="1357747" y="946998"/>
                  <a:pt x="1352752" y="950512"/>
                </a:cubicBezTo>
                <a:cubicBezTo>
                  <a:pt x="1354232" y="950772"/>
                  <a:pt x="1356302" y="951058"/>
                  <a:pt x="1359020" y="951428"/>
                </a:cubicBezTo>
                <a:cubicBezTo>
                  <a:pt x="1361715" y="951766"/>
                  <a:pt x="1364534" y="952162"/>
                  <a:pt x="1367476" y="952571"/>
                </a:cubicBezTo>
                <a:cubicBezTo>
                  <a:pt x="1370395" y="953000"/>
                  <a:pt x="1373132" y="953429"/>
                  <a:pt x="1375679" y="953877"/>
                </a:cubicBezTo>
                <a:cubicBezTo>
                  <a:pt x="1378209" y="954332"/>
                  <a:pt x="1380054" y="954741"/>
                  <a:pt x="1381193" y="955079"/>
                </a:cubicBezTo>
                <a:cubicBezTo>
                  <a:pt x="1383079" y="955677"/>
                  <a:pt x="1385014" y="956950"/>
                  <a:pt x="1386936" y="958840"/>
                </a:cubicBezTo>
                <a:cubicBezTo>
                  <a:pt x="1388853" y="960763"/>
                  <a:pt x="1390633" y="962972"/>
                  <a:pt x="1392249" y="965460"/>
                </a:cubicBezTo>
                <a:cubicBezTo>
                  <a:pt x="1393877" y="967967"/>
                  <a:pt x="1395186" y="970546"/>
                  <a:pt x="1396171" y="973255"/>
                </a:cubicBezTo>
                <a:cubicBezTo>
                  <a:pt x="1397191" y="975912"/>
                  <a:pt x="1397680" y="978361"/>
                  <a:pt x="1397680" y="980589"/>
                </a:cubicBezTo>
                <a:lnTo>
                  <a:pt x="1397680" y="1015226"/>
                </a:lnTo>
                <a:cubicBezTo>
                  <a:pt x="1397138" y="1015492"/>
                  <a:pt x="1396548" y="1015882"/>
                  <a:pt x="1395864" y="1016479"/>
                </a:cubicBezTo>
                <a:cubicBezTo>
                  <a:pt x="1395186" y="1017096"/>
                  <a:pt x="1394455" y="1017662"/>
                  <a:pt x="1393676" y="1018240"/>
                </a:cubicBezTo>
                <a:cubicBezTo>
                  <a:pt x="1392880" y="1018798"/>
                  <a:pt x="1392131" y="1019305"/>
                  <a:pt x="1391435" y="1019714"/>
                </a:cubicBezTo>
                <a:cubicBezTo>
                  <a:pt x="1390722" y="1020149"/>
                  <a:pt x="1390126" y="1020331"/>
                  <a:pt x="1389649" y="1020331"/>
                </a:cubicBezTo>
                <a:lnTo>
                  <a:pt x="1278275" y="1020331"/>
                </a:lnTo>
                <a:cubicBezTo>
                  <a:pt x="1276376" y="1020331"/>
                  <a:pt x="1274949" y="1019701"/>
                  <a:pt x="1273964" y="1018409"/>
                </a:cubicBezTo>
                <a:cubicBezTo>
                  <a:pt x="1272979" y="1017135"/>
                  <a:pt x="1271771" y="1016070"/>
                  <a:pt x="1270314" y="1015226"/>
                </a:cubicBezTo>
                <a:lnTo>
                  <a:pt x="1270314" y="980589"/>
                </a:lnTo>
                <a:cubicBezTo>
                  <a:pt x="1270314" y="978361"/>
                  <a:pt x="1270803" y="975912"/>
                  <a:pt x="1271806" y="973255"/>
                </a:cubicBezTo>
                <a:cubicBezTo>
                  <a:pt x="1272826" y="970546"/>
                  <a:pt x="1274117" y="967999"/>
                  <a:pt x="1275710" y="965550"/>
                </a:cubicBezTo>
                <a:cubicBezTo>
                  <a:pt x="1277308" y="963101"/>
                  <a:pt x="1279071" y="960893"/>
                  <a:pt x="1281029" y="958912"/>
                </a:cubicBezTo>
                <a:cubicBezTo>
                  <a:pt x="1282963" y="956969"/>
                  <a:pt x="1284897" y="955657"/>
                  <a:pt x="1286802" y="955059"/>
                </a:cubicBezTo>
                <a:cubicBezTo>
                  <a:pt x="1287769" y="954722"/>
                  <a:pt x="1289550" y="954312"/>
                  <a:pt x="1292150" y="953864"/>
                </a:cubicBezTo>
                <a:cubicBezTo>
                  <a:pt x="1294745" y="953409"/>
                  <a:pt x="1297534" y="952981"/>
                  <a:pt x="1300488" y="952552"/>
                </a:cubicBezTo>
                <a:cubicBezTo>
                  <a:pt x="1303443" y="952143"/>
                  <a:pt x="1306261" y="951746"/>
                  <a:pt x="1308974" y="951415"/>
                </a:cubicBezTo>
                <a:cubicBezTo>
                  <a:pt x="1311675" y="951038"/>
                  <a:pt x="1313762" y="950759"/>
                  <a:pt x="1315224" y="950493"/>
                </a:cubicBezTo>
                <a:cubicBezTo>
                  <a:pt x="1310247" y="946978"/>
                  <a:pt x="1306361" y="942399"/>
                  <a:pt x="1303490" y="936767"/>
                </a:cubicBezTo>
                <a:cubicBezTo>
                  <a:pt x="1300636" y="931122"/>
                  <a:pt x="1299226" y="924983"/>
                  <a:pt x="1299226" y="918344"/>
                </a:cubicBezTo>
                <a:cubicBezTo>
                  <a:pt x="1299226" y="913108"/>
                  <a:pt x="1300146" y="908152"/>
                  <a:pt x="1301980" y="903533"/>
                </a:cubicBezTo>
                <a:cubicBezTo>
                  <a:pt x="1303814" y="898914"/>
                  <a:pt x="1306308" y="894854"/>
                  <a:pt x="1309416" y="891353"/>
                </a:cubicBezTo>
                <a:cubicBezTo>
                  <a:pt x="1312541" y="887878"/>
                  <a:pt x="1316174" y="885110"/>
                  <a:pt x="1320390" y="883090"/>
                </a:cubicBezTo>
                <a:cubicBezTo>
                  <a:pt x="1324583" y="881050"/>
                  <a:pt x="1329064" y="880024"/>
                  <a:pt x="1333835" y="880024"/>
                </a:cubicBezTo>
                <a:close/>
                <a:moveTo>
                  <a:pt x="1495990" y="858228"/>
                </a:moveTo>
                <a:cubicBezTo>
                  <a:pt x="1499434" y="858228"/>
                  <a:pt x="1502695" y="858965"/>
                  <a:pt x="1505735" y="860431"/>
                </a:cubicBezTo>
                <a:cubicBezTo>
                  <a:pt x="1508787" y="861882"/>
                  <a:pt x="1511461" y="863870"/>
                  <a:pt x="1513742" y="866367"/>
                </a:cubicBezTo>
                <a:cubicBezTo>
                  <a:pt x="1516033" y="868883"/>
                  <a:pt x="1517825" y="871800"/>
                  <a:pt x="1519136" y="875118"/>
                </a:cubicBezTo>
                <a:cubicBezTo>
                  <a:pt x="1520434" y="878436"/>
                  <a:pt x="1521099" y="881997"/>
                  <a:pt x="1521099" y="885759"/>
                </a:cubicBezTo>
                <a:cubicBezTo>
                  <a:pt x="1521099" y="890449"/>
                  <a:pt x="1520081" y="894831"/>
                  <a:pt x="1518046" y="898929"/>
                </a:cubicBezTo>
                <a:cubicBezTo>
                  <a:pt x="1516071" y="903027"/>
                  <a:pt x="1513253" y="906345"/>
                  <a:pt x="1509647" y="908870"/>
                </a:cubicBezTo>
                <a:cubicBezTo>
                  <a:pt x="1510716" y="909057"/>
                  <a:pt x="1512210" y="909262"/>
                  <a:pt x="1514172" y="909528"/>
                </a:cubicBezTo>
                <a:cubicBezTo>
                  <a:pt x="1516118" y="909771"/>
                  <a:pt x="1518153" y="910055"/>
                  <a:pt x="1520277" y="910349"/>
                </a:cubicBezTo>
                <a:cubicBezTo>
                  <a:pt x="1522384" y="910657"/>
                  <a:pt x="1524360" y="910965"/>
                  <a:pt x="1526199" y="911287"/>
                </a:cubicBezTo>
                <a:cubicBezTo>
                  <a:pt x="1528025" y="911614"/>
                  <a:pt x="1529357" y="911908"/>
                  <a:pt x="1530179" y="912151"/>
                </a:cubicBezTo>
                <a:cubicBezTo>
                  <a:pt x="1531541" y="912580"/>
                  <a:pt x="1532938" y="913495"/>
                  <a:pt x="1534325" y="914853"/>
                </a:cubicBezTo>
                <a:cubicBezTo>
                  <a:pt x="1535709" y="916234"/>
                  <a:pt x="1536995" y="917821"/>
                  <a:pt x="1538161" y="919609"/>
                </a:cubicBezTo>
                <a:cubicBezTo>
                  <a:pt x="1539336" y="921410"/>
                  <a:pt x="1540281" y="923263"/>
                  <a:pt x="1540992" y="925209"/>
                </a:cubicBezTo>
                <a:cubicBezTo>
                  <a:pt x="1541728" y="927118"/>
                  <a:pt x="1542086" y="928877"/>
                  <a:pt x="1542086" y="930478"/>
                </a:cubicBezTo>
                <a:lnTo>
                  <a:pt x="1542086" y="955363"/>
                </a:lnTo>
                <a:cubicBezTo>
                  <a:pt x="1541690" y="955554"/>
                  <a:pt x="1541264" y="955834"/>
                  <a:pt x="1540771" y="956264"/>
                </a:cubicBezTo>
                <a:cubicBezTo>
                  <a:pt x="1540281" y="956707"/>
                  <a:pt x="1539753" y="957113"/>
                  <a:pt x="1539191" y="957528"/>
                </a:cubicBezTo>
                <a:cubicBezTo>
                  <a:pt x="1538616" y="957930"/>
                  <a:pt x="1538076" y="958294"/>
                  <a:pt x="1537573" y="958588"/>
                </a:cubicBezTo>
                <a:cubicBezTo>
                  <a:pt x="1537058" y="958901"/>
                  <a:pt x="1536628" y="959036"/>
                  <a:pt x="1536284" y="959036"/>
                </a:cubicBezTo>
                <a:lnTo>
                  <a:pt x="1455880" y="959036"/>
                </a:lnTo>
                <a:cubicBezTo>
                  <a:pt x="1454509" y="959036"/>
                  <a:pt x="1453479" y="958579"/>
                  <a:pt x="1452768" y="957650"/>
                </a:cubicBezTo>
                <a:cubicBezTo>
                  <a:pt x="1452057" y="956735"/>
                  <a:pt x="1451184" y="955970"/>
                  <a:pt x="1450133" y="955363"/>
                </a:cubicBezTo>
                <a:lnTo>
                  <a:pt x="1450133" y="930478"/>
                </a:lnTo>
                <a:cubicBezTo>
                  <a:pt x="1450133" y="928877"/>
                  <a:pt x="1450486" y="927118"/>
                  <a:pt x="1451210" y="925209"/>
                </a:cubicBezTo>
                <a:cubicBezTo>
                  <a:pt x="1451947" y="923263"/>
                  <a:pt x="1452879" y="921434"/>
                  <a:pt x="1454028" y="919674"/>
                </a:cubicBezTo>
                <a:cubicBezTo>
                  <a:pt x="1455182" y="917915"/>
                  <a:pt x="1456455" y="916328"/>
                  <a:pt x="1457868" y="914904"/>
                </a:cubicBezTo>
                <a:cubicBezTo>
                  <a:pt x="1459264" y="913509"/>
                  <a:pt x="1460661" y="912566"/>
                  <a:pt x="1462036" y="912137"/>
                </a:cubicBezTo>
                <a:cubicBezTo>
                  <a:pt x="1462734" y="911894"/>
                  <a:pt x="1464020" y="911600"/>
                  <a:pt x="1465897" y="911278"/>
                </a:cubicBezTo>
                <a:cubicBezTo>
                  <a:pt x="1467770" y="910951"/>
                  <a:pt x="1469784" y="910643"/>
                  <a:pt x="1471916" y="910335"/>
                </a:cubicBezTo>
                <a:cubicBezTo>
                  <a:pt x="1474049" y="910041"/>
                  <a:pt x="1476084" y="909757"/>
                  <a:pt x="1478042" y="909519"/>
                </a:cubicBezTo>
                <a:cubicBezTo>
                  <a:pt x="1479992" y="909248"/>
                  <a:pt x="1481499" y="909047"/>
                  <a:pt x="1482555" y="908856"/>
                </a:cubicBezTo>
                <a:cubicBezTo>
                  <a:pt x="1478962" y="906331"/>
                  <a:pt x="1476157" y="903041"/>
                  <a:pt x="1474083" y="898994"/>
                </a:cubicBezTo>
                <a:cubicBezTo>
                  <a:pt x="1472023" y="894939"/>
                  <a:pt x="1471005" y="890528"/>
                  <a:pt x="1471005" y="885759"/>
                </a:cubicBezTo>
                <a:cubicBezTo>
                  <a:pt x="1471005" y="881997"/>
                  <a:pt x="1471670" y="878436"/>
                  <a:pt x="1472994" y="875118"/>
                </a:cubicBezTo>
                <a:cubicBezTo>
                  <a:pt x="1474317" y="871800"/>
                  <a:pt x="1476118" y="868883"/>
                  <a:pt x="1478362" y="866367"/>
                </a:cubicBezTo>
                <a:cubicBezTo>
                  <a:pt x="1480618" y="863870"/>
                  <a:pt x="1483240" y="861882"/>
                  <a:pt x="1486284" y="860431"/>
                </a:cubicBezTo>
                <a:cubicBezTo>
                  <a:pt x="1489311" y="858965"/>
                  <a:pt x="1492546" y="858228"/>
                  <a:pt x="1495990" y="858228"/>
                </a:cubicBezTo>
                <a:close/>
                <a:moveTo>
                  <a:pt x="1142602" y="807143"/>
                </a:moveTo>
                <a:lnTo>
                  <a:pt x="1210375" y="874915"/>
                </a:lnTo>
                <a:lnTo>
                  <a:pt x="1142602" y="942688"/>
                </a:lnTo>
                <a:lnTo>
                  <a:pt x="1074829" y="874915"/>
                </a:lnTo>
                <a:lnTo>
                  <a:pt x="1142602" y="807143"/>
                </a:lnTo>
                <a:close/>
                <a:moveTo>
                  <a:pt x="1256691" y="780579"/>
                </a:moveTo>
                <a:lnTo>
                  <a:pt x="1298236" y="822469"/>
                </a:lnTo>
                <a:lnTo>
                  <a:pt x="1256691" y="864355"/>
                </a:lnTo>
                <a:lnTo>
                  <a:pt x="1215142" y="822469"/>
                </a:lnTo>
                <a:lnTo>
                  <a:pt x="1256691" y="780579"/>
                </a:lnTo>
                <a:close/>
                <a:moveTo>
                  <a:pt x="1041793" y="776492"/>
                </a:moveTo>
                <a:lnTo>
                  <a:pt x="1083679" y="818041"/>
                </a:lnTo>
                <a:lnTo>
                  <a:pt x="1041793" y="859586"/>
                </a:lnTo>
                <a:lnTo>
                  <a:pt x="999904" y="818041"/>
                </a:lnTo>
                <a:lnTo>
                  <a:pt x="1041793" y="776492"/>
                </a:lnTo>
                <a:close/>
                <a:moveTo>
                  <a:pt x="1058022" y="648439"/>
                </a:moveTo>
                <a:cubicBezTo>
                  <a:pt x="1061466" y="648439"/>
                  <a:pt x="1064727" y="649171"/>
                  <a:pt x="1067767" y="650627"/>
                </a:cubicBezTo>
                <a:cubicBezTo>
                  <a:pt x="1070819" y="652068"/>
                  <a:pt x="1073493" y="654043"/>
                  <a:pt x="1075774" y="656523"/>
                </a:cubicBezTo>
                <a:cubicBezTo>
                  <a:pt x="1078065" y="659022"/>
                  <a:pt x="1079857" y="661919"/>
                  <a:pt x="1081168" y="665215"/>
                </a:cubicBezTo>
                <a:cubicBezTo>
                  <a:pt x="1082466" y="668511"/>
                  <a:pt x="1083131" y="672048"/>
                  <a:pt x="1083131" y="675784"/>
                </a:cubicBezTo>
                <a:cubicBezTo>
                  <a:pt x="1083131" y="680442"/>
                  <a:pt x="1082113" y="684795"/>
                  <a:pt x="1080078" y="688865"/>
                </a:cubicBezTo>
                <a:cubicBezTo>
                  <a:pt x="1078103" y="692935"/>
                  <a:pt x="1075285" y="696231"/>
                  <a:pt x="1071679" y="698739"/>
                </a:cubicBezTo>
                <a:cubicBezTo>
                  <a:pt x="1072748" y="698924"/>
                  <a:pt x="1074242" y="699128"/>
                  <a:pt x="1076204" y="699392"/>
                </a:cubicBezTo>
                <a:cubicBezTo>
                  <a:pt x="1078150" y="699633"/>
                  <a:pt x="1080185" y="699916"/>
                  <a:pt x="1082309" y="700208"/>
                </a:cubicBezTo>
                <a:cubicBezTo>
                  <a:pt x="1084416" y="700514"/>
                  <a:pt x="1086392" y="700820"/>
                  <a:pt x="1088231" y="701140"/>
                </a:cubicBezTo>
                <a:cubicBezTo>
                  <a:pt x="1090057" y="701464"/>
                  <a:pt x="1091389" y="701757"/>
                  <a:pt x="1092211" y="701998"/>
                </a:cubicBezTo>
                <a:cubicBezTo>
                  <a:pt x="1093573" y="702424"/>
                  <a:pt x="1094970" y="703333"/>
                  <a:pt x="1096357" y="704682"/>
                </a:cubicBezTo>
                <a:cubicBezTo>
                  <a:pt x="1097741" y="706054"/>
                  <a:pt x="1099027" y="707630"/>
                  <a:pt x="1100193" y="709405"/>
                </a:cubicBezTo>
                <a:cubicBezTo>
                  <a:pt x="1101368" y="711194"/>
                  <a:pt x="1102313" y="713035"/>
                  <a:pt x="1103024" y="714968"/>
                </a:cubicBezTo>
                <a:cubicBezTo>
                  <a:pt x="1103760" y="716864"/>
                  <a:pt x="1104118" y="718611"/>
                  <a:pt x="1104118" y="720201"/>
                </a:cubicBezTo>
                <a:lnTo>
                  <a:pt x="1104118" y="744918"/>
                </a:lnTo>
                <a:cubicBezTo>
                  <a:pt x="1103722" y="745108"/>
                  <a:pt x="1103296" y="745386"/>
                  <a:pt x="1102803" y="745812"/>
                </a:cubicBezTo>
                <a:cubicBezTo>
                  <a:pt x="1102313" y="746253"/>
                  <a:pt x="1101785" y="746656"/>
                  <a:pt x="1101223" y="747069"/>
                </a:cubicBezTo>
                <a:cubicBezTo>
                  <a:pt x="1100648" y="747467"/>
                  <a:pt x="1100108" y="747829"/>
                  <a:pt x="1099605" y="748121"/>
                </a:cubicBezTo>
                <a:cubicBezTo>
                  <a:pt x="1099090" y="748431"/>
                  <a:pt x="1098660" y="748566"/>
                  <a:pt x="1098316" y="748566"/>
                </a:cubicBezTo>
                <a:lnTo>
                  <a:pt x="1017912" y="748566"/>
                </a:lnTo>
                <a:cubicBezTo>
                  <a:pt x="1016541" y="748566"/>
                  <a:pt x="1015511" y="748112"/>
                  <a:pt x="1014800" y="747189"/>
                </a:cubicBezTo>
                <a:cubicBezTo>
                  <a:pt x="1014089" y="746281"/>
                  <a:pt x="1013216" y="745520"/>
                  <a:pt x="1012165" y="744918"/>
                </a:cubicBezTo>
                <a:lnTo>
                  <a:pt x="1012165" y="720201"/>
                </a:lnTo>
                <a:cubicBezTo>
                  <a:pt x="1012165" y="718611"/>
                  <a:pt x="1012518" y="716864"/>
                  <a:pt x="1013242" y="714968"/>
                </a:cubicBezTo>
                <a:cubicBezTo>
                  <a:pt x="1013979" y="713035"/>
                  <a:pt x="1014911" y="711218"/>
                  <a:pt x="1016060" y="709470"/>
                </a:cubicBezTo>
                <a:cubicBezTo>
                  <a:pt x="1017214" y="707722"/>
                  <a:pt x="1018487" y="706146"/>
                  <a:pt x="1019900" y="704732"/>
                </a:cubicBezTo>
                <a:cubicBezTo>
                  <a:pt x="1021296" y="703346"/>
                  <a:pt x="1022693" y="702410"/>
                  <a:pt x="1024068" y="701984"/>
                </a:cubicBezTo>
                <a:cubicBezTo>
                  <a:pt x="1024766" y="701743"/>
                  <a:pt x="1026052" y="701451"/>
                  <a:pt x="1027929" y="701131"/>
                </a:cubicBezTo>
                <a:cubicBezTo>
                  <a:pt x="1029802" y="700806"/>
                  <a:pt x="1031816" y="700500"/>
                  <a:pt x="1033948" y="700194"/>
                </a:cubicBezTo>
                <a:cubicBezTo>
                  <a:pt x="1036081" y="699902"/>
                  <a:pt x="1038116" y="699620"/>
                  <a:pt x="1040074" y="699383"/>
                </a:cubicBezTo>
                <a:cubicBezTo>
                  <a:pt x="1042024" y="699114"/>
                  <a:pt x="1043531" y="698915"/>
                  <a:pt x="1044587" y="698725"/>
                </a:cubicBezTo>
                <a:cubicBezTo>
                  <a:pt x="1040994" y="696217"/>
                  <a:pt x="1038189" y="692949"/>
                  <a:pt x="1036115" y="688930"/>
                </a:cubicBezTo>
                <a:cubicBezTo>
                  <a:pt x="1034055" y="684902"/>
                  <a:pt x="1033037" y="680521"/>
                  <a:pt x="1033037" y="675784"/>
                </a:cubicBezTo>
                <a:cubicBezTo>
                  <a:pt x="1033037" y="672048"/>
                  <a:pt x="1033702" y="668511"/>
                  <a:pt x="1035026" y="665215"/>
                </a:cubicBezTo>
                <a:cubicBezTo>
                  <a:pt x="1036349" y="661919"/>
                  <a:pt x="1038150" y="659022"/>
                  <a:pt x="1040394" y="656523"/>
                </a:cubicBezTo>
                <a:cubicBezTo>
                  <a:pt x="1042650" y="654043"/>
                  <a:pt x="1045272" y="652068"/>
                  <a:pt x="1048316" y="650627"/>
                </a:cubicBezTo>
                <a:cubicBezTo>
                  <a:pt x="1051343" y="649171"/>
                  <a:pt x="1054578" y="648439"/>
                  <a:pt x="1058022" y="648439"/>
                </a:cubicBezTo>
                <a:close/>
                <a:moveTo>
                  <a:pt x="1228600" y="608933"/>
                </a:moveTo>
                <a:cubicBezTo>
                  <a:pt x="1233345" y="608933"/>
                  <a:pt x="1237838" y="609954"/>
                  <a:pt x="1242026" y="611984"/>
                </a:cubicBezTo>
                <a:cubicBezTo>
                  <a:pt x="1246231" y="613995"/>
                  <a:pt x="1249915" y="616748"/>
                  <a:pt x="1253059" y="620207"/>
                </a:cubicBezTo>
                <a:cubicBezTo>
                  <a:pt x="1256214" y="623691"/>
                  <a:pt x="1258684" y="627732"/>
                  <a:pt x="1260490" y="632328"/>
                </a:cubicBezTo>
                <a:cubicBezTo>
                  <a:pt x="1262279" y="636924"/>
                  <a:pt x="1263194" y="641857"/>
                  <a:pt x="1263194" y="647067"/>
                </a:cubicBezTo>
                <a:cubicBezTo>
                  <a:pt x="1263194" y="653564"/>
                  <a:pt x="1261792" y="659634"/>
                  <a:pt x="1258989" y="665310"/>
                </a:cubicBezTo>
                <a:cubicBezTo>
                  <a:pt x="1256267" y="670986"/>
                  <a:pt x="1252384" y="675582"/>
                  <a:pt x="1247416" y="679079"/>
                </a:cubicBezTo>
                <a:cubicBezTo>
                  <a:pt x="1248888" y="679338"/>
                  <a:pt x="1250947" y="679622"/>
                  <a:pt x="1253651" y="679991"/>
                </a:cubicBezTo>
                <a:cubicBezTo>
                  <a:pt x="1256332" y="680327"/>
                  <a:pt x="1259135" y="680721"/>
                  <a:pt x="1262062" y="681128"/>
                </a:cubicBezTo>
                <a:cubicBezTo>
                  <a:pt x="1264965" y="681555"/>
                  <a:pt x="1267687" y="681982"/>
                  <a:pt x="1270221" y="682428"/>
                </a:cubicBezTo>
                <a:cubicBezTo>
                  <a:pt x="1272737" y="682880"/>
                  <a:pt x="1274573" y="683287"/>
                  <a:pt x="1275705" y="683624"/>
                </a:cubicBezTo>
                <a:cubicBezTo>
                  <a:pt x="1277582" y="684218"/>
                  <a:pt x="1279505" y="685485"/>
                  <a:pt x="1281418" y="687367"/>
                </a:cubicBezTo>
                <a:cubicBezTo>
                  <a:pt x="1283324" y="689280"/>
                  <a:pt x="1285095" y="691478"/>
                  <a:pt x="1286702" y="693954"/>
                </a:cubicBezTo>
                <a:cubicBezTo>
                  <a:pt x="1288321" y="696449"/>
                  <a:pt x="1289623" y="699016"/>
                  <a:pt x="1290603" y="701711"/>
                </a:cubicBezTo>
                <a:cubicBezTo>
                  <a:pt x="1291617" y="704355"/>
                  <a:pt x="1292104" y="706792"/>
                  <a:pt x="1292104" y="709010"/>
                </a:cubicBezTo>
                <a:lnTo>
                  <a:pt x="1292104" y="743478"/>
                </a:lnTo>
                <a:cubicBezTo>
                  <a:pt x="1291565" y="743743"/>
                  <a:pt x="1290978" y="744131"/>
                  <a:pt x="1290298" y="744726"/>
                </a:cubicBezTo>
                <a:cubicBezTo>
                  <a:pt x="1289623" y="745340"/>
                  <a:pt x="1288896" y="745902"/>
                  <a:pt x="1288122" y="746478"/>
                </a:cubicBezTo>
                <a:cubicBezTo>
                  <a:pt x="1287330" y="747034"/>
                  <a:pt x="1286585" y="747538"/>
                  <a:pt x="1285893" y="747945"/>
                </a:cubicBezTo>
                <a:cubicBezTo>
                  <a:pt x="1285183" y="748378"/>
                  <a:pt x="1284591" y="748559"/>
                  <a:pt x="1284116" y="748559"/>
                </a:cubicBezTo>
                <a:lnTo>
                  <a:pt x="1173337" y="748559"/>
                </a:lnTo>
                <a:cubicBezTo>
                  <a:pt x="1171449" y="748559"/>
                  <a:pt x="1170029" y="747932"/>
                  <a:pt x="1169050" y="746646"/>
                </a:cubicBezTo>
                <a:cubicBezTo>
                  <a:pt x="1168070" y="745379"/>
                  <a:pt x="1166868" y="744319"/>
                  <a:pt x="1165419" y="743478"/>
                </a:cubicBezTo>
                <a:lnTo>
                  <a:pt x="1165419" y="709010"/>
                </a:lnTo>
                <a:cubicBezTo>
                  <a:pt x="1165419" y="706792"/>
                  <a:pt x="1165906" y="704355"/>
                  <a:pt x="1166903" y="701711"/>
                </a:cubicBezTo>
                <a:cubicBezTo>
                  <a:pt x="1167918" y="699016"/>
                  <a:pt x="1169202" y="696481"/>
                  <a:pt x="1170786" y="694044"/>
                </a:cubicBezTo>
                <a:cubicBezTo>
                  <a:pt x="1172375" y="691607"/>
                  <a:pt x="1174129" y="689409"/>
                  <a:pt x="1176076" y="687438"/>
                </a:cubicBezTo>
                <a:cubicBezTo>
                  <a:pt x="1178000" y="685505"/>
                  <a:pt x="1179924" y="684199"/>
                  <a:pt x="1181818" y="683604"/>
                </a:cubicBezTo>
                <a:cubicBezTo>
                  <a:pt x="1182780" y="683268"/>
                  <a:pt x="1184552" y="682861"/>
                  <a:pt x="1187138" y="682415"/>
                </a:cubicBezTo>
                <a:cubicBezTo>
                  <a:pt x="1189719" y="681962"/>
                  <a:pt x="1192493" y="681536"/>
                  <a:pt x="1195432" y="681109"/>
                </a:cubicBezTo>
                <a:cubicBezTo>
                  <a:pt x="1198370" y="680702"/>
                  <a:pt x="1201174" y="680307"/>
                  <a:pt x="1203872" y="679978"/>
                </a:cubicBezTo>
                <a:cubicBezTo>
                  <a:pt x="1206558" y="679603"/>
                  <a:pt x="1208635" y="679325"/>
                  <a:pt x="1210089" y="679060"/>
                </a:cubicBezTo>
                <a:cubicBezTo>
                  <a:pt x="1205139" y="675562"/>
                  <a:pt x="1201274" y="671005"/>
                  <a:pt x="1198417" y="665400"/>
                </a:cubicBezTo>
                <a:cubicBezTo>
                  <a:pt x="1195578" y="659783"/>
                  <a:pt x="1194177" y="653674"/>
                  <a:pt x="1194177" y="647067"/>
                </a:cubicBezTo>
                <a:cubicBezTo>
                  <a:pt x="1194177" y="641857"/>
                  <a:pt x="1195092" y="636924"/>
                  <a:pt x="1196916" y="632328"/>
                </a:cubicBezTo>
                <a:cubicBezTo>
                  <a:pt x="1198740" y="627732"/>
                  <a:pt x="1201221" y="623691"/>
                  <a:pt x="1204312" y="620207"/>
                </a:cubicBezTo>
                <a:cubicBezTo>
                  <a:pt x="1207421" y="616748"/>
                  <a:pt x="1211034" y="613995"/>
                  <a:pt x="1215227" y="611984"/>
                </a:cubicBezTo>
                <a:cubicBezTo>
                  <a:pt x="1219398" y="609954"/>
                  <a:pt x="1223855" y="608933"/>
                  <a:pt x="1228600" y="608933"/>
                </a:cubicBezTo>
                <a:close/>
                <a:moveTo>
                  <a:pt x="1134087" y="566022"/>
                </a:moveTo>
                <a:lnTo>
                  <a:pt x="1175632" y="607571"/>
                </a:lnTo>
                <a:lnTo>
                  <a:pt x="1134087" y="649116"/>
                </a:lnTo>
                <a:lnTo>
                  <a:pt x="1092538" y="607571"/>
                </a:lnTo>
                <a:lnTo>
                  <a:pt x="1134087" y="566022"/>
                </a:lnTo>
                <a:close/>
                <a:moveTo>
                  <a:pt x="1458670" y="560573"/>
                </a:moveTo>
                <a:cubicBezTo>
                  <a:pt x="1467854" y="560573"/>
                  <a:pt x="1476550" y="562561"/>
                  <a:pt x="1484655" y="566512"/>
                </a:cubicBezTo>
                <a:cubicBezTo>
                  <a:pt x="1492795" y="570425"/>
                  <a:pt x="1499924" y="575785"/>
                  <a:pt x="1506009" y="582516"/>
                </a:cubicBezTo>
                <a:cubicBezTo>
                  <a:pt x="1512116" y="589298"/>
                  <a:pt x="1516896" y="597161"/>
                  <a:pt x="1520392" y="606107"/>
                </a:cubicBezTo>
                <a:cubicBezTo>
                  <a:pt x="1523855" y="615053"/>
                  <a:pt x="1525626" y="624653"/>
                  <a:pt x="1525626" y="634794"/>
                </a:cubicBezTo>
                <a:cubicBezTo>
                  <a:pt x="1525626" y="647439"/>
                  <a:pt x="1522912" y="659254"/>
                  <a:pt x="1517486" y="670301"/>
                </a:cubicBezTo>
                <a:cubicBezTo>
                  <a:pt x="1512219" y="681348"/>
                  <a:pt x="1504703" y="690294"/>
                  <a:pt x="1495088" y="697101"/>
                </a:cubicBezTo>
                <a:cubicBezTo>
                  <a:pt x="1497937" y="697604"/>
                  <a:pt x="1501922" y="698157"/>
                  <a:pt x="1507155" y="698875"/>
                </a:cubicBezTo>
                <a:cubicBezTo>
                  <a:pt x="1512343" y="699529"/>
                  <a:pt x="1517770" y="700296"/>
                  <a:pt x="1523435" y="701089"/>
                </a:cubicBezTo>
                <a:cubicBezTo>
                  <a:pt x="1529054" y="701919"/>
                  <a:pt x="1534321" y="702750"/>
                  <a:pt x="1539225" y="703618"/>
                </a:cubicBezTo>
                <a:cubicBezTo>
                  <a:pt x="1544096" y="704499"/>
                  <a:pt x="1547649" y="705291"/>
                  <a:pt x="1549840" y="705946"/>
                </a:cubicBezTo>
                <a:cubicBezTo>
                  <a:pt x="1553473" y="707103"/>
                  <a:pt x="1557196" y="709569"/>
                  <a:pt x="1560897" y="713231"/>
                </a:cubicBezTo>
                <a:cubicBezTo>
                  <a:pt x="1564586" y="716955"/>
                  <a:pt x="1568015" y="721233"/>
                  <a:pt x="1571125" y="726052"/>
                </a:cubicBezTo>
                <a:cubicBezTo>
                  <a:pt x="1574258" y="730908"/>
                  <a:pt x="1576779" y="735904"/>
                  <a:pt x="1578674" y="741150"/>
                </a:cubicBezTo>
                <a:cubicBezTo>
                  <a:pt x="1580638" y="746296"/>
                  <a:pt x="1581592" y="751040"/>
                  <a:pt x="1581592" y="755355"/>
                </a:cubicBezTo>
                <a:lnTo>
                  <a:pt x="1581592" y="822443"/>
                </a:lnTo>
                <a:cubicBezTo>
                  <a:pt x="1580536" y="822959"/>
                  <a:pt x="1579401" y="823714"/>
                  <a:pt x="1578084" y="824871"/>
                </a:cubicBezTo>
                <a:cubicBezTo>
                  <a:pt x="1576779" y="826066"/>
                  <a:pt x="1575371" y="827161"/>
                  <a:pt x="1573872" y="828281"/>
                </a:cubicBezTo>
                <a:cubicBezTo>
                  <a:pt x="1572340" y="829363"/>
                  <a:pt x="1570898" y="830344"/>
                  <a:pt x="1569559" y="831137"/>
                </a:cubicBezTo>
                <a:cubicBezTo>
                  <a:pt x="1568185" y="831980"/>
                  <a:pt x="1567038" y="832345"/>
                  <a:pt x="1566119" y="832345"/>
                </a:cubicBezTo>
                <a:lnTo>
                  <a:pt x="1351709" y="832345"/>
                </a:lnTo>
                <a:cubicBezTo>
                  <a:pt x="1348054" y="832345"/>
                  <a:pt x="1345307" y="831112"/>
                  <a:pt x="1343411" y="828608"/>
                </a:cubicBezTo>
                <a:cubicBezTo>
                  <a:pt x="1341515" y="826142"/>
                  <a:pt x="1339188" y="824078"/>
                  <a:pt x="1336384" y="822443"/>
                </a:cubicBezTo>
                <a:lnTo>
                  <a:pt x="1336384" y="755355"/>
                </a:lnTo>
                <a:cubicBezTo>
                  <a:pt x="1336384" y="751040"/>
                  <a:pt x="1337326" y="746296"/>
                  <a:pt x="1339256" y="741150"/>
                </a:cubicBezTo>
                <a:cubicBezTo>
                  <a:pt x="1341220" y="735904"/>
                  <a:pt x="1343706" y="730971"/>
                  <a:pt x="1346771" y="726228"/>
                </a:cubicBezTo>
                <a:cubicBezTo>
                  <a:pt x="1349848" y="721485"/>
                  <a:pt x="1353242" y="717207"/>
                  <a:pt x="1357011" y="713369"/>
                </a:cubicBezTo>
                <a:cubicBezTo>
                  <a:pt x="1360735" y="709607"/>
                  <a:pt x="1364458" y="707066"/>
                  <a:pt x="1368125" y="705908"/>
                </a:cubicBezTo>
                <a:cubicBezTo>
                  <a:pt x="1369987" y="705254"/>
                  <a:pt x="1373415" y="704461"/>
                  <a:pt x="1378421" y="703593"/>
                </a:cubicBezTo>
                <a:cubicBezTo>
                  <a:pt x="1383416" y="702712"/>
                  <a:pt x="1388786" y="701882"/>
                  <a:pt x="1394473" y="701051"/>
                </a:cubicBezTo>
                <a:cubicBezTo>
                  <a:pt x="1400161" y="700259"/>
                  <a:pt x="1405587" y="699491"/>
                  <a:pt x="1410809" y="698849"/>
                </a:cubicBezTo>
                <a:cubicBezTo>
                  <a:pt x="1416008" y="698120"/>
                  <a:pt x="1420027" y="697579"/>
                  <a:pt x="1422843" y="697063"/>
                </a:cubicBezTo>
                <a:cubicBezTo>
                  <a:pt x="1413261" y="690256"/>
                  <a:pt x="1405780" y="681386"/>
                  <a:pt x="1400252" y="670477"/>
                </a:cubicBezTo>
                <a:cubicBezTo>
                  <a:pt x="1394757" y="659543"/>
                  <a:pt x="1392044" y="647653"/>
                  <a:pt x="1392044" y="634794"/>
                </a:cubicBezTo>
                <a:cubicBezTo>
                  <a:pt x="1392044" y="624653"/>
                  <a:pt x="1393815" y="615053"/>
                  <a:pt x="1397345" y="606107"/>
                </a:cubicBezTo>
                <a:cubicBezTo>
                  <a:pt x="1400876" y="597161"/>
                  <a:pt x="1405678" y="589298"/>
                  <a:pt x="1411661" y="582516"/>
                </a:cubicBezTo>
                <a:cubicBezTo>
                  <a:pt x="1417677" y="575785"/>
                  <a:pt x="1424670" y="570425"/>
                  <a:pt x="1432787" y="566512"/>
                </a:cubicBezTo>
                <a:cubicBezTo>
                  <a:pt x="1440859" y="562561"/>
                  <a:pt x="1449486" y="560573"/>
                  <a:pt x="1458670" y="560573"/>
                </a:cubicBezTo>
                <a:close/>
                <a:moveTo>
                  <a:pt x="1354014" y="534009"/>
                </a:moveTo>
                <a:cubicBezTo>
                  <a:pt x="1356310" y="534009"/>
                  <a:pt x="1358483" y="534522"/>
                  <a:pt x="1360510" y="535542"/>
                </a:cubicBezTo>
                <a:cubicBezTo>
                  <a:pt x="1362545" y="536552"/>
                  <a:pt x="1364327" y="537936"/>
                  <a:pt x="1365848" y="539673"/>
                </a:cubicBezTo>
                <a:cubicBezTo>
                  <a:pt x="1367375" y="541424"/>
                  <a:pt x="1368570" y="543454"/>
                  <a:pt x="1369444" y="545763"/>
                </a:cubicBezTo>
                <a:cubicBezTo>
                  <a:pt x="1370310" y="548073"/>
                  <a:pt x="1370752" y="550551"/>
                  <a:pt x="1370752" y="553169"/>
                </a:cubicBezTo>
                <a:cubicBezTo>
                  <a:pt x="1370752" y="556433"/>
                  <a:pt x="1370074" y="559483"/>
                  <a:pt x="1368717" y="562335"/>
                </a:cubicBezTo>
                <a:cubicBezTo>
                  <a:pt x="1367401" y="565187"/>
                  <a:pt x="1365522" y="567496"/>
                  <a:pt x="1363118" y="569253"/>
                </a:cubicBezTo>
                <a:cubicBezTo>
                  <a:pt x="1363830" y="569383"/>
                  <a:pt x="1364827" y="569526"/>
                  <a:pt x="1366135" y="569711"/>
                </a:cubicBezTo>
                <a:cubicBezTo>
                  <a:pt x="1367432" y="569880"/>
                  <a:pt x="1368788" y="570078"/>
                  <a:pt x="1370205" y="570283"/>
                </a:cubicBezTo>
                <a:cubicBezTo>
                  <a:pt x="1371609" y="570497"/>
                  <a:pt x="1372926" y="570711"/>
                  <a:pt x="1374152" y="570935"/>
                </a:cubicBezTo>
                <a:cubicBezTo>
                  <a:pt x="1375370" y="571163"/>
                  <a:pt x="1376258" y="571367"/>
                  <a:pt x="1376806" y="571536"/>
                </a:cubicBezTo>
                <a:cubicBezTo>
                  <a:pt x="1377714" y="571835"/>
                  <a:pt x="1378645" y="572472"/>
                  <a:pt x="1379570" y="573417"/>
                </a:cubicBezTo>
                <a:cubicBezTo>
                  <a:pt x="1380493" y="574378"/>
                  <a:pt x="1381350" y="575483"/>
                  <a:pt x="1382127" y="576727"/>
                </a:cubicBezTo>
                <a:cubicBezTo>
                  <a:pt x="1382911" y="577980"/>
                  <a:pt x="1383541" y="579270"/>
                  <a:pt x="1384015" y="580624"/>
                </a:cubicBezTo>
                <a:cubicBezTo>
                  <a:pt x="1384506" y="581953"/>
                  <a:pt x="1384744" y="583177"/>
                  <a:pt x="1384744" y="584291"/>
                </a:cubicBezTo>
                <a:lnTo>
                  <a:pt x="1384744" y="601610"/>
                </a:lnTo>
                <a:cubicBezTo>
                  <a:pt x="1384480" y="601743"/>
                  <a:pt x="1384196" y="601938"/>
                  <a:pt x="1383867" y="602237"/>
                </a:cubicBezTo>
                <a:cubicBezTo>
                  <a:pt x="1383541" y="602545"/>
                  <a:pt x="1383189" y="602828"/>
                  <a:pt x="1382814" y="603117"/>
                </a:cubicBezTo>
                <a:cubicBezTo>
                  <a:pt x="1382431" y="603396"/>
                  <a:pt x="1382071" y="603649"/>
                  <a:pt x="1381736" y="603854"/>
                </a:cubicBezTo>
                <a:cubicBezTo>
                  <a:pt x="1381392" y="604072"/>
                  <a:pt x="1381106" y="604163"/>
                  <a:pt x="1380876" y="604163"/>
                </a:cubicBezTo>
                <a:lnTo>
                  <a:pt x="1327273" y="604163"/>
                </a:lnTo>
                <a:cubicBezTo>
                  <a:pt x="1326360" y="604163"/>
                  <a:pt x="1325673" y="603848"/>
                  <a:pt x="1325199" y="603201"/>
                </a:cubicBezTo>
                <a:cubicBezTo>
                  <a:pt x="1324725" y="602565"/>
                  <a:pt x="1324143" y="602032"/>
                  <a:pt x="1323442" y="601610"/>
                </a:cubicBezTo>
                <a:lnTo>
                  <a:pt x="1323442" y="584291"/>
                </a:lnTo>
                <a:cubicBezTo>
                  <a:pt x="1323442" y="583177"/>
                  <a:pt x="1323678" y="581953"/>
                  <a:pt x="1324160" y="580624"/>
                </a:cubicBezTo>
                <a:cubicBezTo>
                  <a:pt x="1324651" y="579270"/>
                  <a:pt x="1325273" y="577997"/>
                  <a:pt x="1326039" y="576772"/>
                </a:cubicBezTo>
                <a:cubicBezTo>
                  <a:pt x="1326808" y="575548"/>
                  <a:pt x="1327657" y="574443"/>
                  <a:pt x="1328599" y="573453"/>
                </a:cubicBezTo>
                <a:cubicBezTo>
                  <a:pt x="1329530" y="572482"/>
                  <a:pt x="1330461" y="571825"/>
                  <a:pt x="1331377" y="571527"/>
                </a:cubicBezTo>
                <a:cubicBezTo>
                  <a:pt x="1331843" y="571358"/>
                  <a:pt x="1332700" y="571153"/>
                  <a:pt x="1333951" y="570929"/>
                </a:cubicBezTo>
                <a:cubicBezTo>
                  <a:pt x="1335200" y="570702"/>
                  <a:pt x="1336542" y="570487"/>
                  <a:pt x="1337964" y="570273"/>
                </a:cubicBezTo>
                <a:cubicBezTo>
                  <a:pt x="1339386" y="570068"/>
                  <a:pt x="1340743" y="569870"/>
                  <a:pt x="1342048" y="569704"/>
                </a:cubicBezTo>
                <a:cubicBezTo>
                  <a:pt x="1343348" y="569516"/>
                  <a:pt x="1344353" y="569376"/>
                  <a:pt x="1345057" y="569243"/>
                </a:cubicBezTo>
                <a:cubicBezTo>
                  <a:pt x="1342661" y="567486"/>
                  <a:pt x="1340791" y="565196"/>
                  <a:pt x="1339409" y="562380"/>
                </a:cubicBezTo>
                <a:cubicBezTo>
                  <a:pt x="1338035" y="559558"/>
                  <a:pt x="1337357" y="556488"/>
                  <a:pt x="1337357" y="553169"/>
                </a:cubicBezTo>
                <a:cubicBezTo>
                  <a:pt x="1337357" y="550551"/>
                  <a:pt x="1337800" y="548073"/>
                  <a:pt x="1338682" y="545763"/>
                </a:cubicBezTo>
                <a:cubicBezTo>
                  <a:pt x="1339565" y="543454"/>
                  <a:pt x="1340765" y="541424"/>
                  <a:pt x="1342261" y="539673"/>
                </a:cubicBezTo>
                <a:cubicBezTo>
                  <a:pt x="1343765" y="537936"/>
                  <a:pt x="1345514" y="536552"/>
                  <a:pt x="1347543" y="535542"/>
                </a:cubicBezTo>
                <a:cubicBezTo>
                  <a:pt x="1349561" y="534522"/>
                  <a:pt x="1351718" y="534009"/>
                  <a:pt x="1354014" y="534009"/>
                </a:cubicBezTo>
                <a:close/>
                <a:moveTo>
                  <a:pt x="1256691" y="518343"/>
                </a:moveTo>
                <a:lnTo>
                  <a:pt x="1298236" y="559892"/>
                </a:lnTo>
                <a:lnTo>
                  <a:pt x="1256691" y="601437"/>
                </a:lnTo>
                <a:lnTo>
                  <a:pt x="1215142" y="559892"/>
                </a:lnTo>
                <a:lnTo>
                  <a:pt x="1256691" y="518343"/>
                </a:lnTo>
                <a:close/>
                <a:moveTo>
                  <a:pt x="278123" y="512212"/>
                </a:moveTo>
                <a:cubicBezTo>
                  <a:pt x="281567" y="512212"/>
                  <a:pt x="284828" y="512949"/>
                  <a:pt x="287868" y="514415"/>
                </a:cubicBezTo>
                <a:cubicBezTo>
                  <a:pt x="290920" y="515866"/>
                  <a:pt x="293594" y="517854"/>
                  <a:pt x="295875" y="520351"/>
                </a:cubicBezTo>
                <a:cubicBezTo>
                  <a:pt x="298166" y="522867"/>
                  <a:pt x="299958" y="525784"/>
                  <a:pt x="301269" y="529102"/>
                </a:cubicBezTo>
                <a:cubicBezTo>
                  <a:pt x="302567" y="532420"/>
                  <a:pt x="303232" y="535981"/>
                  <a:pt x="303232" y="539743"/>
                </a:cubicBezTo>
                <a:cubicBezTo>
                  <a:pt x="303232" y="544433"/>
                  <a:pt x="302214" y="548815"/>
                  <a:pt x="300179" y="552913"/>
                </a:cubicBezTo>
                <a:cubicBezTo>
                  <a:pt x="298204" y="557011"/>
                  <a:pt x="295386" y="560329"/>
                  <a:pt x="291780" y="562854"/>
                </a:cubicBezTo>
                <a:cubicBezTo>
                  <a:pt x="292849" y="563041"/>
                  <a:pt x="294343" y="563246"/>
                  <a:pt x="296305" y="563512"/>
                </a:cubicBezTo>
                <a:cubicBezTo>
                  <a:pt x="298251" y="563755"/>
                  <a:pt x="300286" y="564039"/>
                  <a:pt x="302410" y="564333"/>
                </a:cubicBezTo>
                <a:cubicBezTo>
                  <a:pt x="304517" y="564641"/>
                  <a:pt x="306493" y="564949"/>
                  <a:pt x="308332" y="565271"/>
                </a:cubicBezTo>
                <a:cubicBezTo>
                  <a:pt x="310158" y="565598"/>
                  <a:pt x="311490" y="565892"/>
                  <a:pt x="312312" y="566135"/>
                </a:cubicBezTo>
                <a:cubicBezTo>
                  <a:pt x="313674" y="566564"/>
                  <a:pt x="315071" y="567479"/>
                  <a:pt x="316458" y="568837"/>
                </a:cubicBezTo>
                <a:cubicBezTo>
                  <a:pt x="317842" y="570218"/>
                  <a:pt x="319128" y="571805"/>
                  <a:pt x="320294" y="573593"/>
                </a:cubicBezTo>
                <a:cubicBezTo>
                  <a:pt x="321469" y="575394"/>
                  <a:pt x="322414" y="577247"/>
                  <a:pt x="323125" y="579193"/>
                </a:cubicBezTo>
                <a:cubicBezTo>
                  <a:pt x="323861" y="581102"/>
                  <a:pt x="324219" y="582861"/>
                  <a:pt x="324219" y="584462"/>
                </a:cubicBezTo>
                <a:lnTo>
                  <a:pt x="324219" y="609347"/>
                </a:lnTo>
                <a:cubicBezTo>
                  <a:pt x="323823" y="609538"/>
                  <a:pt x="323397" y="609818"/>
                  <a:pt x="322904" y="610248"/>
                </a:cubicBezTo>
                <a:cubicBezTo>
                  <a:pt x="322414" y="610691"/>
                  <a:pt x="321886" y="611097"/>
                  <a:pt x="321324" y="611512"/>
                </a:cubicBezTo>
                <a:cubicBezTo>
                  <a:pt x="320749" y="611914"/>
                  <a:pt x="320209" y="612278"/>
                  <a:pt x="319706" y="612572"/>
                </a:cubicBezTo>
                <a:cubicBezTo>
                  <a:pt x="319191" y="612885"/>
                  <a:pt x="318761" y="613020"/>
                  <a:pt x="318417" y="613020"/>
                </a:cubicBezTo>
                <a:lnTo>
                  <a:pt x="238013" y="613020"/>
                </a:lnTo>
                <a:cubicBezTo>
                  <a:pt x="236642" y="613020"/>
                  <a:pt x="235612" y="612563"/>
                  <a:pt x="234901" y="611634"/>
                </a:cubicBezTo>
                <a:cubicBezTo>
                  <a:pt x="234190" y="610719"/>
                  <a:pt x="233317" y="609954"/>
                  <a:pt x="232266" y="609347"/>
                </a:cubicBezTo>
                <a:lnTo>
                  <a:pt x="232266" y="584462"/>
                </a:lnTo>
                <a:cubicBezTo>
                  <a:pt x="232266" y="582861"/>
                  <a:pt x="232619" y="581102"/>
                  <a:pt x="233343" y="579193"/>
                </a:cubicBezTo>
                <a:cubicBezTo>
                  <a:pt x="234080" y="577247"/>
                  <a:pt x="235012" y="575418"/>
                  <a:pt x="236161" y="573658"/>
                </a:cubicBezTo>
                <a:cubicBezTo>
                  <a:pt x="237315" y="571899"/>
                  <a:pt x="238588" y="570312"/>
                  <a:pt x="240001" y="568888"/>
                </a:cubicBezTo>
                <a:cubicBezTo>
                  <a:pt x="241397" y="567493"/>
                  <a:pt x="242794" y="566550"/>
                  <a:pt x="244169" y="566121"/>
                </a:cubicBezTo>
                <a:cubicBezTo>
                  <a:pt x="244867" y="565878"/>
                  <a:pt x="246153" y="565584"/>
                  <a:pt x="248030" y="565262"/>
                </a:cubicBezTo>
                <a:cubicBezTo>
                  <a:pt x="249903" y="564935"/>
                  <a:pt x="251917" y="564627"/>
                  <a:pt x="254049" y="564319"/>
                </a:cubicBezTo>
                <a:cubicBezTo>
                  <a:pt x="256182" y="564025"/>
                  <a:pt x="258217" y="563741"/>
                  <a:pt x="260175" y="563503"/>
                </a:cubicBezTo>
                <a:cubicBezTo>
                  <a:pt x="262125" y="563232"/>
                  <a:pt x="263632" y="563031"/>
                  <a:pt x="264688" y="562840"/>
                </a:cubicBezTo>
                <a:cubicBezTo>
                  <a:pt x="261095" y="560315"/>
                  <a:pt x="258290" y="557025"/>
                  <a:pt x="256216" y="552978"/>
                </a:cubicBezTo>
                <a:cubicBezTo>
                  <a:pt x="254156" y="548923"/>
                  <a:pt x="253138" y="544512"/>
                  <a:pt x="253138" y="539743"/>
                </a:cubicBezTo>
                <a:cubicBezTo>
                  <a:pt x="253138" y="535981"/>
                  <a:pt x="253803" y="532420"/>
                  <a:pt x="255127" y="529102"/>
                </a:cubicBezTo>
                <a:cubicBezTo>
                  <a:pt x="256450" y="525784"/>
                  <a:pt x="258251" y="522867"/>
                  <a:pt x="260495" y="520351"/>
                </a:cubicBezTo>
                <a:cubicBezTo>
                  <a:pt x="262751" y="517854"/>
                  <a:pt x="265373" y="515866"/>
                  <a:pt x="268417" y="514415"/>
                </a:cubicBezTo>
                <a:cubicBezTo>
                  <a:pt x="271444" y="512949"/>
                  <a:pt x="274679" y="512212"/>
                  <a:pt x="278123" y="512212"/>
                </a:cubicBezTo>
                <a:close/>
                <a:moveTo>
                  <a:pt x="362703" y="482924"/>
                </a:moveTo>
                <a:lnTo>
                  <a:pt x="404588" y="524473"/>
                </a:lnTo>
                <a:lnTo>
                  <a:pt x="362703" y="566018"/>
                </a:lnTo>
                <a:lnTo>
                  <a:pt x="320813" y="524473"/>
                </a:lnTo>
                <a:lnTo>
                  <a:pt x="362703" y="482924"/>
                </a:lnTo>
                <a:close/>
                <a:moveTo>
                  <a:pt x="162031" y="477475"/>
                </a:moveTo>
                <a:cubicBezTo>
                  <a:pt x="164327" y="477475"/>
                  <a:pt x="166500" y="477988"/>
                  <a:pt x="168527" y="479008"/>
                </a:cubicBezTo>
                <a:cubicBezTo>
                  <a:pt x="170562" y="480018"/>
                  <a:pt x="172344" y="481402"/>
                  <a:pt x="173865" y="483139"/>
                </a:cubicBezTo>
                <a:cubicBezTo>
                  <a:pt x="175392" y="484890"/>
                  <a:pt x="176587" y="486920"/>
                  <a:pt x="177461" y="489229"/>
                </a:cubicBezTo>
                <a:cubicBezTo>
                  <a:pt x="178327" y="491539"/>
                  <a:pt x="178769" y="494017"/>
                  <a:pt x="178769" y="496635"/>
                </a:cubicBezTo>
                <a:cubicBezTo>
                  <a:pt x="178769" y="499899"/>
                  <a:pt x="178091" y="502949"/>
                  <a:pt x="176735" y="505801"/>
                </a:cubicBezTo>
                <a:cubicBezTo>
                  <a:pt x="175418" y="508653"/>
                  <a:pt x="173539" y="510962"/>
                  <a:pt x="171135" y="512719"/>
                </a:cubicBezTo>
                <a:cubicBezTo>
                  <a:pt x="171847" y="512849"/>
                  <a:pt x="172844" y="512992"/>
                  <a:pt x="174152" y="513177"/>
                </a:cubicBezTo>
                <a:cubicBezTo>
                  <a:pt x="175449" y="513346"/>
                  <a:pt x="176805" y="513544"/>
                  <a:pt x="178222" y="513749"/>
                </a:cubicBezTo>
                <a:cubicBezTo>
                  <a:pt x="179626" y="513963"/>
                  <a:pt x="180943" y="514177"/>
                  <a:pt x="182169" y="514401"/>
                </a:cubicBezTo>
                <a:cubicBezTo>
                  <a:pt x="183387" y="514629"/>
                  <a:pt x="184275" y="514833"/>
                  <a:pt x="184823" y="515002"/>
                </a:cubicBezTo>
                <a:cubicBezTo>
                  <a:pt x="185731" y="515301"/>
                  <a:pt x="186662" y="515938"/>
                  <a:pt x="187587" y="516883"/>
                </a:cubicBezTo>
                <a:cubicBezTo>
                  <a:pt x="188510" y="517844"/>
                  <a:pt x="189367" y="518949"/>
                  <a:pt x="190144" y="520193"/>
                </a:cubicBezTo>
                <a:cubicBezTo>
                  <a:pt x="190928" y="521446"/>
                  <a:pt x="191558" y="522736"/>
                  <a:pt x="192032" y="524090"/>
                </a:cubicBezTo>
                <a:cubicBezTo>
                  <a:pt x="192523" y="525419"/>
                  <a:pt x="192761" y="526643"/>
                  <a:pt x="192761" y="527757"/>
                </a:cubicBezTo>
                <a:lnTo>
                  <a:pt x="192761" y="545076"/>
                </a:lnTo>
                <a:cubicBezTo>
                  <a:pt x="192497" y="545209"/>
                  <a:pt x="192213" y="545404"/>
                  <a:pt x="191884" y="545703"/>
                </a:cubicBezTo>
                <a:cubicBezTo>
                  <a:pt x="191558" y="546011"/>
                  <a:pt x="191206" y="546294"/>
                  <a:pt x="190831" y="546583"/>
                </a:cubicBezTo>
                <a:cubicBezTo>
                  <a:pt x="190448" y="546862"/>
                  <a:pt x="190088" y="547115"/>
                  <a:pt x="189753" y="547320"/>
                </a:cubicBezTo>
                <a:cubicBezTo>
                  <a:pt x="189409" y="547538"/>
                  <a:pt x="189123" y="547629"/>
                  <a:pt x="188893" y="547629"/>
                </a:cubicBezTo>
                <a:lnTo>
                  <a:pt x="135290" y="547629"/>
                </a:lnTo>
                <a:cubicBezTo>
                  <a:pt x="134377" y="547629"/>
                  <a:pt x="133690" y="547314"/>
                  <a:pt x="133216" y="546667"/>
                </a:cubicBezTo>
                <a:cubicBezTo>
                  <a:pt x="132742" y="546031"/>
                  <a:pt x="132160" y="545498"/>
                  <a:pt x="131459" y="545076"/>
                </a:cubicBezTo>
                <a:lnTo>
                  <a:pt x="131459" y="527757"/>
                </a:lnTo>
                <a:cubicBezTo>
                  <a:pt x="131459" y="526643"/>
                  <a:pt x="131695" y="525419"/>
                  <a:pt x="132177" y="524090"/>
                </a:cubicBezTo>
                <a:cubicBezTo>
                  <a:pt x="132668" y="522736"/>
                  <a:pt x="133290" y="521463"/>
                  <a:pt x="134056" y="520238"/>
                </a:cubicBezTo>
                <a:cubicBezTo>
                  <a:pt x="134825" y="519014"/>
                  <a:pt x="135674" y="517909"/>
                  <a:pt x="136616" y="516919"/>
                </a:cubicBezTo>
                <a:cubicBezTo>
                  <a:pt x="137547" y="515948"/>
                  <a:pt x="138478" y="515291"/>
                  <a:pt x="139394" y="514993"/>
                </a:cubicBezTo>
                <a:cubicBezTo>
                  <a:pt x="139860" y="514824"/>
                  <a:pt x="140717" y="514619"/>
                  <a:pt x="141968" y="514395"/>
                </a:cubicBezTo>
                <a:cubicBezTo>
                  <a:pt x="143217" y="514168"/>
                  <a:pt x="144559" y="513953"/>
                  <a:pt x="145981" y="513739"/>
                </a:cubicBezTo>
                <a:cubicBezTo>
                  <a:pt x="147403" y="513534"/>
                  <a:pt x="148760" y="513336"/>
                  <a:pt x="150065" y="513170"/>
                </a:cubicBezTo>
                <a:cubicBezTo>
                  <a:pt x="151365" y="512982"/>
                  <a:pt x="152370" y="512842"/>
                  <a:pt x="153074" y="512709"/>
                </a:cubicBezTo>
                <a:cubicBezTo>
                  <a:pt x="150678" y="510952"/>
                  <a:pt x="148808" y="508662"/>
                  <a:pt x="147426" y="505846"/>
                </a:cubicBezTo>
                <a:cubicBezTo>
                  <a:pt x="146052" y="503024"/>
                  <a:pt x="145374" y="499954"/>
                  <a:pt x="145374" y="496635"/>
                </a:cubicBezTo>
                <a:cubicBezTo>
                  <a:pt x="145374" y="494017"/>
                  <a:pt x="145817" y="491539"/>
                  <a:pt x="146699" y="489229"/>
                </a:cubicBezTo>
                <a:cubicBezTo>
                  <a:pt x="147582" y="486920"/>
                  <a:pt x="148782" y="484890"/>
                  <a:pt x="150278" y="483139"/>
                </a:cubicBezTo>
                <a:cubicBezTo>
                  <a:pt x="151782" y="481402"/>
                  <a:pt x="153531" y="480018"/>
                  <a:pt x="155560" y="479008"/>
                </a:cubicBezTo>
                <a:cubicBezTo>
                  <a:pt x="157578" y="477988"/>
                  <a:pt x="159735" y="477475"/>
                  <a:pt x="162031" y="477475"/>
                </a:cubicBezTo>
                <a:close/>
                <a:moveTo>
                  <a:pt x="1015569" y="465214"/>
                </a:moveTo>
                <a:lnTo>
                  <a:pt x="1083683" y="533327"/>
                </a:lnTo>
                <a:lnTo>
                  <a:pt x="1015569" y="601441"/>
                </a:lnTo>
                <a:lnTo>
                  <a:pt x="947456" y="533327"/>
                </a:lnTo>
                <a:lnTo>
                  <a:pt x="1015569" y="465214"/>
                </a:lnTo>
                <a:close/>
                <a:moveTo>
                  <a:pt x="1120464" y="434563"/>
                </a:moveTo>
                <a:lnTo>
                  <a:pt x="1162009" y="476453"/>
                </a:lnTo>
                <a:lnTo>
                  <a:pt x="1120464" y="518339"/>
                </a:lnTo>
                <a:lnTo>
                  <a:pt x="1078915" y="476453"/>
                </a:lnTo>
                <a:lnTo>
                  <a:pt x="1120464" y="434563"/>
                </a:lnTo>
                <a:close/>
                <a:moveTo>
                  <a:pt x="483825" y="429114"/>
                </a:moveTo>
                <a:cubicBezTo>
                  <a:pt x="487269" y="429114"/>
                  <a:pt x="490530" y="429851"/>
                  <a:pt x="493570" y="431317"/>
                </a:cubicBezTo>
                <a:cubicBezTo>
                  <a:pt x="496622" y="432768"/>
                  <a:pt x="499296" y="434756"/>
                  <a:pt x="501577" y="437253"/>
                </a:cubicBezTo>
                <a:cubicBezTo>
                  <a:pt x="503868" y="439769"/>
                  <a:pt x="505660" y="442686"/>
                  <a:pt x="506971" y="446004"/>
                </a:cubicBezTo>
                <a:cubicBezTo>
                  <a:pt x="508269" y="449322"/>
                  <a:pt x="508934" y="452883"/>
                  <a:pt x="508934" y="456645"/>
                </a:cubicBezTo>
                <a:cubicBezTo>
                  <a:pt x="508934" y="461335"/>
                  <a:pt x="507916" y="465717"/>
                  <a:pt x="505881" y="469815"/>
                </a:cubicBezTo>
                <a:cubicBezTo>
                  <a:pt x="503906" y="473913"/>
                  <a:pt x="501088" y="477231"/>
                  <a:pt x="497482" y="479756"/>
                </a:cubicBezTo>
                <a:cubicBezTo>
                  <a:pt x="498551" y="479943"/>
                  <a:pt x="500045" y="480148"/>
                  <a:pt x="502007" y="480414"/>
                </a:cubicBezTo>
                <a:cubicBezTo>
                  <a:pt x="503953" y="480657"/>
                  <a:pt x="505988" y="480941"/>
                  <a:pt x="508112" y="481235"/>
                </a:cubicBezTo>
                <a:cubicBezTo>
                  <a:pt x="510219" y="481543"/>
                  <a:pt x="512195" y="481851"/>
                  <a:pt x="514034" y="482173"/>
                </a:cubicBezTo>
                <a:cubicBezTo>
                  <a:pt x="515860" y="482500"/>
                  <a:pt x="517192" y="482794"/>
                  <a:pt x="518014" y="483037"/>
                </a:cubicBezTo>
                <a:cubicBezTo>
                  <a:pt x="519376" y="483466"/>
                  <a:pt x="520773" y="484381"/>
                  <a:pt x="522160" y="485739"/>
                </a:cubicBezTo>
                <a:cubicBezTo>
                  <a:pt x="523544" y="487120"/>
                  <a:pt x="524830" y="488707"/>
                  <a:pt x="525996" y="490495"/>
                </a:cubicBezTo>
                <a:cubicBezTo>
                  <a:pt x="527171" y="492296"/>
                  <a:pt x="528116" y="494149"/>
                  <a:pt x="528827" y="496095"/>
                </a:cubicBezTo>
                <a:cubicBezTo>
                  <a:pt x="529563" y="498004"/>
                  <a:pt x="529921" y="499763"/>
                  <a:pt x="529921" y="501364"/>
                </a:cubicBezTo>
                <a:lnTo>
                  <a:pt x="529921" y="526249"/>
                </a:lnTo>
                <a:cubicBezTo>
                  <a:pt x="529525" y="526440"/>
                  <a:pt x="529099" y="526720"/>
                  <a:pt x="528606" y="527150"/>
                </a:cubicBezTo>
                <a:cubicBezTo>
                  <a:pt x="528116" y="527593"/>
                  <a:pt x="527588" y="527999"/>
                  <a:pt x="527026" y="528414"/>
                </a:cubicBezTo>
                <a:cubicBezTo>
                  <a:pt x="526451" y="528816"/>
                  <a:pt x="525911" y="529180"/>
                  <a:pt x="525408" y="529474"/>
                </a:cubicBezTo>
                <a:cubicBezTo>
                  <a:pt x="524893" y="529787"/>
                  <a:pt x="524463" y="529922"/>
                  <a:pt x="524119" y="529922"/>
                </a:cubicBezTo>
                <a:lnTo>
                  <a:pt x="443715" y="529922"/>
                </a:lnTo>
                <a:cubicBezTo>
                  <a:pt x="442344" y="529922"/>
                  <a:pt x="441314" y="529465"/>
                  <a:pt x="440603" y="528536"/>
                </a:cubicBezTo>
                <a:cubicBezTo>
                  <a:pt x="439892" y="527621"/>
                  <a:pt x="439019" y="526856"/>
                  <a:pt x="437968" y="526249"/>
                </a:cubicBezTo>
                <a:lnTo>
                  <a:pt x="437968" y="501364"/>
                </a:lnTo>
                <a:cubicBezTo>
                  <a:pt x="437968" y="499763"/>
                  <a:pt x="438321" y="498004"/>
                  <a:pt x="439045" y="496095"/>
                </a:cubicBezTo>
                <a:cubicBezTo>
                  <a:pt x="439782" y="494149"/>
                  <a:pt x="440714" y="492320"/>
                  <a:pt x="441863" y="490560"/>
                </a:cubicBezTo>
                <a:cubicBezTo>
                  <a:pt x="443017" y="488801"/>
                  <a:pt x="444290" y="487214"/>
                  <a:pt x="445703" y="485790"/>
                </a:cubicBezTo>
                <a:cubicBezTo>
                  <a:pt x="447099" y="484395"/>
                  <a:pt x="448496" y="483452"/>
                  <a:pt x="449871" y="483023"/>
                </a:cubicBezTo>
                <a:cubicBezTo>
                  <a:pt x="450569" y="482780"/>
                  <a:pt x="451855" y="482486"/>
                  <a:pt x="453732" y="482164"/>
                </a:cubicBezTo>
                <a:cubicBezTo>
                  <a:pt x="455605" y="481837"/>
                  <a:pt x="457619" y="481529"/>
                  <a:pt x="459751" y="481221"/>
                </a:cubicBezTo>
                <a:cubicBezTo>
                  <a:pt x="461884" y="480927"/>
                  <a:pt x="463919" y="480643"/>
                  <a:pt x="465877" y="480405"/>
                </a:cubicBezTo>
                <a:cubicBezTo>
                  <a:pt x="467827" y="480134"/>
                  <a:pt x="469334" y="479933"/>
                  <a:pt x="470390" y="479742"/>
                </a:cubicBezTo>
                <a:cubicBezTo>
                  <a:pt x="466797" y="477217"/>
                  <a:pt x="463992" y="473927"/>
                  <a:pt x="461918" y="469880"/>
                </a:cubicBezTo>
                <a:cubicBezTo>
                  <a:pt x="459858" y="465825"/>
                  <a:pt x="458840" y="461414"/>
                  <a:pt x="458840" y="456645"/>
                </a:cubicBezTo>
                <a:cubicBezTo>
                  <a:pt x="458840" y="452883"/>
                  <a:pt x="459505" y="449322"/>
                  <a:pt x="460829" y="446004"/>
                </a:cubicBezTo>
                <a:cubicBezTo>
                  <a:pt x="462152" y="442686"/>
                  <a:pt x="463953" y="439769"/>
                  <a:pt x="466197" y="437253"/>
                </a:cubicBezTo>
                <a:cubicBezTo>
                  <a:pt x="468453" y="434756"/>
                  <a:pt x="471075" y="432768"/>
                  <a:pt x="474119" y="431317"/>
                </a:cubicBezTo>
                <a:cubicBezTo>
                  <a:pt x="477146" y="429851"/>
                  <a:pt x="480381" y="429114"/>
                  <a:pt x="483825" y="429114"/>
                </a:cubicBezTo>
                <a:close/>
                <a:moveTo>
                  <a:pt x="1348644" y="426389"/>
                </a:moveTo>
                <a:lnTo>
                  <a:pt x="1390189" y="467938"/>
                </a:lnTo>
                <a:lnTo>
                  <a:pt x="1348644" y="509483"/>
                </a:lnTo>
                <a:lnTo>
                  <a:pt x="1307095" y="467938"/>
                </a:lnTo>
                <a:lnTo>
                  <a:pt x="1348644" y="426389"/>
                </a:lnTo>
                <a:close/>
                <a:moveTo>
                  <a:pt x="897053" y="417535"/>
                </a:moveTo>
                <a:lnTo>
                  <a:pt x="938598" y="459084"/>
                </a:lnTo>
                <a:lnTo>
                  <a:pt x="897053" y="500629"/>
                </a:lnTo>
                <a:lnTo>
                  <a:pt x="855504" y="459084"/>
                </a:lnTo>
                <a:lnTo>
                  <a:pt x="897053" y="417535"/>
                </a:lnTo>
                <a:close/>
                <a:moveTo>
                  <a:pt x="1233072" y="403231"/>
                </a:moveTo>
                <a:cubicBezTo>
                  <a:pt x="1236516" y="403231"/>
                  <a:pt x="1239777" y="403963"/>
                  <a:pt x="1242817" y="405419"/>
                </a:cubicBezTo>
                <a:cubicBezTo>
                  <a:pt x="1245869" y="406860"/>
                  <a:pt x="1248543" y="408835"/>
                  <a:pt x="1250824" y="411315"/>
                </a:cubicBezTo>
                <a:cubicBezTo>
                  <a:pt x="1253115" y="413814"/>
                  <a:pt x="1254907" y="416711"/>
                  <a:pt x="1256218" y="420007"/>
                </a:cubicBezTo>
                <a:cubicBezTo>
                  <a:pt x="1257516" y="423303"/>
                  <a:pt x="1258181" y="426840"/>
                  <a:pt x="1258181" y="430576"/>
                </a:cubicBezTo>
                <a:cubicBezTo>
                  <a:pt x="1258181" y="435234"/>
                  <a:pt x="1257163" y="439587"/>
                  <a:pt x="1255128" y="443657"/>
                </a:cubicBezTo>
                <a:cubicBezTo>
                  <a:pt x="1253153" y="447727"/>
                  <a:pt x="1250335" y="451023"/>
                  <a:pt x="1246729" y="453531"/>
                </a:cubicBezTo>
                <a:cubicBezTo>
                  <a:pt x="1247798" y="453716"/>
                  <a:pt x="1249292" y="453920"/>
                  <a:pt x="1251254" y="454184"/>
                </a:cubicBezTo>
                <a:cubicBezTo>
                  <a:pt x="1253200" y="454425"/>
                  <a:pt x="1255235" y="454708"/>
                  <a:pt x="1257359" y="455000"/>
                </a:cubicBezTo>
                <a:cubicBezTo>
                  <a:pt x="1259466" y="455306"/>
                  <a:pt x="1261442" y="455612"/>
                  <a:pt x="1263281" y="455932"/>
                </a:cubicBezTo>
                <a:cubicBezTo>
                  <a:pt x="1265107" y="456256"/>
                  <a:pt x="1266439" y="456549"/>
                  <a:pt x="1267261" y="456790"/>
                </a:cubicBezTo>
                <a:cubicBezTo>
                  <a:pt x="1268623" y="457216"/>
                  <a:pt x="1270020" y="458125"/>
                  <a:pt x="1271407" y="459474"/>
                </a:cubicBezTo>
                <a:cubicBezTo>
                  <a:pt x="1272791" y="460846"/>
                  <a:pt x="1274077" y="462422"/>
                  <a:pt x="1275243" y="464197"/>
                </a:cubicBezTo>
                <a:cubicBezTo>
                  <a:pt x="1276418" y="465986"/>
                  <a:pt x="1277363" y="467827"/>
                  <a:pt x="1278074" y="469760"/>
                </a:cubicBezTo>
                <a:cubicBezTo>
                  <a:pt x="1278810" y="471656"/>
                  <a:pt x="1279168" y="473403"/>
                  <a:pt x="1279168" y="474993"/>
                </a:cubicBezTo>
                <a:lnTo>
                  <a:pt x="1279168" y="499710"/>
                </a:lnTo>
                <a:cubicBezTo>
                  <a:pt x="1278772" y="499900"/>
                  <a:pt x="1278346" y="500178"/>
                  <a:pt x="1277853" y="500604"/>
                </a:cubicBezTo>
                <a:cubicBezTo>
                  <a:pt x="1277363" y="501045"/>
                  <a:pt x="1276835" y="501448"/>
                  <a:pt x="1276273" y="501861"/>
                </a:cubicBezTo>
                <a:cubicBezTo>
                  <a:pt x="1275698" y="502259"/>
                  <a:pt x="1275158" y="502621"/>
                  <a:pt x="1274655" y="502913"/>
                </a:cubicBezTo>
                <a:cubicBezTo>
                  <a:pt x="1274140" y="503223"/>
                  <a:pt x="1273710" y="503358"/>
                  <a:pt x="1273366" y="503358"/>
                </a:cubicBezTo>
                <a:lnTo>
                  <a:pt x="1192962" y="503358"/>
                </a:lnTo>
                <a:cubicBezTo>
                  <a:pt x="1191591" y="503358"/>
                  <a:pt x="1190561" y="502904"/>
                  <a:pt x="1189850" y="501981"/>
                </a:cubicBezTo>
                <a:cubicBezTo>
                  <a:pt x="1189139" y="501073"/>
                  <a:pt x="1188266" y="500312"/>
                  <a:pt x="1187215" y="499710"/>
                </a:cubicBezTo>
                <a:lnTo>
                  <a:pt x="1187215" y="474993"/>
                </a:lnTo>
                <a:cubicBezTo>
                  <a:pt x="1187215" y="473403"/>
                  <a:pt x="1187568" y="471656"/>
                  <a:pt x="1188292" y="469760"/>
                </a:cubicBezTo>
                <a:cubicBezTo>
                  <a:pt x="1189029" y="467827"/>
                  <a:pt x="1189961" y="466010"/>
                  <a:pt x="1191110" y="464262"/>
                </a:cubicBezTo>
                <a:cubicBezTo>
                  <a:pt x="1192264" y="462514"/>
                  <a:pt x="1193537" y="460938"/>
                  <a:pt x="1194950" y="459524"/>
                </a:cubicBezTo>
                <a:cubicBezTo>
                  <a:pt x="1196346" y="458138"/>
                  <a:pt x="1197743" y="457202"/>
                  <a:pt x="1199118" y="456776"/>
                </a:cubicBezTo>
                <a:cubicBezTo>
                  <a:pt x="1199816" y="456535"/>
                  <a:pt x="1201102" y="456243"/>
                  <a:pt x="1202979" y="455923"/>
                </a:cubicBezTo>
                <a:cubicBezTo>
                  <a:pt x="1204852" y="455598"/>
                  <a:pt x="1206866" y="455292"/>
                  <a:pt x="1208998" y="454986"/>
                </a:cubicBezTo>
                <a:cubicBezTo>
                  <a:pt x="1211131" y="454694"/>
                  <a:pt x="1213166" y="454412"/>
                  <a:pt x="1215124" y="454175"/>
                </a:cubicBezTo>
                <a:cubicBezTo>
                  <a:pt x="1217074" y="453906"/>
                  <a:pt x="1218581" y="453707"/>
                  <a:pt x="1219637" y="453517"/>
                </a:cubicBezTo>
                <a:cubicBezTo>
                  <a:pt x="1216044" y="451009"/>
                  <a:pt x="1213239" y="447741"/>
                  <a:pt x="1211165" y="443722"/>
                </a:cubicBezTo>
                <a:cubicBezTo>
                  <a:pt x="1209105" y="439694"/>
                  <a:pt x="1208087" y="435313"/>
                  <a:pt x="1208087" y="430576"/>
                </a:cubicBezTo>
                <a:cubicBezTo>
                  <a:pt x="1208087" y="426840"/>
                  <a:pt x="1208752" y="423303"/>
                  <a:pt x="1210076" y="420007"/>
                </a:cubicBezTo>
                <a:cubicBezTo>
                  <a:pt x="1211399" y="416711"/>
                  <a:pt x="1213200" y="413814"/>
                  <a:pt x="1215444" y="411315"/>
                </a:cubicBezTo>
                <a:cubicBezTo>
                  <a:pt x="1217700" y="408835"/>
                  <a:pt x="1220322" y="406860"/>
                  <a:pt x="1223366" y="405419"/>
                </a:cubicBezTo>
                <a:cubicBezTo>
                  <a:pt x="1226393" y="403963"/>
                  <a:pt x="1229628" y="403231"/>
                  <a:pt x="1233072" y="403231"/>
                </a:cubicBezTo>
                <a:close/>
                <a:moveTo>
                  <a:pt x="376588" y="394376"/>
                </a:moveTo>
                <a:cubicBezTo>
                  <a:pt x="378884" y="394376"/>
                  <a:pt x="381057" y="394889"/>
                  <a:pt x="383084" y="395909"/>
                </a:cubicBezTo>
                <a:cubicBezTo>
                  <a:pt x="385119" y="396919"/>
                  <a:pt x="386901" y="398303"/>
                  <a:pt x="388422" y="400040"/>
                </a:cubicBezTo>
                <a:cubicBezTo>
                  <a:pt x="389949" y="401791"/>
                  <a:pt x="391144" y="403821"/>
                  <a:pt x="392018" y="406130"/>
                </a:cubicBezTo>
                <a:cubicBezTo>
                  <a:pt x="392884" y="408440"/>
                  <a:pt x="393326" y="410918"/>
                  <a:pt x="393326" y="413536"/>
                </a:cubicBezTo>
                <a:cubicBezTo>
                  <a:pt x="393326" y="416800"/>
                  <a:pt x="392648" y="419850"/>
                  <a:pt x="391291" y="422702"/>
                </a:cubicBezTo>
                <a:cubicBezTo>
                  <a:pt x="389975" y="425554"/>
                  <a:pt x="388096" y="427863"/>
                  <a:pt x="385692" y="429620"/>
                </a:cubicBezTo>
                <a:cubicBezTo>
                  <a:pt x="386404" y="429750"/>
                  <a:pt x="387401" y="429893"/>
                  <a:pt x="388709" y="430078"/>
                </a:cubicBezTo>
                <a:cubicBezTo>
                  <a:pt x="390006" y="430247"/>
                  <a:pt x="391362" y="430445"/>
                  <a:pt x="392779" y="430650"/>
                </a:cubicBezTo>
                <a:cubicBezTo>
                  <a:pt x="394183" y="430864"/>
                  <a:pt x="395500" y="431078"/>
                  <a:pt x="396726" y="431302"/>
                </a:cubicBezTo>
                <a:cubicBezTo>
                  <a:pt x="397944" y="431530"/>
                  <a:pt x="398832" y="431734"/>
                  <a:pt x="399380" y="431903"/>
                </a:cubicBezTo>
                <a:cubicBezTo>
                  <a:pt x="400288" y="432202"/>
                  <a:pt x="401219" y="432839"/>
                  <a:pt x="402144" y="433784"/>
                </a:cubicBezTo>
                <a:cubicBezTo>
                  <a:pt x="403067" y="434745"/>
                  <a:pt x="403924" y="435850"/>
                  <a:pt x="404701" y="437094"/>
                </a:cubicBezTo>
                <a:cubicBezTo>
                  <a:pt x="405485" y="438347"/>
                  <a:pt x="406115" y="439637"/>
                  <a:pt x="406589" y="440991"/>
                </a:cubicBezTo>
                <a:cubicBezTo>
                  <a:pt x="407080" y="442320"/>
                  <a:pt x="407318" y="443544"/>
                  <a:pt x="407318" y="444658"/>
                </a:cubicBezTo>
                <a:lnTo>
                  <a:pt x="407318" y="461977"/>
                </a:lnTo>
                <a:cubicBezTo>
                  <a:pt x="407054" y="462110"/>
                  <a:pt x="406770" y="462305"/>
                  <a:pt x="406441" y="462604"/>
                </a:cubicBezTo>
                <a:cubicBezTo>
                  <a:pt x="406115" y="462912"/>
                  <a:pt x="405763" y="463195"/>
                  <a:pt x="405388" y="463484"/>
                </a:cubicBezTo>
                <a:cubicBezTo>
                  <a:pt x="405005" y="463763"/>
                  <a:pt x="404645" y="464016"/>
                  <a:pt x="404310" y="464221"/>
                </a:cubicBezTo>
                <a:cubicBezTo>
                  <a:pt x="403966" y="464439"/>
                  <a:pt x="403680" y="464530"/>
                  <a:pt x="403450" y="464530"/>
                </a:cubicBezTo>
                <a:lnTo>
                  <a:pt x="349847" y="464530"/>
                </a:lnTo>
                <a:cubicBezTo>
                  <a:pt x="348934" y="464530"/>
                  <a:pt x="348247" y="464215"/>
                  <a:pt x="347773" y="463568"/>
                </a:cubicBezTo>
                <a:cubicBezTo>
                  <a:pt x="347299" y="462932"/>
                  <a:pt x="346717" y="462399"/>
                  <a:pt x="346016" y="461977"/>
                </a:cubicBezTo>
                <a:lnTo>
                  <a:pt x="346016" y="444658"/>
                </a:lnTo>
                <a:cubicBezTo>
                  <a:pt x="346016" y="443544"/>
                  <a:pt x="346252" y="442320"/>
                  <a:pt x="346734" y="440991"/>
                </a:cubicBezTo>
                <a:cubicBezTo>
                  <a:pt x="347225" y="439637"/>
                  <a:pt x="347847" y="438364"/>
                  <a:pt x="348613" y="437139"/>
                </a:cubicBezTo>
                <a:cubicBezTo>
                  <a:pt x="349382" y="435915"/>
                  <a:pt x="350231" y="434810"/>
                  <a:pt x="351173" y="433820"/>
                </a:cubicBezTo>
                <a:cubicBezTo>
                  <a:pt x="352104" y="432849"/>
                  <a:pt x="353035" y="432192"/>
                  <a:pt x="353951" y="431894"/>
                </a:cubicBezTo>
                <a:cubicBezTo>
                  <a:pt x="354417" y="431725"/>
                  <a:pt x="355274" y="431520"/>
                  <a:pt x="356525" y="431296"/>
                </a:cubicBezTo>
                <a:cubicBezTo>
                  <a:pt x="357774" y="431069"/>
                  <a:pt x="359116" y="430854"/>
                  <a:pt x="360538" y="430640"/>
                </a:cubicBezTo>
                <a:cubicBezTo>
                  <a:pt x="361960" y="430435"/>
                  <a:pt x="363317" y="430237"/>
                  <a:pt x="364622" y="430071"/>
                </a:cubicBezTo>
                <a:cubicBezTo>
                  <a:pt x="365922" y="429883"/>
                  <a:pt x="366927" y="429743"/>
                  <a:pt x="367631" y="429610"/>
                </a:cubicBezTo>
                <a:cubicBezTo>
                  <a:pt x="365235" y="427853"/>
                  <a:pt x="363365" y="425563"/>
                  <a:pt x="361983" y="422747"/>
                </a:cubicBezTo>
                <a:cubicBezTo>
                  <a:pt x="360609" y="419925"/>
                  <a:pt x="359931" y="416855"/>
                  <a:pt x="359931" y="413536"/>
                </a:cubicBezTo>
                <a:cubicBezTo>
                  <a:pt x="359931" y="410918"/>
                  <a:pt x="360374" y="408440"/>
                  <a:pt x="361256" y="406130"/>
                </a:cubicBezTo>
                <a:cubicBezTo>
                  <a:pt x="362139" y="403821"/>
                  <a:pt x="363339" y="401791"/>
                  <a:pt x="364835" y="400040"/>
                </a:cubicBezTo>
                <a:cubicBezTo>
                  <a:pt x="366339" y="398303"/>
                  <a:pt x="368088" y="396919"/>
                  <a:pt x="370117" y="395909"/>
                </a:cubicBezTo>
                <a:cubicBezTo>
                  <a:pt x="372135" y="394889"/>
                  <a:pt x="374292" y="394376"/>
                  <a:pt x="376588" y="394376"/>
                </a:cubicBezTo>
                <a:close/>
                <a:moveTo>
                  <a:pt x="577601" y="386884"/>
                </a:moveTo>
                <a:lnTo>
                  <a:pt x="619146" y="428433"/>
                </a:lnTo>
                <a:lnTo>
                  <a:pt x="577601" y="469978"/>
                </a:lnTo>
                <a:lnTo>
                  <a:pt x="536052" y="428433"/>
                </a:lnTo>
                <a:lnTo>
                  <a:pt x="577601" y="386884"/>
                </a:lnTo>
                <a:close/>
                <a:moveTo>
                  <a:pt x="1449112" y="351465"/>
                </a:moveTo>
                <a:lnTo>
                  <a:pt x="1516885" y="419578"/>
                </a:lnTo>
                <a:lnTo>
                  <a:pt x="1449112" y="487692"/>
                </a:lnTo>
                <a:lnTo>
                  <a:pt x="1381339" y="419578"/>
                </a:lnTo>
                <a:lnTo>
                  <a:pt x="1449112" y="351465"/>
                </a:lnTo>
                <a:close/>
                <a:moveTo>
                  <a:pt x="720463" y="346016"/>
                </a:moveTo>
                <a:cubicBezTo>
                  <a:pt x="725565" y="346016"/>
                  <a:pt x="730396" y="347107"/>
                  <a:pt x="734899" y="349275"/>
                </a:cubicBezTo>
                <a:cubicBezTo>
                  <a:pt x="739421" y="351423"/>
                  <a:pt x="743382" y="354365"/>
                  <a:pt x="746762" y="358060"/>
                </a:cubicBezTo>
                <a:cubicBezTo>
                  <a:pt x="750155" y="361782"/>
                  <a:pt x="752811" y="366098"/>
                  <a:pt x="754753" y="371008"/>
                </a:cubicBezTo>
                <a:cubicBezTo>
                  <a:pt x="756677" y="375919"/>
                  <a:pt x="757660" y="381188"/>
                  <a:pt x="757660" y="386754"/>
                </a:cubicBezTo>
                <a:cubicBezTo>
                  <a:pt x="757660" y="393694"/>
                  <a:pt x="756153" y="400172"/>
                  <a:pt x="753138" y="406242"/>
                </a:cubicBezTo>
                <a:cubicBezTo>
                  <a:pt x="750212" y="412306"/>
                  <a:pt x="746037" y="417216"/>
                  <a:pt x="740695" y="420952"/>
                </a:cubicBezTo>
                <a:cubicBezTo>
                  <a:pt x="742278" y="421228"/>
                  <a:pt x="744492" y="421532"/>
                  <a:pt x="747399" y="421926"/>
                </a:cubicBezTo>
                <a:cubicBezTo>
                  <a:pt x="750281" y="422285"/>
                  <a:pt x="753296" y="422706"/>
                  <a:pt x="756443" y="423141"/>
                </a:cubicBezTo>
                <a:cubicBezTo>
                  <a:pt x="759565" y="423597"/>
                  <a:pt x="762491" y="424053"/>
                  <a:pt x="765216" y="424529"/>
                </a:cubicBezTo>
                <a:cubicBezTo>
                  <a:pt x="767922" y="425013"/>
                  <a:pt x="769896" y="425448"/>
                  <a:pt x="771113" y="425807"/>
                </a:cubicBezTo>
                <a:cubicBezTo>
                  <a:pt x="773131" y="426442"/>
                  <a:pt x="775200" y="427796"/>
                  <a:pt x="777256" y="429805"/>
                </a:cubicBezTo>
                <a:cubicBezTo>
                  <a:pt x="779305" y="431850"/>
                  <a:pt x="781210" y="434198"/>
                  <a:pt x="782938" y="436843"/>
                </a:cubicBezTo>
                <a:cubicBezTo>
                  <a:pt x="784679" y="439508"/>
                  <a:pt x="786079" y="442250"/>
                  <a:pt x="787132" y="445130"/>
                </a:cubicBezTo>
                <a:cubicBezTo>
                  <a:pt x="788223" y="447954"/>
                  <a:pt x="788753" y="450558"/>
                  <a:pt x="788753" y="452927"/>
                </a:cubicBezTo>
                <a:lnTo>
                  <a:pt x="788753" y="489749"/>
                </a:lnTo>
                <a:cubicBezTo>
                  <a:pt x="788166" y="490032"/>
                  <a:pt x="787536" y="490446"/>
                  <a:pt x="786804" y="491082"/>
                </a:cubicBezTo>
                <a:cubicBezTo>
                  <a:pt x="786079" y="491738"/>
                  <a:pt x="785297" y="492339"/>
                  <a:pt x="784464" y="492953"/>
                </a:cubicBezTo>
                <a:cubicBezTo>
                  <a:pt x="783613" y="493547"/>
                  <a:pt x="782812" y="494086"/>
                  <a:pt x="782068" y="494521"/>
                </a:cubicBezTo>
                <a:cubicBezTo>
                  <a:pt x="781305" y="494984"/>
                  <a:pt x="780668" y="495177"/>
                  <a:pt x="780157" y="495177"/>
                </a:cubicBezTo>
                <a:lnTo>
                  <a:pt x="661040" y="495177"/>
                </a:lnTo>
                <a:cubicBezTo>
                  <a:pt x="659009" y="495177"/>
                  <a:pt x="657483" y="494507"/>
                  <a:pt x="656430" y="493133"/>
                </a:cubicBezTo>
                <a:cubicBezTo>
                  <a:pt x="655377" y="491779"/>
                  <a:pt x="654084" y="490647"/>
                  <a:pt x="652526" y="489749"/>
                </a:cubicBezTo>
                <a:lnTo>
                  <a:pt x="652526" y="452927"/>
                </a:lnTo>
                <a:cubicBezTo>
                  <a:pt x="652526" y="450558"/>
                  <a:pt x="653049" y="447954"/>
                  <a:pt x="654122" y="445130"/>
                </a:cubicBezTo>
                <a:cubicBezTo>
                  <a:pt x="655213" y="442250"/>
                  <a:pt x="656594" y="439543"/>
                  <a:pt x="658297" y="436939"/>
                </a:cubicBezTo>
                <a:cubicBezTo>
                  <a:pt x="660006" y="434336"/>
                  <a:pt x="661892" y="431988"/>
                  <a:pt x="663985" y="429881"/>
                </a:cubicBezTo>
                <a:cubicBezTo>
                  <a:pt x="666054" y="427817"/>
                  <a:pt x="668123" y="426422"/>
                  <a:pt x="670160" y="425786"/>
                </a:cubicBezTo>
                <a:cubicBezTo>
                  <a:pt x="671194" y="425427"/>
                  <a:pt x="673099" y="424992"/>
                  <a:pt x="675880" y="424516"/>
                </a:cubicBezTo>
                <a:cubicBezTo>
                  <a:pt x="678655" y="424032"/>
                  <a:pt x="681638" y="423576"/>
                  <a:pt x="684798" y="423121"/>
                </a:cubicBezTo>
                <a:cubicBezTo>
                  <a:pt x="687958" y="422685"/>
                  <a:pt x="690972" y="422264"/>
                  <a:pt x="693873" y="421912"/>
                </a:cubicBezTo>
                <a:cubicBezTo>
                  <a:pt x="696762" y="421511"/>
                  <a:pt x="698995" y="421214"/>
                  <a:pt x="700559" y="420931"/>
                </a:cubicBezTo>
                <a:cubicBezTo>
                  <a:pt x="695236" y="417195"/>
                  <a:pt x="691080" y="412327"/>
                  <a:pt x="688008" y="406339"/>
                </a:cubicBezTo>
                <a:cubicBezTo>
                  <a:pt x="684956" y="400338"/>
                  <a:pt x="683448" y="393812"/>
                  <a:pt x="683448" y="386754"/>
                </a:cubicBezTo>
                <a:cubicBezTo>
                  <a:pt x="683448" y="381188"/>
                  <a:pt x="684432" y="375919"/>
                  <a:pt x="686394" y="371008"/>
                </a:cubicBezTo>
                <a:cubicBezTo>
                  <a:pt x="688355" y="366098"/>
                  <a:pt x="691023" y="361782"/>
                  <a:pt x="694346" y="358060"/>
                </a:cubicBezTo>
                <a:cubicBezTo>
                  <a:pt x="697689" y="354365"/>
                  <a:pt x="701574" y="351423"/>
                  <a:pt x="706077" y="349275"/>
                </a:cubicBezTo>
                <a:cubicBezTo>
                  <a:pt x="710568" y="347107"/>
                  <a:pt x="715361" y="346016"/>
                  <a:pt x="720463" y="346016"/>
                </a:cubicBezTo>
                <a:close/>
                <a:moveTo>
                  <a:pt x="1326848" y="320814"/>
                </a:moveTo>
                <a:lnTo>
                  <a:pt x="1368393" y="362363"/>
                </a:lnTo>
                <a:lnTo>
                  <a:pt x="1326848" y="403908"/>
                </a:lnTo>
                <a:lnTo>
                  <a:pt x="1285299" y="362363"/>
                </a:lnTo>
                <a:lnTo>
                  <a:pt x="1326848" y="320814"/>
                </a:lnTo>
                <a:close/>
                <a:moveTo>
                  <a:pt x="1164738" y="320814"/>
                </a:moveTo>
                <a:lnTo>
                  <a:pt x="1206283" y="362363"/>
                </a:lnTo>
                <a:lnTo>
                  <a:pt x="1164738" y="403908"/>
                </a:lnTo>
                <a:lnTo>
                  <a:pt x="1123189" y="362363"/>
                </a:lnTo>
                <a:lnTo>
                  <a:pt x="1164738" y="320814"/>
                </a:lnTo>
                <a:close/>
                <a:moveTo>
                  <a:pt x="1045079" y="302423"/>
                </a:moveTo>
                <a:cubicBezTo>
                  <a:pt x="1048523" y="302423"/>
                  <a:pt x="1051784" y="303160"/>
                  <a:pt x="1054824" y="304626"/>
                </a:cubicBezTo>
                <a:cubicBezTo>
                  <a:pt x="1057876" y="306077"/>
                  <a:pt x="1060550" y="308065"/>
                  <a:pt x="1062831" y="310562"/>
                </a:cubicBezTo>
                <a:cubicBezTo>
                  <a:pt x="1065122" y="313078"/>
                  <a:pt x="1066914" y="315995"/>
                  <a:pt x="1068225" y="319313"/>
                </a:cubicBezTo>
                <a:cubicBezTo>
                  <a:pt x="1069523" y="322631"/>
                  <a:pt x="1070188" y="326192"/>
                  <a:pt x="1070188" y="329954"/>
                </a:cubicBezTo>
                <a:cubicBezTo>
                  <a:pt x="1070188" y="334644"/>
                  <a:pt x="1069170" y="339026"/>
                  <a:pt x="1067135" y="343124"/>
                </a:cubicBezTo>
                <a:cubicBezTo>
                  <a:pt x="1065160" y="347222"/>
                  <a:pt x="1062342" y="350540"/>
                  <a:pt x="1058736" y="353065"/>
                </a:cubicBezTo>
                <a:cubicBezTo>
                  <a:pt x="1059805" y="353252"/>
                  <a:pt x="1061299" y="353457"/>
                  <a:pt x="1063261" y="353723"/>
                </a:cubicBezTo>
                <a:cubicBezTo>
                  <a:pt x="1065207" y="353966"/>
                  <a:pt x="1067242" y="354250"/>
                  <a:pt x="1069366" y="354544"/>
                </a:cubicBezTo>
                <a:cubicBezTo>
                  <a:pt x="1071473" y="354852"/>
                  <a:pt x="1073449" y="355160"/>
                  <a:pt x="1075288" y="355482"/>
                </a:cubicBezTo>
                <a:cubicBezTo>
                  <a:pt x="1077114" y="355809"/>
                  <a:pt x="1078446" y="356103"/>
                  <a:pt x="1079268" y="356346"/>
                </a:cubicBezTo>
                <a:cubicBezTo>
                  <a:pt x="1080630" y="356775"/>
                  <a:pt x="1082027" y="357690"/>
                  <a:pt x="1083414" y="359048"/>
                </a:cubicBezTo>
                <a:cubicBezTo>
                  <a:pt x="1084798" y="360429"/>
                  <a:pt x="1086084" y="362016"/>
                  <a:pt x="1087250" y="363804"/>
                </a:cubicBezTo>
                <a:cubicBezTo>
                  <a:pt x="1088425" y="365605"/>
                  <a:pt x="1089370" y="367458"/>
                  <a:pt x="1090081" y="369404"/>
                </a:cubicBezTo>
                <a:cubicBezTo>
                  <a:pt x="1090817" y="371313"/>
                  <a:pt x="1091175" y="373072"/>
                  <a:pt x="1091175" y="374673"/>
                </a:cubicBezTo>
                <a:lnTo>
                  <a:pt x="1091175" y="399558"/>
                </a:lnTo>
                <a:cubicBezTo>
                  <a:pt x="1090779" y="399749"/>
                  <a:pt x="1090353" y="400029"/>
                  <a:pt x="1089860" y="400459"/>
                </a:cubicBezTo>
                <a:cubicBezTo>
                  <a:pt x="1089370" y="400902"/>
                  <a:pt x="1088842" y="401308"/>
                  <a:pt x="1088280" y="401723"/>
                </a:cubicBezTo>
                <a:cubicBezTo>
                  <a:pt x="1087705" y="402125"/>
                  <a:pt x="1087165" y="402489"/>
                  <a:pt x="1086662" y="402783"/>
                </a:cubicBezTo>
                <a:cubicBezTo>
                  <a:pt x="1086147" y="403096"/>
                  <a:pt x="1085717" y="403231"/>
                  <a:pt x="1085373" y="403231"/>
                </a:cubicBezTo>
                <a:lnTo>
                  <a:pt x="1004969" y="403231"/>
                </a:lnTo>
                <a:cubicBezTo>
                  <a:pt x="1003598" y="403231"/>
                  <a:pt x="1002568" y="402774"/>
                  <a:pt x="1001857" y="401845"/>
                </a:cubicBezTo>
                <a:cubicBezTo>
                  <a:pt x="1001146" y="400930"/>
                  <a:pt x="1000273" y="400165"/>
                  <a:pt x="999222" y="399558"/>
                </a:cubicBezTo>
                <a:lnTo>
                  <a:pt x="999222" y="374673"/>
                </a:lnTo>
                <a:cubicBezTo>
                  <a:pt x="999222" y="373072"/>
                  <a:pt x="999575" y="371313"/>
                  <a:pt x="1000299" y="369404"/>
                </a:cubicBezTo>
                <a:cubicBezTo>
                  <a:pt x="1001036" y="367458"/>
                  <a:pt x="1001968" y="365629"/>
                  <a:pt x="1003117" y="363869"/>
                </a:cubicBezTo>
                <a:cubicBezTo>
                  <a:pt x="1004271" y="362110"/>
                  <a:pt x="1005544" y="360523"/>
                  <a:pt x="1006957" y="359099"/>
                </a:cubicBezTo>
                <a:cubicBezTo>
                  <a:pt x="1008353" y="357704"/>
                  <a:pt x="1009750" y="356761"/>
                  <a:pt x="1011125" y="356332"/>
                </a:cubicBezTo>
                <a:cubicBezTo>
                  <a:pt x="1011823" y="356089"/>
                  <a:pt x="1013109" y="355795"/>
                  <a:pt x="1014986" y="355473"/>
                </a:cubicBezTo>
                <a:cubicBezTo>
                  <a:pt x="1016859" y="355146"/>
                  <a:pt x="1018873" y="354838"/>
                  <a:pt x="1021005" y="354530"/>
                </a:cubicBezTo>
                <a:cubicBezTo>
                  <a:pt x="1023138" y="354236"/>
                  <a:pt x="1025173" y="353952"/>
                  <a:pt x="1027131" y="353714"/>
                </a:cubicBezTo>
                <a:cubicBezTo>
                  <a:pt x="1029081" y="353443"/>
                  <a:pt x="1030588" y="353242"/>
                  <a:pt x="1031644" y="353051"/>
                </a:cubicBezTo>
                <a:cubicBezTo>
                  <a:pt x="1028051" y="350526"/>
                  <a:pt x="1025246" y="347236"/>
                  <a:pt x="1023172" y="343189"/>
                </a:cubicBezTo>
                <a:cubicBezTo>
                  <a:pt x="1021112" y="339134"/>
                  <a:pt x="1020094" y="334723"/>
                  <a:pt x="1020094" y="329954"/>
                </a:cubicBezTo>
                <a:cubicBezTo>
                  <a:pt x="1020094" y="326192"/>
                  <a:pt x="1020759" y="322631"/>
                  <a:pt x="1022083" y="319313"/>
                </a:cubicBezTo>
                <a:cubicBezTo>
                  <a:pt x="1023406" y="315995"/>
                  <a:pt x="1025207" y="313078"/>
                  <a:pt x="1027451" y="310562"/>
                </a:cubicBezTo>
                <a:cubicBezTo>
                  <a:pt x="1029707" y="308065"/>
                  <a:pt x="1032329" y="306077"/>
                  <a:pt x="1035373" y="304626"/>
                </a:cubicBezTo>
                <a:cubicBezTo>
                  <a:pt x="1038400" y="303160"/>
                  <a:pt x="1041635" y="302423"/>
                  <a:pt x="1045079" y="302423"/>
                </a:cubicBezTo>
                <a:close/>
                <a:moveTo>
                  <a:pt x="354792" y="284714"/>
                </a:moveTo>
                <a:cubicBezTo>
                  <a:pt x="357088" y="284714"/>
                  <a:pt x="359261" y="285227"/>
                  <a:pt x="361288" y="286247"/>
                </a:cubicBezTo>
                <a:cubicBezTo>
                  <a:pt x="363323" y="287257"/>
                  <a:pt x="365105" y="288641"/>
                  <a:pt x="366626" y="290378"/>
                </a:cubicBezTo>
                <a:cubicBezTo>
                  <a:pt x="368153" y="292129"/>
                  <a:pt x="369348" y="294159"/>
                  <a:pt x="370222" y="296468"/>
                </a:cubicBezTo>
                <a:cubicBezTo>
                  <a:pt x="371088" y="298778"/>
                  <a:pt x="371530" y="301256"/>
                  <a:pt x="371530" y="303874"/>
                </a:cubicBezTo>
                <a:cubicBezTo>
                  <a:pt x="371530" y="307138"/>
                  <a:pt x="370852" y="310188"/>
                  <a:pt x="369495" y="313040"/>
                </a:cubicBezTo>
                <a:cubicBezTo>
                  <a:pt x="368179" y="315892"/>
                  <a:pt x="366300" y="318201"/>
                  <a:pt x="363896" y="319958"/>
                </a:cubicBezTo>
                <a:cubicBezTo>
                  <a:pt x="364608" y="320088"/>
                  <a:pt x="365605" y="320231"/>
                  <a:pt x="366913" y="320416"/>
                </a:cubicBezTo>
                <a:cubicBezTo>
                  <a:pt x="368210" y="320585"/>
                  <a:pt x="369566" y="320783"/>
                  <a:pt x="370983" y="320988"/>
                </a:cubicBezTo>
                <a:cubicBezTo>
                  <a:pt x="372387" y="321202"/>
                  <a:pt x="373704" y="321416"/>
                  <a:pt x="374930" y="321640"/>
                </a:cubicBezTo>
                <a:cubicBezTo>
                  <a:pt x="376148" y="321868"/>
                  <a:pt x="377036" y="322072"/>
                  <a:pt x="377584" y="322241"/>
                </a:cubicBezTo>
                <a:cubicBezTo>
                  <a:pt x="378492" y="322540"/>
                  <a:pt x="379423" y="323177"/>
                  <a:pt x="380348" y="324122"/>
                </a:cubicBezTo>
                <a:cubicBezTo>
                  <a:pt x="381271" y="325083"/>
                  <a:pt x="382128" y="326188"/>
                  <a:pt x="382905" y="327432"/>
                </a:cubicBezTo>
                <a:cubicBezTo>
                  <a:pt x="383689" y="328685"/>
                  <a:pt x="384319" y="329975"/>
                  <a:pt x="384793" y="331329"/>
                </a:cubicBezTo>
                <a:cubicBezTo>
                  <a:pt x="385284" y="332658"/>
                  <a:pt x="385522" y="333882"/>
                  <a:pt x="385522" y="334996"/>
                </a:cubicBezTo>
                <a:lnTo>
                  <a:pt x="385522" y="352315"/>
                </a:lnTo>
                <a:cubicBezTo>
                  <a:pt x="385258" y="352448"/>
                  <a:pt x="384974" y="352643"/>
                  <a:pt x="384645" y="352942"/>
                </a:cubicBezTo>
                <a:cubicBezTo>
                  <a:pt x="384319" y="353250"/>
                  <a:pt x="383967" y="353533"/>
                  <a:pt x="383592" y="353822"/>
                </a:cubicBezTo>
                <a:cubicBezTo>
                  <a:pt x="383209" y="354101"/>
                  <a:pt x="382849" y="354354"/>
                  <a:pt x="382514" y="354559"/>
                </a:cubicBezTo>
                <a:cubicBezTo>
                  <a:pt x="382170" y="354777"/>
                  <a:pt x="381884" y="354868"/>
                  <a:pt x="381654" y="354868"/>
                </a:cubicBezTo>
                <a:lnTo>
                  <a:pt x="328051" y="354868"/>
                </a:lnTo>
                <a:cubicBezTo>
                  <a:pt x="327138" y="354868"/>
                  <a:pt x="326451" y="354553"/>
                  <a:pt x="325977" y="353906"/>
                </a:cubicBezTo>
                <a:cubicBezTo>
                  <a:pt x="325503" y="353270"/>
                  <a:pt x="324921" y="352737"/>
                  <a:pt x="324220" y="352315"/>
                </a:cubicBezTo>
                <a:lnTo>
                  <a:pt x="324220" y="334996"/>
                </a:lnTo>
                <a:cubicBezTo>
                  <a:pt x="324220" y="333882"/>
                  <a:pt x="324456" y="332658"/>
                  <a:pt x="324938" y="331329"/>
                </a:cubicBezTo>
                <a:cubicBezTo>
                  <a:pt x="325429" y="329975"/>
                  <a:pt x="326051" y="328702"/>
                  <a:pt x="326817" y="327477"/>
                </a:cubicBezTo>
                <a:cubicBezTo>
                  <a:pt x="327586" y="326253"/>
                  <a:pt x="328435" y="325148"/>
                  <a:pt x="329377" y="324158"/>
                </a:cubicBezTo>
                <a:cubicBezTo>
                  <a:pt x="330308" y="323187"/>
                  <a:pt x="331239" y="322530"/>
                  <a:pt x="332155" y="322232"/>
                </a:cubicBezTo>
                <a:cubicBezTo>
                  <a:pt x="332621" y="322063"/>
                  <a:pt x="333478" y="321858"/>
                  <a:pt x="334729" y="321634"/>
                </a:cubicBezTo>
                <a:cubicBezTo>
                  <a:pt x="335978" y="321407"/>
                  <a:pt x="337320" y="321192"/>
                  <a:pt x="338742" y="320978"/>
                </a:cubicBezTo>
                <a:cubicBezTo>
                  <a:pt x="340164" y="320773"/>
                  <a:pt x="341521" y="320575"/>
                  <a:pt x="342826" y="320409"/>
                </a:cubicBezTo>
                <a:cubicBezTo>
                  <a:pt x="344126" y="320221"/>
                  <a:pt x="345131" y="320081"/>
                  <a:pt x="345835" y="319948"/>
                </a:cubicBezTo>
                <a:cubicBezTo>
                  <a:pt x="343439" y="318191"/>
                  <a:pt x="341569" y="315901"/>
                  <a:pt x="340187" y="313085"/>
                </a:cubicBezTo>
                <a:cubicBezTo>
                  <a:pt x="338813" y="310263"/>
                  <a:pt x="338135" y="307193"/>
                  <a:pt x="338135" y="303874"/>
                </a:cubicBezTo>
                <a:cubicBezTo>
                  <a:pt x="338135" y="301256"/>
                  <a:pt x="338578" y="298778"/>
                  <a:pt x="339460" y="296468"/>
                </a:cubicBezTo>
                <a:cubicBezTo>
                  <a:pt x="340343" y="294159"/>
                  <a:pt x="341543" y="292129"/>
                  <a:pt x="343039" y="290378"/>
                </a:cubicBezTo>
                <a:cubicBezTo>
                  <a:pt x="344543" y="288641"/>
                  <a:pt x="346292" y="287257"/>
                  <a:pt x="348321" y="286247"/>
                </a:cubicBezTo>
                <a:cubicBezTo>
                  <a:pt x="350339" y="285227"/>
                  <a:pt x="352496" y="284714"/>
                  <a:pt x="354792" y="284714"/>
                </a:cubicBezTo>
                <a:close/>
                <a:moveTo>
                  <a:pt x="1406462" y="262918"/>
                </a:moveTo>
                <a:cubicBezTo>
                  <a:pt x="1408758" y="262918"/>
                  <a:pt x="1410931" y="263431"/>
                  <a:pt x="1412958" y="264451"/>
                </a:cubicBezTo>
                <a:cubicBezTo>
                  <a:pt x="1414993" y="265461"/>
                  <a:pt x="1416775" y="266845"/>
                  <a:pt x="1418296" y="268582"/>
                </a:cubicBezTo>
                <a:cubicBezTo>
                  <a:pt x="1419823" y="270333"/>
                  <a:pt x="1421018" y="272363"/>
                  <a:pt x="1421892" y="274672"/>
                </a:cubicBezTo>
                <a:cubicBezTo>
                  <a:pt x="1422758" y="276982"/>
                  <a:pt x="1423200" y="279460"/>
                  <a:pt x="1423200" y="282078"/>
                </a:cubicBezTo>
                <a:cubicBezTo>
                  <a:pt x="1423200" y="285342"/>
                  <a:pt x="1422522" y="288392"/>
                  <a:pt x="1421165" y="291244"/>
                </a:cubicBezTo>
                <a:cubicBezTo>
                  <a:pt x="1419849" y="294096"/>
                  <a:pt x="1417970" y="296405"/>
                  <a:pt x="1415566" y="298162"/>
                </a:cubicBezTo>
                <a:cubicBezTo>
                  <a:pt x="1416278" y="298292"/>
                  <a:pt x="1417275" y="298435"/>
                  <a:pt x="1418583" y="298620"/>
                </a:cubicBezTo>
                <a:cubicBezTo>
                  <a:pt x="1419880" y="298789"/>
                  <a:pt x="1421236" y="298987"/>
                  <a:pt x="1422653" y="299192"/>
                </a:cubicBezTo>
                <a:cubicBezTo>
                  <a:pt x="1424057" y="299406"/>
                  <a:pt x="1425374" y="299620"/>
                  <a:pt x="1426600" y="299844"/>
                </a:cubicBezTo>
                <a:cubicBezTo>
                  <a:pt x="1427818" y="300072"/>
                  <a:pt x="1428706" y="300276"/>
                  <a:pt x="1429254" y="300445"/>
                </a:cubicBezTo>
                <a:cubicBezTo>
                  <a:pt x="1430162" y="300744"/>
                  <a:pt x="1431093" y="301381"/>
                  <a:pt x="1432018" y="302326"/>
                </a:cubicBezTo>
                <a:cubicBezTo>
                  <a:pt x="1432941" y="303287"/>
                  <a:pt x="1433798" y="304392"/>
                  <a:pt x="1434575" y="305636"/>
                </a:cubicBezTo>
                <a:cubicBezTo>
                  <a:pt x="1435359" y="306889"/>
                  <a:pt x="1435989" y="308179"/>
                  <a:pt x="1436463" y="309533"/>
                </a:cubicBezTo>
                <a:cubicBezTo>
                  <a:pt x="1436954" y="310862"/>
                  <a:pt x="1437192" y="312086"/>
                  <a:pt x="1437192" y="313200"/>
                </a:cubicBezTo>
                <a:lnTo>
                  <a:pt x="1437192" y="330519"/>
                </a:lnTo>
                <a:cubicBezTo>
                  <a:pt x="1436928" y="330652"/>
                  <a:pt x="1436644" y="330847"/>
                  <a:pt x="1436315" y="331146"/>
                </a:cubicBezTo>
                <a:cubicBezTo>
                  <a:pt x="1435989" y="331454"/>
                  <a:pt x="1435637" y="331737"/>
                  <a:pt x="1435262" y="332026"/>
                </a:cubicBezTo>
                <a:cubicBezTo>
                  <a:pt x="1434879" y="332305"/>
                  <a:pt x="1434519" y="332558"/>
                  <a:pt x="1434184" y="332763"/>
                </a:cubicBezTo>
                <a:cubicBezTo>
                  <a:pt x="1433840" y="332981"/>
                  <a:pt x="1433554" y="333072"/>
                  <a:pt x="1433324" y="333072"/>
                </a:cubicBezTo>
                <a:lnTo>
                  <a:pt x="1379721" y="333072"/>
                </a:lnTo>
                <a:cubicBezTo>
                  <a:pt x="1378808" y="333072"/>
                  <a:pt x="1378121" y="332757"/>
                  <a:pt x="1377647" y="332110"/>
                </a:cubicBezTo>
                <a:cubicBezTo>
                  <a:pt x="1377173" y="331474"/>
                  <a:pt x="1376591" y="330941"/>
                  <a:pt x="1375890" y="330519"/>
                </a:cubicBezTo>
                <a:lnTo>
                  <a:pt x="1375890" y="313200"/>
                </a:lnTo>
                <a:cubicBezTo>
                  <a:pt x="1375890" y="312086"/>
                  <a:pt x="1376126" y="310862"/>
                  <a:pt x="1376608" y="309533"/>
                </a:cubicBezTo>
                <a:cubicBezTo>
                  <a:pt x="1377099" y="308179"/>
                  <a:pt x="1377721" y="306906"/>
                  <a:pt x="1378487" y="305681"/>
                </a:cubicBezTo>
                <a:cubicBezTo>
                  <a:pt x="1379256" y="304457"/>
                  <a:pt x="1380105" y="303352"/>
                  <a:pt x="1381047" y="302362"/>
                </a:cubicBezTo>
                <a:cubicBezTo>
                  <a:pt x="1381978" y="301391"/>
                  <a:pt x="1382909" y="300734"/>
                  <a:pt x="1383825" y="300436"/>
                </a:cubicBezTo>
                <a:cubicBezTo>
                  <a:pt x="1384291" y="300267"/>
                  <a:pt x="1385148" y="300062"/>
                  <a:pt x="1386399" y="299838"/>
                </a:cubicBezTo>
                <a:cubicBezTo>
                  <a:pt x="1387648" y="299611"/>
                  <a:pt x="1388990" y="299396"/>
                  <a:pt x="1390412" y="299182"/>
                </a:cubicBezTo>
                <a:cubicBezTo>
                  <a:pt x="1391834" y="298977"/>
                  <a:pt x="1393191" y="298779"/>
                  <a:pt x="1394496" y="298613"/>
                </a:cubicBezTo>
                <a:cubicBezTo>
                  <a:pt x="1395796" y="298425"/>
                  <a:pt x="1396801" y="298285"/>
                  <a:pt x="1397505" y="298152"/>
                </a:cubicBezTo>
                <a:cubicBezTo>
                  <a:pt x="1395109" y="296395"/>
                  <a:pt x="1393239" y="294105"/>
                  <a:pt x="1391857" y="291289"/>
                </a:cubicBezTo>
                <a:cubicBezTo>
                  <a:pt x="1390483" y="288467"/>
                  <a:pt x="1389805" y="285397"/>
                  <a:pt x="1389805" y="282078"/>
                </a:cubicBezTo>
                <a:cubicBezTo>
                  <a:pt x="1389805" y="279460"/>
                  <a:pt x="1390248" y="276982"/>
                  <a:pt x="1391130" y="274672"/>
                </a:cubicBezTo>
                <a:cubicBezTo>
                  <a:pt x="1392013" y="272363"/>
                  <a:pt x="1393213" y="270333"/>
                  <a:pt x="1394709" y="268582"/>
                </a:cubicBezTo>
                <a:cubicBezTo>
                  <a:pt x="1396213" y="266845"/>
                  <a:pt x="1397962" y="265461"/>
                  <a:pt x="1399991" y="264451"/>
                </a:cubicBezTo>
                <a:cubicBezTo>
                  <a:pt x="1402009" y="263431"/>
                  <a:pt x="1404166" y="262918"/>
                  <a:pt x="1406462" y="262918"/>
                </a:cubicBezTo>
                <a:close/>
                <a:moveTo>
                  <a:pt x="637081" y="262918"/>
                </a:moveTo>
                <a:cubicBezTo>
                  <a:pt x="640525" y="262918"/>
                  <a:pt x="643786" y="263655"/>
                  <a:pt x="646826" y="265121"/>
                </a:cubicBezTo>
                <a:cubicBezTo>
                  <a:pt x="649878" y="266572"/>
                  <a:pt x="652552" y="268560"/>
                  <a:pt x="654833" y="271057"/>
                </a:cubicBezTo>
                <a:cubicBezTo>
                  <a:pt x="657124" y="273573"/>
                  <a:pt x="658916" y="276490"/>
                  <a:pt x="660227" y="279808"/>
                </a:cubicBezTo>
                <a:cubicBezTo>
                  <a:pt x="661525" y="283126"/>
                  <a:pt x="662190" y="286687"/>
                  <a:pt x="662190" y="290449"/>
                </a:cubicBezTo>
                <a:cubicBezTo>
                  <a:pt x="662190" y="295139"/>
                  <a:pt x="661172" y="299521"/>
                  <a:pt x="659137" y="303619"/>
                </a:cubicBezTo>
                <a:cubicBezTo>
                  <a:pt x="657162" y="307717"/>
                  <a:pt x="654344" y="311035"/>
                  <a:pt x="650738" y="313560"/>
                </a:cubicBezTo>
                <a:cubicBezTo>
                  <a:pt x="651807" y="313747"/>
                  <a:pt x="653301" y="313952"/>
                  <a:pt x="655263" y="314218"/>
                </a:cubicBezTo>
                <a:cubicBezTo>
                  <a:pt x="657209" y="314461"/>
                  <a:pt x="659244" y="314745"/>
                  <a:pt x="661368" y="315039"/>
                </a:cubicBezTo>
                <a:cubicBezTo>
                  <a:pt x="663475" y="315347"/>
                  <a:pt x="665451" y="315655"/>
                  <a:pt x="667290" y="315977"/>
                </a:cubicBezTo>
                <a:cubicBezTo>
                  <a:pt x="669116" y="316304"/>
                  <a:pt x="670448" y="316598"/>
                  <a:pt x="671270" y="316841"/>
                </a:cubicBezTo>
                <a:cubicBezTo>
                  <a:pt x="672632" y="317270"/>
                  <a:pt x="674029" y="318185"/>
                  <a:pt x="675416" y="319543"/>
                </a:cubicBezTo>
                <a:cubicBezTo>
                  <a:pt x="676800" y="320924"/>
                  <a:pt x="678086" y="322511"/>
                  <a:pt x="679252" y="324299"/>
                </a:cubicBezTo>
                <a:cubicBezTo>
                  <a:pt x="680427" y="326100"/>
                  <a:pt x="681372" y="327953"/>
                  <a:pt x="682083" y="329899"/>
                </a:cubicBezTo>
                <a:cubicBezTo>
                  <a:pt x="682819" y="331808"/>
                  <a:pt x="683177" y="333567"/>
                  <a:pt x="683177" y="335168"/>
                </a:cubicBezTo>
                <a:lnTo>
                  <a:pt x="683177" y="360053"/>
                </a:lnTo>
                <a:cubicBezTo>
                  <a:pt x="682781" y="360244"/>
                  <a:pt x="682355" y="360524"/>
                  <a:pt x="681862" y="360954"/>
                </a:cubicBezTo>
                <a:cubicBezTo>
                  <a:pt x="681372" y="361397"/>
                  <a:pt x="680844" y="361803"/>
                  <a:pt x="680282" y="362218"/>
                </a:cubicBezTo>
                <a:cubicBezTo>
                  <a:pt x="679707" y="362620"/>
                  <a:pt x="679167" y="362984"/>
                  <a:pt x="678664" y="363278"/>
                </a:cubicBezTo>
                <a:cubicBezTo>
                  <a:pt x="678149" y="363591"/>
                  <a:pt x="677719" y="363726"/>
                  <a:pt x="677375" y="363726"/>
                </a:cubicBezTo>
                <a:lnTo>
                  <a:pt x="596971" y="363726"/>
                </a:lnTo>
                <a:cubicBezTo>
                  <a:pt x="595600" y="363726"/>
                  <a:pt x="594570" y="363269"/>
                  <a:pt x="593859" y="362340"/>
                </a:cubicBezTo>
                <a:cubicBezTo>
                  <a:pt x="593148" y="361425"/>
                  <a:pt x="592275" y="360660"/>
                  <a:pt x="591224" y="360053"/>
                </a:cubicBezTo>
                <a:lnTo>
                  <a:pt x="591224" y="335168"/>
                </a:lnTo>
                <a:cubicBezTo>
                  <a:pt x="591224" y="333567"/>
                  <a:pt x="591577" y="331808"/>
                  <a:pt x="592301" y="329899"/>
                </a:cubicBezTo>
                <a:cubicBezTo>
                  <a:pt x="593038" y="327953"/>
                  <a:pt x="593970" y="326124"/>
                  <a:pt x="595119" y="324364"/>
                </a:cubicBezTo>
                <a:cubicBezTo>
                  <a:pt x="596273" y="322605"/>
                  <a:pt x="597546" y="321018"/>
                  <a:pt x="598959" y="319594"/>
                </a:cubicBezTo>
                <a:cubicBezTo>
                  <a:pt x="600355" y="318199"/>
                  <a:pt x="601752" y="317256"/>
                  <a:pt x="603127" y="316827"/>
                </a:cubicBezTo>
                <a:cubicBezTo>
                  <a:pt x="603825" y="316584"/>
                  <a:pt x="605111" y="316290"/>
                  <a:pt x="606988" y="315968"/>
                </a:cubicBezTo>
                <a:cubicBezTo>
                  <a:pt x="608861" y="315641"/>
                  <a:pt x="610875" y="315333"/>
                  <a:pt x="613007" y="315025"/>
                </a:cubicBezTo>
                <a:cubicBezTo>
                  <a:pt x="615140" y="314731"/>
                  <a:pt x="617175" y="314447"/>
                  <a:pt x="619133" y="314209"/>
                </a:cubicBezTo>
                <a:cubicBezTo>
                  <a:pt x="621083" y="313938"/>
                  <a:pt x="622590" y="313737"/>
                  <a:pt x="623646" y="313546"/>
                </a:cubicBezTo>
                <a:cubicBezTo>
                  <a:pt x="620053" y="311021"/>
                  <a:pt x="617248" y="307731"/>
                  <a:pt x="615174" y="303684"/>
                </a:cubicBezTo>
                <a:cubicBezTo>
                  <a:pt x="613114" y="299629"/>
                  <a:pt x="612096" y="295218"/>
                  <a:pt x="612096" y="290449"/>
                </a:cubicBezTo>
                <a:cubicBezTo>
                  <a:pt x="612096" y="286687"/>
                  <a:pt x="612761" y="283126"/>
                  <a:pt x="614085" y="279808"/>
                </a:cubicBezTo>
                <a:cubicBezTo>
                  <a:pt x="615408" y="276490"/>
                  <a:pt x="617209" y="273573"/>
                  <a:pt x="619453" y="271057"/>
                </a:cubicBezTo>
                <a:cubicBezTo>
                  <a:pt x="621709" y="268560"/>
                  <a:pt x="624331" y="266572"/>
                  <a:pt x="627375" y="265121"/>
                </a:cubicBezTo>
                <a:cubicBezTo>
                  <a:pt x="630402" y="263655"/>
                  <a:pt x="633637" y="262918"/>
                  <a:pt x="637081" y="262918"/>
                </a:cubicBezTo>
                <a:close/>
                <a:moveTo>
                  <a:pt x="897394" y="246570"/>
                </a:moveTo>
                <a:lnTo>
                  <a:pt x="965167" y="314343"/>
                </a:lnTo>
                <a:lnTo>
                  <a:pt x="897394" y="382116"/>
                </a:lnTo>
                <a:lnTo>
                  <a:pt x="829621" y="314343"/>
                </a:lnTo>
                <a:lnTo>
                  <a:pt x="897394" y="246570"/>
                </a:lnTo>
                <a:close/>
                <a:moveTo>
                  <a:pt x="466456" y="245208"/>
                </a:moveTo>
                <a:cubicBezTo>
                  <a:pt x="469925" y="245208"/>
                  <a:pt x="473210" y="245945"/>
                  <a:pt x="476273" y="247411"/>
                </a:cubicBezTo>
                <a:cubicBezTo>
                  <a:pt x="479347" y="248862"/>
                  <a:pt x="482041" y="250850"/>
                  <a:pt x="484339" y="253347"/>
                </a:cubicBezTo>
                <a:cubicBezTo>
                  <a:pt x="486647" y="255863"/>
                  <a:pt x="488452" y="258780"/>
                  <a:pt x="489773" y="262098"/>
                </a:cubicBezTo>
                <a:cubicBezTo>
                  <a:pt x="491081" y="265416"/>
                  <a:pt x="491750" y="268977"/>
                  <a:pt x="491750" y="272739"/>
                </a:cubicBezTo>
                <a:cubicBezTo>
                  <a:pt x="491750" y="277429"/>
                  <a:pt x="490725" y="281811"/>
                  <a:pt x="488675" y="285909"/>
                </a:cubicBezTo>
                <a:cubicBezTo>
                  <a:pt x="486685" y="290007"/>
                  <a:pt x="483846" y="293325"/>
                  <a:pt x="480214" y="295850"/>
                </a:cubicBezTo>
                <a:cubicBezTo>
                  <a:pt x="481290" y="296037"/>
                  <a:pt x="482796" y="296242"/>
                  <a:pt x="484773" y="296508"/>
                </a:cubicBezTo>
                <a:cubicBezTo>
                  <a:pt x="486732" y="296751"/>
                  <a:pt x="488782" y="297035"/>
                  <a:pt x="490922" y="297329"/>
                </a:cubicBezTo>
                <a:cubicBezTo>
                  <a:pt x="493045" y="297637"/>
                  <a:pt x="495035" y="297945"/>
                  <a:pt x="496888" y="298267"/>
                </a:cubicBezTo>
                <a:cubicBezTo>
                  <a:pt x="498728" y="298594"/>
                  <a:pt x="500070" y="298888"/>
                  <a:pt x="500898" y="299131"/>
                </a:cubicBezTo>
                <a:cubicBezTo>
                  <a:pt x="502270" y="299560"/>
                  <a:pt x="503677" y="300475"/>
                  <a:pt x="505075" y="301833"/>
                </a:cubicBezTo>
                <a:cubicBezTo>
                  <a:pt x="506469" y="303214"/>
                  <a:pt x="507764" y="304801"/>
                  <a:pt x="508939" y="306589"/>
                </a:cubicBezTo>
                <a:cubicBezTo>
                  <a:pt x="510123" y="308390"/>
                  <a:pt x="511075" y="310243"/>
                  <a:pt x="511791" y="312189"/>
                </a:cubicBezTo>
                <a:cubicBezTo>
                  <a:pt x="512533" y="314098"/>
                  <a:pt x="512893" y="315857"/>
                  <a:pt x="512893" y="317458"/>
                </a:cubicBezTo>
                <a:lnTo>
                  <a:pt x="512893" y="342343"/>
                </a:lnTo>
                <a:cubicBezTo>
                  <a:pt x="512494" y="342534"/>
                  <a:pt x="512065" y="342814"/>
                  <a:pt x="511568" y="343244"/>
                </a:cubicBezTo>
                <a:cubicBezTo>
                  <a:pt x="511075" y="343687"/>
                  <a:pt x="510543" y="344093"/>
                  <a:pt x="509977" y="344508"/>
                </a:cubicBezTo>
                <a:cubicBezTo>
                  <a:pt x="509398" y="344910"/>
                  <a:pt x="508853" y="345274"/>
                  <a:pt x="508347" y="345568"/>
                </a:cubicBezTo>
                <a:cubicBezTo>
                  <a:pt x="507828" y="345881"/>
                  <a:pt x="507395" y="346016"/>
                  <a:pt x="507048" y="346016"/>
                </a:cubicBezTo>
                <a:lnTo>
                  <a:pt x="426049" y="346016"/>
                </a:lnTo>
                <a:cubicBezTo>
                  <a:pt x="424668" y="346016"/>
                  <a:pt x="423630" y="345559"/>
                  <a:pt x="422914" y="344630"/>
                </a:cubicBezTo>
                <a:cubicBezTo>
                  <a:pt x="422197" y="343715"/>
                  <a:pt x="421318" y="342950"/>
                  <a:pt x="420259" y="342343"/>
                </a:cubicBezTo>
                <a:lnTo>
                  <a:pt x="420259" y="317458"/>
                </a:lnTo>
                <a:cubicBezTo>
                  <a:pt x="420259" y="315857"/>
                  <a:pt x="420615" y="314098"/>
                  <a:pt x="421344" y="312189"/>
                </a:cubicBezTo>
                <a:cubicBezTo>
                  <a:pt x="422086" y="310243"/>
                  <a:pt x="423025" y="308414"/>
                  <a:pt x="424183" y="306654"/>
                </a:cubicBezTo>
                <a:cubicBezTo>
                  <a:pt x="425345" y="304895"/>
                  <a:pt x="426628" y="303308"/>
                  <a:pt x="428051" y="301884"/>
                </a:cubicBezTo>
                <a:cubicBezTo>
                  <a:pt x="429458" y="300489"/>
                  <a:pt x="430865" y="299546"/>
                  <a:pt x="432250" y="299117"/>
                </a:cubicBezTo>
                <a:cubicBezTo>
                  <a:pt x="432953" y="298874"/>
                  <a:pt x="434248" y="298580"/>
                  <a:pt x="436140" y="298258"/>
                </a:cubicBezTo>
                <a:cubicBezTo>
                  <a:pt x="438027" y="297931"/>
                  <a:pt x="440055" y="297623"/>
                  <a:pt x="442204" y="297315"/>
                </a:cubicBezTo>
                <a:cubicBezTo>
                  <a:pt x="444352" y="297021"/>
                  <a:pt x="446402" y="296737"/>
                  <a:pt x="448375" y="296499"/>
                </a:cubicBezTo>
                <a:cubicBezTo>
                  <a:pt x="450339" y="296228"/>
                  <a:pt x="451857" y="296027"/>
                  <a:pt x="452921" y="295836"/>
                </a:cubicBezTo>
                <a:cubicBezTo>
                  <a:pt x="449301" y="293311"/>
                  <a:pt x="446475" y="290021"/>
                  <a:pt x="444387" y="285974"/>
                </a:cubicBezTo>
                <a:cubicBezTo>
                  <a:pt x="442311" y="281919"/>
                  <a:pt x="441286" y="277508"/>
                  <a:pt x="441286" y="272739"/>
                </a:cubicBezTo>
                <a:cubicBezTo>
                  <a:pt x="441286" y="268977"/>
                  <a:pt x="441955" y="265416"/>
                  <a:pt x="443289" y="262098"/>
                </a:cubicBezTo>
                <a:cubicBezTo>
                  <a:pt x="444623" y="258780"/>
                  <a:pt x="446437" y="255863"/>
                  <a:pt x="448697" y="253347"/>
                </a:cubicBezTo>
                <a:cubicBezTo>
                  <a:pt x="450970" y="250850"/>
                  <a:pt x="453612" y="248862"/>
                  <a:pt x="456678" y="247411"/>
                </a:cubicBezTo>
                <a:cubicBezTo>
                  <a:pt x="459727" y="245945"/>
                  <a:pt x="462986" y="245208"/>
                  <a:pt x="466456" y="245208"/>
                </a:cubicBezTo>
                <a:close/>
                <a:moveTo>
                  <a:pt x="45857" y="245208"/>
                </a:moveTo>
                <a:cubicBezTo>
                  <a:pt x="49301" y="245208"/>
                  <a:pt x="52562" y="245945"/>
                  <a:pt x="55602" y="247411"/>
                </a:cubicBezTo>
                <a:cubicBezTo>
                  <a:pt x="58654" y="248862"/>
                  <a:pt x="61328" y="250850"/>
                  <a:pt x="63609" y="253347"/>
                </a:cubicBezTo>
                <a:cubicBezTo>
                  <a:pt x="65900" y="255863"/>
                  <a:pt x="67692" y="258780"/>
                  <a:pt x="69003" y="262098"/>
                </a:cubicBezTo>
                <a:cubicBezTo>
                  <a:pt x="70301" y="265416"/>
                  <a:pt x="70966" y="268977"/>
                  <a:pt x="70966" y="272739"/>
                </a:cubicBezTo>
                <a:cubicBezTo>
                  <a:pt x="70966" y="277429"/>
                  <a:pt x="69948" y="281811"/>
                  <a:pt x="67913" y="285909"/>
                </a:cubicBezTo>
                <a:cubicBezTo>
                  <a:pt x="65938" y="290007"/>
                  <a:pt x="63120" y="293325"/>
                  <a:pt x="59514" y="295850"/>
                </a:cubicBezTo>
                <a:cubicBezTo>
                  <a:pt x="60583" y="296037"/>
                  <a:pt x="62077" y="296242"/>
                  <a:pt x="64039" y="296508"/>
                </a:cubicBezTo>
                <a:cubicBezTo>
                  <a:pt x="65985" y="296751"/>
                  <a:pt x="68020" y="297035"/>
                  <a:pt x="70144" y="297329"/>
                </a:cubicBezTo>
                <a:cubicBezTo>
                  <a:pt x="72251" y="297637"/>
                  <a:pt x="74227" y="297945"/>
                  <a:pt x="76066" y="298267"/>
                </a:cubicBezTo>
                <a:cubicBezTo>
                  <a:pt x="77892" y="298594"/>
                  <a:pt x="79224" y="298888"/>
                  <a:pt x="80046" y="299131"/>
                </a:cubicBezTo>
                <a:cubicBezTo>
                  <a:pt x="81408" y="299560"/>
                  <a:pt x="82805" y="300475"/>
                  <a:pt x="84192" y="301833"/>
                </a:cubicBezTo>
                <a:cubicBezTo>
                  <a:pt x="85576" y="303214"/>
                  <a:pt x="86862" y="304801"/>
                  <a:pt x="88028" y="306589"/>
                </a:cubicBezTo>
                <a:cubicBezTo>
                  <a:pt x="89203" y="308390"/>
                  <a:pt x="90148" y="310243"/>
                  <a:pt x="90859" y="312189"/>
                </a:cubicBezTo>
                <a:cubicBezTo>
                  <a:pt x="91595" y="314098"/>
                  <a:pt x="91953" y="315857"/>
                  <a:pt x="91953" y="317458"/>
                </a:cubicBezTo>
                <a:lnTo>
                  <a:pt x="91953" y="342343"/>
                </a:lnTo>
                <a:cubicBezTo>
                  <a:pt x="91557" y="342534"/>
                  <a:pt x="91131" y="342814"/>
                  <a:pt x="90638" y="343244"/>
                </a:cubicBezTo>
                <a:cubicBezTo>
                  <a:pt x="90148" y="343687"/>
                  <a:pt x="89620" y="344093"/>
                  <a:pt x="89058" y="344508"/>
                </a:cubicBezTo>
                <a:cubicBezTo>
                  <a:pt x="88483" y="344910"/>
                  <a:pt x="87943" y="345274"/>
                  <a:pt x="87440" y="345568"/>
                </a:cubicBezTo>
                <a:cubicBezTo>
                  <a:pt x="86925" y="345881"/>
                  <a:pt x="86495" y="346016"/>
                  <a:pt x="86151" y="346016"/>
                </a:cubicBezTo>
                <a:lnTo>
                  <a:pt x="5747" y="346016"/>
                </a:lnTo>
                <a:cubicBezTo>
                  <a:pt x="4376" y="346016"/>
                  <a:pt x="3346" y="345559"/>
                  <a:pt x="2635" y="344630"/>
                </a:cubicBezTo>
                <a:cubicBezTo>
                  <a:pt x="1924" y="343715"/>
                  <a:pt x="1051" y="342950"/>
                  <a:pt x="0" y="342343"/>
                </a:cubicBezTo>
                <a:lnTo>
                  <a:pt x="0" y="317458"/>
                </a:lnTo>
                <a:cubicBezTo>
                  <a:pt x="0" y="315857"/>
                  <a:pt x="353" y="314098"/>
                  <a:pt x="1077" y="312189"/>
                </a:cubicBezTo>
                <a:cubicBezTo>
                  <a:pt x="1813" y="310243"/>
                  <a:pt x="2746" y="308414"/>
                  <a:pt x="3895" y="306654"/>
                </a:cubicBezTo>
                <a:cubicBezTo>
                  <a:pt x="5049" y="304895"/>
                  <a:pt x="6322" y="303308"/>
                  <a:pt x="7735" y="301884"/>
                </a:cubicBezTo>
                <a:cubicBezTo>
                  <a:pt x="9131" y="300489"/>
                  <a:pt x="10528" y="299546"/>
                  <a:pt x="11903" y="299117"/>
                </a:cubicBezTo>
                <a:cubicBezTo>
                  <a:pt x="12601" y="298874"/>
                  <a:pt x="13887" y="298580"/>
                  <a:pt x="15764" y="298258"/>
                </a:cubicBezTo>
                <a:cubicBezTo>
                  <a:pt x="17637" y="297931"/>
                  <a:pt x="19651" y="297623"/>
                  <a:pt x="21783" y="297315"/>
                </a:cubicBezTo>
                <a:cubicBezTo>
                  <a:pt x="23916" y="297021"/>
                  <a:pt x="25951" y="296737"/>
                  <a:pt x="27909" y="296499"/>
                </a:cubicBezTo>
                <a:cubicBezTo>
                  <a:pt x="29859" y="296228"/>
                  <a:pt x="31366" y="296027"/>
                  <a:pt x="32422" y="295836"/>
                </a:cubicBezTo>
                <a:cubicBezTo>
                  <a:pt x="28829" y="293311"/>
                  <a:pt x="26024" y="290021"/>
                  <a:pt x="23950" y="285974"/>
                </a:cubicBezTo>
                <a:cubicBezTo>
                  <a:pt x="21890" y="281919"/>
                  <a:pt x="20872" y="277508"/>
                  <a:pt x="20872" y="272739"/>
                </a:cubicBezTo>
                <a:cubicBezTo>
                  <a:pt x="20872" y="268977"/>
                  <a:pt x="21537" y="265416"/>
                  <a:pt x="22861" y="262098"/>
                </a:cubicBezTo>
                <a:cubicBezTo>
                  <a:pt x="24184" y="258780"/>
                  <a:pt x="25985" y="255863"/>
                  <a:pt x="28229" y="253347"/>
                </a:cubicBezTo>
                <a:cubicBezTo>
                  <a:pt x="30485" y="250850"/>
                  <a:pt x="33107" y="248862"/>
                  <a:pt x="36151" y="247411"/>
                </a:cubicBezTo>
                <a:cubicBezTo>
                  <a:pt x="39178" y="245945"/>
                  <a:pt x="42413" y="245208"/>
                  <a:pt x="45857" y="245208"/>
                </a:cubicBezTo>
                <a:close/>
                <a:moveTo>
                  <a:pt x="761507" y="242484"/>
                </a:moveTo>
                <a:lnTo>
                  <a:pt x="803052" y="284033"/>
                </a:lnTo>
                <a:lnTo>
                  <a:pt x="761507" y="325578"/>
                </a:lnTo>
                <a:lnTo>
                  <a:pt x="719958" y="284033"/>
                </a:lnTo>
                <a:lnTo>
                  <a:pt x="761507" y="242484"/>
                </a:lnTo>
                <a:close/>
                <a:moveTo>
                  <a:pt x="201297" y="192761"/>
                </a:moveTo>
                <a:cubicBezTo>
                  <a:pt x="210481" y="192761"/>
                  <a:pt x="219177" y="194749"/>
                  <a:pt x="227282" y="198700"/>
                </a:cubicBezTo>
                <a:cubicBezTo>
                  <a:pt x="235422" y="202613"/>
                  <a:pt x="242551" y="207973"/>
                  <a:pt x="248636" y="214704"/>
                </a:cubicBezTo>
                <a:cubicBezTo>
                  <a:pt x="254743" y="221486"/>
                  <a:pt x="259523" y="229349"/>
                  <a:pt x="263019" y="238295"/>
                </a:cubicBezTo>
                <a:cubicBezTo>
                  <a:pt x="266482" y="247241"/>
                  <a:pt x="268253" y="256841"/>
                  <a:pt x="268253" y="266982"/>
                </a:cubicBezTo>
                <a:cubicBezTo>
                  <a:pt x="268253" y="279627"/>
                  <a:pt x="265539" y="291442"/>
                  <a:pt x="260113" y="302489"/>
                </a:cubicBezTo>
                <a:cubicBezTo>
                  <a:pt x="254846" y="313536"/>
                  <a:pt x="247330" y="322482"/>
                  <a:pt x="237715" y="329289"/>
                </a:cubicBezTo>
                <a:cubicBezTo>
                  <a:pt x="240564" y="329792"/>
                  <a:pt x="244549" y="330345"/>
                  <a:pt x="249782" y="331063"/>
                </a:cubicBezTo>
                <a:cubicBezTo>
                  <a:pt x="254970" y="331717"/>
                  <a:pt x="260397" y="332484"/>
                  <a:pt x="266062" y="333277"/>
                </a:cubicBezTo>
                <a:cubicBezTo>
                  <a:pt x="271681" y="334107"/>
                  <a:pt x="276948" y="334938"/>
                  <a:pt x="281853" y="335806"/>
                </a:cubicBezTo>
                <a:cubicBezTo>
                  <a:pt x="286723" y="336687"/>
                  <a:pt x="290276" y="337479"/>
                  <a:pt x="292467" y="338134"/>
                </a:cubicBezTo>
                <a:cubicBezTo>
                  <a:pt x="296100" y="339291"/>
                  <a:pt x="299823" y="341757"/>
                  <a:pt x="303524" y="345419"/>
                </a:cubicBezTo>
                <a:cubicBezTo>
                  <a:pt x="307213" y="349143"/>
                  <a:pt x="310642" y="353421"/>
                  <a:pt x="313752" y="358240"/>
                </a:cubicBezTo>
                <a:cubicBezTo>
                  <a:pt x="316885" y="363096"/>
                  <a:pt x="319406" y="368092"/>
                  <a:pt x="321301" y="373338"/>
                </a:cubicBezTo>
                <a:cubicBezTo>
                  <a:pt x="323265" y="378484"/>
                  <a:pt x="324219" y="383228"/>
                  <a:pt x="324219" y="387543"/>
                </a:cubicBezTo>
                <a:lnTo>
                  <a:pt x="324219" y="454631"/>
                </a:lnTo>
                <a:cubicBezTo>
                  <a:pt x="323163" y="455147"/>
                  <a:pt x="322028" y="455902"/>
                  <a:pt x="320711" y="457059"/>
                </a:cubicBezTo>
                <a:cubicBezTo>
                  <a:pt x="319406" y="458254"/>
                  <a:pt x="317998" y="459349"/>
                  <a:pt x="316499" y="460469"/>
                </a:cubicBezTo>
                <a:cubicBezTo>
                  <a:pt x="314967" y="461551"/>
                  <a:pt x="313525" y="462532"/>
                  <a:pt x="312186" y="463325"/>
                </a:cubicBezTo>
                <a:cubicBezTo>
                  <a:pt x="310812" y="464168"/>
                  <a:pt x="309665" y="464533"/>
                  <a:pt x="308746" y="464533"/>
                </a:cubicBezTo>
                <a:lnTo>
                  <a:pt x="94337" y="464533"/>
                </a:lnTo>
                <a:cubicBezTo>
                  <a:pt x="90681" y="464533"/>
                  <a:pt x="87934" y="463300"/>
                  <a:pt x="86038" y="460796"/>
                </a:cubicBezTo>
                <a:cubicBezTo>
                  <a:pt x="84142" y="458330"/>
                  <a:pt x="81815" y="456266"/>
                  <a:pt x="79011" y="454631"/>
                </a:cubicBezTo>
                <a:lnTo>
                  <a:pt x="79011" y="387543"/>
                </a:lnTo>
                <a:cubicBezTo>
                  <a:pt x="79011" y="383228"/>
                  <a:pt x="79953" y="378484"/>
                  <a:pt x="81883" y="373338"/>
                </a:cubicBezTo>
                <a:cubicBezTo>
                  <a:pt x="83847" y="368092"/>
                  <a:pt x="86333" y="363159"/>
                  <a:pt x="89398" y="358416"/>
                </a:cubicBezTo>
                <a:cubicBezTo>
                  <a:pt x="92475" y="353673"/>
                  <a:pt x="95869" y="349395"/>
                  <a:pt x="99638" y="345557"/>
                </a:cubicBezTo>
                <a:cubicBezTo>
                  <a:pt x="103362" y="341795"/>
                  <a:pt x="107085" y="339254"/>
                  <a:pt x="110752" y="338096"/>
                </a:cubicBezTo>
                <a:cubicBezTo>
                  <a:pt x="112614" y="337442"/>
                  <a:pt x="116042" y="336649"/>
                  <a:pt x="121048" y="335781"/>
                </a:cubicBezTo>
                <a:cubicBezTo>
                  <a:pt x="126043" y="334900"/>
                  <a:pt x="131413" y="334070"/>
                  <a:pt x="137100" y="333239"/>
                </a:cubicBezTo>
                <a:cubicBezTo>
                  <a:pt x="142788" y="332447"/>
                  <a:pt x="148214" y="331679"/>
                  <a:pt x="153436" y="331037"/>
                </a:cubicBezTo>
                <a:cubicBezTo>
                  <a:pt x="158635" y="330308"/>
                  <a:pt x="162654" y="329767"/>
                  <a:pt x="165470" y="329251"/>
                </a:cubicBezTo>
                <a:cubicBezTo>
                  <a:pt x="155888" y="322444"/>
                  <a:pt x="148407" y="313574"/>
                  <a:pt x="142879" y="302665"/>
                </a:cubicBezTo>
                <a:cubicBezTo>
                  <a:pt x="137384" y="291731"/>
                  <a:pt x="134671" y="279841"/>
                  <a:pt x="134671" y="266982"/>
                </a:cubicBezTo>
                <a:cubicBezTo>
                  <a:pt x="134671" y="256841"/>
                  <a:pt x="136442" y="247241"/>
                  <a:pt x="139972" y="238295"/>
                </a:cubicBezTo>
                <a:cubicBezTo>
                  <a:pt x="143503" y="229349"/>
                  <a:pt x="148305" y="221486"/>
                  <a:pt x="154288" y="214704"/>
                </a:cubicBezTo>
                <a:cubicBezTo>
                  <a:pt x="160304" y="207973"/>
                  <a:pt x="167297" y="202613"/>
                  <a:pt x="175414" y="198700"/>
                </a:cubicBezTo>
                <a:cubicBezTo>
                  <a:pt x="183485" y="194749"/>
                  <a:pt x="192113" y="192761"/>
                  <a:pt x="201297" y="192761"/>
                </a:cubicBezTo>
                <a:close/>
                <a:moveTo>
                  <a:pt x="1088672" y="187993"/>
                </a:moveTo>
                <a:cubicBezTo>
                  <a:pt x="1092116" y="187993"/>
                  <a:pt x="1095377" y="188730"/>
                  <a:pt x="1098417" y="190196"/>
                </a:cubicBezTo>
                <a:cubicBezTo>
                  <a:pt x="1101469" y="191647"/>
                  <a:pt x="1104143" y="193635"/>
                  <a:pt x="1106424" y="196132"/>
                </a:cubicBezTo>
                <a:cubicBezTo>
                  <a:pt x="1108715" y="198648"/>
                  <a:pt x="1110507" y="201565"/>
                  <a:pt x="1111818" y="204883"/>
                </a:cubicBezTo>
                <a:cubicBezTo>
                  <a:pt x="1113116" y="208201"/>
                  <a:pt x="1113781" y="211762"/>
                  <a:pt x="1113781" y="215524"/>
                </a:cubicBezTo>
                <a:cubicBezTo>
                  <a:pt x="1113781" y="220214"/>
                  <a:pt x="1112763" y="224596"/>
                  <a:pt x="1110728" y="228694"/>
                </a:cubicBezTo>
                <a:cubicBezTo>
                  <a:pt x="1108753" y="232792"/>
                  <a:pt x="1105935" y="236110"/>
                  <a:pt x="1102329" y="238635"/>
                </a:cubicBezTo>
                <a:cubicBezTo>
                  <a:pt x="1103398" y="238822"/>
                  <a:pt x="1104892" y="239027"/>
                  <a:pt x="1106854" y="239293"/>
                </a:cubicBezTo>
                <a:cubicBezTo>
                  <a:pt x="1108800" y="239536"/>
                  <a:pt x="1110835" y="239820"/>
                  <a:pt x="1112959" y="240114"/>
                </a:cubicBezTo>
                <a:cubicBezTo>
                  <a:pt x="1115066" y="240422"/>
                  <a:pt x="1117042" y="240730"/>
                  <a:pt x="1118881" y="241052"/>
                </a:cubicBezTo>
                <a:cubicBezTo>
                  <a:pt x="1120707" y="241379"/>
                  <a:pt x="1122039" y="241673"/>
                  <a:pt x="1122861" y="241916"/>
                </a:cubicBezTo>
                <a:cubicBezTo>
                  <a:pt x="1124223" y="242345"/>
                  <a:pt x="1125620" y="243260"/>
                  <a:pt x="1127007" y="244618"/>
                </a:cubicBezTo>
                <a:cubicBezTo>
                  <a:pt x="1128391" y="245999"/>
                  <a:pt x="1129677" y="247586"/>
                  <a:pt x="1130843" y="249374"/>
                </a:cubicBezTo>
                <a:cubicBezTo>
                  <a:pt x="1132018" y="251175"/>
                  <a:pt x="1132963" y="253028"/>
                  <a:pt x="1133674" y="254974"/>
                </a:cubicBezTo>
                <a:cubicBezTo>
                  <a:pt x="1134410" y="256883"/>
                  <a:pt x="1134768" y="258642"/>
                  <a:pt x="1134768" y="260243"/>
                </a:cubicBezTo>
                <a:lnTo>
                  <a:pt x="1134768" y="285128"/>
                </a:lnTo>
                <a:cubicBezTo>
                  <a:pt x="1134372" y="285319"/>
                  <a:pt x="1133946" y="285599"/>
                  <a:pt x="1133453" y="286029"/>
                </a:cubicBezTo>
                <a:cubicBezTo>
                  <a:pt x="1132963" y="286472"/>
                  <a:pt x="1132435" y="286878"/>
                  <a:pt x="1131873" y="287293"/>
                </a:cubicBezTo>
                <a:cubicBezTo>
                  <a:pt x="1131298" y="287695"/>
                  <a:pt x="1130758" y="288059"/>
                  <a:pt x="1130255" y="288353"/>
                </a:cubicBezTo>
                <a:cubicBezTo>
                  <a:pt x="1129740" y="288666"/>
                  <a:pt x="1129310" y="288801"/>
                  <a:pt x="1128966" y="288801"/>
                </a:cubicBezTo>
                <a:lnTo>
                  <a:pt x="1048562" y="288801"/>
                </a:lnTo>
                <a:cubicBezTo>
                  <a:pt x="1047191" y="288801"/>
                  <a:pt x="1046161" y="288344"/>
                  <a:pt x="1045450" y="287415"/>
                </a:cubicBezTo>
                <a:cubicBezTo>
                  <a:pt x="1044739" y="286500"/>
                  <a:pt x="1043866" y="285735"/>
                  <a:pt x="1042815" y="285128"/>
                </a:cubicBezTo>
                <a:lnTo>
                  <a:pt x="1042815" y="260243"/>
                </a:lnTo>
                <a:cubicBezTo>
                  <a:pt x="1042815" y="258642"/>
                  <a:pt x="1043168" y="256883"/>
                  <a:pt x="1043892" y="254974"/>
                </a:cubicBezTo>
                <a:cubicBezTo>
                  <a:pt x="1044629" y="253028"/>
                  <a:pt x="1045561" y="251199"/>
                  <a:pt x="1046710" y="249439"/>
                </a:cubicBezTo>
                <a:cubicBezTo>
                  <a:pt x="1047864" y="247680"/>
                  <a:pt x="1049137" y="246093"/>
                  <a:pt x="1050550" y="244669"/>
                </a:cubicBezTo>
                <a:cubicBezTo>
                  <a:pt x="1051946" y="243274"/>
                  <a:pt x="1053343" y="242331"/>
                  <a:pt x="1054718" y="241902"/>
                </a:cubicBezTo>
                <a:cubicBezTo>
                  <a:pt x="1055416" y="241659"/>
                  <a:pt x="1056702" y="241365"/>
                  <a:pt x="1058579" y="241043"/>
                </a:cubicBezTo>
                <a:cubicBezTo>
                  <a:pt x="1060452" y="240716"/>
                  <a:pt x="1062466" y="240408"/>
                  <a:pt x="1064598" y="240100"/>
                </a:cubicBezTo>
                <a:cubicBezTo>
                  <a:pt x="1066731" y="239806"/>
                  <a:pt x="1068766" y="239522"/>
                  <a:pt x="1070724" y="239284"/>
                </a:cubicBezTo>
                <a:cubicBezTo>
                  <a:pt x="1072674" y="239013"/>
                  <a:pt x="1074181" y="238812"/>
                  <a:pt x="1075237" y="238621"/>
                </a:cubicBezTo>
                <a:cubicBezTo>
                  <a:pt x="1071644" y="236096"/>
                  <a:pt x="1068839" y="232806"/>
                  <a:pt x="1066765" y="228759"/>
                </a:cubicBezTo>
                <a:cubicBezTo>
                  <a:pt x="1064705" y="224704"/>
                  <a:pt x="1063687" y="220293"/>
                  <a:pt x="1063687" y="215524"/>
                </a:cubicBezTo>
                <a:cubicBezTo>
                  <a:pt x="1063687" y="211762"/>
                  <a:pt x="1064352" y="208201"/>
                  <a:pt x="1065676" y="204883"/>
                </a:cubicBezTo>
                <a:cubicBezTo>
                  <a:pt x="1066999" y="201565"/>
                  <a:pt x="1068800" y="198648"/>
                  <a:pt x="1071044" y="196132"/>
                </a:cubicBezTo>
                <a:cubicBezTo>
                  <a:pt x="1073300" y="193635"/>
                  <a:pt x="1075922" y="191647"/>
                  <a:pt x="1078966" y="190196"/>
                </a:cubicBezTo>
                <a:cubicBezTo>
                  <a:pt x="1081993" y="188730"/>
                  <a:pt x="1085228" y="187993"/>
                  <a:pt x="1088672" y="187993"/>
                </a:cubicBezTo>
                <a:close/>
                <a:moveTo>
                  <a:pt x="559891" y="181181"/>
                </a:moveTo>
                <a:lnTo>
                  <a:pt x="601436" y="222730"/>
                </a:lnTo>
                <a:lnTo>
                  <a:pt x="559891" y="264275"/>
                </a:lnTo>
                <a:lnTo>
                  <a:pt x="518342" y="222730"/>
                </a:lnTo>
                <a:lnTo>
                  <a:pt x="559891" y="181181"/>
                </a:lnTo>
                <a:close/>
                <a:moveTo>
                  <a:pt x="1255152" y="140314"/>
                </a:moveTo>
                <a:cubicBezTo>
                  <a:pt x="1260254" y="140314"/>
                  <a:pt x="1265085" y="141400"/>
                  <a:pt x="1269588" y="143559"/>
                </a:cubicBezTo>
                <a:cubicBezTo>
                  <a:pt x="1274110" y="145697"/>
                  <a:pt x="1278071" y="148625"/>
                  <a:pt x="1281451" y="152303"/>
                </a:cubicBezTo>
                <a:cubicBezTo>
                  <a:pt x="1284844" y="156008"/>
                  <a:pt x="1287500" y="160305"/>
                  <a:pt x="1289442" y="165192"/>
                </a:cubicBezTo>
                <a:cubicBezTo>
                  <a:pt x="1291366" y="170080"/>
                  <a:pt x="1292349" y="175325"/>
                  <a:pt x="1292349" y="180866"/>
                </a:cubicBezTo>
                <a:cubicBezTo>
                  <a:pt x="1292349" y="187775"/>
                  <a:pt x="1290842" y="194223"/>
                  <a:pt x="1287827" y="200265"/>
                </a:cubicBezTo>
                <a:cubicBezTo>
                  <a:pt x="1284901" y="206301"/>
                  <a:pt x="1280726" y="211189"/>
                  <a:pt x="1275384" y="214908"/>
                </a:cubicBezTo>
                <a:cubicBezTo>
                  <a:pt x="1276967" y="215183"/>
                  <a:pt x="1279181" y="215485"/>
                  <a:pt x="1282088" y="215877"/>
                </a:cubicBezTo>
                <a:cubicBezTo>
                  <a:pt x="1284970" y="216235"/>
                  <a:pt x="1287985" y="216654"/>
                  <a:pt x="1291132" y="217087"/>
                </a:cubicBezTo>
                <a:cubicBezTo>
                  <a:pt x="1294254" y="217541"/>
                  <a:pt x="1297180" y="217995"/>
                  <a:pt x="1299905" y="218469"/>
                </a:cubicBezTo>
                <a:cubicBezTo>
                  <a:pt x="1302611" y="218950"/>
                  <a:pt x="1304585" y="219383"/>
                  <a:pt x="1305802" y="219741"/>
                </a:cubicBezTo>
                <a:cubicBezTo>
                  <a:pt x="1307820" y="220373"/>
                  <a:pt x="1309889" y="221720"/>
                  <a:pt x="1311945" y="223721"/>
                </a:cubicBezTo>
                <a:cubicBezTo>
                  <a:pt x="1313994" y="225756"/>
                  <a:pt x="1315899" y="228093"/>
                  <a:pt x="1317627" y="230726"/>
                </a:cubicBezTo>
                <a:cubicBezTo>
                  <a:pt x="1319368" y="233379"/>
                  <a:pt x="1320768" y="236109"/>
                  <a:pt x="1321821" y="238975"/>
                </a:cubicBezTo>
                <a:cubicBezTo>
                  <a:pt x="1322912" y="241787"/>
                  <a:pt x="1323442" y="244379"/>
                  <a:pt x="1323442" y="246736"/>
                </a:cubicBezTo>
                <a:lnTo>
                  <a:pt x="1323442" y="283391"/>
                </a:lnTo>
                <a:cubicBezTo>
                  <a:pt x="1322855" y="283673"/>
                  <a:pt x="1322225" y="284085"/>
                  <a:pt x="1321493" y="284717"/>
                </a:cubicBezTo>
                <a:cubicBezTo>
                  <a:pt x="1320768" y="285371"/>
                  <a:pt x="1319986" y="285969"/>
                  <a:pt x="1319153" y="286580"/>
                </a:cubicBezTo>
                <a:cubicBezTo>
                  <a:pt x="1318302" y="287172"/>
                  <a:pt x="1317501" y="287708"/>
                  <a:pt x="1316757" y="288141"/>
                </a:cubicBezTo>
                <a:cubicBezTo>
                  <a:pt x="1315994" y="288602"/>
                  <a:pt x="1315357" y="288794"/>
                  <a:pt x="1314846" y="288794"/>
                </a:cubicBezTo>
                <a:lnTo>
                  <a:pt x="1195729" y="288794"/>
                </a:lnTo>
                <a:cubicBezTo>
                  <a:pt x="1193698" y="288794"/>
                  <a:pt x="1192172" y="288127"/>
                  <a:pt x="1191119" y="286759"/>
                </a:cubicBezTo>
                <a:cubicBezTo>
                  <a:pt x="1190066" y="285412"/>
                  <a:pt x="1188773" y="284284"/>
                  <a:pt x="1187215" y="283391"/>
                </a:cubicBezTo>
                <a:lnTo>
                  <a:pt x="1187215" y="246736"/>
                </a:lnTo>
                <a:cubicBezTo>
                  <a:pt x="1187215" y="244379"/>
                  <a:pt x="1187738" y="241787"/>
                  <a:pt x="1188811" y="238975"/>
                </a:cubicBezTo>
                <a:cubicBezTo>
                  <a:pt x="1189902" y="236109"/>
                  <a:pt x="1191283" y="233414"/>
                  <a:pt x="1192986" y="230822"/>
                </a:cubicBezTo>
                <a:cubicBezTo>
                  <a:pt x="1194695" y="228231"/>
                  <a:pt x="1196581" y="225893"/>
                  <a:pt x="1198674" y="223797"/>
                </a:cubicBezTo>
                <a:cubicBezTo>
                  <a:pt x="1200743" y="221741"/>
                  <a:pt x="1202812" y="220352"/>
                  <a:pt x="1204849" y="219720"/>
                </a:cubicBezTo>
                <a:cubicBezTo>
                  <a:pt x="1205883" y="219363"/>
                  <a:pt x="1207788" y="218929"/>
                  <a:pt x="1210569" y="218455"/>
                </a:cubicBezTo>
                <a:cubicBezTo>
                  <a:pt x="1213344" y="217974"/>
                  <a:pt x="1216327" y="217520"/>
                  <a:pt x="1219487" y="217067"/>
                </a:cubicBezTo>
                <a:cubicBezTo>
                  <a:pt x="1222647" y="216633"/>
                  <a:pt x="1225661" y="216214"/>
                  <a:pt x="1228562" y="215864"/>
                </a:cubicBezTo>
                <a:cubicBezTo>
                  <a:pt x="1231451" y="215465"/>
                  <a:pt x="1233684" y="215169"/>
                  <a:pt x="1235248" y="214887"/>
                </a:cubicBezTo>
                <a:cubicBezTo>
                  <a:pt x="1229925" y="211168"/>
                  <a:pt x="1225769" y="206322"/>
                  <a:pt x="1222697" y="200362"/>
                </a:cubicBezTo>
                <a:cubicBezTo>
                  <a:pt x="1219645" y="194388"/>
                  <a:pt x="1218137" y="187892"/>
                  <a:pt x="1218137" y="180866"/>
                </a:cubicBezTo>
                <a:cubicBezTo>
                  <a:pt x="1218137" y="175325"/>
                  <a:pt x="1219121" y="170080"/>
                  <a:pt x="1221083" y="165192"/>
                </a:cubicBezTo>
                <a:cubicBezTo>
                  <a:pt x="1223044" y="160305"/>
                  <a:pt x="1225712" y="156008"/>
                  <a:pt x="1229035" y="152303"/>
                </a:cubicBezTo>
                <a:cubicBezTo>
                  <a:pt x="1232378" y="148625"/>
                  <a:pt x="1236263" y="145697"/>
                  <a:pt x="1240766" y="143559"/>
                </a:cubicBezTo>
                <a:cubicBezTo>
                  <a:pt x="1245257" y="141400"/>
                  <a:pt x="1250050" y="140314"/>
                  <a:pt x="1255152" y="140314"/>
                </a:cubicBezTo>
                <a:close/>
                <a:moveTo>
                  <a:pt x="879683" y="128053"/>
                </a:moveTo>
                <a:lnTo>
                  <a:pt x="921569" y="169943"/>
                </a:lnTo>
                <a:lnTo>
                  <a:pt x="879683" y="211829"/>
                </a:lnTo>
                <a:lnTo>
                  <a:pt x="837794" y="169943"/>
                </a:lnTo>
                <a:lnTo>
                  <a:pt x="879683" y="128053"/>
                </a:lnTo>
                <a:close/>
                <a:moveTo>
                  <a:pt x="362704" y="115112"/>
                </a:moveTo>
                <a:lnTo>
                  <a:pt x="430477" y="182884"/>
                </a:lnTo>
                <a:lnTo>
                  <a:pt x="362704" y="250657"/>
                </a:lnTo>
                <a:lnTo>
                  <a:pt x="294931" y="182884"/>
                </a:lnTo>
                <a:lnTo>
                  <a:pt x="362704" y="115112"/>
                </a:lnTo>
                <a:close/>
                <a:moveTo>
                  <a:pt x="703094" y="61302"/>
                </a:moveTo>
                <a:cubicBezTo>
                  <a:pt x="708171" y="61302"/>
                  <a:pt x="712978" y="62393"/>
                  <a:pt x="717458" y="64562"/>
                </a:cubicBezTo>
                <a:cubicBezTo>
                  <a:pt x="721958" y="66709"/>
                  <a:pt x="725899" y="69651"/>
                  <a:pt x="729262" y="73346"/>
                </a:cubicBezTo>
                <a:cubicBezTo>
                  <a:pt x="732638" y="77068"/>
                  <a:pt x="735280" y="81384"/>
                  <a:pt x="737213" y="86294"/>
                </a:cubicBezTo>
                <a:cubicBezTo>
                  <a:pt x="739127" y="91205"/>
                  <a:pt x="740106" y="96474"/>
                  <a:pt x="740106" y="102040"/>
                </a:cubicBezTo>
                <a:cubicBezTo>
                  <a:pt x="740106" y="108980"/>
                  <a:pt x="738606" y="115458"/>
                  <a:pt x="735607" y="121528"/>
                </a:cubicBezTo>
                <a:cubicBezTo>
                  <a:pt x="732695" y="127592"/>
                  <a:pt x="728541" y="132502"/>
                  <a:pt x="723225" y="136238"/>
                </a:cubicBezTo>
                <a:cubicBezTo>
                  <a:pt x="724800" y="136514"/>
                  <a:pt x="727003" y="136818"/>
                  <a:pt x="729896" y="137212"/>
                </a:cubicBezTo>
                <a:cubicBezTo>
                  <a:pt x="732764" y="137571"/>
                  <a:pt x="735763" y="137992"/>
                  <a:pt x="738895" y="138427"/>
                </a:cubicBezTo>
                <a:cubicBezTo>
                  <a:pt x="742001" y="138883"/>
                  <a:pt x="744913" y="139339"/>
                  <a:pt x="747624" y="139815"/>
                </a:cubicBezTo>
                <a:cubicBezTo>
                  <a:pt x="750316" y="140299"/>
                  <a:pt x="752280" y="140734"/>
                  <a:pt x="753491" y="141093"/>
                </a:cubicBezTo>
                <a:cubicBezTo>
                  <a:pt x="755499" y="141728"/>
                  <a:pt x="757557" y="143082"/>
                  <a:pt x="759603" y="145091"/>
                </a:cubicBezTo>
                <a:cubicBezTo>
                  <a:pt x="761643" y="147136"/>
                  <a:pt x="763538" y="149484"/>
                  <a:pt x="765257" y="152129"/>
                </a:cubicBezTo>
                <a:cubicBezTo>
                  <a:pt x="766989" y="154794"/>
                  <a:pt x="768382" y="157536"/>
                  <a:pt x="769430" y="160416"/>
                </a:cubicBezTo>
                <a:cubicBezTo>
                  <a:pt x="770516" y="163240"/>
                  <a:pt x="771043" y="165844"/>
                  <a:pt x="771043" y="168213"/>
                </a:cubicBezTo>
                <a:lnTo>
                  <a:pt x="771043" y="205035"/>
                </a:lnTo>
                <a:cubicBezTo>
                  <a:pt x="770459" y="205318"/>
                  <a:pt x="769832" y="205732"/>
                  <a:pt x="769104" y="206368"/>
                </a:cubicBezTo>
                <a:cubicBezTo>
                  <a:pt x="768382" y="207024"/>
                  <a:pt x="767604" y="207625"/>
                  <a:pt x="766776" y="208239"/>
                </a:cubicBezTo>
                <a:cubicBezTo>
                  <a:pt x="765929" y="208833"/>
                  <a:pt x="765132" y="209372"/>
                  <a:pt x="764391" y="209807"/>
                </a:cubicBezTo>
                <a:cubicBezTo>
                  <a:pt x="763632" y="210270"/>
                  <a:pt x="762998" y="210463"/>
                  <a:pt x="762490" y="210463"/>
                </a:cubicBezTo>
                <a:lnTo>
                  <a:pt x="643969" y="210463"/>
                </a:lnTo>
                <a:cubicBezTo>
                  <a:pt x="641948" y="210463"/>
                  <a:pt x="640429" y="209793"/>
                  <a:pt x="639381" y="208419"/>
                </a:cubicBezTo>
                <a:cubicBezTo>
                  <a:pt x="638333" y="207065"/>
                  <a:pt x="637047" y="205933"/>
                  <a:pt x="635497" y="205035"/>
                </a:cubicBezTo>
                <a:lnTo>
                  <a:pt x="635497" y="168213"/>
                </a:lnTo>
                <a:cubicBezTo>
                  <a:pt x="635497" y="165844"/>
                  <a:pt x="636018" y="163240"/>
                  <a:pt x="637085" y="160416"/>
                </a:cubicBezTo>
                <a:cubicBezTo>
                  <a:pt x="638170" y="157536"/>
                  <a:pt x="639545" y="154829"/>
                  <a:pt x="641239" y="152225"/>
                </a:cubicBezTo>
                <a:cubicBezTo>
                  <a:pt x="642939" y="149622"/>
                  <a:pt x="644816" y="147274"/>
                  <a:pt x="646899" y="145167"/>
                </a:cubicBezTo>
                <a:cubicBezTo>
                  <a:pt x="648957" y="143103"/>
                  <a:pt x="651016" y="141708"/>
                  <a:pt x="653043" y="141072"/>
                </a:cubicBezTo>
                <a:cubicBezTo>
                  <a:pt x="654072" y="140713"/>
                  <a:pt x="655967" y="140278"/>
                  <a:pt x="658734" y="139802"/>
                </a:cubicBezTo>
                <a:cubicBezTo>
                  <a:pt x="661495" y="139318"/>
                  <a:pt x="664464" y="138862"/>
                  <a:pt x="667608" y="138407"/>
                </a:cubicBezTo>
                <a:cubicBezTo>
                  <a:pt x="670752" y="137971"/>
                  <a:pt x="673751" y="137550"/>
                  <a:pt x="676638" y="137198"/>
                </a:cubicBezTo>
                <a:cubicBezTo>
                  <a:pt x="679512" y="136797"/>
                  <a:pt x="681733" y="136500"/>
                  <a:pt x="683290" y="136217"/>
                </a:cubicBezTo>
                <a:cubicBezTo>
                  <a:pt x="677993" y="132481"/>
                  <a:pt x="673858" y="127613"/>
                  <a:pt x="670802" y="121625"/>
                </a:cubicBezTo>
                <a:cubicBezTo>
                  <a:pt x="667764" y="115624"/>
                  <a:pt x="666265" y="109098"/>
                  <a:pt x="666265" y="102040"/>
                </a:cubicBezTo>
                <a:cubicBezTo>
                  <a:pt x="666265" y="96474"/>
                  <a:pt x="667244" y="91205"/>
                  <a:pt x="669195" y="86294"/>
                </a:cubicBezTo>
                <a:cubicBezTo>
                  <a:pt x="671147" y="81384"/>
                  <a:pt x="673801" y="77068"/>
                  <a:pt x="677108" y="73346"/>
                </a:cubicBezTo>
                <a:cubicBezTo>
                  <a:pt x="680434" y="69651"/>
                  <a:pt x="684300" y="66709"/>
                  <a:pt x="688780" y="64562"/>
                </a:cubicBezTo>
                <a:cubicBezTo>
                  <a:pt x="693248" y="62393"/>
                  <a:pt x="698018" y="61302"/>
                  <a:pt x="703094" y="61302"/>
                </a:cubicBezTo>
                <a:close/>
                <a:moveTo>
                  <a:pt x="505622" y="43593"/>
                </a:moveTo>
                <a:cubicBezTo>
                  <a:pt x="509066" y="43593"/>
                  <a:pt x="512327" y="44330"/>
                  <a:pt x="515367" y="45796"/>
                </a:cubicBezTo>
                <a:cubicBezTo>
                  <a:pt x="518419" y="47247"/>
                  <a:pt x="521093" y="49235"/>
                  <a:pt x="523374" y="51732"/>
                </a:cubicBezTo>
                <a:cubicBezTo>
                  <a:pt x="525665" y="54248"/>
                  <a:pt x="527457" y="57165"/>
                  <a:pt x="528768" y="60483"/>
                </a:cubicBezTo>
                <a:cubicBezTo>
                  <a:pt x="530066" y="63801"/>
                  <a:pt x="530731" y="67362"/>
                  <a:pt x="530731" y="71124"/>
                </a:cubicBezTo>
                <a:cubicBezTo>
                  <a:pt x="530731" y="75814"/>
                  <a:pt x="529713" y="80196"/>
                  <a:pt x="527678" y="84294"/>
                </a:cubicBezTo>
                <a:cubicBezTo>
                  <a:pt x="525703" y="88392"/>
                  <a:pt x="522885" y="91710"/>
                  <a:pt x="519279" y="94235"/>
                </a:cubicBezTo>
                <a:cubicBezTo>
                  <a:pt x="520348" y="94422"/>
                  <a:pt x="521842" y="94627"/>
                  <a:pt x="523804" y="94893"/>
                </a:cubicBezTo>
                <a:cubicBezTo>
                  <a:pt x="525750" y="95136"/>
                  <a:pt x="527785" y="95420"/>
                  <a:pt x="529909" y="95714"/>
                </a:cubicBezTo>
                <a:cubicBezTo>
                  <a:pt x="532016" y="96022"/>
                  <a:pt x="533992" y="96330"/>
                  <a:pt x="535831" y="96652"/>
                </a:cubicBezTo>
                <a:cubicBezTo>
                  <a:pt x="537657" y="96979"/>
                  <a:pt x="538989" y="97273"/>
                  <a:pt x="539811" y="97516"/>
                </a:cubicBezTo>
                <a:cubicBezTo>
                  <a:pt x="541173" y="97945"/>
                  <a:pt x="542570" y="98860"/>
                  <a:pt x="543957" y="100218"/>
                </a:cubicBezTo>
                <a:cubicBezTo>
                  <a:pt x="545341" y="101599"/>
                  <a:pt x="546627" y="103186"/>
                  <a:pt x="547793" y="104974"/>
                </a:cubicBezTo>
                <a:cubicBezTo>
                  <a:pt x="548968" y="106775"/>
                  <a:pt x="549913" y="108628"/>
                  <a:pt x="550624" y="110574"/>
                </a:cubicBezTo>
                <a:cubicBezTo>
                  <a:pt x="551360" y="112483"/>
                  <a:pt x="551718" y="114242"/>
                  <a:pt x="551718" y="115843"/>
                </a:cubicBezTo>
                <a:lnTo>
                  <a:pt x="551718" y="140728"/>
                </a:lnTo>
                <a:cubicBezTo>
                  <a:pt x="551322" y="140919"/>
                  <a:pt x="550896" y="141199"/>
                  <a:pt x="550403" y="141629"/>
                </a:cubicBezTo>
                <a:cubicBezTo>
                  <a:pt x="549913" y="142072"/>
                  <a:pt x="549385" y="142478"/>
                  <a:pt x="548823" y="142893"/>
                </a:cubicBezTo>
                <a:cubicBezTo>
                  <a:pt x="548248" y="143295"/>
                  <a:pt x="547708" y="143659"/>
                  <a:pt x="547205" y="143953"/>
                </a:cubicBezTo>
                <a:cubicBezTo>
                  <a:pt x="546690" y="144266"/>
                  <a:pt x="546260" y="144401"/>
                  <a:pt x="545916" y="144401"/>
                </a:cubicBezTo>
                <a:lnTo>
                  <a:pt x="465512" y="144401"/>
                </a:lnTo>
                <a:cubicBezTo>
                  <a:pt x="464141" y="144401"/>
                  <a:pt x="463111" y="143944"/>
                  <a:pt x="462400" y="143015"/>
                </a:cubicBezTo>
                <a:cubicBezTo>
                  <a:pt x="461689" y="142100"/>
                  <a:pt x="460816" y="141335"/>
                  <a:pt x="459765" y="140728"/>
                </a:cubicBezTo>
                <a:lnTo>
                  <a:pt x="459765" y="115843"/>
                </a:lnTo>
                <a:cubicBezTo>
                  <a:pt x="459765" y="114242"/>
                  <a:pt x="460118" y="112483"/>
                  <a:pt x="460842" y="110574"/>
                </a:cubicBezTo>
                <a:cubicBezTo>
                  <a:pt x="461579" y="108628"/>
                  <a:pt x="462511" y="106799"/>
                  <a:pt x="463660" y="105039"/>
                </a:cubicBezTo>
                <a:cubicBezTo>
                  <a:pt x="464814" y="103280"/>
                  <a:pt x="466087" y="101693"/>
                  <a:pt x="467500" y="100269"/>
                </a:cubicBezTo>
                <a:cubicBezTo>
                  <a:pt x="468896" y="98874"/>
                  <a:pt x="470293" y="97931"/>
                  <a:pt x="471668" y="97502"/>
                </a:cubicBezTo>
                <a:cubicBezTo>
                  <a:pt x="472366" y="97259"/>
                  <a:pt x="473652" y="96965"/>
                  <a:pt x="475529" y="96643"/>
                </a:cubicBezTo>
                <a:cubicBezTo>
                  <a:pt x="477402" y="96316"/>
                  <a:pt x="479416" y="96008"/>
                  <a:pt x="481548" y="95700"/>
                </a:cubicBezTo>
                <a:cubicBezTo>
                  <a:pt x="483681" y="95406"/>
                  <a:pt x="485716" y="95122"/>
                  <a:pt x="487674" y="94884"/>
                </a:cubicBezTo>
                <a:cubicBezTo>
                  <a:pt x="489624" y="94613"/>
                  <a:pt x="491131" y="94412"/>
                  <a:pt x="492187" y="94221"/>
                </a:cubicBezTo>
                <a:cubicBezTo>
                  <a:pt x="488594" y="91696"/>
                  <a:pt x="485789" y="88406"/>
                  <a:pt x="483715" y="84359"/>
                </a:cubicBezTo>
                <a:cubicBezTo>
                  <a:pt x="481655" y="80304"/>
                  <a:pt x="480637" y="75893"/>
                  <a:pt x="480637" y="71124"/>
                </a:cubicBezTo>
                <a:cubicBezTo>
                  <a:pt x="480637" y="67362"/>
                  <a:pt x="481302" y="63801"/>
                  <a:pt x="482626" y="60483"/>
                </a:cubicBezTo>
                <a:cubicBezTo>
                  <a:pt x="483949" y="57165"/>
                  <a:pt x="485750" y="54248"/>
                  <a:pt x="487994" y="51732"/>
                </a:cubicBezTo>
                <a:cubicBezTo>
                  <a:pt x="490250" y="49235"/>
                  <a:pt x="492872" y="47247"/>
                  <a:pt x="495916" y="45796"/>
                </a:cubicBezTo>
                <a:cubicBezTo>
                  <a:pt x="498943" y="44330"/>
                  <a:pt x="502178" y="43593"/>
                  <a:pt x="505622" y="43593"/>
                </a:cubicBezTo>
                <a:close/>
                <a:moveTo>
                  <a:pt x="1014429" y="39506"/>
                </a:moveTo>
                <a:cubicBezTo>
                  <a:pt x="1017873" y="39506"/>
                  <a:pt x="1021134" y="40243"/>
                  <a:pt x="1024174" y="41709"/>
                </a:cubicBezTo>
                <a:cubicBezTo>
                  <a:pt x="1027226" y="43160"/>
                  <a:pt x="1029900" y="45148"/>
                  <a:pt x="1032181" y="47645"/>
                </a:cubicBezTo>
                <a:cubicBezTo>
                  <a:pt x="1034472" y="50161"/>
                  <a:pt x="1036264" y="53078"/>
                  <a:pt x="1037575" y="56396"/>
                </a:cubicBezTo>
                <a:cubicBezTo>
                  <a:pt x="1038873" y="59714"/>
                  <a:pt x="1039538" y="63275"/>
                  <a:pt x="1039538" y="67037"/>
                </a:cubicBezTo>
                <a:cubicBezTo>
                  <a:pt x="1039538" y="71727"/>
                  <a:pt x="1038520" y="76109"/>
                  <a:pt x="1036485" y="80207"/>
                </a:cubicBezTo>
                <a:cubicBezTo>
                  <a:pt x="1034510" y="84305"/>
                  <a:pt x="1031692" y="87623"/>
                  <a:pt x="1028086" y="90148"/>
                </a:cubicBezTo>
                <a:cubicBezTo>
                  <a:pt x="1029155" y="90335"/>
                  <a:pt x="1030649" y="90540"/>
                  <a:pt x="1032611" y="90806"/>
                </a:cubicBezTo>
                <a:cubicBezTo>
                  <a:pt x="1034557" y="91049"/>
                  <a:pt x="1036592" y="91333"/>
                  <a:pt x="1038716" y="91627"/>
                </a:cubicBezTo>
                <a:cubicBezTo>
                  <a:pt x="1040823" y="91935"/>
                  <a:pt x="1042799" y="92243"/>
                  <a:pt x="1044638" y="92565"/>
                </a:cubicBezTo>
                <a:cubicBezTo>
                  <a:pt x="1046464" y="92892"/>
                  <a:pt x="1047796" y="93186"/>
                  <a:pt x="1048618" y="93429"/>
                </a:cubicBezTo>
                <a:cubicBezTo>
                  <a:pt x="1049980" y="93858"/>
                  <a:pt x="1051377" y="94773"/>
                  <a:pt x="1052764" y="96131"/>
                </a:cubicBezTo>
                <a:cubicBezTo>
                  <a:pt x="1054148" y="97512"/>
                  <a:pt x="1055434" y="99099"/>
                  <a:pt x="1056600" y="100887"/>
                </a:cubicBezTo>
                <a:cubicBezTo>
                  <a:pt x="1057775" y="102688"/>
                  <a:pt x="1058720" y="104541"/>
                  <a:pt x="1059431" y="106487"/>
                </a:cubicBezTo>
                <a:cubicBezTo>
                  <a:pt x="1060167" y="108396"/>
                  <a:pt x="1060525" y="110155"/>
                  <a:pt x="1060525" y="111756"/>
                </a:cubicBezTo>
                <a:lnTo>
                  <a:pt x="1060525" y="136641"/>
                </a:lnTo>
                <a:cubicBezTo>
                  <a:pt x="1060129" y="136832"/>
                  <a:pt x="1059703" y="137112"/>
                  <a:pt x="1059210" y="137542"/>
                </a:cubicBezTo>
                <a:cubicBezTo>
                  <a:pt x="1058720" y="137985"/>
                  <a:pt x="1058192" y="138391"/>
                  <a:pt x="1057630" y="138806"/>
                </a:cubicBezTo>
                <a:cubicBezTo>
                  <a:pt x="1057055" y="139208"/>
                  <a:pt x="1056515" y="139572"/>
                  <a:pt x="1056012" y="139866"/>
                </a:cubicBezTo>
                <a:cubicBezTo>
                  <a:pt x="1055497" y="140179"/>
                  <a:pt x="1055067" y="140314"/>
                  <a:pt x="1054723" y="140314"/>
                </a:cubicBezTo>
                <a:lnTo>
                  <a:pt x="974319" y="140314"/>
                </a:lnTo>
                <a:cubicBezTo>
                  <a:pt x="972948" y="140314"/>
                  <a:pt x="971918" y="139857"/>
                  <a:pt x="971207" y="138928"/>
                </a:cubicBezTo>
                <a:cubicBezTo>
                  <a:pt x="970496" y="138013"/>
                  <a:pt x="969623" y="137248"/>
                  <a:pt x="968572" y="136641"/>
                </a:cubicBezTo>
                <a:lnTo>
                  <a:pt x="968572" y="111756"/>
                </a:lnTo>
                <a:cubicBezTo>
                  <a:pt x="968572" y="110155"/>
                  <a:pt x="968925" y="108396"/>
                  <a:pt x="969649" y="106487"/>
                </a:cubicBezTo>
                <a:cubicBezTo>
                  <a:pt x="970386" y="104541"/>
                  <a:pt x="971318" y="102712"/>
                  <a:pt x="972467" y="100952"/>
                </a:cubicBezTo>
                <a:cubicBezTo>
                  <a:pt x="973621" y="99193"/>
                  <a:pt x="974894" y="97606"/>
                  <a:pt x="976307" y="96182"/>
                </a:cubicBezTo>
                <a:cubicBezTo>
                  <a:pt x="977703" y="94787"/>
                  <a:pt x="979100" y="93844"/>
                  <a:pt x="980475" y="93415"/>
                </a:cubicBezTo>
                <a:cubicBezTo>
                  <a:pt x="981173" y="93172"/>
                  <a:pt x="982459" y="92878"/>
                  <a:pt x="984336" y="92556"/>
                </a:cubicBezTo>
                <a:cubicBezTo>
                  <a:pt x="986209" y="92229"/>
                  <a:pt x="988223" y="91921"/>
                  <a:pt x="990355" y="91613"/>
                </a:cubicBezTo>
                <a:cubicBezTo>
                  <a:pt x="992488" y="91319"/>
                  <a:pt x="994523" y="91035"/>
                  <a:pt x="996481" y="90797"/>
                </a:cubicBezTo>
                <a:cubicBezTo>
                  <a:pt x="998431" y="90526"/>
                  <a:pt x="999938" y="90325"/>
                  <a:pt x="1000994" y="90134"/>
                </a:cubicBezTo>
                <a:cubicBezTo>
                  <a:pt x="997401" y="87609"/>
                  <a:pt x="994596" y="84319"/>
                  <a:pt x="992522" y="80272"/>
                </a:cubicBezTo>
                <a:cubicBezTo>
                  <a:pt x="990462" y="76217"/>
                  <a:pt x="989444" y="71806"/>
                  <a:pt x="989444" y="67037"/>
                </a:cubicBezTo>
                <a:cubicBezTo>
                  <a:pt x="989444" y="63275"/>
                  <a:pt x="990109" y="59714"/>
                  <a:pt x="991433" y="56396"/>
                </a:cubicBezTo>
                <a:cubicBezTo>
                  <a:pt x="992756" y="53078"/>
                  <a:pt x="994557" y="50161"/>
                  <a:pt x="996801" y="47645"/>
                </a:cubicBezTo>
                <a:cubicBezTo>
                  <a:pt x="999057" y="45148"/>
                  <a:pt x="1001679" y="43160"/>
                  <a:pt x="1004723" y="41709"/>
                </a:cubicBezTo>
                <a:cubicBezTo>
                  <a:pt x="1007750" y="40243"/>
                  <a:pt x="1010985" y="39506"/>
                  <a:pt x="1014429" y="39506"/>
                </a:cubicBezTo>
                <a:close/>
                <a:moveTo>
                  <a:pt x="626564" y="17709"/>
                </a:moveTo>
                <a:cubicBezTo>
                  <a:pt x="628860" y="17709"/>
                  <a:pt x="631033" y="18222"/>
                  <a:pt x="633060" y="19242"/>
                </a:cubicBezTo>
                <a:cubicBezTo>
                  <a:pt x="635095" y="20252"/>
                  <a:pt x="636877" y="21636"/>
                  <a:pt x="638398" y="23373"/>
                </a:cubicBezTo>
                <a:cubicBezTo>
                  <a:pt x="639925" y="25124"/>
                  <a:pt x="641120" y="27154"/>
                  <a:pt x="641994" y="29463"/>
                </a:cubicBezTo>
                <a:cubicBezTo>
                  <a:pt x="642860" y="31773"/>
                  <a:pt x="643302" y="34251"/>
                  <a:pt x="643302" y="36869"/>
                </a:cubicBezTo>
                <a:cubicBezTo>
                  <a:pt x="643302" y="40133"/>
                  <a:pt x="642624" y="43183"/>
                  <a:pt x="641267" y="46035"/>
                </a:cubicBezTo>
                <a:cubicBezTo>
                  <a:pt x="639951" y="48887"/>
                  <a:pt x="638072" y="51196"/>
                  <a:pt x="635668" y="52953"/>
                </a:cubicBezTo>
                <a:cubicBezTo>
                  <a:pt x="636380" y="53083"/>
                  <a:pt x="637377" y="53226"/>
                  <a:pt x="638685" y="53411"/>
                </a:cubicBezTo>
                <a:cubicBezTo>
                  <a:pt x="639982" y="53580"/>
                  <a:pt x="641338" y="53778"/>
                  <a:pt x="642755" y="53983"/>
                </a:cubicBezTo>
                <a:cubicBezTo>
                  <a:pt x="644159" y="54197"/>
                  <a:pt x="645476" y="54411"/>
                  <a:pt x="646702" y="54636"/>
                </a:cubicBezTo>
                <a:cubicBezTo>
                  <a:pt x="647920" y="54863"/>
                  <a:pt x="648808" y="55068"/>
                  <a:pt x="649356" y="55236"/>
                </a:cubicBezTo>
                <a:cubicBezTo>
                  <a:pt x="650264" y="55535"/>
                  <a:pt x="651195" y="56172"/>
                  <a:pt x="652120" y="57117"/>
                </a:cubicBezTo>
                <a:cubicBezTo>
                  <a:pt x="653043" y="58078"/>
                  <a:pt x="653900" y="59183"/>
                  <a:pt x="654677" y="60427"/>
                </a:cubicBezTo>
                <a:cubicBezTo>
                  <a:pt x="655461" y="61680"/>
                  <a:pt x="656091" y="62970"/>
                  <a:pt x="656565" y="64324"/>
                </a:cubicBezTo>
                <a:cubicBezTo>
                  <a:pt x="657056" y="65653"/>
                  <a:pt x="657294" y="66877"/>
                  <a:pt x="657294" y="67991"/>
                </a:cubicBezTo>
                <a:lnTo>
                  <a:pt x="657294" y="85310"/>
                </a:lnTo>
                <a:cubicBezTo>
                  <a:pt x="657030" y="85443"/>
                  <a:pt x="656746" y="85638"/>
                  <a:pt x="656417" y="85937"/>
                </a:cubicBezTo>
                <a:cubicBezTo>
                  <a:pt x="656091" y="86245"/>
                  <a:pt x="655739" y="86528"/>
                  <a:pt x="655364" y="86817"/>
                </a:cubicBezTo>
                <a:cubicBezTo>
                  <a:pt x="654981" y="87096"/>
                  <a:pt x="654621" y="87349"/>
                  <a:pt x="654286" y="87554"/>
                </a:cubicBezTo>
                <a:cubicBezTo>
                  <a:pt x="653942" y="87772"/>
                  <a:pt x="653656" y="87863"/>
                  <a:pt x="653426" y="87863"/>
                </a:cubicBezTo>
                <a:lnTo>
                  <a:pt x="599823" y="87863"/>
                </a:lnTo>
                <a:cubicBezTo>
                  <a:pt x="598910" y="87863"/>
                  <a:pt x="598223" y="87548"/>
                  <a:pt x="597749" y="86901"/>
                </a:cubicBezTo>
                <a:cubicBezTo>
                  <a:pt x="597275" y="86265"/>
                  <a:pt x="596693" y="85732"/>
                  <a:pt x="595992" y="85310"/>
                </a:cubicBezTo>
                <a:lnTo>
                  <a:pt x="595992" y="67991"/>
                </a:lnTo>
                <a:cubicBezTo>
                  <a:pt x="595992" y="66877"/>
                  <a:pt x="596228" y="65653"/>
                  <a:pt x="596710" y="64324"/>
                </a:cubicBezTo>
                <a:cubicBezTo>
                  <a:pt x="597201" y="62970"/>
                  <a:pt x="597823" y="61697"/>
                  <a:pt x="598589" y="60472"/>
                </a:cubicBezTo>
                <a:cubicBezTo>
                  <a:pt x="599358" y="59248"/>
                  <a:pt x="600207" y="58143"/>
                  <a:pt x="601149" y="57153"/>
                </a:cubicBezTo>
                <a:cubicBezTo>
                  <a:pt x="602080" y="56182"/>
                  <a:pt x="603011" y="55526"/>
                  <a:pt x="603927" y="55227"/>
                </a:cubicBezTo>
                <a:cubicBezTo>
                  <a:pt x="604393" y="55058"/>
                  <a:pt x="605250" y="54853"/>
                  <a:pt x="606501" y="54629"/>
                </a:cubicBezTo>
                <a:cubicBezTo>
                  <a:pt x="607750" y="54402"/>
                  <a:pt x="609092" y="54187"/>
                  <a:pt x="610514" y="53973"/>
                </a:cubicBezTo>
                <a:cubicBezTo>
                  <a:pt x="611936" y="53768"/>
                  <a:pt x="613293" y="53570"/>
                  <a:pt x="614598" y="53405"/>
                </a:cubicBezTo>
                <a:cubicBezTo>
                  <a:pt x="615898" y="53216"/>
                  <a:pt x="616903" y="53077"/>
                  <a:pt x="617607" y="52943"/>
                </a:cubicBezTo>
                <a:cubicBezTo>
                  <a:pt x="615211" y="51186"/>
                  <a:pt x="613341" y="48896"/>
                  <a:pt x="611959" y="46080"/>
                </a:cubicBezTo>
                <a:cubicBezTo>
                  <a:pt x="610585" y="43258"/>
                  <a:pt x="609907" y="40188"/>
                  <a:pt x="609907" y="36869"/>
                </a:cubicBezTo>
                <a:cubicBezTo>
                  <a:pt x="609907" y="34251"/>
                  <a:pt x="610350" y="31773"/>
                  <a:pt x="611232" y="29463"/>
                </a:cubicBezTo>
                <a:cubicBezTo>
                  <a:pt x="612115" y="27154"/>
                  <a:pt x="613315" y="25124"/>
                  <a:pt x="614811" y="23373"/>
                </a:cubicBezTo>
                <a:cubicBezTo>
                  <a:pt x="616315" y="21636"/>
                  <a:pt x="618064" y="20252"/>
                  <a:pt x="620093" y="19242"/>
                </a:cubicBezTo>
                <a:cubicBezTo>
                  <a:pt x="622111" y="18222"/>
                  <a:pt x="624268" y="17709"/>
                  <a:pt x="626564" y="17709"/>
                </a:cubicBezTo>
                <a:close/>
                <a:moveTo>
                  <a:pt x="838696" y="0"/>
                </a:moveTo>
                <a:cubicBezTo>
                  <a:pt x="842140" y="0"/>
                  <a:pt x="845401" y="737"/>
                  <a:pt x="848441" y="2203"/>
                </a:cubicBezTo>
                <a:cubicBezTo>
                  <a:pt x="851493" y="3654"/>
                  <a:pt x="854167" y="5642"/>
                  <a:pt x="856448" y="8139"/>
                </a:cubicBezTo>
                <a:cubicBezTo>
                  <a:pt x="858739" y="10655"/>
                  <a:pt x="860531" y="13572"/>
                  <a:pt x="861842" y="16890"/>
                </a:cubicBezTo>
                <a:cubicBezTo>
                  <a:pt x="863140" y="20208"/>
                  <a:pt x="863805" y="23769"/>
                  <a:pt x="863805" y="27531"/>
                </a:cubicBezTo>
                <a:cubicBezTo>
                  <a:pt x="863805" y="32221"/>
                  <a:pt x="862787" y="36604"/>
                  <a:pt x="860752" y="40701"/>
                </a:cubicBezTo>
                <a:cubicBezTo>
                  <a:pt x="858777" y="44799"/>
                  <a:pt x="855959" y="48117"/>
                  <a:pt x="852353" y="50642"/>
                </a:cubicBezTo>
                <a:cubicBezTo>
                  <a:pt x="853422" y="50829"/>
                  <a:pt x="854916" y="51034"/>
                  <a:pt x="856878" y="51300"/>
                </a:cubicBezTo>
                <a:cubicBezTo>
                  <a:pt x="858824" y="51543"/>
                  <a:pt x="860859" y="51827"/>
                  <a:pt x="862983" y="52121"/>
                </a:cubicBezTo>
                <a:cubicBezTo>
                  <a:pt x="865090" y="52429"/>
                  <a:pt x="867066" y="52737"/>
                  <a:pt x="868905" y="53059"/>
                </a:cubicBezTo>
                <a:cubicBezTo>
                  <a:pt x="870731" y="53386"/>
                  <a:pt x="872063" y="53680"/>
                  <a:pt x="872885" y="53923"/>
                </a:cubicBezTo>
                <a:cubicBezTo>
                  <a:pt x="874247" y="54352"/>
                  <a:pt x="875644" y="55267"/>
                  <a:pt x="877031" y="56625"/>
                </a:cubicBezTo>
                <a:cubicBezTo>
                  <a:pt x="878415" y="58007"/>
                  <a:pt x="879701" y="59593"/>
                  <a:pt x="880867" y="61381"/>
                </a:cubicBezTo>
                <a:cubicBezTo>
                  <a:pt x="882042" y="63182"/>
                  <a:pt x="882987" y="65035"/>
                  <a:pt x="883698" y="66981"/>
                </a:cubicBezTo>
                <a:cubicBezTo>
                  <a:pt x="884434" y="68890"/>
                  <a:pt x="884792" y="70649"/>
                  <a:pt x="884792" y="72250"/>
                </a:cubicBezTo>
                <a:lnTo>
                  <a:pt x="884792" y="97135"/>
                </a:lnTo>
                <a:cubicBezTo>
                  <a:pt x="884396" y="97326"/>
                  <a:pt x="883970" y="97606"/>
                  <a:pt x="883477" y="98036"/>
                </a:cubicBezTo>
                <a:cubicBezTo>
                  <a:pt x="882987" y="98479"/>
                  <a:pt x="882459" y="98885"/>
                  <a:pt x="881897" y="99300"/>
                </a:cubicBezTo>
                <a:cubicBezTo>
                  <a:pt x="881322" y="99702"/>
                  <a:pt x="880782" y="100066"/>
                  <a:pt x="880279" y="100360"/>
                </a:cubicBezTo>
                <a:cubicBezTo>
                  <a:pt x="879764" y="100673"/>
                  <a:pt x="879334" y="100808"/>
                  <a:pt x="878990" y="100808"/>
                </a:cubicBezTo>
                <a:lnTo>
                  <a:pt x="798586" y="100808"/>
                </a:lnTo>
                <a:cubicBezTo>
                  <a:pt x="797215" y="100808"/>
                  <a:pt x="796185" y="100351"/>
                  <a:pt x="795474" y="99422"/>
                </a:cubicBezTo>
                <a:cubicBezTo>
                  <a:pt x="794763" y="98507"/>
                  <a:pt x="793890" y="97742"/>
                  <a:pt x="792839" y="97135"/>
                </a:cubicBezTo>
                <a:lnTo>
                  <a:pt x="792839" y="72250"/>
                </a:lnTo>
                <a:cubicBezTo>
                  <a:pt x="792839" y="70649"/>
                  <a:pt x="793192" y="68890"/>
                  <a:pt x="793916" y="66981"/>
                </a:cubicBezTo>
                <a:cubicBezTo>
                  <a:pt x="794653" y="65035"/>
                  <a:pt x="795585" y="63206"/>
                  <a:pt x="796734" y="61446"/>
                </a:cubicBezTo>
                <a:cubicBezTo>
                  <a:pt x="797888" y="59687"/>
                  <a:pt x="799161" y="58100"/>
                  <a:pt x="800574" y="56676"/>
                </a:cubicBezTo>
                <a:cubicBezTo>
                  <a:pt x="801970" y="55281"/>
                  <a:pt x="803367" y="54338"/>
                  <a:pt x="804742" y="53909"/>
                </a:cubicBezTo>
                <a:cubicBezTo>
                  <a:pt x="805440" y="53666"/>
                  <a:pt x="806726" y="53372"/>
                  <a:pt x="808603" y="53050"/>
                </a:cubicBezTo>
                <a:cubicBezTo>
                  <a:pt x="810476" y="52723"/>
                  <a:pt x="812490" y="52415"/>
                  <a:pt x="814622" y="52107"/>
                </a:cubicBezTo>
                <a:cubicBezTo>
                  <a:pt x="816755" y="51813"/>
                  <a:pt x="818790" y="51529"/>
                  <a:pt x="820748" y="51291"/>
                </a:cubicBezTo>
                <a:cubicBezTo>
                  <a:pt x="822698" y="51020"/>
                  <a:pt x="824205" y="50819"/>
                  <a:pt x="825261" y="50628"/>
                </a:cubicBezTo>
                <a:cubicBezTo>
                  <a:pt x="821668" y="48103"/>
                  <a:pt x="818863" y="44813"/>
                  <a:pt x="816789" y="40767"/>
                </a:cubicBezTo>
                <a:cubicBezTo>
                  <a:pt x="814729" y="36711"/>
                  <a:pt x="813711" y="32300"/>
                  <a:pt x="813711" y="27531"/>
                </a:cubicBezTo>
                <a:cubicBezTo>
                  <a:pt x="813711" y="23769"/>
                  <a:pt x="814376" y="20208"/>
                  <a:pt x="815700" y="16890"/>
                </a:cubicBezTo>
                <a:cubicBezTo>
                  <a:pt x="817023" y="13572"/>
                  <a:pt x="818824" y="10655"/>
                  <a:pt x="821068" y="8139"/>
                </a:cubicBezTo>
                <a:cubicBezTo>
                  <a:pt x="823324" y="5642"/>
                  <a:pt x="825946" y="3654"/>
                  <a:pt x="828990" y="2203"/>
                </a:cubicBezTo>
                <a:cubicBezTo>
                  <a:pt x="832017" y="737"/>
                  <a:pt x="835252" y="0"/>
                  <a:pt x="8386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9" name="椭圆 269"/>
          <p:cNvSpPr>
            <a:spLocks noChangeArrowheads="1"/>
          </p:cNvSpPr>
          <p:nvPr/>
        </p:nvSpPr>
        <p:spPr bwMode="auto">
          <a:xfrm>
            <a:off x="2890044" y="3963515"/>
            <a:ext cx="649288" cy="6492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1</a:t>
            </a:r>
            <a:endParaRPr lang="zh-CN" altLang="en-US" sz="24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10" name="椭圆 271"/>
          <p:cNvSpPr>
            <a:spLocks noChangeArrowheads="1"/>
          </p:cNvSpPr>
          <p:nvPr/>
        </p:nvSpPr>
        <p:spPr bwMode="auto">
          <a:xfrm>
            <a:off x="5660232" y="4150840"/>
            <a:ext cx="649287" cy="6492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2</a:t>
            </a:r>
            <a:endParaRPr lang="zh-CN" altLang="en-US" sz="24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11" name="椭圆 272"/>
          <p:cNvSpPr>
            <a:spLocks noChangeArrowheads="1"/>
          </p:cNvSpPr>
          <p:nvPr/>
        </p:nvSpPr>
        <p:spPr bwMode="auto">
          <a:xfrm>
            <a:off x="8493919" y="3963515"/>
            <a:ext cx="647700" cy="6492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3</a:t>
            </a:r>
            <a:endParaRPr lang="zh-CN" altLang="en-US" sz="24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12" name="Rectangle 24"/>
          <p:cNvSpPr>
            <a:spLocks noChangeArrowheads="1"/>
          </p:cNvSpPr>
          <p:nvPr/>
        </p:nvSpPr>
        <p:spPr bwMode="auto">
          <a:xfrm>
            <a:off x="7917551" y="4973101"/>
            <a:ext cx="1800436" cy="110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5084657" y="4973101"/>
            <a:ext cx="1800436" cy="110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auto">
          <a:xfrm>
            <a:off x="2314470" y="4973101"/>
            <a:ext cx="1800436" cy="1109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TOPIC HEADER HERE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 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/>
          <p:cNvSpPr/>
          <p:nvPr/>
        </p:nvSpPr>
        <p:spPr bwMode="auto">
          <a:xfrm>
            <a:off x="4971404" y="1280863"/>
            <a:ext cx="277933" cy="255630"/>
          </a:xfrm>
          <a:custGeom>
            <a:avLst/>
            <a:gdLst>
              <a:gd name="T0" fmla="*/ 162 w 162"/>
              <a:gd name="T1" fmla="*/ 0 h 149"/>
              <a:gd name="T2" fmla="*/ 0 w 162"/>
              <a:gd name="T3" fmla="*/ 149 h 149"/>
              <a:gd name="T4" fmla="*/ 162 w 162"/>
              <a:gd name="T5" fmla="*/ 149 h 149"/>
              <a:gd name="T6" fmla="*/ 162 w 162"/>
              <a:gd name="T7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2" h="149">
                <a:moveTo>
                  <a:pt x="162" y="0"/>
                </a:moveTo>
                <a:lnTo>
                  <a:pt x="0" y="149"/>
                </a:lnTo>
                <a:lnTo>
                  <a:pt x="162" y="149"/>
                </a:lnTo>
                <a:lnTo>
                  <a:pt x="162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8"/>
          <p:cNvSpPr/>
          <p:nvPr/>
        </p:nvSpPr>
        <p:spPr bwMode="auto">
          <a:xfrm>
            <a:off x="6942667" y="1280863"/>
            <a:ext cx="277933" cy="255630"/>
          </a:xfrm>
          <a:custGeom>
            <a:avLst/>
            <a:gdLst>
              <a:gd name="T0" fmla="*/ 0 w 162"/>
              <a:gd name="T1" fmla="*/ 0 h 149"/>
              <a:gd name="T2" fmla="*/ 162 w 162"/>
              <a:gd name="T3" fmla="*/ 149 h 149"/>
              <a:gd name="T4" fmla="*/ 0 w 162"/>
              <a:gd name="T5" fmla="*/ 149 h 149"/>
              <a:gd name="T6" fmla="*/ 0 w 162"/>
              <a:gd name="T7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2" h="149">
                <a:moveTo>
                  <a:pt x="0" y="0"/>
                </a:moveTo>
                <a:lnTo>
                  <a:pt x="162" y="149"/>
                </a:lnTo>
                <a:lnTo>
                  <a:pt x="0" y="14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1530332"/>
            <a:ext cx="12192001" cy="31468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6"/>
          <p:cNvSpPr/>
          <p:nvPr/>
        </p:nvSpPr>
        <p:spPr bwMode="auto">
          <a:xfrm>
            <a:off x="5249337" y="1280863"/>
            <a:ext cx="1693331" cy="1240404"/>
          </a:xfrm>
          <a:custGeom>
            <a:avLst/>
            <a:gdLst>
              <a:gd name="T0" fmla="*/ 491 w 987"/>
              <a:gd name="T1" fmla="*/ 723 h 723"/>
              <a:gd name="T2" fmla="*/ 496 w 987"/>
              <a:gd name="T3" fmla="*/ 723 h 723"/>
              <a:gd name="T4" fmla="*/ 987 w 987"/>
              <a:gd name="T5" fmla="*/ 512 h 723"/>
              <a:gd name="T6" fmla="*/ 987 w 987"/>
              <a:gd name="T7" fmla="*/ 0 h 723"/>
              <a:gd name="T8" fmla="*/ 0 w 987"/>
              <a:gd name="T9" fmla="*/ 0 h 723"/>
              <a:gd name="T10" fmla="*/ 0 w 987"/>
              <a:gd name="T11" fmla="*/ 512 h 723"/>
              <a:gd name="T12" fmla="*/ 491 w 987"/>
              <a:gd name="T13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723">
                <a:moveTo>
                  <a:pt x="491" y="723"/>
                </a:moveTo>
                <a:lnTo>
                  <a:pt x="496" y="723"/>
                </a:lnTo>
                <a:lnTo>
                  <a:pt x="987" y="512"/>
                </a:lnTo>
                <a:lnTo>
                  <a:pt x="987" y="0"/>
                </a:lnTo>
                <a:lnTo>
                  <a:pt x="0" y="0"/>
                </a:lnTo>
                <a:lnTo>
                  <a:pt x="0" y="512"/>
                </a:lnTo>
                <a:lnTo>
                  <a:pt x="491" y="72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567382" y="2988762"/>
            <a:ext cx="3057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感谢大家的观看</a:t>
            </a:r>
            <a:endParaRPr lang="zh-CN" altLang="en-US" sz="3200" b="1" i="0" dirty="0"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706838" y="3674473"/>
            <a:ext cx="2778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 for watching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6357264" y="5243976"/>
            <a:ext cx="1871263" cy="414592"/>
            <a:chOff x="2646035" y="6274052"/>
            <a:chExt cx="1871263" cy="414592"/>
          </a:xfrm>
        </p:grpSpPr>
        <p:sp>
          <p:nvSpPr>
            <p:cNvPr id="19" name="文本框 18"/>
            <p:cNvSpPr txBox="1"/>
            <p:nvPr/>
          </p:nvSpPr>
          <p:spPr>
            <a:xfrm>
              <a:off x="2899428" y="6336219"/>
              <a:ext cx="1454244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学号：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201191588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646035" y="6274052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963476" y="5247386"/>
            <a:ext cx="1871263" cy="414592"/>
            <a:chOff x="5132852" y="5471194"/>
            <a:chExt cx="1871263" cy="414592"/>
          </a:xfrm>
        </p:grpSpPr>
        <p:sp>
          <p:nvSpPr>
            <p:cNvPr id="22" name="文本框 21"/>
            <p:cNvSpPr txBox="1"/>
            <p:nvPr/>
          </p:nvSpPr>
          <p:spPr>
            <a:xfrm>
              <a:off x="5437541" y="5533361"/>
              <a:ext cx="646331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姓名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132852" y="5471194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69688" y="5247386"/>
            <a:ext cx="1871263" cy="414592"/>
            <a:chOff x="2646035" y="5471194"/>
            <a:chExt cx="1871263" cy="414592"/>
          </a:xfrm>
        </p:grpSpPr>
        <p:sp>
          <p:nvSpPr>
            <p:cNvPr id="25" name="文本框 24"/>
            <p:cNvSpPr txBox="1"/>
            <p:nvPr/>
          </p:nvSpPr>
          <p:spPr>
            <a:xfrm>
              <a:off x="2950724" y="5533361"/>
              <a:ext cx="646331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646035" y="5471194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51053" y="5247386"/>
            <a:ext cx="1871263" cy="414592"/>
            <a:chOff x="5132852" y="6277462"/>
            <a:chExt cx="1871263" cy="414592"/>
          </a:xfrm>
        </p:grpSpPr>
        <p:sp>
          <p:nvSpPr>
            <p:cNvPr id="28" name="文本框 27"/>
            <p:cNvSpPr txBox="1"/>
            <p:nvPr/>
          </p:nvSpPr>
          <p:spPr>
            <a:xfrm>
              <a:off x="5476013" y="6339629"/>
              <a:ext cx="1184940" cy="276999"/>
            </a:xfrm>
            <a:prstGeom prst="rect">
              <a:avLst/>
            </a:prstGeom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班级</a:t>
              </a:r>
              <a:r>
                <a:rPr lang="zh-CN" altLang="en-US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1200" dirty="0" smtClean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188588</a:t>
              </a:r>
              <a:endPara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132852" y="6277462"/>
              <a:ext cx="1871263" cy="41459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 dirty="0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5490709" y="1505701"/>
            <a:ext cx="1210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2019</a:t>
            </a:r>
            <a:endParaRPr lang="zh-CN" altLang="en-US" sz="36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自定义 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76193"/>
      </a:accent1>
      <a:accent2>
        <a:srgbClr val="376193"/>
      </a:accent2>
      <a:accent3>
        <a:srgbClr val="376193"/>
      </a:accent3>
      <a:accent4>
        <a:srgbClr val="376193"/>
      </a:accent4>
      <a:accent5>
        <a:srgbClr val="376193"/>
      </a:accent5>
      <a:accent6>
        <a:srgbClr val="376193"/>
      </a:accent6>
      <a:hlink>
        <a:srgbClr val="0563C1"/>
      </a:hlink>
      <a:folHlink>
        <a:srgbClr val="954F72"/>
      </a:folHlink>
    </a:clrScheme>
    <a:fontScheme name="模板">
      <a:majorFont>
        <a:latin typeface="微软雅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1424</Words>
  <Application>Microsoft Office PowerPoint</Application>
  <PresentationFormat>宽屏</PresentationFormat>
  <Paragraphs>235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Gill Sans</vt:lpstr>
      <vt:lpstr>Helvetica Neue Light</vt:lpstr>
      <vt:lpstr>MS PGothic</vt:lpstr>
      <vt:lpstr>方正中等线繁体</vt:lpstr>
      <vt:lpstr>华文细黑</vt:lpstr>
      <vt:lpstr>宋体</vt:lpstr>
      <vt:lpstr>微软雅黑</vt:lpstr>
      <vt:lpstr>Agency FB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18</cp:revision>
  <dcterms:created xsi:type="dcterms:W3CDTF">2016-10-28T02:57:00Z</dcterms:created>
  <dcterms:modified xsi:type="dcterms:W3CDTF">2018-06-02T02:01:53Z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