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57770-653C-4BD1-8CAE-5E52D2BB947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EE9A7-CDE2-42EE-BCBD-90DBF6787F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39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792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82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062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518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048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003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348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521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169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EE9A7-CDE2-42EE-BCBD-90DBF6787F3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694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83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576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28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612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6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301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484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10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735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31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50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CC407-D18C-48DF-B67F-198F953991DD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2786F-84DE-4014-89C7-D8455B582C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017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" y="-77118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21474" y="2018397"/>
            <a:ext cx="570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设计专业毕业答辩</a:t>
            </a:r>
            <a:r>
              <a:rPr lang="en-US" altLang="zh-CN" sz="3600" b="1" dirty="0" err="1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accent5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48428" y="3977971"/>
            <a:ext cx="4511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答辩人：</a:t>
            </a:r>
            <a:r>
              <a:rPr lang="en-US" altLang="zh-CN" sz="2400" b="1" dirty="0"/>
              <a:t>XXX     </a:t>
            </a:r>
            <a:r>
              <a:rPr lang="zh-CN" altLang="en-US" sz="2400" b="1" dirty="0"/>
              <a:t>指导老师：</a:t>
            </a:r>
            <a:r>
              <a:rPr lang="en-US" altLang="zh-CN" sz="2400" b="1" dirty="0"/>
              <a:t>XXX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2374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168009" y="2245187"/>
            <a:ext cx="866241" cy="720000"/>
            <a:chOff x="960745" y="2898038"/>
            <a:chExt cx="866241" cy="720000"/>
          </a:xfrm>
        </p:grpSpPr>
        <p:sp>
          <p:nvSpPr>
            <p:cNvPr id="12" name="矩形 11"/>
            <p:cNvSpPr/>
            <p:nvPr/>
          </p:nvSpPr>
          <p:spPr>
            <a:xfrm>
              <a:off x="1033865" y="2898038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960745" y="2905869"/>
              <a:ext cx="866241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01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32046" y="3511617"/>
            <a:ext cx="802204" cy="720000"/>
            <a:chOff x="912296" y="4056809"/>
            <a:chExt cx="802204" cy="720000"/>
          </a:xfrm>
        </p:grpSpPr>
        <p:sp>
          <p:nvSpPr>
            <p:cNvPr id="18" name="矩形 17"/>
            <p:cNvSpPr/>
            <p:nvPr/>
          </p:nvSpPr>
          <p:spPr>
            <a:xfrm>
              <a:off x="953397" y="4056809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912296" y="4062866"/>
              <a:ext cx="802204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02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02112" y="2244583"/>
            <a:ext cx="797404" cy="721209"/>
            <a:chOff x="4428148" y="2896829"/>
            <a:chExt cx="797404" cy="721209"/>
          </a:xfrm>
        </p:grpSpPr>
        <p:sp>
          <p:nvSpPr>
            <p:cNvPr id="23" name="矩形 22"/>
            <p:cNvSpPr/>
            <p:nvPr/>
          </p:nvSpPr>
          <p:spPr>
            <a:xfrm>
              <a:off x="4466850" y="2898038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4428148" y="2896829"/>
              <a:ext cx="797404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03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854956" y="3511617"/>
            <a:ext cx="891717" cy="720000"/>
            <a:chOff x="4380992" y="4020050"/>
            <a:chExt cx="891717" cy="720000"/>
          </a:xfrm>
        </p:grpSpPr>
        <p:sp>
          <p:nvSpPr>
            <p:cNvPr id="30" name="矩形 29"/>
            <p:cNvSpPr/>
            <p:nvPr/>
          </p:nvSpPr>
          <p:spPr>
            <a:xfrm>
              <a:off x="4466850" y="4020050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4380992" y="4026107"/>
              <a:ext cx="891717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04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644772" y="2245187"/>
            <a:ext cx="822524" cy="720000"/>
            <a:chOff x="8132708" y="2905159"/>
            <a:chExt cx="822524" cy="720000"/>
          </a:xfrm>
        </p:grpSpPr>
        <p:sp>
          <p:nvSpPr>
            <p:cNvPr id="37" name="矩形 36"/>
            <p:cNvSpPr/>
            <p:nvPr/>
          </p:nvSpPr>
          <p:spPr>
            <a:xfrm>
              <a:off x="8183970" y="2905159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8132708" y="2911216"/>
              <a:ext cx="822524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05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13022" y="3511617"/>
            <a:ext cx="886024" cy="720000"/>
            <a:chOff x="8113658" y="4047284"/>
            <a:chExt cx="886024" cy="720000"/>
          </a:xfrm>
        </p:grpSpPr>
        <p:sp>
          <p:nvSpPr>
            <p:cNvPr id="44" name="矩形 43"/>
            <p:cNvSpPr/>
            <p:nvPr/>
          </p:nvSpPr>
          <p:spPr>
            <a:xfrm>
              <a:off x="8196670" y="4047284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8113658" y="4053341"/>
              <a:ext cx="886024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06</a:t>
              </a:r>
            </a:p>
          </p:txBody>
        </p:sp>
      </p:grpSp>
      <p:sp>
        <p:nvSpPr>
          <p:cNvPr id="48" name="矩形 47"/>
          <p:cNvSpPr/>
          <p:nvPr/>
        </p:nvSpPr>
        <p:spPr>
          <a:xfrm>
            <a:off x="2012391" y="2191483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  <p:sp>
        <p:nvSpPr>
          <p:cNvPr id="49" name="矩形 48"/>
          <p:cNvSpPr/>
          <p:nvPr/>
        </p:nvSpPr>
        <p:spPr>
          <a:xfrm>
            <a:off x="5729014" y="2197100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  <p:sp>
        <p:nvSpPr>
          <p:cNvPr id="50" name="矩形 49"/>
          <p:cNvSpPr/>
          <p:nvPr/>
        </p:nvSpPr>
        <p:spPr>
          <a:xfrm>
            <a:off x="9451428" y="2197100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  <p:sp>
        <p:nvSpPr>
          <p:cNvPr id="51" name="矩形 50"/>
          <p:cNvSpPr/>
          <p:nvPr/>
        </p:nvSpPr>
        <p:spPr>
          <a:xfrm>
            <a:off x="2006600" y="3467100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  <p:sp>
        <p:nvSpPr>
          <p:cNvPr id="52" name="矩形 51"/>
          <p:cNvSpPr/>
          <p:nvPr/>
        </p:nvSpPr>
        <p:spPr>
          <a:xfrm>
            <a:off x="5729014" y="3467100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  <p:sp>
        <p:nvSpPr>
          <p:cNvPr id="53" name="矩形 52"/>
          <p:cNvSpPr/>
          <p:nvPr/>
        </p:nvSpPr>
        <p:spPr>
          <a:xfrm>
            <a:off x="9451428" y="3467100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858175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6" name="任意形状 6"/>
          <p:cNvSpPr/>
          <p:nvPr/>
        </p:nvSpPr>
        <p:spPr>
          <a:xfrm>
            <a:off x="1150642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AA0AA"/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形状 26"/>
          <p:cNvSpPr/>
          <p:nvPr/>
        </p:nvSpPr>
        <p:spPr>
          <a:xfrm>
            <a:off x="2333128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rgbClr val="FAA0AA"/>
          </a:solidFill>
          <a:ln>
            <a:noFill/>
          </a:ln>
          <a:effectLst/>
        </p:spPr>
      </p:sp>
      <p:sp>
        <p:nvSpPr>
          <p:cNvPr id="28" name="任意形状 10"/>
          <p:cNvSpPr/>
          <p:nvPr/>
        </p:nvSpPr>
        <p:spPr>
          <a:xfrm>
            <a:off x="1608521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AA0AA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3700162" y="2428170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BBB3"/>
            </a:solidFill>
            <a:prstDash val="solid"/>
            <a:miter lim="800000"/>
          </a:ln>
          <a:effectLst/>
        </p:spPr>
      </p:sp>
      <p:sp>
        <p:nvSpPr>
          <p:cNvPr id="30" name="环形箭头 29"/>
          <p:cNvSpPr/>
          <p:nvPr/>
        </p:nvSpPr>
        <p:spPr>
          <a:xfrm>
            <a:off x="4865479" y="1426029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BBB3"/>
          </a:solidFill>
          <a:ln>
            <a:noFill/>
          </a:ln>
          <a:effectLst/>
        </p:spPr>
      </p:sp>
      <p:sp>
        <p:nvSpPr>
          <p:cNvPr id="31" name="任意形状 16"/>
          <p:cNvSpPr/>
          <p:nvPr/>
        </p:nvSpPr>
        <p:spPr>
          <a:xfrm>
            <a:off x="4158043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BBB3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2" name="任意形状 20"/>
          <p:cNvSpPr/>
          <p:nvPr/>
        </p:nvSpPr>
        <p:spPr>
          <a:xfrm>
            <a:off x="6249684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rgbClr val="AACED2"/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形状 32"/>
          <p:cNvSpPr/>
          <p:nvPr/>
        </p:nvSpPr>
        <p:spPr>
          <a:xfrm>
            <a:off x="7432171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rgbClr val="AACED2"/>
          </a:solidFill>
          <a:ln>
            <a:noFill/>
          </a:ln>
          <a:effectLst/>
        </p:spPr>
      </p:sp>
      <p:sp>
        <p:nvSpPr>
          <p:cNvPr id="34" name="任意形状 28"/>
          <p:cNvSpPr/>
          <p:nvPr/>
        </p:nvSpPr>
        <p:spPr>
          <a:xfrm>
            <a:off x="6707564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AACED2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5" name="任意形状 29"/>
          <p:cNvSpPr/>
          <p:nvPr/>
        </p:nvSpPr>
        <p:spPr>
          <a:xfrm>
            <a:off x="8799205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009FB8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6" name="任意形状 30"/>
          <p:cNvSpPr/>
          <p:nvPr/>
        </p:nvSpPr>
        <p:spPr>
          <a:xfrm>
            <a:off x="9257084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009FB8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1327357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38" name="矩形 37"/>
          <p:cNvSpPr/>
          <p:nvPr/>
        </p:nvSpPr>
        <p:spPr>
          <a:xfrm>
            <a:off x="1617915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6475638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标题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数字等都可以通过点击和重新输入进行更改，顶部“开始”面板中可以对字体、字号、颜色等进行修改。建议正文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40" name="矩形 39"/>
          <p:cNvSpPr/>
          <p:nvPr/>
        </p:nvSpPr>
        <p:spPr>
          <a:xfrm>
            <a:off x="6766196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41" name="文本框 8"/>
          <p:cNvSpPr txBox="1"/>
          <p:nvPr/>
        </p:nvSpPr>
        <p:spPr>
          <a:xfrm>
            <a:off x="3918539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标题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数字等都可以通过点击和重新输入进行更改，顶部“开始”面板中可以对字体、字号、颜色等进行修改。建议正文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42" name="矩形 41"/>
          <p:cNvSpPr/>
          <p:nvPr/>
        </p:nvSpPr>
        <p:spPr>
          <a:xfrm>
            <a:off x="4213831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43" name="文本框 8"/>
          <p:cNvSpPr txBox="1"/>
          <p:nvPr/>
        </p:nvSpPr>
        <p:spPr>
          <a:xfrm>
            <a:off x="9026323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标题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数字等都可以通过点击和重新输入进行更改，顶部“开始”面板中可以对字体、字号、颜色等进行修改。建议正文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9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44" name="矩形 43"/>
          <p:cNvSpPr/>
          <p:nvPr/>
        </p:nvSpPr>
        <p:spPr>
          <a:xfrm>
            <a:off x="9321615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041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2336797" y="965201"/>
            <a:ext cx="3843869" cy="1913466"/>
          </a:xfrm>
          <a:prstGeom prst="roundRect">
            <a:avLst>
              <a:gd name="adj" fmla="val 4575"/>
            </a:avLst>
          </a:prstGeom>
          <a:solidFill>
            <a:srgbClr val="AACE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615026" y="2413000"/>
            <a:ext cx="931334" cy="931334"/>
          </a:xfrm>
          <a:prstGeom prst="ellipse">
            <a:avLst/>
          </a:prstGeom>
          <a:solidFill>
            <a:srgbClr val="AACED2">
              <a:lumMod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A</a:t>
            </a: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2702491" y="1686318"/>
            <a:ext cx="317337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27" name="矩形 26"/>
          <p:cNvSpPr/>
          <p:nvPr/>
        </p:nvSpPr>
        <p:spPr>
          <a:xfrm>
            <a:off x="2702490" y="1168401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988419" y="963032"/>
            <a:ext cx="3843869" cy="1913466"/>
          </a:xfrm>
          <a:prstGeom prst="roundRect">
            <a:avLst>
              <a:gd name="adj" fmla="val 4575"/>
            </a:avLst>
          </a:prstGeom>
          <a:solidFill>
            <a:srgbClr val="FFBB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10266648" y="2410831"/>
            <a:ext cx="931334" cy="931334"/>
          </a:xfrm>
          <a:prstGeom prst="ellipse">
            <a:avLst/>
          </a:prstGeom>
          <a:solidFill>
            <a:srgbClr val="FFBBB3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</a:t>
            </a: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文本框 8"/>
          <p:cNvSpPr txBox="1"/>
          <p:nvPr/>
        </p:nvSpPr>
        <p:spPr>
          <a:xfrm>
            <a:off x="7354113" y="1684149"/>
            <a:ext cx="317337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1" name="矩形 30"/>
          <p:cNvSpPr/>
          <p:nvPr/>
        </p:nvSpPr>
        <p:spPr>
          <a:xfrm>
            <a:off x="7354112" y="116623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963404" y="3607518"/>
            <a:ext cx="3843869" cy="1913466"/>
          </a:xfrm>
          <a:prstGeom prst="roundRect">
            <a:avLst>
              <a:gd name="adj" fmla="val 4575"/>
            </a:avLst>
          </a:prstGeom>
          <a:solidFill>
            <a:srgbClr val="FAA0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241633" y="5055317"/>
            <a:ext cx="931334" cy="931334"/>
          </a:xfrm>
          <a:prstGeom prst="ellipse">
            <a:avLst/>
          </a:prstGeom>
          <a:solidFill>
            <a:srgbClr val="FAA0AA">
              <a:lumMod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C</a:t>
            </a: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1329098" y="4328635"/>
            <a:ext cx="317337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5" name="矩形 34"/>
          <p:cNvSpPr/>
          <p:nvPr/>
        </p:nvSpPr>
        <p:spPr>
          <a:xfrm>
            <a:off x="1329097" y="3810718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5615026" y="3605349"/>
            <a:ext cx="3843869" cy="1913466"/>
          </a:xfrm>
          <a:prstGeom prst="roundRect">
            <a:avLst>
              <a:gd name="adj" fmla="val 4575"/>
            </a:avLst>
          </a:prstGeom>
          <a:solidFill>
            <a:srgbClr val="009FB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893255" y="5053148"/>
            <a:ext cx="931334" cy="931334"/>
          </a:xfrm>
          <a:prstGeom prst="ellipse">
            <a:avLst/>
          </a:prstGeom>
          <a:solidFill>
            <a:srgbClr val="009FB8">
              <a:lumMod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D</a:t>
            </a: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5980720" y="4326466"/>
            <a:ext cx="317337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2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9" name="矩形 38"/>
          <p:cNvSpPr/>
          <p:nvPr/>
        </p:nvSpPr>
        <p:spPr>
          <a:xfrm>
            <a:off x="5980719" y="3808549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123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7" name="同心圆 6"/>
          <p:cNvSpPr/>
          <p:nvPr/>
        </p:nvSpPr>
        <p:spPr>
          <a:xfrm>
            <a:off x="1658847" y="1539496"/>
            <a:ext cx="3817937" cy="3817937"/>
          </a:xfrm>
          <a:prstGeom prst="donut">
            <a:avLst>
              <a:gd name="adj" fmla="val 7621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988150" y="1129807"/>
            <a:ext cx="1159329" cy="115932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738168" y="4198104"/>
            <a:ext cx="1159329" cy="115932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162220" y="4198104"/>
            <a:ext cx="1159329" cy="115932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495740" y="2376388"/>
            <a:ext cx="2144150" cy="214415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/>
              <a:t>标题</a:t>
            </a:r>
            <a:endParaRPr lang="zh-HK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76784" y="1434720"/>
            <a:ext cx="633447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000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sz="2000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sz="2000" dirty="0"/>
              <a:t>点击此处添加标题点击此处添加标题</a:t>
            </a:r>
            <a:endParaRPr lang="en-US" altLang="zh-CN" sz="2000" dirty="0"/>
          </a:p>
          <a:p>
            <a:pPr algn="ctr">
              <a:lnSpc>
                <a:spcPct val="200000"/>
              </a:lnSpc>
            </a:pPr>
            <a:r>
              <a:rPr lang="zh-CN" altLang="en-US" sz="2000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sz="2000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sz="2000" dirty="0" smtClean="0"/>
              <a:t>哎呀小小草</a:t>
            </a:r>
            <a:r>
              <a:rPr lang="en-US" altLang="zh-CN" sz="2000" dirty="0" smtClean="0"/>
              <a:t>PPT</a:t>
            </a:r>
            <a:r>
              <a:rPr lang="zh-CN" altLang="en-US" sz="2000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4092477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/>
          <a:srcRect l="47675"/>
          <a:stretch/>
        </p:blipFill>
        <p:spPr>
          <a:xfrm>
            <a:off x="27195" y="2281670"/>
            <a:ext cx="1428902" cy="27309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椭圆 7"/>
          <p:cNvSpPr/>
          <p:nvPr/>
        </p:nvSpPr>
        <p:spPr>
          <a:xfrm>
            <a:off x="2412999" y="1581061"/>
            <a:ext cx="918803" cy="9188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HK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331803" y="3238110"/>
            <a:ext cx="918803" cy="9188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HK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412999" y="4895159"/>
            <a:ext cx="918803" cy="9188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HK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V="1">
            <a:off x="1428902" y="2317321"/>
            <a:ext cx="812800" cy="482600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63700" y="3697511"/>
            <a:ext cx="1460500" cy="0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428902" y="4595102"/>
            <a:ext cx="812800" cy="482600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64609" y="1399603"/>
            <a:ext cx="4744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15" name="矩形 14"/>
          <p:cNvSpPr/>
          <p:nvPr/>
        </p:nvSpPr>
        <p:spPr>
          <a:xfrm>
            <a:off x="4064609" y="3117330"/>
            <a:ext cx="4744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16" name="矩形 15"/>
          <p:cNvSpPr/>
          <p:nvPr/>
        </p:nvSpPr>
        <p:spPr>
          <a:xfrm>
            <a:off x="3503099" y="4870476"/>
            <a:ext cx="4744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921708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47" name="任意多边形 8"/>
          <p:cNvSpPr/>
          <p:nvPr/>
        </p:nvSpPr>
        <p:spPr>
          <a:xfrm flipV="1">
            <a:off x="3514160" y="1702831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9"/>
          <p:cNvSpPr/>
          <p:nvPr/>
        </p:nvSpPr>
        <p:spPr>
          <a:xfrm flipV="1">
            <a:off x="3514160" y="3719890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10"/>
          <p:cNvSpPr/>
          <p:nvPr/>
        </p:nvSpPr>
        <p:spPr>
          <a:xfrm flipH="1" flipV="1">
            <a:off x="6230467" y="1702831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11"/>
          <p:cNvSpPr/>
          <p:nvPr/>
        </p:nvSpPr>
        <p:spPr>
          <a:xfrm flipH="1" flipV="1">
            <a:off x="6230467" y="3719890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1833221" y="1486855"/>
            <a:ext cx="9444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accent1"/>
                </a:solidFill>
              </a:rPr>
              <a:t>01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833221" y="3711048"/>
            <a:ext cx="9444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accent3"/>
                </a:solidFill>
              </a:rPr>
              <a:t>02</a:t>
            </a:r>
            <a:endParaRPr lang="zh-CN" altLang="en-US" sz="4800" b="1" dirty="0">
              <a:solidFill>
                <a:schemeClr val="accent3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943636" y="1521253"/>
            <a:ext cx="9444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solidFill>
                  <a:schemeClr val="accent2"/>
                </a:solidFill>
              </a:rPr>
              <a:t>03</a:t>
            </a:r>
            <a:endParaRPr lang="zh-CN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943636" y="3605670"/>
            <a:ext cx="9444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solidFill>
                  <a:schemeClr val="accent4"/>
                </a:solidFill>
              </a:rPr>
              <a:t>04</a:t>
            </a:r>
            <a:endParaRPr lang="zh-CN" altLang="en-US" sz="4800" b="1" dirty="0">
              <a:solidFill>
                <a:schemeClr val="accent4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558477" y="197664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7116824" y="204020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7116824" y="3994396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3500299" y="4024738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60" name="矩形 59"/>
          <p:cNvSpPr/>
          <p:nvPr/>
        </p:nvSpPr>
        <p:spPr>
          <a:xfrm>
            <a:off x="971550" y="2543064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62" name="矩形 61"/>
          <p:cNvSpPr/>
          <p:nvPr/>
        </p:nvSpPr>
        <p:spPr>
          <a:xfrm>
            <a:off x="971550" y="4674685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64" name="矩形 63"/>
          <p:cNvSpPr/>
          <p:nvPr/>
        </p:nvSpPr>
        <p:spPr>
          <a:xfrm>
            <a:off x="8216971" y="2543064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66" name="矩形 65"/>
          <p:cNvSpPr/>
          <p:nvPr/>
        </p:nvSpPr>
        <p:spPr>
          <a:xfrm>
            <a:off x="8216971" y="4674685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3604045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7" name="右箭头标注 26"/>
          <p:cNvSpPr/>
          <p:nvPr/>
        </p:nvSpPr>
        <p:spPr>
          <a:xfrm>
            <a:off x="5995989" y="2349463"/>
            <a:ext cx="2116325" cy="1939966"/>
          </a:xfrm>
          <a:prstGeom prst="rightArrowCallout">
            <a:avLst/>
          </a:prstGeom>
          <a:solidFill>
            <a:srgbClr val="0CC1B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左箭头标注 27"/>
          <p:cNvSpPr/>
          <p:nvPr/>
        </p:nvSpPr>
        <p:spPr>
          <a:xfrm>
            <a:off x="3720810" y="2349463"/>
            <a:ext cx="2121348" cy="1939966"/>
          </a:xfrm>
          <a:prstGeom prst="leftArrowCallou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9" name="组合 9"/>
          <p:cNvGrpSpPr/>
          <p:nvPr/>
        </p:nvGrpSpPr>
        <p:grpSpPr>
          <a:xfrm>
            <a:off x="4732338" y="3104369"/>
            <a:ext cx="655840" cy="430154"/>
            <a:chOff x="4302125" y="3251994"/>
            <a:chExt cx="539750" cy="354012"/>
          </a:xfrm>
          <a:solidFill>
            <a:srgbClr val="FFFFFF"/>
          </a:solidFill>
        </p:grpSpPr>
        <p:sp>
          <p:nvSpPr>
            <p:cNvPr id="30" name="Freeform 444"/>
            <p:cNvSpPr>
              <a:spLocks noEditPoints="1"/>
            </p:cNvSpPr>
            <p:nvPr/>
          </p:nvSpPr>
          <p:spPr bwMode="auto">
            <a:xfrm>
              <a:off x="4302125" y="3366294"/>
              <a:ext cx="539750" cy="239712"/>
            </a:xfrm>
            <a:custGeom>
              <a:avLst/>
              <a:gdLst>
                <a:gd name="T0" fmla="*/ 112 w 340"/>
                <a:gd name="T1" fmla="*/ 127 h 151"/>
                <a:gd name="T2" fmla="*/ 122 w 340"/>
                <a:gd name="T3" fmla="*/ 123 h 151"/>
                <a:gd name="T4" fmla="*/ 126 w 340"/>
                <a:gd name="T5" fmla="*/ 113 h 151"/>
                <a:gd name="T6" fmla="*/ 126 w 340"/>
                <a:gd name="T7" fmla="*/ 37 h 151"/>
                <a:gd name="T8" fmla="*/ 122 w 340"/>
                <a:gd name="T9" fmla="*/ 28 h 151"/>
                <a:gd name="T10" fmla="*/ 112 w 340"/>
                <a:gd name="T11" fmla="*/ 24 h 151"/>
                <a:gd name="T12" fmla="*/ 36 w 340"/>
                <a:gd name="T13" fmla="*/ 24 h 151"/>
                <a:gd name="T14" fmla="*/ 27 w 340"/>
                <a:gd name="T15" fmla="*/ 28 h 151"/>
                <a:gd name="T16" fmla="*/ 23 w 340"/>
                <a:gd name="T17" fmla="*/ 37 h 151"/>
                <a:gd name="T18" fmla="*/ 23 w 340"/>
                <a:gd name="T19" fmla="*/ 113 h 151"/>
                <a:gd name="T20" fmla="*/ 27 w 340"/>
                <a:gd name="T21" fmla="*/ 123 h 151"/>
                <a:gd name="T22" fmla="*/ 36 w 340"/>
                <a:gd name="T23" fmla="*/ 127 h 151"/>
                <a:gd name="T24" fmla="*/ 302 w 340"/>
                <a:gd name="T25" fmla="*/ 127 h 151"/>
                <a:gd name="T26" fmla="*/ 307 w 340"/>
                <a:gd name="T27" fmla="*/ 126 h 151"/>
                <a:gd name="T28" fmla="*/ 314 w 340"/>
                <a:gd name="T29" fmla="*/ 118 h 151"/>
                <a:gd name="T30" fmla="*/ 315 w 340"/>
                <a:gd name="T31" fmla="*/ 37 h 151"/>
                <a:gd name="T32" fmla="*/ 314 w 340"/>
                <a:gd name="T33" fmla="*/ 32 h 151"/>
                <a:gd name="T34" fmla="*/ 307 w 340"/>
                <a:gd name="T35" fmla="*/ 26 h 151"/>
                <a:gd name="T36" fmla="*/ 226 w 340"/>
                <a:gd name="T37" fmla="*/ 24 h 151"/>
                <a:gd name="T38" fmla="*/ 221 w 340"/>
                <a:gd name="T39" fmla="*/ 26 h 151"/>
                <a:gd name="T40" fmla="*/ 214 w 340"/>
                <a:gd name="T41" fmla="*/ 32 h 151"/>
                <a:gd name="T42" fmla="*/ 212 w 340"/>
                <a:gd name="T43" fmla="*/ 113 h 151"/>
                <a:gd name="T44" fmla="*/ 214 w 340"/>
                <a:gd name="T45" fmla="*/ 118 h 151"/>
                <a:gd name="T46" fmla="*/ 221 w 340"/>
                <a:gd name="T47" fmla="*/ 126 h 151"/>
                <a:gd name="T48" fmla="*/ 302 w 340"/>
                <a:gd name="T49" fmla="*/ 127 h 151"/>
                <a:gd name="T50" fmla="*/ 340 w 340"/>
                <a:gd name="T51" fmla="*/ 131 h 151"/>
                <a:gd name="T52" fmla="*/ 339 w 340"/>
                <a:gd name="T53" fmla="*/ 136 h 151"/>
                <a:gd name="T54" fmla="*/ 334 w 340"/>
                <a:gd name="T55" fmla="*/ 144 h 151"/>
                <a:gd name="T56" fmla="*/ 324 w 340"/>
                <a:gd name="T57" fmla="*/ 151 h 151"/>
                <a:gd name="T58" fmla="*/ 209 w 340"/>
                <a:gd name="T59" fmla="*/ 151 h 151"/>
                <a:gd name="T60" fmla="*/ 204 w 340"/>
                <a:gd name="T61" fmla="*/ 151 h 151"/>
                <a:gd name="T62" fmla="*/ 195 w 340"/>
                <a:gd name="T63" fmla="*/ 144 h 151"/>
                <a:gd name="T64" fmla="*/ 189 w 340"/>
                <a:gd name="T65" fmla="*/ 136 h 151"/>
                <a:gd name="T66" fmla="*/ 189 w 340"/>
                <a:gd name="T67" fmla="*/ 76 h 151"/>
                <a:gd name="T68" fmla="*/ 150 w 340"/>
                <a:gd name="T69" fmla="*/ 131 h 151"/>
                <a:gd name="T70" fmla="*/ 150 w 340"/>
                <a:gd name="T71" fmla="*/ 136 h 151"/>
                <a:gd name="T72" fmla="*/ 145 w 340"/>
                <a:gd name="T73" fmla="*/ 144 h 151"/>
                <a:gd name="T74" fmla="*/ 135 w 340"/>
                <a:gd name="T75" fmla="*/ 151 h 151"/>
                <a:gd name="T76" fmla="*/ 18 w 340"/>
                <a:gd name="T77" fmla="*/ 151 h 151"/>
                <a:gd name="T78" fmla="*/ 15 w 340"/>
                <a:gd name="T79" fmla="*/ 151 h 151"/>
                <a:gd name="T80" fmla="*/ 5 w 340"/>
                <a:gd name="T81" fmla="*/ 144 h 151"/>
                <a:gd name="T82" fmla="*/ 0 w 340"/>
                <a:gd name="T83" fmla="*/ 136 h 151"/>
                <a:gd name="T84" fmla="*/ 0 w 340"/>
                <a:gd name="T85" fmla="*/ 19 h 151"/>
                <a:gd name="T86" fmla="*/ 0 w 340"/>
                <a:gd name="T87" fmla="*/ 15 h 151"/>
                <a:gd name="T88" fmla="*/ 5 w 340"/>
                <a:gd name="T89" fmla="*/ 5 h 151"/>
                <a:gd name="T90" fmla="*/ 15 w 340"/>
                <a:gd name="T91" fmla="*/ 0 h 151"/>
                <a:gd name="T92" fmla="*/ 131 w 340"/>
                <a:gd name="T93" fmla="*/ 0 h 151"/>
                <a:gd name="T94" fmla="*/ 135 w 340"/>
                <a:gd name="T95" fmla="*/ 0 h 151"/>
                <a:gd name="T96" fmla="*/ 145 w 340"/>
                <a:gd name="T97" fmla="*/ 5 h 151"/>
                <a:gd name="T98" fmla="*/ 150 w 340"/>
                <a:gd name="T99" fmla="*/ 15 h 151"/>
                <a:gd name="T100" fmla="*/ 150 w 340"/>
                <a:gd name="T101" fmla="*/ 51 h 151"/>
                <a:gd name="T102" fmla="*/ 189 w 340"/>
                <a:gd name="T103" fmla="*/ 19 h 151"/>
                <a:gd name="T104" fmla="*/ 189 w 340"/>
                <a:gd name="T105" fmla="*/ 15 h 151"/>
                <a:gd name="T106" fmla="*/ 195 w 340"/>
                <a:gd name="T107" fmla="*/ 5 h 151"/>
                <a:gd name="T108" fmla="*/ 204 w 340"/>
                <a:gd name="T109" fmla="*/ 0 h 151"/>
                <a:gd name="T110" fmla="*/ 320 w 340"/>
                <a:gd name="T111" fmla="*/ 0 h 151"/>
                <a:gd name="T112" fmla="*/ 324 w 340"/>
                <a:gd name="T113" fmla="*/ 0 h 151"/>
                <a:gd name="T114" fmla="*/ 334 w 340"/>
                <a:gd name="T115" fmla="*/ 5 h 151"/>
                <a:gd name="T116" fmla="*/ 339 w 340"/>
                <a:gd name="T117" fmla="*/ 15 h 151"/>
                <a:gd name="T118" fmla="*/ 340 w 340"/>
                <a:gd name="T119" fmla="*/ 1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0" h="151">
                  <a:moveTo>
                    <a:pt x="112" y="127"/>
                  </a:moveTo>
                  <a:lnTo>
                    <a:pt x="112" y="127"/>
                  </a:lnTo>
                  <a:lnTo>
                    <a:pt x="117" y="126"/>
                  </a:lnTo>
                  <a:lnTo>
                    <a:pt x="122" y="123"/>
                  </a:lnTo>
                  <a:lnTo>
                    <a:pt x="125" y="118"/>
                  </a:lnTo>
                  <a:lnTo>
                    <a:pt x="126" y="113"/>
                  </a:lnTo>
                  <a:lnTo>
                    <a:pt x="126" y="37"/>
                  </a:lnTo>
                  <a:lnTo>
                    <a:pt x="126" y="37"/>
                  </a:lnTo>
                  <a:lnTo>
                    <a:pt x="125" y="32"/>
                  </a:lnTo>
                  <a:lnTo>
                    <a:pt x="122" y="28"/>
                  </a:lnTo>
                  <a:lnTo>
                    <a:pt x="117" y="26"/>
                  </a:lnTo>
                  <a:lnTo>
                    <a:pt x="11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1" y="26"/>
                  </a:lnTo>
                  <a:lnTo>
                    <a:pt x="27" y="28"/>
                  </a:lnTo>
                  <a:lnTo>
                    <a:pt x="25" y="32"/>
                  </a:lnTo>
                  <a:lnTo>
                    <a:pt x="23" y="37"/>
                  </a:lnTo>
                  <a:lnTo>
                    <a:pt x="23" y="113"/>
                  </a:lnTo>
                  <a:lnTo>
                    <a:pt x="23" y="113"/>
                  </a:lnTo>
                  <a:lnTo>
                    <a:pt x="25" y="118"/>
                  </a:lnTo>
                  <a:lnTo>
                    <a:pt x="27" y="123"/>
                  </a:lnTo>
                  <a:lnTo>
                    <a:pt x="31" y="126"/>
                  </a:lnTo>
                  <a:lnTo>
                    <a:pt x="36" y="127"/>
                  </a:lnTo>
                  <a:lnTo>
                    <a:pt x="112" y="127"/>
                  </a:lnTo>
                  <a:close/>
                  <a:moveTo>
                    <a:pt x="302" y="127"/>
                  </a:moveTo>
                  <a:lnTo>
                    <a:pt x="302" y="127"/>
                  </a:lnTo>
                  <a:lnTo>
                    <a:pt x="307" y="126"/>
                  </a:lnTo>
                  <a:lnTo>
                    <a:pt x="311" y="123"/>
                  </a:lnTo>
                  <a:lnTo>
                    <a:pt x="314" y="118"/>
                  </a:lnTo>
                  <a:lnTo>
                    <a:pt x="315" y="113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4" y="32"/>
                  </a:lnTo>
                  <a:lnTo>
                    <a:pt x="311" y="28"/>
                  </a:lnTo>
                  <a:lnTo>
                    <a:pt x="307" y="26"/>
                  </a:lnTo>
                  <a:lnTo>
                    <a:pt x="302" y="24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21" y="26"/>
                  </a:lnTo>
                  <a:lnTo>
                    <a:pt x="217" y="28"/>
                  </a:lnTo>
                  <a:lnTo>
                    <a:pt x="214" y="32"/>
                  </a:lnTo>
                  <a:lnTo>
                    <a:pt x="212" y="37"/>
                  </a:lnTo>
                  <a:lnTo>
                    <a:pt x="212" y="113"/>
                  </a:lnTo>
                  <a:lnTo>
                    <a:pt x="212" y="113"/>
                  </a:lnTo>
                  <a:lnTo>
                    <a:pt x="214" y="118"/>
                  </a:lnTo>
                  <a:lnTo>
                    <a:pt x="217" y="123"/>
                  </a:lnTo>
                  <a:lnTo>
                    <a:pt x="221" y="126"/>
                  </a:lnTo>
                  <a:lnTo>
                    <a:pt x="226" y="127"/>
                  </a:lnTo>
                  <a:lnTo>
                    <a:pt x="302" y="127"/>
                  </a:lnTo>
                  <a:close/>
                  <a:moveTo>
                    <a:pt x="340" y="19"/>
                  </a:moveTo>
                  <a:lnTo>
                    <a:pt x="340" y="131"/>
                  </a:lnTo>
                  <a:lnTo>
                    <a:pt x="340" y="131"/>
                  </a:lnTo>
                  <a:lnTo>
                    <a:pt x="339" y="136"/>
                  </a:lnTo>
                  <a:lnTo>
                    <a:pt x="337" y="139"/>
                  </a:lnTo>
                  <a:lnTo>
                    <a:pt x="334" y="144"/>
                  </a:lnTo>
                  <a:lnTo>
                    <a:pt x="327" y="149"/>
                  </a:lnTo>
                  <a:lnTo>
                    <a:pt x="324" y="151"/>
                  </a:lnTo>
                  <a:lnTo>
                    <a:pt x="320" y="151"/>
                  </a:lnTo>
                  <a:lnTo>
                    <a:pt x="209" y="151"/>
                  </a:lnTo>
                  <a:lnTo>
                    <a:pt x="209" y="151"/>
                  </a:lnTo>
                  <a:lnTo>
                    <a:pt x="204" y="151"/>
                  </a:lnTo>
                  <a:lnTo>
                    <a:pt x="200" y="149"/>
                  </a:lnTo>
                  <a:lnTo>
                    <a:pt x="195" y="144"/>
                  </a:lnTo>
                  <a:lnTo>
                    <a:pt x="190" y="139"/>
                  </a:lnTo>
                  <a:lnTo>
                    <a:pt x="189" y="136"/>
                  </a:lnTo>
                  <a:lnTo>
                    <a:pt x="189" y="131"/>
                  </a:lnTo>
                  <a:lnTo>
                    <a:pt x="189" y="76"/>
                  </a:lnTo>
                  <a:lnTo>
                    <a:pt x="150" y="76"/>
                  </a:lnTo>
                  <a:lnTo>
                    <a:pt x="150" y="131"/>
                  </a:lnTo>
                  <a:lnTo>
                    <a:pt x="150" y="131"/>
                  </a:lnTo>
                  <a:lnTo>
                    <a:pt x="150" y="136"/>
                  </a:lnTo>
                  <a:lnTo>
                    <a:pt x="148" y="139"/>
                  </a:lnTo>
                  <a:lnTo>
                    <a:pt x="145" y="144"/>
                  </a:lnTo>
                  <a:lnTo>
                    <a:pt x="138" y="149"/>
                  </a:lnTo>
                  <a:lnTo>
                    <a:pt x="135" y="151"/>
                  </a:lnTo>
                  <a:lnTo>
                    <a:pt x="131" y="151"/>
                  </a:lnTo>
                  <a:lnTo>
                    <a:pt x="18" y="151"/>
                  </a:lnTo>
                  <a:lnTo>
                    <a:pt x="18" y="151"/>
                  </a:lnTo>
                  <a:lnTo>
                    <a:pt x="15" y="151"/>
                  </a:lnTo>
                  <a:lnTo>
                    <a:pt x="11" y="149"/>
                  </a:lnTo>
                  <a:lnTo>
                    <a:pt x="5" y="144"/>
                  </a:lnTo>
                  <a:lnTo>
                    <a:pt x="1" y="139"/>
                  </a:lnTo>
                  <a:lnTo>
                    <a:pt x="0" y="136"/>
                  </a:lnTo>
                  <a:lnTo>
                    <a:pt x="0" y="131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5" y="5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5" y="0"/>
                  </a:lnTo>
                  <a:lnTo>
                    <a:pt x="138" y="2"/>
                  </a:lnTo>
                  <a:lnTo>
                    <a:pt x="145" y="5"/>
                  </a:lnTo>
                  <a:lnTo>
                    <a:pt x="148" y="12"/>
                  </a:lnTo>
                  <a:lnTo>
                    <a:pt x="150" y="15"/>
                  </a:lnTo>
                  <a:lnTo>
                    <a:pt x="150" y="19"/>
                  </a:lnTo>
                  <a:lnTo>
                    <a:pt x="150" y="51"/>
                  </a:lnTo>
                  <a:lnTo>
                    <a:pt x="189" y="51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5"/>
                  </a:lnTo>
                  <a:lnTo>
                    <a:pt x="190" y="12"/>
                  </a:lnTo>
                  <a:lnTo>
                    <a:pt x="195" y="5"/>
                  </a:lnTo>
                  <a:lnTo>
                    <a:pt x="200" y="2"/>
                  </a:lnTo>
                  <a:lnTo>
                    <a:pt x="204" y="0"/>
                  </a:lnTo>
                  <a:lnTo>
                    <a:pt x="209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24" y="0"/>
                  </a:lnTo>
                  <a:lnTo>
                    <a:pt x="327" y="2"/>
                  </a:lnTo>
                  <a:lnTo>
                    <a:pt x="334" y="5"/>
                  </a:lnTo>
                  <a:lnTo>
                    <a:pt x="337" y="12"/>
                  </a:lnTo>
                  <a:lnTo>
                    <a:pt x="339" y="15"/>
                  </a:lnTo>
                  <a:lnTo>
                    <a:pt x="340" y="19"/>
                  </a:lnTo>
                  <a:lnTo>
                    <a:pt x="340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445"/>
            <p:cNvSpPr>
              <a:spLocks/>
            </p:cNvSpPr>
            <p:nvPr/>
          </p:nvSpPr>
          <p:spPr bwMode="auto">
            <a:xfrm>
              <a:off x="4594225" y="3251994"/>
              <a:ext cx="195263" cy="104775"/>
            </a:xfrm>
            <a:custGeom>
              <a:avLst/>
              <a:gdLst>
                <a:gd name="T0" fmla="*/ 123 w 123"/>
                <a:gd name="T1" fmla="*/ 66 h 66"/>
                <a:gd name="T2" fmla="*/ 91 w 123"/>
                <a:gd name="T3" fmla="*/ 66 h 66"/>
                <a:gd name="T4" fmla="*/ 33 w 123"/>
                <a:gd name="T5" fmla="*/ 17 h 66"/>
                <a:gd name="T6" fmla="*/ 18 w 123"/>
                <a:gd name="T7" fmla="*/ 17 h 66"/>
                <a:gd name="T8" fmla="*/ 18 w 123"/>
                <a:gd name="T9" fmla="*/ 32 h 66"/>
                <a:gd name="T10" fmla="*/ 0 w 123"/>
                <a:gd name="T11" fmla="*/ 32 h 66"/>
                <a:gd name="T12" fmla="*/ 0 w 123"/>
                <a:gd name="T13" fmla="*/ 32 h 66"/>
                <a:gd name="T14" fmla="*/ 0 w 123"/>
                <a:gd name="T15" fmla="*/ 19 h 66"/>
                <a:gd name="T16" fmla="*/ 0 w 123"/>
                <a:gd name="T17" fmla="*/ 19 h 66"/>
                <a:gd name="T18" fmla="*/ 1 w 123"/>
                <a:gd name="T19" fmla="*/ 12 h 66"/>
                <a:gd name="T20" fmla="*/ 3 w 123"/>
                <a:gd name="T21" fmla="*/ 9 h 66"/>
                <a:gd name="T22" fmla="*/ 6 w 123"/>
                <a:gd name="T23" fmla="*/ 5 h 66"/>
                <a:gd name="T24" fmla="*/ 8 w 123"/>
                <a:gd name="T25" fmla="*/ 2 h 66"/>
                <a:gd name="T26" fmla="*/ 15 w 123"/>
                <a:gd name="T27" fmla="*/ 1 h 66"/>
                <a:gd name="T28" fmla="*/ 18 w 123"/>
                <a:gd name="T29" fmla="*/ 0 h 66"/>
                <a:gd name="T30" fmla="*/ 41 w 123"/>
                <a:gd name="T31" fmla="*/ 0 h 66"/>
                <a:gd name="T32" fmla="*/ 123 w 123"/>
                <a:gd name="T3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66">
                  <a:moveTo>
                    <a:pt x="123" y="66"/>
                  </a:moveTo>
                  <a:lnTo>
                    <a:pt x="91" y="66"/>
                  </a:lnTo>
                  <a:lnTo>
                    <a:pt x="33" y="17"/>
                  </a:lnTo>
                  <a:lnTo>
                    <a:pt x="18" y="17"/>
                  </a:lnTo>
                  <a:lnTo>
                    <a:pt x="18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3" y="9"/>
                  </a:lnTo>
                  <a:lnTo>
                    <a:pt x="6" y="5"/>
                  </a:lnTo>
                  <a:lnTo>
                    <a:pt x="8" y="2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12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446"/>
            <p:cNvSpPr>
              <a:spLocks/>
            </p:cNvSpPr>
            <p:nvPr/>
          </p:nvSpPr>
          <p:spPr bwMode="auto">
            <a:xfrm>
              <a:off x="4352925" y="3251994"/>
              <a:ext cx="196850" cy="103187"/>
            </a:xfrm>
            <a:custGeom>
              <a:avLst/>
              <a:gdLst>
                <a:gd name="T0" fmla="*/ 106 w 124"/>
                <a:gd name="T1" fmla="*/ 17 h 65"/>
                <a:gd name="T2" fmla="*/ 90 w 124"/>
                <a:gd name="T3" fmla="*/ 17 h 65"/>
                <a:gd name="T4" fmla="*/ 34 w 124"/>
                <a:gd name="T5" fmla="*/ 65 h 65"/>
                <a:gd name="T6" fmla="*/ 0 w 124"/>
                <a:gd name="T7" fmla="*/ 65 h 65"/>
                <a:gd name="T8" fmla="*/ 84 w 124"/>
                <a:gd name="T9" fmla="*/ 0 h 65"/>
                <a:gd name="T10" fmla="*/ 106 w 124"/>
                <a:gd name="T11" fmla="*/ 0 h 65"/>
                <a:gd name="T12" fmla="*/ 106 w 124"/>
                <a:gd name="T13" fmla="*/ 0 h 65"/>
                <a:gd name="T14" fmla="*/ 109 w 124"/>
                <a:gd name="T15" fmla="*/ 0 h 65"/>
                <a:gd name="T16" fmla="*/ 115 w 124"/>
                <a:gd name="T17" fmla="*/ 2 h 65"/>
                <a:gd name="T18" fmla="*/ 119 w 124"/>
                <a:gd name="T19" fmla="*/ 4 h 65"/>
                <a:gd name="T20" fmla="*/ 121 w 124"/>
                <a:gd name="T21" fmla="*/ 7 h 65"/>
                <a:gd name="T22" fmla="*/ 124 w 124"/>
                <a:gd name="T23" fmla="*/ 12 h 65"/>
                <a:gd name="T24" fmla="*/ 124 w 124"/>
                <a:gd name="T25" fmla="*/ 19 h 65"/>
                <a:gd name="T26" fmla="*/ 124 w 124"/>
                <a:gd name="T27" fmla="*/ 19 h 65"/>
                <a:gd name="T28" fmla="*/ 124 w 124"/>
                <a:gd name="T29" fmla="*/ 32 h 65"/>
                <a:gd name="T30" fmla="*/ 106 w 124"/>
                <a:gd name="T31" fmla="*/ 32 h 65"/>
                <a:gd name="T32" fmla="*/ 106 w 124"/>
                <a:gd name="T33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4" h="65">
                  <a:moveTo>
                    <a:pt x="106" y="17"/>
                  </a:moveTo>
                  <a:lnTo>
                    <a:pt x="90" y="17"/>
                  </a:lnTo>
                  <a:lnTo>
                    <a:pt x="34" y="65"/>
                  </a:lnTo>
                  <a:lnTo>
                    <a:pt x="0" y="65"/>
                  </a:lnTo>
                  <a:lnTo>
                    <a:pt x="84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9" y="0"/>
                  </a:lnTo>
                  <a:lnTo>
                    <a:pt x="115" y="2"/>
                  </a:lnTo>
                  <a:lnTo>
                    <a:pt x="119" y="4"/>
                  </a:lnTo>
                  <a:lnTo>
                    <a:pt x="121" y="7"/>
                  </a:lnTo>
                  <a:lnTo>
                    <a:pt x="124" y="12"/>
                  </a:lnTo>
                  <a:lnTo>
                    <a:pt x="124" y="19"/>
                  </a:lnTo>
                  <a:lnTo>
                    <a:pt x="124" y="19"/>
                  </a:lnTo>
                  <a:lnTo>
                    <a:pt x="124" y="32"/>
                  </a:lnTo>
                  <a:lnTo>
                    <a:pt x="106" y="32"/>
                  </a:lnTo>
                  <a:lnTo>
                    <a:pt x="10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3" name="组合 13"/>
          <p:cNvGrpSpPr/>
          <p:nvPr/>
        </p:nvGrpSpPr>
        <p:grpSpPr>
          <a:xfrm>
            <a:off x="6437384" y="3021424"/>
            <a:ext cx="576754" cy="596044"/>
            <a:chOff x="4334668" y="3183731"/>
            <a:chExt cx="474663" cy="490538"/>
          </a:xfrm>
          <a:solidFill>
            <a:srgbClr val="FFFFFF"/>
          </a:solidFill>
        </p:grpSpPr>
        <p:sp>
          <p:nvSpPr>
            <p:cNvPr id="34" name="Freeform 395"/>
            <p:cNvSpPr>
              <a:spLocks/>
            </p:cNvSpPr>
            <p:nvPr/>
          </p:nvSpPr>
          <p:spPr bwMode="auto">
            <a:xfrm>
              <a:off x="4445793" y="3244056"/>
              <a:ext cx="363538" cy="430213"/>
            </a:xfrm>
            <a:custGeom>
              <a:avLst/>
              <a:gdLst>
                <a:gd name="T0" fmla="*/ 223 w 229"/>
                <a:gd name="T1" fmla="*/ 146 h 271"/>
                <a:gd name="T2" fmla="*/ 229 w 229"/>
                <a:gd name="T3" fmla="*/ 157 h 271"/>
                <a:gd name="T4" fmla="*/ 225 w 229"/>
                <a:gd name="T5" fmla="*/ 169 h 271"/>
                <a:gd name="T6" fmla="*/ 220 w 229"/>
                <a:gd name="T7" fmla="*/ 173 h 271"/>
                <a:gd name="T8" fmla="*/ 207 w 229"/>
                <a:gd name="T9" fmla="*/ 174 h 271"/>
                <a:gd name="T10" fmla="*/ 174 w 229"/>
                <a:gd name="T11" fmla="*/ 151 h 271"/>
                <a:gd name="T12" fmla="*/ 197 w 229"/>
                <a:gd name="T13" fmla="*/ 177 h 271"/>
                <a:gd name="T14" fmla="*/ 202 w 229"/>
                <a:gd name="T15" fmla="*/ 182 h 271"/>
                <a:gd name="T16" fmla="*/ 203 w 229"/>
                <a:gd name="T17" fmla="*/ 195 h 271"/>
                <a:gd name="T18" fmla="*/ 200 w 229"/>
                <a:gd name="T19" fmla="*/ 201 h 271"/>
                <a:gd name="T20" fmla="*/ 188 w 229"/>
                <a:gd name="T21" fmla="*/ 207 h 271"/>
                <a:gd name="T22" fmla="*/ 177 w 229"/>
                <a:gd name="T23" fmla="*/ 203 h 271"/>
                <a:gd name="T24" fmla="*/ 144 w 229"/>
                <a:gd name="T25" fmla="*/ 187 h 271"/>
                <a:gd name="T26" fmla="*/ 172 w 229"/>
                <a:gd name="T27" fmla="*/ 210 h 271"/>
                <a:gd name="T28" fmla="*/ 178 w 229"/>
                <a:gd name="T29" fmla="*/ 221 h 271"/>
                <a:gd name="T30" fmla="*/ 174 w 229"/>
                <a:gd name="T31" fmla="*/ 233 h 271"/>
                <a:gd name="T32" fmla="*/ 168 w 229"/>
                <a:gd name="T33" fmla="*/ 237 h 271"/>
                <a:gd name="T34" fmla="*/ 155 w 229"/>
                <a:gd name="T35" fmla="*/ 238 h 271"/>
                <a:gd name="T36" fmla="*/ 123 w 229"/>
                <a:gd name="T37" fmla="*/ 213 h 271"/>
                <a:gd name="T38" fmla="*/ 145 w 229"/>
                <a:gd name="T39" fmla="*/ 241 h 271"/>
                <a:gd name="T40" fmla="*/ 150 w 229"/>
                <a:gd name="T41" fmla="*/ 246 h 271"/>
                <a:gd name="T42" fmla="*/ 152 w 229"/>
                <a:gd name="T43" fmla="*/ 258 h 271"/>
                <a:gd name="T44" fmla="*/ 148 w 229"/>
                <a:gd name="T45" fmla="*/ 265 h 271"/>
                <a:gd name="T46" fmla="*/ 136 w 229"/>
                <a:gd name="T47" fmla="*/ 271 h 271"/>
                <a:gd name="T48" fmla="*/ 124 w 229"/>
                <a:gd name="T49" fmla="*/ 267 h 271"/>
                <a:gd name="T50" fmla="*/ 96 w 229"/>
                <a:gd name="T51" fmla="*/ 243 h 271"/>
                <a:gd name="T52" fmla="*/ 106 w 229"/>
                <a:gd name="T53" fmla="*/ 223 h 271"/>
                <a:gd name="T54" fmla="*/ 108 w 229"/>
                <a:gd name="T55" fmla="*/ 221 h 271"/>
                <a:gd name="T56" fmla="*/ 110 w 229"/>
                <a:gd name="T57" fmla="*/ 212 h 271"/>
                <a:gd name="T58" fmla="*/ 109 w 229"/>
                <a:gd name="T59" fmla="*/ 205 h 271"/>
                <a:gd name="T60" fmla="*/ 104 w 229"/>
                <a:gd name="T61" fmla="*/ 196 h 271"/>
                <a:gd name="T62" fmla="*/ 100 w 229"/>
                <a:gd name="T63" fmla="*/ 193 h 271"/>
                <a:gd name="T64" fmla="*/ 91 w 229"/>
                <a:gd name="T65" fmla="*/ 188 h 271"/>
                <a:gd name="T66" fmla="*/ 83 w 229"/>
                <a:gd name="T67" fmla="*/ 187 h 271"/>
                <a:gd name="T68" fmla="*/ 75 w 229"/>
                <a:gd name="T69" fmla="*/ 188 h 271"/>
                <a:gd name="T70" fmla="*/ 69 w 229"/>
                <a:gd name="T71" fmla="*/ 193 h 271"/>
                <a:gd name="T72" fmla="*/ 50 w 229"/>
                <a:gd name="T73" fmla="*/ 207 h 271"/>
                <a:gd name="T74" fmla="*/ 64 w 229"/>
                <a:gd name="T75" fmla="*/ 189 h 271"/>
                <a:gd name="T76" fmla="*/ 68 w 229"/>
                <a:gd name="T77" fmla="*/ 182 h 271"/>
                <a:gd name="T78" fmla="*/ 68 w 229"/>
                <a:gd name="T79" fmla="*/ 174 h 271"/>
                <a:gd name="T80" fmla="*/ 64 w 229"/>
                <a:gd name="T81" fmla="*/ 166 h 271"/>
                <a:gd name="T82" fmla="*/ 58 w 229"/>
                <a:gd name="T83" fmla="*/ 158 h 271"/>
                <a:gd name="T84" fmla="*/ 54 w 229"/>
                <a:gd name="T85" fmla="*/ 156 h 271"/>
                <a:gd name="T86" fmla="*/ 45 w 229"/>
                <a:gd name="T87" fmla="*/ 153 h 271"/>
                <a:gd name="T88" fmla="*/ 36 w 229"/>
                <a:gd name="T89" fmla="*/ 153 h 271"/>
                <a:gd name="T90" fmla="*/ 29 w 229"/>
                <a:gd name="T91" fmla="*/ 157 h 271"/>
                <a:gd name="T92" fmla="*/ 13 w 229"/>
                <a:gd name="T93" fmla="*/ 176 h 271"/>
                <a:gd name="T94" fmla="*/ 21 w 229"/>
                <a:gd name="T95" fmla="*/ 156 h 271"/>
                <a:gd name="T96" fmla="*/ 24 w 229"/>
                <a:gd name="T97" fmla="*/ 152 h 271"/>
                <a:gd name="T98" fmla="*/ 25 w 229"/>
                <a:gd name="T99" fmla="*/ 144 h 271"/>
                <a:gd name="T100" fmla="*/ 24 w 229"/>
                <a:gd name="T101" fmla="*/ 136 h 271"/>
                <a:gd name="T102" fmla="*/ 19 w 229"/>
                <a:gd name="T103" fmla="*/ 128 h 271"/>
                <a:gd name="T104" fmla="*/ 15 w 229"/>
                <a:gd name="T105" fmla="*/ 124 h 271"/>
                <a:gd name="T106" fmla="*/ 0 w 229"/>
                <a:gd name="T107" fmla="*/ 118 h 271"/>
                <a:gd name="T108" fmla="*/ 194 w 229"/>
                <a:gd name="T109" fmla="*/ 123 h 271"/>
                <a:gd name="T110" fmla="*/ 223 w 229"/>
                <a:gd name="T111" fmla="*/ 14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271">
                  <a:moveTo>
                    <a:pt x="223" y="146"/>
                  </a:moveTo>
                  <a:lnTo>
                    <a:pt x="223" y="146"/>
                  </a:lnTo>
                  <a:lnTo>
                    <a:pt x="227" y="151"/>
                  </a:lnTo>
                  <a:lnTo>
                    <a:pt x="229" y="157"/>
                  </a:lnTo>
                  <a:lnTo>
                    <a:pt x="228" y="163"/>
                  </a:lnTo>
                  <a:lnTo>
                    <a:pt x="225" y="169"/>
                  </a:lnTo>
                  <a:lnTo>
                    <a:pt x="225" y="169"/>
                  </a:lnTo>
                  <a:lnTo>
                    <a:pt x="220" y="173"/>
                  </a:lnTo>
                  <a:lnTo>
                    <a:pt x="214" y="176"/>
                  </a:lnTo>
                  <a:lnTo>
                    <a:pt x="207" y="174"/>
                  </a:lnTo>
                  <a:lnTo>
                    <a:pt x="202" y="172"/>
                  </a:lnTo>
                  <a:lnTo>
                    <a:pt x="174" y="151"/>
                  </a:lnTo>
                  <a:lnTo>
                    <a:pt x="170" y="156"/>
                  </a:lnTo>
                  <a:lnTo>
                    <a:pt x="197" y="177"/>
                  </a:lnTo>
                  <a:lnTo>
                    <a:pt x="197" y="177"/>
                  </a:lnTo>
                  <a:lnTo>
                    <a:pt x="202" y="182"/>
                  </a:lnTo>
                  <a:lnTo>
                    <a:pt x="203" y="188"/>
                  </a:lnTo>
                  <a:lnTo>
                    <a:pt x="203" y="195"/>
                  </a:lnTo>
                  <a:lnTo>
                    <a:pt x="200" y="201"/>
                  </a:lnTo>
                  <a:lnTo>
                    <a:pt x="200" y="201"/>
                  </a:lnTo>
                  <a:lnTo>
                    <a:pt x="194" y="205"/>
                  </a:lnTo>
                  <a:lnTo>
                    <a:pt x="188" y="207"/>
                  </a:lnTo>
                  <a:lnTo>
                    <a:pt x="182" y="206"/>
                  </a:lnTo>
                  <a:lnTo>
                    <a:pt x="177" y="203"/>
                  </a:lnTo>
                  <a:lnTo>
                    <a:pt x="149" y="182"/>
                  </a:lnTo>
                  <a:lnTo>
                    <a:pt x="144" y="187"/>
                  </a:lnTo>
                  <a:lnTo>
                    <a:pt x="172" y="210"/>
                  </a:lnTo>
                  <a:lnTo>
                    <a:pt x="172" y="210"/>
                  </a:lnTo>
                  <a:lnTo>
                    <a:pt x="175" y="215"/>
                  </a:lnTo>
                  <a:lnTo>
                    <a:pt x="178" y="221"/>
                  </a:lnTo>
                  <a:lnTo>
                    <a:pt x="177" y="227"/>
                  </a:lnTo>
                  <a:lnTo>
                    <a:pt x="174" y="233"/>
                  </a:lnTo>
                  <a:lnTo>
                    <a:pt x="174" y="233"/>
                  </a:lnTo>
                  <a:lnTo>
                    <a:pt x="168" y="237"/>
                  </a:lnTo>
                  <a:lnTo>
                    <a:pt x="163" y="240"/>
                  </a:lnTo>
                  <a:lnTo>
                    <a:pt x="155" y="238"/>
                  </a:lnTo>
                  <a:lnTo>
                    <a:pt x="150" y="236"/>
                  </a:lnTo>
                  <a:lnTo>
                    <a:pt x="123" y="213"/>
                  </a:lnTo>
                  <a:lnTo>
                    <a:pt x="119" y="218"/>
                  </a:lnTo>
                  <a:lnTo>
                    <a:pt x="145" y="241"/>
                  </a:lnTo>
                  <a:lnTo>
                    <a:pt x="145" y="241"/>
                  </a:lnTo>
                  <a:lnTo>
                    <a:pt x="150" y="246"/>
                  </a:lnTo>
                  <a:lnTo>
                    <a:pt x="152" y="252"/>
                  </a:lnTo>
                  <a:lnTo>
                    <a:pt x="152" y="258"/>
                  </a:lnTo>
                  <a:lnTo>
                    <a:pt x="148" y="265"/>
                  </a:lnTo>
                  <a:lnTo>
                    <a:pt x="148" y="265"/>
                  </a:lnTo>
                  <a:lnTo>
                    <a:pt x="143" y="268"/>
                  </a:lnTo>
                  <a:lnTo>
                    <a:pt x="136" y="271"/>
                  </a:lnTo>
                  <a:lnTo>
                    <a:pt x="130" y="270"/>
                  </a:lnTo>
                  <a:lnTo>
                    <a:pt x="124" y="267"/>
                  </a:lnTo>
                  <a:lnTo>
                    <a:pt x="98" y="246"/>
                  </a:lnTo>
                  <a:lnTo>
                    <a:pt x="96" y="243"/>
                  </a:lnTo>
                  <a:lnTo>
                    <a:pt x="93" y="241"/>
                  </a:lnTo>
                  <a:lnTo>
                    <a:pt x="106" y="223"/>
                  </a:lnTo>
                  <a:lnTo>
                    <a:pt x="106" y="223"/>
                  </a:lnTo>
                  <a:lnTo>
                    <a:pt x="108" y="221"/>
                  </a:lnTo>
                  <a:lnTo>
                    <a:pt x="109" y="217"/>
                  </a:lnTo>
                  <a:lnTo>
                    <a:pt x="110" y="212"/>
                  </a:lnTo>
                  <a:lnTo>
                    <a:pt x="109" y="208"/>
                  </a:lnTo>
                  <a:lnTo>
                    <a:pt x="109" y="205"/>
                  </a:lnTo>
                  <a:lnTo>
                    <a:pt x="106" y="200"/>
                  </a:lnTo>
                  <a:lnTo>
                    <a:pt x="104" y="196"/>
                  </a:lnTo>
                  <a:lnTo>
                    <a:pt x="100" y="193"/>
                  </a:lnTo>
                  <a:lnTo>
                    <a:pt x="100" y="193"/>
                  </a:lnTo>
                  <a:lnTo>
                    <a:pt x="96" y="191"/>
                  </a:lnTo>
                  <a:lnTo>
                    <a:pt x="91" y="188"/>
                  </a:lnTo>
                  <a:lnTo>
                    <a:pt x="88" y="187"/>
                  </a:lnTo>
                  <a:lnTo>
                    <a:pt x="83" y="187"/>
                  </a:lnTo>
                  <a:lnTo>
                    <a:pt x="79" y="187"/>
                  </a:lnTo>
                  <a:lnTo>
                    <a:pt x="75" y="188"/>
                  </a:lnTo>
                  <a:lnTo>
                    <a:pt x="71" y="191"/>
                  </a:lnTo>
                  <a:lnTo>
                    <a:pt x="69" y="193"/>
                  </a:lnTo>
                  <a:lnTo>
                    <a:pt x="55" y="211"/>
                  </a:lnTo>
                  <a:lnTo>
                    <a:pt x="50" y="207"/>
                  </a:lnTo>
                  <a:lnTo>
                    <a:pt x="64" y="189"/>
                  </a:lnTo>
                  <a:lnTo>
                    <a:pt x="64" y="189"/>
                  </a:lnTo>
                  <a:lnTo>
                    <a:pt x="65" y="186"/>
                  </a:lnTo>
                  <a:lnTo>
                    <a:pt x="68" y="182"/>
                  </a:lnTo>
                  <a:lnTo>
                    <a:pt x="68" y="178"/>
                  </a:lnTo>
                  <a:lnTo>
                    <a:pt x="68" y="174"/>
                  </a:lnTo>
                  <a:lnTo>
                    <a:pt x="66" y="169"/>
                  </a:lnTo>
                  <a:lnTo>
                    <a:pt x="64" y="166"/>
                  </a:lnTo>
                  <a:lnTo>
                    <a:pt x="61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4" y="156"/>
                  </a:lnTo>
                  <a:lnTo>
                    <a:pt x="49" y="154"/>
                  </a:lnTo>
                  <a:lnTo>
                    <a:pt x="45" y="153"/>
                  </a:lnTo>
                  <a:lnTo>
                    <a:pt x="40" y="153"/>
                  </a:lnTo>
                  <a:lnTo>
                    <a:pt x="36" y="153"/>
                  </a:lnTo>
                  <a:lnTo>
                    <a:pt x="33" y="154"/>
                  </a:lnTo>
                  <a:lnTo>
                    <a:pt x="29" y="157"/>
                  </a:lnTo>
                  <a:lnTo>
                    <a:pt x="26" y="159"/>
                  </a:lnTo>
                  <a:lnTo>
                    <a:pt x="13" y="176"/>
                  </a:lnTo>
                  <a:lnTo>
                    <a:pt x="8" y="172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4" y="152"/>
                  </a:lnTo>
                  <a:lnTo>
                    <a:pt x="25" y="148"/>
                  </a:lnTo>
                  <a:lnTo>
                    <a:pt x="25" y="144"/>
                  </a:lnTo>
                  <a:lnTo>
                    <a:pt x="25" y="139"/>
                  </a:lnTo>
                  <a:lnTo>
                    <a:pt x="24" y="136"/>
                  </a:lnTo>
                  <a:lnTo>
                    <a:pt x="21" y="132"/>
                  </a:lnTo>
                  <a:lnTo>
                    <a:pt x="19" y="128"/>
                  </a:lnTo>
                  <a:lnTo>
                    <a:pt x="15" y="124"/>
                  </a:lnTo>
                  <a:lnTo>
                    <a:pt x="15" y="124"/>
                  </a:lnTo>
                  <a:lnTo>
                    <a:pt x="8" y="121"/>
                  </a:lnTo>
                  <a:lnTo>
                    <a:pt x="0" y="118"/>
                  </a:lnTo>
                  <a:lnTo>
                    <a:pt x="43" y="0"/>
                  </a:lnTo>
                  <a:lnTo>
                    <a:pt x="194" y="123"/>
                  </a:lnTo>
                  <a:lnTo>
                    <a:pt x="195" y="124"/>
                  </a:lnTo>
                  <a:lnTo>
                    <a:pt x="223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5" name="Freeform 396"/>
            <p:cNvSpPr>
              <a:spLocks/>
            </p:cNvSpPr>
            <p:nvPr/>
          </p:nvSpPr>
          <p:spPr bwMode="auto">
            <a:xfrm>
              <a:off x="4610893" y="3183731"/>
              <a:ext cx="188913" cy="161925"/>
            </a:xfrm>
            <a:custGeom>
              <a:avLst/>
              <a:gdLst>
                <a:gd name="T0" fmla="*/ 113 w 119"/>
                <a:gd name="T1" fmla="*/ 75 h 102"/>
                <a:gd name="T2" fmla="*/ 113 w 119"/>
                <a:gd name="T3" fmla="*/ 75 h 102"/>
                <a:gd name="T4" fmla="*/ 116 w 119"/>
                <a:gd name="T5" fmla="*/ 80 h 102"/>
                <a:gd name="T6" fmla="*/ 119 w 119"/>
                <a:gd name="T7" fmla="*/ 85 h 102"/>
                <a:gd name="T8" fmla="*/ 118 w 119"/>
                <a:gd name="T9" fmla="*/ 91 h 102"/>
                <a:gd name="T10" fmla="*/ 115 w 119"/>
                <a:gd name="T11" fmla="*/ 97 h 102"/>
                <a:gd name="T12" fmla="*/ 115 w 119"/>
                <a:gd name="T13" fmla="*/ 97 h 102"/>
                <a:gd name="T14" fmla="*/ 110 w 119"/>
                <a:gd name="T15" fmla="*/ 101 h 102"/>
                <a:gd name="T16" fmla="*/ 104 w 119"/>
                <a:gd name="T17" fmla="*/ 102 h 102"/>
                <a:gd name="T18" fmla="*/ 99 w 119"/>
                <a:gd name="T19" fmla="*/ 102 h 102"/>
                <a:gd name="T20" fmla="*/ 93 w 119"/>
                <a:gd name="T21" fmla="*/ 99 h 102"/>
                <a:gd name="T22" fmla="*/ 6 w 119"/>
                <a:gd name="T23" fmla="*/ 27 h 102"/>
                <a:gd name="T24" fmla="*/ 6 w 119"/>
                <a:gd name="T25" fmla="*/ 27 h 102"/>
                <a:gd name="T26" fmla="*/ 1 w 119"/>
                <a:gd name="T27" fmla="*/ 22 h 102"/>
                <a:gd name="T28" fmla="*/ 0 w 119"/>
                <a:gd name="T29" fmla="*/ 16 h 102"/>
                <a:gd name="T30" fmla="*/ 1 w 119"/>
                <a:gd name="T31" fmla="*/ 11 h 102"/>
                <a:gd name="T32" fmla="*/ 4 w 119"/>
                <a:gd name="T33" fmla="*/ 5 h 102"/>
                <a:gd name="T34" fmla="*/ 4 w 119"/>
                <a:gd name="T35" fmla="*/ 5 h 102"/>
                <a:gd name="T36" fmla="*/ 6 w 119"/>
                <a:gd name="T37" fmla="*/ 2 h 102"/>
                <a:gd name="T38" fmla="*/ 9 w 119"/>
                <a:gd name="T39" fmla="*/ 1 h 102"/>
                <a:gd name="T40" fmla="*/ 15 w 119"/>
                <a:gd name="T41" fmla="*/ 0 h 102"/>
                <a:gd name="T42" fmla="*/ 15 w 119"/>
                <a:gd name="T43" fmla="*/ 0 h 102"/>
                <a:gd name="T44" fmla="*/ 21 w 119"/>
                <a:gd name="T45" fmla="*/ 0 h 102"/>
                <a:gd name="T46" fmla="*/ 25 w 119"/>
                <a:gd name="T47" fmla="*/ 3 h 102"/>
                <a:gd name="T48" fmla="*/ 113 w 119"/>
                <a:gd name="T49" fmla="*/ 7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9" h="102">
                  <a:moveTo>
                    <a:pt x="113" y="75"/>
                  </a:moveTo>
                  <a:lnTo>
                    <a:pt x="113" y="75"/>
                  </a:lnTo>
                  <a:lnTo>
                    <a:pt x="116" y="80"/>
                  </a:lnTo>
                  <a:lnTo>
                    <a:pt x="119" y="85"/>
                  </a:lnTo>
                  <a:lnTo>
                    <a:pt x="118" y="91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0" y="101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3" y="99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4" y="5"/>
                  </a:lnTo>
                  <a:lnTo>
                    <a:pt x="4" y="5"/>
                  </a:lnTo>
                  <a:lnTo>
                    <a:pt x="6" y="2"/>
                  </a:lnTo>
                  <a:lnTo>
                    <a:pt x="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113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Freeform 397"/>
            <p:cNvSpPr>
              <a:spLocks/>
            </p:cNvSpPr>
            <p:nvPr/>
          </p:nvSpPr>
          <p:spPr bwMode="auto">
            <a:xfrm>
              <a:off x="4550568" y="3228181"/>
              <a:ext cx="212725" cy="177800"/>
            </a:xfrm>
            <a:custGeom>
              <a:avLst/>
              <a:gdLst>
                <a:gd name="T0" fmla="*/ 134 w 134"/>
                <a:gd name="T1" fmla="*/ 83 h 112"/>
                <a:gd name="T2" fmla="*/ 117 w 134"/>
                <a:gd name="T3" fmla="*/ 112 h 112"/>
                <a:gd name="T4" fmla="*/ 0 w 134"/>
                <a:gd name="T5" fmla="*/ 17 h 112"/>
                <a:gd name="T6" fmla="*/ 35 w 134"/>
                <a:gd name="T7" fmla="*/ 0 h 112"/>
                <a:gd name="T8" fmla="*/ 134 w 134"/>
                <a:gd name="T9" fmla="*/ 8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12">
                  <a:moveTo>
                    <a:pt x="134" y="83"/>
                  </a:moveTo>
                  <a:lnTo>
                    <a:pt x="117" y="112"/>
                  </a:lnTo>
                  <a:lnTo>
                    <a:pt x="0" y="17"/>
                  </a:lnTo>
                  <a:lnTo>
                    <a:pt x="35" y="0"/>
                  </a:lnTo>
                  <a:lnTo>
                    <a:pt x="134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398"/>
            <p:cNvSpPr>
              <a:spLocks/>
            </p:cNvSpPr>
            <p:nvPr/>
          </p:nvSpPr>
          <p:spPr bwMode="auto">
            <a:xfrm>
              <a:off x="4517231" y="3553619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5 w 56"/>
                <a:gd name="T5" fmla="*/ 8 h 62"/>
                <a:gd name="T6" fmla="*/ 56 w 56"/>
                <a:gd name="T7" fmla="*/ 15 h 62"/>
                <a:gd name="T8" fmla="*/ 56 w 56"/>
                <a:gd name="T9" fmla="*/ 21 h 62"/>
                <a:gd name="T10" fmla="*/ 53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5 w 56"/>
                <a:gd name="T17" fmla="*/ 60 h 62"/>
                <a:gd name="T18" fmla="*/ 19 w 56"/>
                <a:gd name="T19" fmla="*/ 62 h 62"/>
                <a:gd name="T20" fmla="*/ 13 w 56"/>
                <a:gd name="T21" fmla="*/ 61 h 62"/>
                <a:gd name="T22" fmla="*/ 6 w 56"/>
                <a:gd name="T23" fmla="*/ 58 h 62"/>
                <a:gd name="T24" fmla="*/ 6 w 56"/>
                <a:gd name="T25" fmla="*/ 58 h 62"/>
                <a:gd name="T26" fmla="*/ 4 w 56"/>
                <a:gd name="T27" fmla="*/ 56 h 62"/>
                <a:gd name="T28" fmla="*/ 1 w 56"/>
                <a:gd name="T29" fmla="*/ 52 h 62"/>
                <a:gd name="T30" fmla="*/ 0 w 56"/>
                <a:gd name="T31" fmla="*/ 48 h 62"/>
                <a:gd name="T32" fmla="*/ 0 w 56"/>
                <a:gd name="T33" fmla="*/ 45 h 62"/>
                <a:gd name="T34" fmla="*/ 0 w 56"/>
                <a:gd name="T35" fmla="*/ 45 h 62"/>
                <a:gd name="T36" fmla="*/ 1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3 w 56"/>
                <a:gd name="T45" fmla="*/ 2 h 62"/>
                <a:gd name="T46" fmla="*/ 38 w 56"/>
                <a:gd name="T47" fmla="*/ 0 h 62"/>
                <a:gd name="T48" fmla="*/ 45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5" y="8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1" y="52"/>
                  </a:lnTo>
                  <a:lnTo>
                    <a:pt x="0" y="4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3" y="2"/>
                  </a:lnTo>
                  <a:lnTo>
                    <a:pt x="38" y="0"/>
                  </a:lnTo>
                  <a:lnTo>
                    <a:pt x="45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399"/>
            <p:cNvSpPr>
              <a:spLocks/>
            </p:cNvSpPr>
            <p:nvPr/>
          </p:nvSpPr>
          <p:spPr bwMode="auto">
            <a:xfrm>
              <a:off x="4452143" y="3499644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4 w 56"/>
                <a:gd name="T5" fmla="*/ 8 h 62"/>
                <a:gd name="T6" fmla="*/ 56 w 56"/>
                <a:gd name="T7" fmla="*/ 15 h 62"/>
                <a:gd name="T8" fmla="*/ 55 w 56"/>
                <a:gd name="T9" fmla="*/ 21 h 62"/>
                <a:gd name="T10" fmla="*/ 52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4 w 56"/>
                <a:gd name="T17" fmla="*/ 60 h 62"/>
                <a:gd name="T18" fmla="*/ 19 w 56"/>
                <a:gd name="T19" fmla="*/ 62 h 62"/>
                <a:gd name="T20" fmla="*/ 11 w 56"/>
                <a:gd name="T21" fmla="*/ 61 h 62"/>
                <a:gd name="T22" fmla="*/ 6 w 56"/>
                <a:gd name="T23" fmla="*/ 59 h 62"/>
                <a:gd name="T24" fmla="*/ 6 w 56"/>
                <a:gd name="T25" fmla="*/ 59 h 62"/>
                <a:gd name="T26" fmla="*/ 2 w 56"/>
                <a:gd name="T27" fmla="*/ 55 h 62"/>
                <a:gd name="T28" fmla="*/ 1 w 56"/>
                <a:gd name="T29" fmla="*/ 52 h 62"/>
                <a:gd name="T30" fmla="*/ 0 w 56"/>
                <a:gd name="T31" fmla="*/ 49 h 62"/>
                <a:gd name="T32" fmla="*/ 0 w 56"/>
                <a:gd name="T33" fmla="*/ 45 h 62"/>
                <a:gd name="T34" fmla="*/ 0 w 56"/>
                <a:gd name="T35" fmla="*/ 45 h 62"/>
                <a:gd name="T36" fmla="*/ 0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1 w 56"/>
                <a:gd name="T45" fmla="*/ 2 h 62"/>
                <a:gd name="T46" fmla="*/ 37 w 56"/>
                <a:gd name="T47" fmla="*/ 0 h 62"/>
                <a:gd name="T48" fmla="*/ 44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4" y="8"/>
                  </a:lnTo>
                  <a:lnTo>
                    <a:pt x="56" y="15"/>
                  </a:lnTo>
                  <a:lnTo>
                    <a:pt x="55" y="21"/>
                  </a:lnTo>
                  <a:lnTo>
                    <a:pt x="52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4" y="60"/>
                  </a:lnTo>
                  <a:lnTo>
                    <a:pt x="19" y="62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2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400"/>
            <p:cNvSpPr>
              <a:spLocks/>
            </p:cNvSpPr>
            <p:nvPr/>
          </p:nvSpPr>
          <p:spPr bwMode="auto">
            <a:xfrm>
              <a:off x="4396581" y="3244056"/>
              <a:ext cx="103188" cy="171450"/>
            </a:xfrm>
            <a:custGeom>
              <a:avLst/>
              <a:gdLst>
                <a:gd name="T0" fmla="*/ 65 w 65"/>
                <a:gd name="T1" fmla="*/ 7 h 108"/>
                <a:gd name="T2" fmla="*/ 26 w 65"/>
                <a:gd name="T3" fmla="*/ 108 h 108"/>
                <a:gd name="T4" fmla="*/ 0 w 65"/>
                <a:gd name="T5" fmla="*/ 91 h 108"/>
                <a:gd name="T6" fmla="*/ 35 w 65"/>
                <a:gd name="T7" fmla="*/ 0 h 108"/>
                <a:gd name="T8" fmla="*/ 65 w 65"/>
                <a:gd name="T9" fmla="*/ 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08">
                  <a:moveTo>
                    <a:pt x="65" y="7"/>
                  </a:moveTo>
                  <a:lnTo>
                    <a:pt x="26" y="108"/>
                  </a:lnTo>
                  <a:lnTo>
                    <a:pt x="0" y="91"/>
                  </a:lnTo>
                  <a:lnTo>
                    <a:pt x="35" y="0"/>
                  </a:lnTo>
                  <a:lnTo>
                    <a:pt x="6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0" name="Freeform 401"/>
            <p:cNvSpPr>
              <a:spLocks/>
            </p:cNvSpPr>
            <p:nvPr/>
          </p:nvSpPr>
          <p:spPr bwMode="auto">
            <a:xfrm>
              <a:off x="4383881" y="3445669"/>
              <a:ext cx="92075" cy="98425"/>
            </a:xfrm>
            <a:custGeom>
              <a:avLst/>
              <a:gdLst>
                <a:gd name="T0" fmla="*/ 52 w 58"/>
                <a:gd name="T1" fmla="*/ 4 h 62"/>
                <a:gd name="T2" fmla="*/ 52 w 58"/>
                <a:gd name="T3" fmla="*/ 4 h 62"/>
                <a:gd name="T4" fmla="*/ 55 w 58"/>
                <a:gd name="T5" fmla="*/ 9 h 62"/>
                <a:gd name="T6" fmla="*/ 58 w 58"/>
                <a:gd name="T7" fmla="*/ 15 h 62"/>
                <a:gd name="T8" fmla="*/ 57 w 58"/>
                <a:gd name="T9" fmla="*/ 21 h 62"/>
                <a:gd name="T10" fmla="*/ 54 w 58"/>
                <a:gd name="T11" fmla="*/ 27 h 62"/>
                <a:gd name="T12" fmla="*/ 30 w 58"/>
                <a:gd name="T13" fmla="*/ 56 h 62"/>
                <a:gd name="T14" fmla="*/ 30 w 58"/>
                <a:gd name="T15" fmla="*/ 56 h 62"/>
                <a:gd name="T16" fmla="*/ 25 w 58"/>
                <a:gd name="T17" fmla="*/ 60 h 62"/>
                <a:gd name="T18" fmla="*/ 19 w 58"/>
                <a:gd name="T19" fmla="*/ 62 h 62"/>
                <a:gd name="T20" fmla="*/ 13 w 58"/>
                <a:gd name="T21" fmla="*/ 61 h 62"/>
                <a:gd name="T22" fmla="*/ 7 w 58"/>
                <a:gd name="T23" fmla="*/ 59 h 62"/>
                <a:gd name="T24" fmla="*/ 7 w 58"/>
                <a:gd name="T25" fmla="*/ 59 h 62"/>
                <a:gd name="T26" fmla="*/ 4 w 58"/>
                <a:gd name="T27" fmla="*/ 56 h 62"/>
                <a:gd name="T28" fmla="*/ 3 w 58"/>
                <a:gd name="T29" fmla="*/ 52 h 62"/>
                <a:gd name="T30" fmla="*/ 2 w 58"/>
                <a:gd name="T31" fmla="*/ 49 h 62"/>
                <a:gd name="T32" fmla="*/ 0 w 58"/>
                <a:gd name="T33" fmla="*/ 45 h 62"/>
                <a:gd name="T34" fmla="*/ 0 w 58"/>
                <a:gd name="T35" fmla="*/ 45 h 62"/>
                <a:gd name="T36" fmla="*/ 2 w 58"/>
                <a:gd name="T37" fmla="*/ 40 h 62"/>
                <a:gd name="T38" fmla="*/ 4 w 58"/>
                <a:gd name="T39" fmla="*/ 35 h 62"/>
                <a:gd name="T40" fmla="*/ 28 w 58"/>
                <a:gd name="T41" fmla="*/ 6 h 62"/>
                <a:gd name="T42" fmla="*/ 28 w 58"/>
                <a:gd name="T43" fmla="*/ 6 h 62"/>
                <a:gd name="T44" fmla="*/ 33 w 58"/>
                <a:gd name="T45" fmla="*/ 2 h 62"/>
                <a:gd name="T46" fmla="*/ 39 w 58"/>
                <a:gd name="T47" fmla="*/ 0 h 62"/>
                <a:gd name="T48" fmla="*/ 45 w 58"/>
                <a:gd name="T49" fmla="*/ 1 h 62"/>
                <a:gd name="T50" fmla="*/ 52 w 58"/>
                <a:gd name="T51" fmla="*/ 4 h 62"/>
                <a:gd name="T52" fmla="*/ 52 w 58"/>
                <a:gd name="T53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62">
                  <a:moveTo>
                    <a:pt x="52" y="4"/>
                  </a:moveTo>
                  <a:lnTo>
                    <a:pt x="52" y="4"/>
                  </a:lnTo>
                  <a:lnTo>
                    <a:pt x="55" y="9"/>
                  </a:lnTo>
                  <a:lnTo>
                    <a:pt x="58" y="15"/>
                  </a:lnTo>
                  <a:lnTo>
                    <a:pt x="57" y="21"/>
                  </a:lnTo>
                  <a:lnTo>
                    <a:pt x="54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4" y="56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0"/>
                  </a:lnTo>
                  <a:lnTo>
                    <a:pt x="4" y="35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2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1" name="Freeform 402"/>
            <p:cNvSpPr>
              <a:spLocks/>
            </p:cNvSpPr>
            <p:nvPr/>
          </p:nvSpPr>
          <p:spPr bwMode="auto">
            <a:xfrm>
              <a:off x="4341018" y="3210719"/>
              <a:ext cx="98425" cy="182563"/>
            </a:xfrm>
            <a:custGeom>
              <a:avLst/>
              <a:gdLst>
                <a:gd name="T0" fmla="*/ 62 w 62"/>
                <a:gd name="T1" fmla="*/ 15 h 115"/>
                <a:gd name="T2" fmla="*/ 62 w 62"/>
                <a:gd name="T3" fmla="*/ 15 h 115"/>
                <a:gd name="T4" fmla="*/ 61 w 62"/>
                <a:gd name="T5" fmla="*/ 20 h 115"/>
                <a:gd name="T6" fmla="*/ 30 w 62"/>
                <a:gd name="T7" fmla="*/ 105 h 115"/>
                <a:gd name="T8" fmla="*/ 30 w 62"/>
                <a:gd name="T9" fmla="*/ 105 h 115"/>
                <a:gd name="T10" fmla="*/ 26 w 62"/>
                <a:gd name="T11" fmla="*/ 110 h 115"/>
                <a:gd name="T12" fmla="*/ 21 w 62"/>
                <a:gd name="T13" fmla="*/ 113 h 115"/>
                <a:gd name="T14" fmla="*/ 16 w 62"/>
                <a:gd name="T15" fmla="*/ 115 h 115"/>
                <a:gd name="T16" fmla="*/ 10 w 62"/>
                <a:gd name="T17" fmla="*/ 114 h 115"/>
                <a:gd name="T18" fmla="*/ 10 w 62"/>
                <a:gd name="T19" fmla="*/ 114 h 115"/>
                <a:gd name="T20" fmla="*/ 6 w 62"/>
                <a:gd name="T21" fmla="*/ 112 h 115"/>
                <a:gd name="T22" fmla="*/ 2 w 62"/>
                <a:gd name="T23" fmla="*/ 108 h 115"/>
                <a:gd name="T24" fmla="*/ 1 w 62"/>
                <a:gd name="T25" fmla="*/ 104 h 115"/>
                <a:gd name="T26" fmla="*/ 0 w 62"/>
                <a:gd name="T27" fmla="*/ 100 h 115"/>
                <a:gd name="T28" fmla="*/ 0 w 62"/>
                <a:gd name="T29" fmla="*/ 100 h 115"/>
                <a:gd name="T30" fmla="*/ 1 w 62"/>
                <a:gd name="T31" fmla="*/ 94 h 115"/>
                <a:gd name="T32" fmla="*/ 34 w 62"/>
                <a:gd name="T33" fmla="*/ 10 h 115"/>
                <a:gd name="T34" fmla="*/ 34 w 62"/>
                <a:gd name="T35" fmla="*/ 10 h 115"/>
                <a:gd name="T36" fmla="*/ 36 w 62"/>
                <a:gd name="T37" fmla="*/ 5 h 115"/>
                <a:gd name="T38" fmla="*/ 41 w 62"/>
                <a:gd name="T39" fmla="*/ 1 h 115"/>
                <a:gd name="T40" fmla="*/ 46 w 62"/>
                <a:gd name="T41" fmla="*/ 0 h 115"/>
                <a:gd name="T42" fmla="*/ 52 w 62"/>
                <a:gd name="T43" fmla="*/ 1 h 115"/>
                <a:gd name="T44" fmla="*/ 52 w 62"/>
                <a:gd name="T45" fmla="*/ 1 h 115"/>
                <a:gd name="T46" fmla="*/ 56 w 62"/>
                <a:gd name="T47" fmla="*/ 4 h 115"/>
                <a:gd name="T48" fmla="*/ 60 w 62"/>
                <a:gd name="T49" fmla="*/ 6 h 115"/>
                <a:gd name="T50" fmla="*/ 61 w 62"/>
                <a:gd name="T51" fmla="*/ 11 h 115"/>
                <a:gd name="T52" fmla="*/ 62 w 62"/>
                <a:gd name="T53" fmla="*/ 15 h 115"/>
                <a:gd name="T54" fmla="*/ 62 w 62"/>
                <a:gd name="T55" fmla="*/ 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" h="115">
                  <a:moveTo>
                    <a:pt x="62" y="15"/>
                  </a:moveTo>
                  <a:lnTo>
                    <a:pt x="62" y="15"/>
                  </a:lnTo>
                  <a:lnTo>
                    <a:pt x="61" y="20"/>
                  </a:lnTo>
                  <a:lnTo>
                    <a:pt x="30" y="105"/>
                  </a:lnTo>
                  <a:lnTo>
                    <a:pt x="30" y="105"/>
                  </a:lnTo>
                  <a:lnTo>
                    <a:pt x="26" y="110"/>
                  </a:lnTo>
                  <a:lnTo>
                    <a:pt x="21" y="113"/>
                  </a:lnTo>
                  <a:lnTo>
                    <a:pt x="16" y="115"/>
                  </a:lnTo>
                  <a:lnTo>
                    <a:pt x="10" y="114"/>
                  </a:lnTo>
                  <a:lnTo>
                    <a:pt x="10" y="114"/>
                  </a:lnTo>
                  <a:lnTo>
                    <a:pt x="6" y="112"/>
                  </a:lnTo>
                  <a:lnTo>
                    <a:pt x="2" y="108"/>
                  </a:lnTo>
                  <a:lnTo>
                    <a:pt x="1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94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6" y="5"/>
                  </a:lnTo>
                  <a:lnTo>
                    <a:pt x="41" y="1"/>
                  </a:lnTo>
                  <a:lnTo>
                    <a:pt x="46" y="0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6" y="4"/>
                  </a:lnTo>
                  <a:lnTo>
                    <a:pt x="60" y="6"/>
                  </a:lnTo>
                  <a:lnTo>
                    <a:pt x="61" y="11"/>
                  </a:lnTo>
                  <a:lnTo>
                    <a:pt x="62" y="15"/>
                  </a:lnTo>
                  <a:lnTo>
                    <a:pt x="6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Freeform 403"/>
            <p:cNvSpPr>
              <a:spLocks/>
            </p:cNvSpPr>
            <p:nvPr/>
          </p:nvSpPr>
          <p:spPr bwMode="auto">
            <a:xfrm>
              <a:off x="4334668" y="3405981"/>
              <a:ext cx="88900" cy="96838"/>
            </a:xfrm>
            <a:custGeom>
              <a:avLst/>
              <a:gdLst>
                <a:gd name="T0" fmla="*/ 50 w 56"/>
                <a:gd name="T1" fmla="*/ 4 h 61"/>
                <a:gd name="T2" fmla="*/ 50 w 56"/>
                <a:gd name="T3" fmla="*/ 4 h 61"/>
                <a:gd name="T4" fmla="*/ 55 w 56"/>
                <a:gd name="T5" fmla="*/ 9 h 61"/>
                <a:gd name="T6" fmla="*/ 56 w 56"/>
                <a:gd name="T7" fmla="*/ 15 h 61"/>
                <a:gd name="T8" fmla="*/ 56 w 56"/>
                <a:gd name="T9" fmla="*/ 21 h 61"/>
                <a:gd name="T10" fmla="*/ 53 w 56"/>
                <a:gd name="T11" fmla="*/ 27 h 61"/>
                <a:gd name="T12" fmla="*/ 30 w 56"/>
                <a:gd name="T13" fmla="*/ 55 h 61"/>
                <a:gd name="T14" fmla="*/ 30 w 56"/>
                <a:gd name="T15" fmla="*/ 55 h 61"/>
                <a:gd name="T16" fmla="*/ 25 w 56"/>
                <a:gd name="T17" fmla="*/ 60 h 61"/>
                <a:gd name="T18" fmla="*/ 19 w 56"/>
                <a:gd name="T19" fmla="*/ 61 h 61"/>
                <a:gd name="T20" fmla="*/ 12 w 56"/>
                <a:gd name="T21" fmla="*/ 61 h 61"/>
                <a:gd name="T22" fmla="*/ 6 w 56"/>
                <a:gd name="T23" fmla="*/ 57 h 61"/>
                <a:gd name="T24" fmla="*/ 6 w 56"/>
                <a:gd name="T25" fmla="*/ 57 h 61"/>
                <a:gd name="T26" fmla="*/ 4 w 56"/>
                <a:gd name="T27" fmla="*/ 55 h 61"/>
                <a:gd name="T28" fmla="*/ 1 w 56"/>
                <a:gd name="T29" fmla="*/ 52 h 61"/>
                <a:gd name="T30" fmla="*/ 0 w 56"/>
                <a:gd name="T31" fmla="*/ 49 h 61"/>
                <a:gd name="T32" fmla="*/ 0 w 56"/>
                <a:gd name="T33" fmla="*/ 45 h 61"/>
                <a:gd name="T34" fmla="*/ 0 w 56"/>
                <a:gd name="T35" fmla="*/ 45 h 61"/>
                <a:gd name="T36" fmla="*/ 1 w 56"/>
                <a:gd name="T37" fmla="*/ 39 h 61"/>
                <a:gd name="T38" fmla="*/ 4 w 56"/>
                <a:gd name="T39" fmla="*/ 34 h 61"/>
                <a:gd name="T40" fmla="*/ 26 w 56"/>
                <a:gd name="T41" fmla="*/ 6 h 61"/>
                <a:gd name="T42" fmla="*/ 26 w 56"/>
                <a:gd name="T43" fmla="*/ 6 h 61"/>
                <a:gd name="T44" fmla="*/ 31 w 56"/>
                <a:gd name="T45" fmla="*/ 1 h 61"/>
                <a:gd name="T46" fmla="*/ 38 w 56"/>
                <a:gd name="T47" fmla="*/ 0 h 61"/>
                <a:gd name="T48" fmla="*/ 45 w 56"/>
                <a:gd name="T49" fmla="*/ 0 h 61"/>
                <a:gd name="T50" fmla="*/ 50 w 56"/>
                <a:gd name="T51" fmla="*/ 4 h 61"/>
                <a:gd name="T52" fmla="*/ 50 w 56"/>
                <a:gd name="T53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1">
                  <a:moveTo>
                    <a:pt x="50" y="4"/>
                  </a:moveTo>
                  <a:lnTo>
                    <a:pt x="50" y="4"/>
                  </a:lnTo>
                  <a:lnTo>
                    <a:pt x="55" y="9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12" y="61"/>
                  </a:lnTo>
                  <a:lnTo>
                    <a:pt x="6" y="57"/>
                  </a:lnTo>
                  <a:lnTo>
                    <a:pt x="6" y="57"/>
                  </a:lnTo>
                  <a:lnTo>
                    <a:pt x="4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39"/>
                  </a:lnTo>
                  <a:lnTo>
                    <a:pt x="4" y="3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4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43" name="文本框 8"/>
          <p:cNvSpPr txBox="1"/>
          <p:nvPr/>
        </p:nvSpPr>
        <p:spPr>
          <a:xfrm>
            <a:off x="1093709" y="3426790"/>
            <a:ext cx="247296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哎呀小小草</a:t>
            </a:r>
            <a:r>
              <a:rPr lang="en-US" altLang="zh-CN" sz="12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PPT</a:t>
            </a: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请勿盗版</a:t>
            </a:r>
          </a:p>
        </p:txBody>
      </p:sp>
      <p:sp>
        <p:nvSpPr>
          <p:cNvPr id="44" name="矩形 43"/>
          <p:cNvSpPr/>
          <p:nvPr/>
        </p:nvSpPr>
        <p:spPr>
          <a:xfrm>
            <a:off x="2587661" y="292708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4377"/>
            <a:r>
              <a:rPr lang="zh-CN" altLang="en-US" sz="28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标题</a:t>
            </a:r>
            <a:endParaRPr lang="en-US" altLang="zh-CN" sz="2800" b="1" dirty="0">
              <a:solidFill>
                <a:srgbClr val="000000">
                  <a:lumMod val="85000"/>
                  <a:lumOff val="15000"/>
                </a:srgbClr>
              </a:solidFill>
              <a:latin typeface="微软雅黑"/>
              <a:ea typeface="微软雅黑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8391750" y="3376637"/>
            <a:ext cx="247296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点击此处添加标题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哎呀小小草</a:t>
            </a:r>
            <a:r>
              <a:rPr lang="en-US" altLang="zh-CN" sz="12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PPT</a:t>
            </a: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模板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请勿盗版</a:t>
            </a:r>
          </a:p>
        </p:txBody>
      </p:sp>
      <p:sp>
        <p:nvSpPr>
          <p:cNvPr id="46" name="矩形 45"/>
          <p:cNvSpPr/>
          <p:nvPr/>
        </p:nvSpPr>
        <p:spPr>
          <a:xfrm>
            <a:off x="8391750" y="2903521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4377"/>
            <a:r>
              <a:rPr lang="zh-CN" altLang="en-US" sz="28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/>
                <a:ea typeface="微软雅黑"/>
              </a:rPr>
              <a:t>标题</a:t>
            </a:r>
            <a:endParaRPr lang="en-US" altLang="zh-CN" sz="2800" b="1" dirty="0">
              <a:solidFill>
                <a:srgbClr val="000000">
                  <a:lumMod val="85000"/>
                  <a:lumOff val="15000"/>
                </a:srgbClr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350060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8638" y="1318930"/>
            <a:ext cx="9060421" cy="2196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/>
        </p:nvSpPr>
        <p:spPr>
          <a:xfrm>
            <a:off x="1612956" y="3687934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8" name="矩形 7"/>
          <p:cNvSpPr/>
          <p:nvPr/>
        </p:nvSpPr>
        <p:spPr>
          <a:xfrm>
            <a:off x="6508848" y="3631786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678158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8688271" cy="914400"/>
          </a:xfrm>
          <a:prstGeom prst="rtTriangl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30825" y="496825"/>
            <a:ext cx="530354" cy="1219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" y="936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7" name="燕尾形 6"/>
          <p:cNvSpPr/>
          <p:nvPr/>
        </p:nvSpPr>
        <p:spPr>
          <a:xfrm>
            <a:off x="1233310" y="3454884"/>
            <a:ext cx="2224363" cy="216024"/>
          </a:xfrm>
          <a:prstGeom prst="chevron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3699452" y="3454884"/>
            <a:ext cx="2224363" cy="216024"/>
          </a:xfrm>
          <a:prstGeom prst="chevron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185844" y="3454884"/>
            <a:ext cx="2224363" cy="216024"/>
          </a:xfrm>
          <a:prstGeom prst="chevron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672237" y="3454884"/>
            <a:ext cx="2224363" cy="216024"/>
          </a:xfrm>
          <a:prstGeom prst="chevron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33310" y="1781076"/>
            <a:ext cx="1982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defRPr/>
            </a:pPr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</a:rPr>
              <a:t>标题</a:t>
            </a:r>
          </a:p>
        </p:txBody>
      </p:sp>
      <p:sp>
        <p:nvSpPr>
          <p:cNvPr id="12" name="文本框 8"/>
          <p:cNvSpPr txBox="1"/>
          <p:nvPr/>
        </p:nvSpPr>
        <p:spPr>
          <a:xfrm>
            <a:off x="6411987" y="1781076"/>
            <a:ext cx="1772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defRPr/>
            </a:pPr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</a:rPr>
              <a:t>标题</a:t>
            </a:r>
          </a:p>
        </p:txBody>
      </p:sp>
      <p:sp>
        <p:nvSpPr>
          <p:cNvPr id="13" name="文本框 8"/>
          <p:cNvSpPr txBox="1"/>
          <p:nvPr/>
        </p:nvSpPr>
        <p:spPr>
          <a:xfrm>
            <a:off x="8662099" y="3733332"/>
            <a:ext cx="1946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defRPr/>
            </a:pPr>
            <a:r>
              <a:rPr lang="zh-CN" altLang="en-US" b="1" dirty="0">
                <a:solidFill>
                  <a:schemeClr val="accent4"/>
                </a:solidFill>
                <a:latin typeface="Arial"/>
                <a:ea typeface="微软雅黑"/>
              </a:rPr>
              <a:t>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99452" y="3733332"/>
            <a:ext cx="1985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defRPr/>
            </a:pPr>
            <a:r>
              <a:rPr lang="zh-CN" altLang="en-US" b="1" dirty="0">
                <a:solidFill>
                  <a:schemeClr val="accent2"/>
                </a:solidFill>
                <a:latin typeface="Arial"/>
                <a:ea typeface="微软雅黑"/>
              </a:rPr>
              <a:t>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0608709" y="3670908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16" name="直接连接符 15"/>
          <p:cNvCxnSpPr/>
          <p:nvPr/>
        </p:nvCxnSpPr>
        <p:spPr>
          <a:xfrm>
            <a:off x="8169791" y="2272443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17" name="直接连接符 16"/>
          <p:cNvCxnSpPr/>
          <p:nvPr/>
        </p:nvCxnSpPr>
        <p:spPr>
          <a:xfrm>
            <a:off x="5678257" y="3670908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18" name="直接连接符 17"/>
          <p:cNvCxnSpPr/>
          <p:nvPr/>
        </p:nvCxnSpPr>
        <p:spPr>
          <a:xfrm>
            <a:off x="3215894" y="2214264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sp>
        <p:nvSpPr>
          <p:cNvPr id="19" name="文本框 18"/>
          <p:cNvSpPr txBox="1"/>
          <p:nvPr/>
        </p:nvSpPr>
        <p:spPr>
          <a:xfrm>
            <a:off x="2885470" y="3676180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01440" y="289391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2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71250" y="373830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</a:rPr>
              <a:t>3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0319703" y="2824958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4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92894" y="2081248"/>
            <a:ext cx="222299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24" name="矩形 23"/>
          <p:cNvSpPr/>
          <p:nvPr/>
        </p:nvSpPr>
        <p:spPr>
          <a:xfrm>
            <a:off x="5923815" y="2081248"/>
            <a:ext cx="2239583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25" name="矩形 24"/>
          <p:cNvSpPr/>
          <p:nvPr/>
        </p:nvSpPr>
        <p:spPr>
          <a:xfrm>
            <a:off x="3353089" y="4063507"/>
            <a:ext cx="2286893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  <p:sp>
        <p:nvSpPr>
          <p:cNvPr id="26" name="矩形 25"/>
          <p:cNvSpPr/>
          <p:nvPr/>
        </p:nvSpPr>
        <p:spPr>
          <a:xfrm>
            <a:off x="8313918" y="4063507"/>
            <a:ext cx="2286893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哎呀小小草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262406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905</Words>
  <Application>Microsoft Office PowerPoint</Application>
  <PresentationFormat>宽屏</PresentationFormat>
  <Paragraphs>172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新細明體</vt:lpstr>
      <vt:lpstr>等线</vt:lpstr>
      <vt:lpstr>等线 Light</vt:lpstr>
      <vt:lpstr>黑体</vt:lpstr>
      <vt:lpstr>微软雅黑</vt:lpstr>
      <vt:lpstr>Arial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9</cp:revision>
  <dcterms:created xsi:type="dcterms:W3CDTF">2016-06-16T09:10:07Z</dcterms:created>
  <dcterms:modified xsi:type="dcterms:W3CDTF">2018-06-19T02:06:07Z</dcterms:modified>
</cp:coreProperties>
</file>