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9778"/>
    <a:srgbClr val="4FB5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C9ADD-637D-4ACD-A80D-40ADD655A13E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B88B5-4E96-44D1-B0EA-D22EDAB564E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991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004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389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126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4048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5843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33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41839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3682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EB88B5-4E96-44D1-B0EA-D22EDAB564E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081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039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84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129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737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443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147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361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963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541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748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6511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85A38-3D4D-4CC1-BBEE-46DE1DD85692}" type="datetimeFigureOut">
              <a:rPr lang="zh-CN" altLang="en-US" smtClean="0"/>
              <a:t>2018/6/20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A6897-161F-4A19-B39A-650CC66C5F5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306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564450" y="2321004"/>
            <a:ext cx="90631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4FB5C7"/>
                </a:solidFill>
              </a:rPr>
              <a:t>商务实用总结汇报</a:t>
            </a:r>
            <a:r>
              <a:rPr lang="en-US" altLang="zh-CN" sz="6000" b="1" dirty="0" err="1">
                <a:solidFill>
                  <a:srgbClr val="4FB5C7"/>
                </a:solidFill>
              </a:rPr>
              <a:t>ppt</a:t>
            </a:r>
            <a:r>
              <a:rPr lang="zh-CN" altLang="en-US" sz="6000" b="1" dirty="0">
                <a:solidFill>
                  <a:srgbClr val="4FB5C7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26816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12" y="-1"/>
            <a:ext cx="3488788" cy="5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703212" cy="5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71139"/>
            <a:ext cx="3488788" cy="3868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8" y="6471138"/>
            <a:ext cx="8703212" cy="386861"/>
          </a:xfrm>
          <a:prstGeom prst="rect">
            <a:avLst/>
          </a:prstGeom>
        </p:spPr>
      </p:pic>
      <p:sp>
        <p:nvSpPr>
          <p:cNvPr id="8" name="五边形 7"/>
          <p:cNvSpPr/>
          <p:nvPr/>
        </p:nvSpPr>
        <p:spPr>
          <a:xfrm>
            <a:off x="1767840" y="1613536"/>
            <a:ext cx="4886326" cy="811530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60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894321" y="1529749"/>
            <a:ext cx="3899534" cy="3899534"/>
          </a:xfrm>
          <a:prstGeom prst="ellipse">
            <a:avLst/>
          </a:prstGeom>
          <a:solidFill>
            <a:schemeClr val="bg1">
              <a:lumMod val="6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60">
              <a:solidFill>
                <a:prstClr val="white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252461" y="1887889"/>
            <a:ext cx="3183254" cy="3183254"/>
          </a:xfrm>
          <a:prstGeom prst="ellips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60">
              <a:solidFill>
                <a:prstClr val="white"/>
              </a:solidFill>
            </a:endParaRPr>
          </a:p>
        </p:txBody>
      </p:sp>
      <p:sp>
        <p:nvSpPr>
          <p:cNvPr id="14" name="矩形 12"/>
          <p:cNvSpPr>
            <a:spLocks noChangeArrowheads="1"/>
          </p:cNvSpPr>
          <p:nvPr/>
        </p:nvSpPr>
        <p:spPr bwMode="auto">
          <a:xfrm>
            <a:off x="9382112" y="2825149"/>
            <a:ext cx="922048" cy="579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80" b="1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15" name="矩形 13"/>
          <p:cNvSpPr>
            <a:spLocks noChangeArrowheads="1"/>
          </p:cNvSpPr>
          <p:nvPr/>
        </p:nvSpPr>
        <p:spPr bwMode="auto">
          <a:xfrm>
            <a:off x="9254884" y="3417616"/>
            <a:ext cx="1211677" cy="42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160" b="1" dirty="0">
                <a:solidFill>
                  <a:prstClr val="white"/>
                </a:solidFill>
              </a:rPr>
              <a:t>Contents</a:t>
            </a:r>
            <a:endParaRPr lang="zh-CN" altLang="en-US" sz="2160" b="1" dirty="0">
              <a:solidFill>
                <a:prstClr val="white"/>
              </a:solidFill>
            </a:endParaRPr>
          </a:p>
        </p:txBody>
      </p:sp>
      <p:sp>
        <p:nvSpPr>
          <p:cNvPr id="17" name="矩形 19"/>
          <p:cNvSpPr>
            <a:spLocks noChangeArrowheads="1"/>
          </p:cNvSpPr>
          <p:nvPr/>
        </p:nvSpPr>
        <p:spPr bwMode="auto">
          <a:xfrm>
            <a:off x="2307709" y="1822606"/>
            <a:ext cx="3586238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模板，请勿盗版。</a:t>
            </a:r>
          </a:p>
        </p:txBody>
      </p:sp>
      <p:sp>
        <p:nvSpPr>
          <p:cNvPr id="20" name="矩形 19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21" name="五边形 20"/>
          <p:cNvSpPr/>
          <p:nvPr/>
        </p:nvSpPr>
        <p:spPr>
          <a:xfrm>
            <a:off x="1767840" y="2655391"/>
            <a:ext cx="4886326" cy="811530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60">
              <a:solidFill>
                <a:schemeClr val="bg1"/>
              </a:solidFill>
            </a:endParaRPr>
          </a:p>
        </p:txBody>
      </p:sp>
      <p:sp>
        <p:nvSpPr>
          <p:cNvPr id="22" name="矩形 19"/>
          <p:cNvSpPr>
            <a:spLocks noChangeArrowheads="1"/>
          </p:cNvSpPr>
          <p:nvPr/>
        </p:nvSpPr>
        <p:spPr bwMode="auto">
          <a:xfrm>
            <a:off x="2307709" y="2864461"/>
            <a:ext cx="3586238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模板，请勿盗版。</a:t>
            </a:r>
          </a:p>
        </p:txBody>
      </p:sp>
      <p:sp>
        <p:nvSpPr>
          <p:cNvPr id="23" name="五边形 22"/>
          <p:cNvSpPr/>
          <p:nvPr/>
        </p:nvSpPr>
        <p:spPr>
          <a:xfrm>
            <a:off x="1767840" y="3623523"/>
            <a:ext cx="4886326" cy="811530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60">
              <a:solidFill>
                <a:schemeClr val="bg1"/>
              </a:solidFill>
            </a:endParaRPr>
          </a:p>
        </p:txBody>
      </p:sp>
      <p:sp>
        <p:nvSpPr>
          <p:cNvPr id="24" name="矩形 19"/>
          <p:cNvSpPr>
            <a:spLocks noChangeArrowheads="1"/>
          </p:cNvSpPr>
          <p:nvPr/>
        </p:nvSpPr>
        <p:spPr bwMode="auto">
          <a:xfrm>
            <a:off x="2307709" y="3832593"/>
            <a:ext cx="3586238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模板，请勿盗版。</a:t>
            </a:r>
          </a:p>
        </p:txBody>
      </p:sp>
      <p:sp>
        <p:nvSpPr>
          <p:cNvPr id="25" name="五边形 24"/>
          <p:cNvSpPr/>
          <p:nvPr/>
        </p:nvSpPr>
        <p:spPr>
          <a:xfrm>
            <a:off x="1767840" y="4665378"/>
            <a:ext cx="4886326" cy="811530"/>
          </a:xfrm>
          <a:prstGeom prst="homePlate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60">
              <a:solidFill>
                <a:schemeClr val="bg1"/>
              </a:solidFill>
            </a:endParaRPr>
          </a:p>
        </p:txBody>
      </p:sp>
      <p:sp>
        <p:nvSpPr>
          <p:cNvPr id="26" name="矩形 19"/>
          <p:cNvSpPr>
            <a:spLocks noChangeArrowheads="1"/>
          </p:cNvSpPr>
          <p:nvPr/>
        </p:nvSpPr>
        <p:spPr bwMode="auto">
          <a:xfrm>
            <a:off x="2307709" y="4874448"/>
            <a:ext cx="3586238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，</a:t>
            </a:r>
            <a:r>
              <a:rPr lang="en-US" altLang="zh-CN" sz="14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681968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12" y="-1"/>
            <a:ext cx="3488788" cy="5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703212" cy="5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71139"/>
            <a:ext cx="3488788" cy="3868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8" y="6471138"/>
            <a:ext cx="8703212" cy="386861"/>
          </a:xfrm>
          <a:prstGeom prst="rect">
            <a:avLst/>
          </a:prstGeom>
        </p:spPr>
      </p:pic>
      <p:pic>
        <p:nvPicPr>
          <p:cNvPr id="8" name="Picture 10" descr="brxbxp4479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8"/>
          <a:stretch>
            <a:fillRect/>
          </a:stretch>
        </p:blipFill>
        <p:spPr bwMode="auto">
          <a:xfrm>
            <a:off x="598795" y="1243449"/>
            <a:ext cx="4525095" cy="23956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96" y="3857293"/>
            <a:ext cx="4525095" cy="23956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矩形 9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11" name="矩形 10"/>
          <p:cNvSpPr/>
          <p:nvPr/>
        </p:nvSpPr>
        <p:spPr>
          <a:xfrm>
            <a:off x="6224669" y="1649175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sp>
        <p:nvSpPr>
          <p:cNvPr id="12" name="矩形 11"/>
          <p:cNvSpPr/>
          <p:nvPr/>
        </p:nvSpPr>
        <p:spPr>
          <a:xfrm>
            <a:off x="6330798" y="4060156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779729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12" y="-1"/>
            <a:ext cx="3488788" cy="5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703212" cy="5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71139"/>
            <a:ext cx="3488788" cy="3868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8" y="6471138"/>
            <a:ext cx="8703212" cy="386861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722338" y="1169968"/>
            <a:ext cx="9004661" cy="1463040"/>
            <a:chOff x="1865367" y="1223553"/>
            <a:chExt cx="9004661" cy="1463040"/>
          </a:xfrm>
        </p:grpSpPr>
        <p:sp>
          <p:nvSpPr>
            <p:cNvPr id="9" name="矩形 8"/>
            <p:cNvSpPr/>
            <p:nvPr/>
          </p:nvSpPr>
          <p:spPr>
            <a:xfrm>
              <a:off x="1995994" y="1223553"/>
              <a:ext cx="8874034" cy="1463040"/>
            </a:xfrm>
            <a:prstGeom prst="rect">
              <a:avLst/>
            </a:prstGeom>
            <a:solidFill>
              <a:srgbClr val="1314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865367" y="2007324"/>
              <a:ext cx="2403566" cy="527725"/>
              <a:chOff x="1497875" y="2001592"/>
              <a:chExt cx="2403566" cy="381059"/>
            </a:xfrm>
            <a:solidFill>
              <a:srgbClr val="E74C2E"/>
            </a:solidFill>
          </p:grpSpPr>
          <p:grpSp>
            <p:nvGrpSpPr>
              <p:cNvPr id="15" name="组合 14"/>
              <p:cNvGrpSpPr/>
              <p:nvPr/>
            </p:nvGrpSpPr>
            <p:grpSpPr>
              <a:xfrm>
                <a:off x="1497875" y="2067429"/>
                <a:ext cx="2403566" cy="315222"/>
                <a:chOff x="0" y="296091"/>
                <a:chExt cx="3187337" cy="418012"/>
              </a:xfrm>
              <a:grpFill/>
            </p:grpSpPr>
            <p:sp>
              <p:nvSpPr>
                <p:cNvPr id="17" name="矩形 16"/>
                <p:cNvSpPr/>
                <p:nvPr/>
              </p:nvSpPr>
              <p:spPr>
                <a:xfrm>
                  <a:off x="0" y="296091"/>
                  <a:ext cx="2979937" cy="41801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直角三角形 17"/>
                <p:cNvSpPr/>
                <p:nvPr/>
              </p:nvSpPr>
              <p:spPr>
                <a:xfrm>
                  <a:off x="2979937" y="296091"/>
                  <a:ext cx="207400" cy="418012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6" name="直角三角形 15"/>
              <p:cNvSpPr/>
              <p:nvPr/>
            </p:nvSpPr>
            <p:spPr>
              <a:xfrm flipH="1">
                <a:off x="1497875" y="2001592"/>
                <a:ext cx="130627" cy="65837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1" name="直接连接符 10"/>
            <p:cNvCxnSpPr/>
            <p:nvPr/>
          </p:nvCxnSpPr>
          <p:spPr>
            <a:xfrm>
              <a:off x="8688531" y="1223553"/>
              <a:ext cx="0" cy="1463039"/>
            </a:xfrm>
            <a:prstGeom prst="line">
              <a:avLst/>
            </a:prstGeom>
            <a:ln w="12700">
              <a:solidFill>
                <a:srgbClr val="FCF8E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2231127" y="2113465"/>
              <a:ext cx="175653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9056147" y="1779582"/>
              <a:ext cx="1446265" cy="457200"/>
            </a:xfrm>
            <a:prstGeom prst="roundRect">
              <a:avLst>
                <a:gd name="adj" fmla="val 50000"/>
              </a:avLst>
            </a:prstGeom>
            <a:solidFill>
              <a:srgbClr val="E74C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543090" y="1601373"/>
              <a:ext cx="387128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点击此处添加标题点击此处添加标题</a:t>
              </a:r>
            </a:p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模板，请勿盗版。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22338" y="2789763"/>
            <a:ext cx="9004661" cy="1463040"/>
            <a:chOff x="1865367" y="2843348"/>
            <a:chExt cx="9004661" cy="1463040"/>
          </a:xfrm>
        </p:grpSpPr>
        <p:sp>
          <p:nvSpPr>
            <p:cNvPr id="20" name="矩形 19"/>
            <p:cNvSpPr/>
            <p:nvPr/>
          </p:nvSpPr>
          <p:spPr>
            <a:xfrm>
              <a:off x="1995994" y="2843348"/>
              <a:ext cx="8874034" cy="1463040"/>
            </a:xfrm>
            <a:prstGeom prst="rect">
              <a:avLst/>
            </a:prstGeom>
            <a:solidFill>
              <a:srgbClr val="1314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865367" y="3627119"/>
              <a:ext cx="2403566" cy="527725"/>
              <a:chOff x="1497875" y="2001592"/>
              <a:chExt cx="2403566" cy="381059"/>
            </a:xfrm>
            <a:solidFill>
              <a:srgbClr val="E74C2E"/>
            </a:solidFill>
          </p:grpSpPr>
          <p:grpSp>
            <p:nvGrpSpPr>
              <p:cNvPr id="25" name="组合 24"/>
              <p:cNvGrpSpPr/>
              <p:nvPr/>
            </p:nvGrpSpPr>
            <p:grpSpPr>
              <a:xfrm>
                <a:off x="1497875" y="2067429"/>
                <a:ext cx="2403566" cy="315222"/>
                <a:chOff x="0" y="296091"/>
                <a:chExt cx="3187337" cy="418012"/>
              </a:xfrm>
              <a:grpFill/>
            </p:grpSpPr>
            <p:sp>
              <p:nvSpPr>
                <p:cNvPr id="27" name="矩形 26"/>
                <p:cNvSpPr/>
                <p:nvPr/>
              </p:nvSpPr>
              <p:spPr>
                <a:xfrm>
                  <a:off x="0" y="296091"/>
                  <a:ext cx="2979937" cy="41801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直角三角形 27"/>
                <p:cNvSpPr/>
                <p:nvPr/>
              </p:nvSpPr>
              <p:spPr>
                <a:xfrm>
                  <a:off x="2979937" y="296091"/>
                  <a:ext cx="207400" cy="418012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6" name="直角三角形 25"/>
              <p:cNvSpPr/>
              <p:nvPr/>
            </p:nvSpPr>
            <p:spPr>
              <a:xfrm flipH="1">
                <a:off x="1497875" y="2001592"/>
                <a:ext cx="130627" cy="65837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8688531" y="2843348"/>
              <a:ext cx="0" cy="1463039"/>
            </a:xfrm>
            <a:prstGeom prst="line">
              <a:avLst/>
            </a:prstGeom>
            <a:ln w="12700">
              <a:solidFill>
                <a:srgbClr val="FCF8E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本框 22"/>
            <p:cNvSpPr txBox="1"/>
            <p:nvPr/>
          </p:nvSpPr>
          <p:spPr>
            <a:xfrm>
              <a:off x="2231126" y="3718296"/>
              <a:ext cx="175653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722338" y="4409557"/>
            <a:ext cx="9004661" cy="1463040"/>
            <a:chOff x="1865367" y="4463142"/>
            <a:chExt cx="9004661" cy="1463040"/>
          </a:xfrm>
        </p:grpSpPr>
        <p:sp>
          <p:nvSpPr>
            <p:cNvPr id="30" name="矩形 29"/>
            <p:cNvSpPr/>
            <p:nvPr/>
          </p:nvSpPr>
          <p:spPr>
            <a:xfrm>
              <a:off x="1995994" y="4463142"/>
              <a:ext cx="8874034" cy="1463040"/>
            </a:xfrm>
            <a:prstGeom prst="rect">
              <a:avLst/>
            </a:prstGeom>
            <a:solidFill>
              <a:srgbClr val="1314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865367" y="5246913"/>
              <a:ext cx="2403566" cy="527725"/>
              <a:chOff x="1497875" y="2001592"/>
              <a:chExt cx="2403566" cy="381059"/>
            </a:xfrm>
            <a:solidFill>
              <a:srgbClr val="E74C2E"/>
            </a:solidFill>
          </p:grpSpPr>
          <p:grpSp>
            <p:nvGrpSpPr>
              <p:cNvPr id="35" name="组合 34"/>
              <p:cNvGrpSpPr/>
              <p:nvPr/>
            </p:nvGrpSpPr>
            <p:grpSpPr>
              <a:xfrm>
                <a:off x="1497875" y="2067429"/>
                <a:ext cx="2403566" cy="315222"/>
                <a:chOff x="0" y="296091"/>
                <a:chExt cx="3187337" cy="418012"/>
              </a:xfrm>
              <a:grpFill/>
            </p:grpSpPr>
            <p:sp>
              <p:nvSpPr>
                <p:cNvPr id="37" name="矩形 36"/>
                <p:cNvSpPr/>
                <p:nvPr/>
              </p:nvSpPr>
              <p:spPr>
                <a:xfrm>
                  <a:off x="0" y="296091"/>
                  <a:ext cx="2979937" cy="418012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直角三角形 37"/>
                <p:cNvSpPr/>
                <p:nvPr/>
              </p:nvSpPr>
              <p:spPr>
                <a:xfrm>
                  <a:off x="2979937" y="296091"/>
                  <a:ext cx="207400" cy="418012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6" name="直角三角形 35"/>
              <p:cNvSpPr/>
              <p:nvPr/>
            </p:nvSpPr>
            <p:spPr>
              <a:xfrm flipH="1">
                <a:off x="1497875" y="2001592"/>
                <a:ext cx="130627" cy="65837"/>
              </a:xfrm>
              <a:prstGeom prst="rt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32" name="直接连接符 31"/>
            <p:cNvCxnSpPr/>
            <p:nvPr/>
          </p:nvCxnSpPr>
          <p:spPr>
            <a:xfrm>
              <a:off x="8688531" y="4463142"/>
              <a:ext cx="0" cy="1463039"/>
            </a:xfrm>
            <a:prstGeom prst="line">
              <a:avLst/>
            </a:prstGeom>
            <a:ln w="12700">
              <a:solidFill>
                <a:srgbClr val="FCF8E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2"/>
            <p:cNvSpPr txBox="1"/>
            <p:nvPr/>
          </p:nvSpPr>
          <p:spPr>
            <a:xfrm>
              <a:off x="2253267" y="5338090"/>
              <a:ext cx="175653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2"/>
          <p:cNvSpPr txBox="1"/>
          <p:nvPr/>
        </p:nvSpPr>
        <p:spPr>
          <a:xfrm>
            <a:off x="8961692" y="1753684"/>
            <a:ext cx="1253868" cy="40011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8949374" y="3292682"/>
            <a:ext cx="1446265" cy="457200"/>
          </a:xfrm>
          <a:prstGeom prst="roundRect">
            <a:avLst>
              <a:gd name="adj" fmla="val 50000"/>
            </a:avLst>
          </a:prstGeom>
          <a:solidFill>
            <a:srgbClr val="E74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8961692" y="4941021"/>
            <a:ext cx="1446265" cy="457200"/>
          </a:xfrm>
          <a:prstGeom prst="roundRect">
            <a:avLst>
              <a:gd name="adj" fmla="val 50000"/>
            </a:avLst>
          </a:prstGeom>
          <a:solidFill>
            <a:srgbClr val="E74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45" name="TextBox 2"/>
          <p:cNvSpPr txBox="1"/>
          <p:nvPr/>
        </p:nvSpPr>
        <p:spPr>
          <a:xfrm>
            <a:off x="9011877" y="3285132"/>
            <a:ext cx="1253868" cy="40011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46" name="TextBox 2"/>
          <p:cNvSpPr txBox="1"/>
          <p:nvPr/>
        </p:nvSpPr>
        <p:spPr>
          <a:xfrm>
            <a:off x="9057890" y="4969566"/>
            <a:ext cx="1253868" cy="40011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1"/>
              </a:solidFill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  <a:ea typeface="楷体" pitchFamily="49" charset="-122"/>
              <a:cs typeface="经典繁仿黑" pitchFamily="49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441032" y="3250368"/>
            <a:ext cx="3871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点击此处添加标题点击此处添加标题</a:t>
            </a:r>
          </a:p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493321" y="4838229"/>
            <a:ext cx="3871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点击此处添加标题点击此处添加标题</a:t>
            </a:r>
          </a:p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666432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12" y="-1"/>
            <a:ext cx="3488788" cy="5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703212" cy="5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71139"/>
            <a:ext cx="3488788" cy="3868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8" y="6471138"/>
            <a:ext cx="8703212" cy="38686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9" name="椭圆 8"/>
          <p:cNvSpPr/>
          <p:nvPr/>
        </p:nvSpPr>
        <p:spPr>
          <a:xfrm>
            <a:off x="2782722" y="3677372"/>
            <a:ext cx="6056870" cy="1492817"/>
          </a:xfrm>
          <a:prstGeom prst="ellipse">
            <a:avLst/>
          </a:prstGeom>
          <a:gradFill flip="none" rotWithShape="1"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457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2437207" y="3015038"/>
            <a:ext cx="2266950" cy="946150"/>
            <a:chOff x="2591951" y="3791581"/>
            <a:chExt cx="2266950" cy="946150"/>
          </a:xfrm>
        </p:grpSpPr>
        <p:sp>
          <p:nvSpPr>
            <p:cNvPr id="11" name="任意多边形 10"/>
            <p:cNvSpPr/>
            <p:nvPr/>
          </p:nvSpPr>
          <p:spPr>
            <a:xfrm>
              <a:off x="3655575" y="4048756"/>
              <a:ext cx="1165225" cy="517525"/>
            </a:xfrm>
            <a:custGeom>
              <a:avLst/>
              <a:gdLst>
                <a:gd name="connsiteX0" fmla="*/ 0 w 1181100"/>
                <a:gd name="connsiteY0" fmla="*/ 50800 h 517525"/>
                <a:gd name="connsiteX1" fmla="*/ 1165225 w 1181100"/>
                <a:gd name="connsiteY1" fmla="*/ 0 h 517525"/>
                <a:gd name="connsiteX2" fmla="*/ 1152525 w 1181100"/>
                <a:gd name="connsiteY2" fmla="*/ 60325 h 517525"/>
                <a:gd name="connsiteX3" fmla="*/ 1181100 w 1181100"/>
                <a:gd name="connsiteY3" fmla="*/ 466725 h 517525"/>
                <a:gd name="connsiteX4" fmla="*/ 111125 w 1181100"/>
                <a:gd name="connsiteY4" fmla="*/ 517525 h 517525"/>
                <a:gd name="connsiteX5" fmla="*/ 73025 w 1181100"/>
                <a:gd name="connsiteY5" fmla="*/ 200025 h 517525"/>
                <a:gd name="connsiteX6" fmla="*/ 0 w 1181100"/>
                <a:gd name="connsiteY6" fmla="*/ 50800 h 517525"/>
                <a:gd name="connsiteX0" fmla="*/ 0 w 1165225"/>
                <a:gd name="connsiteY0" fmla="*/ 50800 h 517525"/>
                <a:gd name="connsiteX1" fmla="*/ 1165225 w 1165225"/>
                <a:gd name="connsiteY1" fmla="*/ 0 h 517525"/>
                <a:gd name="connsiteX2" fmla="*/ 1152525 w 1165225"/>
                <a:gd name="connsiteY2" fmla="*/ 60325 h 517525"/>
                <a:gd name="connsiteX3" fmla="*/ 1143000 w 1165225"/>
                <a:gd name="connsiteY3" fmla="*/ 473075 h 517525"/>
                <a:gd name="connsiteX4" fmla="*/ 111125 w 1165225"/>
                <a:gd name="connsiteY4" fmla="*/ 517525 h 517525"/>
                <a:gd name="connsiteX5" fmla="*/ 73025 w 1165225"/>
                <a:gd name="connsiteY5" fmla="*/ 200025 h 517525"/>
                <a:gd name="connsiteX6" fmla="*/ 0 w 1165225"/>
                <a:gd name="connsiteY6" fmla="*/ 50800 h 517525"/>
                <a:gd name="connsiteX0" fmla="*/ 0 w 1165225"/>
                <a:gd name="connsiteY0" fmla="*/ 50800 h 517525"/>
                <a:gd name="connsiteX1" fmla="*/ 1165225 w 1165225"/>
                <a:gd name="connsiteY1" fmla="*/ 0 h 517525"/>
                <a:gd name="connsiteX2" fmla="*/ 1152525 w 1165225"/>
                <a:gd name="connsiteY2" fmla="*/ 60325 h 517525"/>
                <a:gd name="connsiteX3" fmla="*/ 1149350 w 1165225"/>
                <a:gd name="connsiteY3" fmla="*/ 479425 h 517525"/>
                <a:gd name="connsiteX4" fmla="*/ 111125 w 1165225"/>
                <a:gd name="connsiteY4" fmla="*/ 517525 h 517525"/>
                <a:gd name="connsiteX5" fmla="*/ 73025 w 1165225"/>
                <a:gd name="connsiteY5" fmla="*/ 200025 h 517525"/>
                <a:gd name="connsiteX6" fmla="*/ 0 w 1165225"/>
                <a:gd name="connsiteY6" fmla="*/ 50800 h 517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65225" h="517525">
                  <a:moveTo>
                    <a:pt x="0" y="50800"/>
                  </a:moveTo>
                  <a:lnTo>
                    <a:pt x="1165225" y="0"/>
                  </a:lnTo>
                  <a:lnTo>
                    <a:pt x="1152525" y="60325"/>
                  </a:lnTo>
                  <a:cubicBezTo>
                    <a:pt x="1151467" y="200025"/>
                    <a:pt x="1150408" y="339725"/>
                    <a:pt x="1149350" y="479425"/>
                  </a:cubicBezTo>
                  <a:lnTo>
                    <a:pt x="111125" y="517525"/>
                  </a:lnTo>
                  <a:lnTo>
                    <a:pt x="73025" y="200025"/>
                  </a:lnTo>
                  <a:lnTo>
                    <a:pt x="0" y="5080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2591951" y="4004306"/>
              <a:ext cx="1190625" cy="733425"/>
            </a:xfrm>
            <a:custGeom>
              <a:avLst/>
              <a:gdLst>
                <a:gd name="connsiteX0" fmla="*/ 0 w 1190625"/>
                <a:gd name="connsiteY0" fmla="*/ 0 h 733425"/>
                <a:gd name="connsiteX1" fmla="*/ 69850 w 1190625"/>
                <a:gd name="connsiteY1" fmla="*/ 457200 h 733425"/>
                <a:gd name="connsiteX2" fmla="*/ 1190625 w 1190625"/>
                <a:gd name="connsiteY2" fmla="*/ 733425 h 733425"/>
                <a:gd name="connsiteX3" fmla="*/ 1136650 w 1190625"/>
                <a:gd name="connsiteY3" fmla="*/ 244475 h 733425"/>
                <a:gd name="connsiteX4" fmla="*/ 0 w 1190625"/>
                <a:gd name="connsiteY4" fmla="*/ 0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0625" h="733425">
                  <a:moveTo>
                    <a:pt x="0" y="0"/>
                  </a:moveTo>
                  <a:lnTo>
                    <a:pt x="69850" y="457200"/>
                  </a:lnTo>
                  <a:lnTo>
                    <a:pt x="1190625" y="733425"/>
                  </a:lnTo>
                  <a:lnTo>
                    <a:pt x="1136650" y="2444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2595126" y="3794756"/>
              <a:ext cx="2263775" cy="454025"/>
            </a:xfrm>
            <a:custGeom>
              <a:avLst/>
              <a:gdLst>
                <a:gd name="connsiteX0" fmla="*/ 0 w 2263775"/>
                <a:gd name="connsiteY0" fmla="*/ 206375 h 454025"/>
                <a:gd name="connsiteX1" fmla="*/ 1362075 w 2263775"/>
                <a:gd name="connsiteY1" fmla="*/ 0 h 454025"/>
                <a:gd name="connsiteX2" fmla="*/ 1171575 w 2263775"/>
                <a:gd name="connsiteY2" fmla="*/ 117475 h 454025"/>
                <a:gd name="connsiteX3" fmla="*/ 2263775 w 2263775"/>
                <a:gd name="connsiteY3" fmla="*/ 168275 h 454025"/>
                <a:gd name="connsiteX4" fmla="*/ 2232025 w 2263775"/>
                <a:gd name="connsiteY4" fmla="*/ 254000 h 454025"/>
                <a:gd name="connsiteX5" fmla="*/ 1060450 w 2263775"/>
                <a:gd name="connsiteY5" fmla="*/ 301625 h 454025"/>
                <a:gd name="connsiteX6" fmla="*/ 1130300 w 2263775"/>
                <a:gd name="connsiteY6" fmla="*/ 454025 h 454025"/>
                <a:gd name="connsiteX7" fmla="*/ 0 w 2263775"/>
                <a:gd name="connsiteY7" fmla="*/ 206375 h 454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63775" h="454025">
                  <a:moveTo>
                    <a:pt x="0" y="206375"/>
                  </a:moveTo>
                  <a:lnTo>
                    <a:pt x="1362075" y="0"/>
                  </a:lnTo>
                  <a:lnTo>
                    <a:pt x="1171575" y="117475"/>
                  </a:lnTo>
                  <a:lnTo>
                    <a:pt x="2263775" y="168275"/>
                  </a:lnTo>
                  <a:lnTo>
                    <a:pt x="2232025" y="254000"/>
                  </a:lnTo>
                  <a:lnTo>
                    <a:pt x="1060450" y="301625"/>
                  </a:lnTo>
                  <a:lnTo>
                    <a:pt x="1130300" y="454025"/>
                  </a:lnTo>
                  <a:lnTo>
                    <a:pt x="0" y="2063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3773051" y="3791581"/>
              <a:ext cx="187325" cy="133350"/>
            </a:xfrm>
            <a:custGeom>
              <a:avLst/>
              <a:gdLst>
                <a:gd name="connsiteX0" fmla="*/ 177800 w 187325"/>
                <a:gd name="connsiteY0" fmla="*/ 0 h 133350"/>
                <a:gd name="connsiteX1" fmla="*/ 187325 w 187325"/>
                <a:gd name="connsiteY1" fmla="*/ 133350 h 133350"/>
                <a:gd name="connsiteX2" fmla="*/ 0 w 187325"/>
                <a:gd name="connsiteY2" fmla="*/ 120650 h 133350"/>
                <a:gd name="connsiteX3" fmla="*/ 177800 w 187325"/>
                <a:gd name="connsiteY3" fmla="*/ 0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25" h="133350">
                  <a:moveTo>
                    <a:pt x="177800" y="0"/>
                  </a:moveTo>
                  <a:lnTo>
                    <a:pt x="187325" y="133350"/>
                  </a:lnTo>
                  <a:lnTo>
                    <a:pt x="0" y="120650"/>
                  </a:lnTo>
                  <a:lnTo>
                    <a:pt x="17780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444057" y="2256213"/>
            <a:ext cx="1022350" cy="822325"/>
            <a:chOff x="6598801" y="3032756"/>
            <a:chExt cx="1022350" cy="822325"/>
          </a:xfrm>
        </p:grpSpPr>
        <p:sp>
          <p:nvSpPr>
            <p:cNvPr id="16" name="任意多边形 15"/>
            <p:cNvSpPr/>
            <p:nvPr/>
          </p:nvSpPr>
          <p:spPr>
            <a:xfrm>
              <a:off x="6598801" y="3032756"/>
              <a:ext cx="1019175" cy="612775"/>
            </a:xfrm>
            <a:custGeom>
              <a:avLst/>
              <a:gdLst>
                <a:gd name="connsiteX0" fmla="*/ 50800 w 1019175"/>
                <a:gd name="connsiteY0" fmla="*/ 215900 h 612775"/>
                <a:gd name="connsiteX1" fmla="*/ 1012825 w 1019175"/>
                <a:gd name="connsiteY1" fmla="*/ 0 h 612775"/>
                <a:gd name="connsiteX2" fmla="*/ 1019175 w 1019175"/>
                <a:gd name="connsiteY2" fmla="*/ 393700 h 612775"/>
                <a:gd name="connsiteX3" fmla="*/ 796925 w 1019175"/>
                <a:gd name="connsiteY3" fmla="*/ 304800 h 612775"/>
                <a:gd name="connsiteX4" fmla="*/ 193675 w 1019175"/>
                <a:gd name="connsiteY4" fmla="*/ 612775 h 612775"/>
                <a:gd name="connsiteX5" fmla="*/ 0 w 1019175"/>
                <a:gd name="connsiteY5" fmla="*/ 577850 h 612775"/>
                <a:gd name="connsiteX6" fmla="*/ 409575 w 1019175"/>
                <a:gd name="connsiteY6" fmla="*/ 234950 h 612775"/>
                <a:gd name="connsiteX7" fmla="*/ 50800 w 1019175"/>
                <a:gd name="connsiteY7" fmla="*/ 215900 h 612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9175" h="612775">
                  <a:moveTo>
                    <a:pt x="50800" y="215900"/>
                  </a:moveTo>
                  <a:lnTo>
                    <a:pt x="1012825" y="0"/>
                  </a:lnTo>
                  <a:lnTo>
                    <a:pt x="1019175" y="393700"/>
                  </a:lnTo>
                  <a:lnTo>
                    <a:pt x="796925" y="304800"/>
                  </a:lnTo>
                  <a:lnTo>
                    <a:pt x="193675" y="612775"/>
                  </a:lnTo>
                  <a:lnTo>
                    <a:pt x="0" y="577850"/>
                  </a:lnTo>
                  <a:lnTo>
                    <a:pt x="409575" y="234950"/>
                  </a:lnTo>
                  <a:lnTo>
                    <a:pt x="50800" y="21590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6646426" y="3245481"/>
              <a:ext cx="368300" cy="320675"/>
            </a:xfrm>
            <a:custGeom>
              <a:avLst/>
              <a:gdLst>
                <a:gd name="connsiteX0" fmla="*/ 0 w 368300"/>
                <a:gd name="connsiteY0" fmla="*/ 0 h 320675"/>
                <a:gd name="connsiteX1" fmla="*/ 6350 w 368300"/>
                <a:gd name="connsiteY1" fmla="*/ 320675 h 320675"/>
                <a:gd name="connsiteX2" fmla="*/ 368300 w 368300"/>
                <a:gd name="connsiteY2" fmla="*/ 22225 h 320675"/>
                <a:gd name="connsiteX3" fmla="*/ 0 w 368300"/>
                <a:gd name="connsiteY3" fmla="*/ 0 h 32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8300" h="320675">
                  <a:moveTo>
                    <a:pt x="0" y="0"/>
                  </a:moveTo>
                  <a:lnTo>
                    <a:pt x="6350" y="320675"/>
                  </a:lnTo>
                  <a:lnTo>
                    <a:pt x="368300" y="2222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7373501" y="3334381"/>
              <a:ext cx="247650" cy="520700"/>
            </a:xfrm>
            <a:custGeom>
              <a:avLst/>
              <a:gdLst>
                <a:gd name="connsiteX0" fmla="*/ 19050 w 247650"/>
                <a:gd name="connsiteY0" fmla="*/ 0 h 520700"/>
                <a:gd name="connsiteX1" fmla="*/ 0 w 247650"/>
                <a:gd name="connsiteY1" fmla="*/ 425450 h 520700"/>
                <a:gd name="connsiteX2" fmla="*/ 222250 w 247650"/>
                <a:gd name="connsiteY2" fmla="*/ 520700 h 520700"/>
                <a:gd name="connsiteX3" fmla="*/ 247650 w 247650"/>
                <a:gd name="connsiteY3" fmla="*/ 92075 h 520700"/>
                <a:gd name="connsiteX4" fmla="*/ 19050 w 247650"/>
                <a:gd name="connsiteY4" fmla="*/ 0 h 52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" h="520700">
                  <a:moveTo>
                    <a:pt x="19050" y="0"/>
                  </a:moveTo>
                  <a:lnTo>
                    <a:pt x="0" y="425450"/>
                  </a:lnTo>
                  <a:lnTo>
                    <a:pt x="222250" y="520700"/>
                  </a:lnTo>
                  <a:lnTo>
                    <a:pt x="247650" y="92075"/>
                  </a:lnTo>
                  <a:lnTo>
                    <a:pt x="1905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6792477" y="3331206"/>
              <a:ext cx="603250" cy="520700"/>
            </a:xfrm>
            <a:custGeom>
              <a:avLst/>
              <a:gdLst>
                <a:gd name="connsiteX0" fmla="*/ 593725 w 593725"/>
                <a:gd name="connsiteY0" fmla="*/ 0 h 511175"/>
                <a:gd name="connsiteX1" fmla="*/ 0 w 593725"/>
                <a:gd name="connsiteY1" fmla="*/ 304800 h 511175"/>
                <a:gd name="connsiteX2" fmla="*/ 422275 w 593725"/>
                <a:gd name="connsiteY2" fmla="*/ 511175 h 511175"/>
                <a:gd name="connsiteX3" fmla="*/ 587375 w 593725"/>
                <a:gd name="connsiteY3" fmla="*/ 409575 h 511175"/>
                <a:gd name="connsiteX4" fmla="*/ 593725 w 593725"/>
                <a:gd name="connsiteY4" fmla="*/ 0 h 511175"/>
                <a:gd name="connsiteX0" fmla="*/ 603250 w 603250"/>
                <a:gd name="connsiteY0" fmla="*/ 0 h 520700"/>
                <a:gd name="connsiteX1" fmla="*/ 0 w 603250"/>
                <a:gd name="connsiteY1" fmla="*/ 314325 h 520700"/>
                <a:gd name="connsiteX2" fmla="*/ 422275 w 603250"/>
                <a:gd name="connsiteY2" fmla="*/ 520700 h 520700"/>
                <a:gd name="connsiteX3" fmla="*/ 587375 w 603250"/>
                <a:gd name="connsiteY3" fmla="*/ 419100 h 520700"/>
                <a:gd name="connsiteX4" fmla="*/ 603250 w 603250"/>
                <a:gd name="connsiteY4" fmla="*/ 0 h 52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3250" h="520700">
                  <a:moveTo>
                    <a:pt x="603250" y="0"/>
                  </a:moveTo>
                  <a:lnTo>
                    <a:pt x="0" y="314325"/>
                  </a:lnTo>
                  <a:lnTo>
                    <a:pt x="422275" y="520700"/>
                  </a:lnTo>
                  <a:lnTo>
                    <a:pt x="587375" y="419100"/>
                  </a:lnTo>
                  <a:cubicBezTo>
                    <a:pt x="589492" y="282575"/>
                    <a:pt x="601133" y="136525"/>
                    <a:pt x="603250" y="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34904" y="2779181"/>
            <a:ext cx="2494499" cy="1464402"/>
            <a:chOff x="4789648" y="3555724"/>
            <a:chExt cx="2494499" cy="1464402"/>
          </a:xfrm>
        </p:grpSpPr>
        <p:grpSp>
          <p:nvGrpSpPr>
            <p:cNvPr id="21" name="组合 20"/>
            <p:cNvGrpSpPr/>
            <p:nvPr/>
          </p:nvGrpSpPr>
          <p:grpSpPr>
            <a:xfrm>
              <a:off x="4789648" y="3555724"/>
              <a:ext cx="2494499" cy="1464402"/>
              <a:chOff x="4789648" y="3555724"/>
              <a:chExt cx="2494499" cy="1464402"/>
            </a:xfrm>
          </p:grpSpPr>
          <p:sp>
            <p:nvSpPr>
              <p:cNvPr id="23" name="任意多边形 22"/>
              <p:cNvSpPr/>
              <p:nvPr/>
            </p:nvSpPr>
            <p:spPr>
              <a:xfrm>
                <a:off x="4802203" y="4062181"/>
                <a:ext cx="2481944" cy="957945"/>
              </a:xfrm>
              <a:custGeom>
                <a:avLst/>
                <a:gdLst>
                  <a:gd name="connsiteX0" fmla="*/ 0 w 2481944"/>
                  <a:gd name="connsiteY0" fmla="*/ 0 h 957945"/>
                  <a:gd name="connsiteX1" fmla="*/ 3596 w 2481944"/>
                  <a:gd name="connsiteY1" fmla="*/ 0 h 957945"/>
                  <a:gd name="connsiteX2" fmla="*/ 6407 w 2481944"/>
                  <a:gd name="connsiteY2" fmla="*/ 21487 h 957945"/>
                  <a:gd name="connsiteX3" fmla="*/ 1240972 w 2481944"/>
                  <a:gd name="connsiteY3" fmla="*/ 451487 h 957945"/>
                  <a:gd name="connsiteX4" fmla="*/ 2475537 w 2481944"/>
                  <a:gd name="connsiteY4" fmla="*/ 21487 h 957945"/>
                  <a:gd name="connsiteX5" fmla="*/ 2478348 w 2481944"/>
                  <a:gd name="connsiteY5" fmla="*/ 0 h 957945"/>
                  <a:gd name="connsiteX6" fmla="*/ 2481943 w 2481944"/>
                  <a:gd name="connsiteY6" fmla="*/ 0 h 957945"/>
                  <a:gd name="connsiteX7" fmla="*/ 2481943 w 2481944"/>
                  <a:gd name="connsiteY7" fmla="*/ 478969 h 957945"/>
                  <a:gd name="connsiteX8" fmla="*/ 2481944 w 2481944"/>
                  <a:gd name="connsiteY8" fmla="*/ 478973 h 957945"/>
                  <a:gd name="connsiteX9" fmla="*/ 1240972 w 2481944"/>
                  <a:gd name="connsiteY9" fmla="*/ 957945 h 957945"/>
                  <a:gd name="connsiteX10" fmla="*/ 0 w 2481944"/>
                  <a:gd name="connsiteY10" fmla="*/ 478973 h 957945"/>
                  <a:gd name="connsiteX11" fmla="*/ 1 w 2481944"/>
                  <a:gd name="connsiteY11" fmla="*/ 478971 h 957945"/>
                  <a:gd name="connsiteX12" fmla="*/ 0 w 2481944"/>
                  <a:gd name="connsiteY12" fmla="*/ 478971 h 9579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481944" h="957945">
                    <a:moveTo>
                      <a:pt x="0" y="0"/>
                    </a:moveTo>
                    <a:lnTo>
                      <a:pt x="3596" y="0"/>
                    </a:lnTo>
                    <a:lnTo>
                      <a:pt x="6407" y="21487"/>
                    </a:lnTo>
                    <a:cubicBezTo>
                      <a:pt x="69957" y="263012"/>
                      <a:pt x="598438" y="451487"/>
                      <a:pt x="1240972" y="451487"/>
                    </a:cubicBezTo>
                    <a:cubicBezTo>
                      <a:pt x="1883506" y="451487"/>
                      <a:pt x="2411987" y="263012"/>
                      <a:pt x="2475537" y="21487"/>
                    </a:cubicBezTo>
                    <a:lnTo>
                      <a:pt x="2478348" y="0"/>
                    </a:lnTo>
                    <a:lnTo>
                      <a:pt x="2481943" y="0"/>
                    </a:lnTo>
                    <a:lnTo>
                      <a:pt x="2481943" y="478969"/>
                    </a:lnTo>
                    <a:lnTo>
                      <a:pt x="2481944" y="478973"/>
                    </a:lnTo>
                    <a:cubicBezTo>
                      <a:pt x="2481944" y="743502"/>
                      <a:pt x="1926342" y="957945"/>
                      <a:pt x="1240972" y="957945"/>
                    </a:cubicBezTo>
                    <a:cubicBezTo>
                      <a:pt x="555602" y="957945"/>
                      <a:pt x="0" y="743502"/>
                      <a:pt x="0" y="478973"/>
                    </a:cubicBezTo>
                    <a:lnTo>
                      <a:pt x="1" y="478971"/>
                    </a:lnTo>
                    <a:lnTo>
                      <a:pt x="0" y="47897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4802203" y="3555724"/>
                <a:ext cx="2481943" cy="957943"/>
              </a:xfrm>
              <a:prstGeom prst="ellipse">
                <a:avLst/>
              </a:pr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4200000" scaled="0"/>
              </a:gra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4789648" y="3563661"/>
                <a:ext cx="1631354" cy="910288"/>
              </a:xfrm>
              <a:custGeom>
                <a:avLst/>
                <a:gdLst>
                  <a:gd name="connsiteX0" fmla="*/ 1240972 w 1631354"/>
                  <a:gd name="connsiteY0" fmla="*/ 0 h 910288"/>
                  <a:gd name="connsiteX1" fmla="*/ 1491071 w 1631354"/>
                  <a:gd name="connsiteY1" fmla="*/ 9731 h 910288"/>
                  <a:gd name="connsiteX2" fmla="*/ 1608360 w 1631354"/>
                  <a:gd name="connsiteY2" fmla="*/ 23784 h 910288"/>
                  <a:gd name="connsiteX3" fmla="*/ 1623962 w 1631354"/>
                  <a:gd name="connsiteY3" fmla="*/ 93655 h 910288"/>
                  <a:gd name="connsiteX4" fmla="*/ 1597024 w 1631354"/>
                  <a:gd name="connsiteY4" fmla="*/ 341993 h 910288"/>
                  <a:gd name="connsiteX5" fmla="*/ 847724 w 1631354"/>
                  <a:gd name="connsiteY5" fmla="*/ 691243 h 910288"/>
                  <a:gd name="connsiteX6" fmla="*/ 714895 w 1631354"/>
                  <a:gd name="connsiteY6" fmla="*/ 897110 h 910288"/>
                  <a:gd name="connsiteX7" fmla="*/ 710120 w 1631354"/>
                  <a:gd name="connsiteY7" fmla="*/ 910288 h 910288"/>
                  <a:gd name="connsiteX8" fmla="*/ 547133 w 1631354"/>
                  <a:gd name="connsiteY8" fmla="*/ 876143 h 910288"/>
                  <a:gd name="connsiteX9" fmla="*/ 0 w 1631354"/>
                  <a:gd name="connsiteY9" fmla="*/ 478972 h 910288"/>
                  <a:gd name="connsiteX10" fmla="*/ 1240972 w 1631354"/>
                  <a:gd name="connsiteY10" fmla="*/ 0 h 910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31354" h="910288">
                    <a:moveTo>
                      <a:pt x="1240972" y="0"/>
                    </a:moveTo>
                    <a:cubicBezTo>
                      <a:pt x="1326643" y="0"/>
                      <a:pt x="1410287" y="3351"/>
                      <a:pt x="1491071" y="9731"/>
                    </a:cubicBezTo>
                    <a:lnTo>
                      <a:pt x="1608360" y="23784"/>
                    </a:lnTo>
                    <a:lnTo>
                      <a:pt x="1623962" y="93655"/>
                    </a:lnTo>
                    <a:cubicBezTo>
                      <a:pt x="1638646" y="188750"/>
                      <a:pt x="1632346" y="279287"/>
                      <a:pt x="1597024" y="341993"/>
                    </a:cubicBezTo>
                    <a:cubicBezTo>
                      <a:pt x="1502832" y="509210"/>
                      <a:pt x="1025524" y="562126"/>
                      <a:pt x="847724" y="691243"/>
                    </a:cubicBezTo>
                    <a:cubicBezTo>
                      <a:pt x="781049" y="739662"/>
                      <a:pt x="744140" y="819335"/>
                      <a:pt x="714895" y="897110"/>
                    </a:cubicBezTo>
                    <a:lnTo>
                      <a:pt x="710120" y="910288"/>
                    </a:lnTo>
                    <a:lnTo>
                      <a:pt x="547133" y="876143"/>
                    </a:lnTo>
                    <a:cubicBezTo>
                      <a:pt x="217032" y="790069"/>
                      <a:pt x="0" y="644303"/>
                      <a:pt x="0" y="478972"/>
                    </a:cubicBezTo>
                    <a:cubicBezTo>
                      <a:pt x="0" y="214443"/>
                      <a:pt x="555602" y="0"/>
                      <a:pt x="1240972" y="0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0"/>
                      <a:lumMod val="97000"/>
                    </a:schemeClr>
                  </a:gs>
                  <a:gs pos="100000">
                    <a:schemeClr val="bg1">
                      <a:alpha val="49000"/>
                    </a:schemeClr>
                  </a:gs>
                </a:gsLst>
                <a:lin ang="6000000" scaled="0"/>
              </a:gra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任意多边形 21"/>
            <p:cNvSpPr/>
            <p:nvPr/>
          </p:nvSpPr>
          <p:spPr>
            <a:xfrm>
              <a:off x="5496286" y="3887691"/>
              <a:ext cx="899601" cy="589644"/>
            </a:xfrm>
            <a:custGeom>
              <a:avLst/>
              <a:gdLst>
                <a:gd name="connsiteX0" fmla="*/ 899601 w 899601"/>
                <a:gd name="connsiteY0" fmla="*/ 0 h 589644"/>
                <a:gd name="connsiteX1" fmla="*/ 890888 w 899601"/>
                <a:gd name="connsiteY1" fmla="*/ 21349 h 589644"/>
                <a:gd name="connsiteX2" fmla="*/ 141588 w 899601"/>
                <a:gd name="connsiteY2" fmla="*/ 370599 h 589644"/>
                <a:gd name="connsiteX3" fmla="*/ 8759 w 899601"/>
                <a:gd name="connsiteY3" fmla="*/ 576466 h 589644"/>
                <a:gd name="connsiteX4" fmla="*/ 3984 w 899601"/>
                <a:gd name="connsiteY4" fmla="*/ 589644 h 589644"/>
                <a:gd name="connsiteX5" fmla="*/ 0 w 899601"/>
                <a:gd name="connsiteY5" fmla="*/ 588809 h 589644"/>
                <a:gd name="connsiteX6" fmla="*/ 0 w 899601"/>
                <a:gd name="connsiteY6" fmla="*/ 558342 h 589644"/>
                <a:gd name="connsiteX7" fmla="*/ 10962 w 899601"/>
                <a:gd name="connsiteY7" fmla="*/ 560616 h 589644"/>
                <a:gd name="connsiteX8" fmla="*/ 15783 w 899601"/>
                <a:gd name="connsiteY8" fmla="*/ 547438 h 589644"/>
                <a:gd name="connsiteX9" fmla="*/ 149918 w 899601"/>
                <a:gd name="connsiteY9" fmla="*/ 341571 h 589644"/>
                <a:gd name="connsiteX10" fmla="*/ 854122 w 899601"/>
                <a:gd name="connsiteY10" fmla="*/ 50042 h 589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99601" h="589644">
                  <a:moveTo>
                    <a:pt x="899601" y="0"/>
                  </a:moveTo>
                  <a:lnTo>
                    <a:pt x="890888" y="21349"/>
                  </a:lnTo>
                  <a:cubicBezTo>
                    <a:pt x="796696" y="188566"/>
                    <a:pt x="319388" y="241482"/>
                    <a:pt x="141588" y="370599"/>
                  </a:cubicBezTo>
                  <a:cubicBezTo>
                    <a:pt x="74913" y="419018"/>
                    <a:pt x="38004" y="498691"/>
                    <a:pt x="8759" y="576466"/>
                  </a:cubicBezTo>
                  <a:lnTo>
                    <a:pt x="3984" y="589644"/>
                  </a:lnTo>
                  <a:lnTo>
                    <a:pt x="0" y="588809"/>
                  </a:lnTo>
                  <a:lnTo>
                    <a:pt x="0" y="558342"/>
                  </a:lnTo>
                  <a:lnTo>
                    <a:pt x="10962" y="560616"/>
                  </a:lnTo>
                  <a:lnTo>
                    <a:pt x="15783" y="547438"/>
                  </a:lnTo>
                  <a:cubicBezTo>
                    <a:pt x="45316" y="469663"/>
                    <a:pt x="82587" y="389990"/>
                    <a:pt x="149918" y="341571"/>
                  </a:cubicBezTo>
                  <a:cubicBezTo>
                    <a:pt x="307021" y="228594"/>
                    <a:pt x="695689" y="173958"/>
                    <a:pt x="854122" y="50042"/>
                  </a:cubicBezTo>
                  <a:close/>
                </a:path>
              </a:pathLst>
            </a:custGeom>
            <a:gradFill>
              <a:gsLst>
                <a:gs pos="48000">
                  <a:srgbClr val="FBFBFB"/>
                </a:gs>
                <a:gs pos="0">
                  <a:schemeClr val="bg1">
                    <a:alpha val="0"/>
                    <a:lumMod val="97000"/>
                  </a:schemeClr>
                </a:gs>
                <a:gs pos="100000">
                  <a:schemeClr val="bg1">
                    <a:alpha val="49000"/>
                  </a:schemeClr>
                </a:gs>
              </a:gsLst>
              <a:lin ang="6000000" scaled="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7759638" y="211591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447022" y="397512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560460" y="209051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rgbClr val="2020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933054" y="2481530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5189757" y="296990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6472632" y="3630988"/>
            <a:ext cx="1895475" cy="1835150"/>
            <a:chOff x="6627376" y="4407531"/>
            <a:chExt cx="1895475" cy="1835150"/>
          </a:xfrm>
        </p:grpSpPr>
        <p:sp>
          <p:nvSpPr>
            <p:cNvPr id="34" name="任意多边形 33"/>
            <p:cNvSpPr/>
            <p:nvPr/>
          </p:nvSpPr>
          <p:spPr>
            <a:xfrm>
              <a:off x="6627376" y="4461506"/>
              <a:ext cx="688975" cy="1139825"/>
            </a:xfrm>
            <a:custGeom>
              <a:avLst/>
              <a:gdLst>
                <a:gd name="connsiteX0" fmla="*/ 6350 w 688975"/>
                <a:gd name="connsiteY0" fmla="*/ 0 h 1139825"/>
                <a:gd name="connsiteX1" fmla="*/ 0 w 688975"/>
                <a:gd name="connsiteY1" fmla="*/ 514350 h 1139825"/>
                <a:gd name="connsiteX2" fmla="*/ 654050 w 688975"/>
                <a:gd name="connsiteY2" fmla="*/ 1139825 h 1139825"/>
                <a:gd name="connsiteX3" fmla="*/ 688975 w 688975"/>
                <a:gd name="connsiteY3" fmla="*/ 590550 h 1139825"/>
                <a:gd name="connsiteX4" fmla="*/ 6350 w 688975"/>
                <a:gd name="connsiteY4" fmla="*/ 0 h 1139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8975" h="1139825">
                  <a:moveTo>
                    <a:pt x="6350" y="0"/>
                  </a:moveTo>
                  <a:cubicBezTo>
                    <a:pt x="4233" y="171450"/>
                    <a:pt x="2117" y="342900"/>
                    <a:pt x="0" y="514350"/>
                  </a:cubicBezTo>
                  <a:lnTo>
                    <a:pt x="654050" y="1139825"/>
                  </a:lnTo>
                  <a:lnTo>
                    <a:pt x="688975" y="590550"/>
                  </a:lnTo>
                  <a:lnTo>
                    <a:pt x="635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6840101" y="5080631"/>
              <a:ext cx="1679575" cy="1162050"/>
            </a:xfrm>
            <a:custGeom>
              <a:avLst/>
              <a:gdLst>
                <a:gd name="connsiteX0" fmla="*/ 12700 w 1679575"/>
                <a:gd name="connsiteY0" fmla="*/ 0 h 1162050"/>
                <a:gd name="connsiteX1" fmla="*/ 0 w 1679575"/>
                <a:gd name="connsiteY1" fmla="*/ 561975 h 1162050"/>
                <a:gd name="connsiteX2" fmla="*/ 1622425 w 1679575"/>
                <a:gd name="connsiteY2" fmla="*/ 1162050 h 1162050"/>
                <a:gd name="connsiteX3" fmla="*/ 1679575 w 1679575"/>
                <a:gd name="connsiteY3" fmla="*/ 552450 h 1162050"/>
                <a:gd name="connsiteX4" fmla="*/ 12700 w 1679575"/>
                <a:gd name="connsiteY4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79575" h="1162050">
                  <a:moveTo>
                    <a:pt x="12700" y="0"/>
                  </a:moveTo>
                  <a:lnTo>
                    <a:pt x="0" y="561975"/>
                  </a:lnTo>
                  <a:lnTo>
                    <a:pt x="1622425" y="1162050"/>
                  </a:lnTo>
                  <a:lnTo>
                    <a:pt x="1679575" y="552450"/>
                  </a:lnTo>
                  <a:lnTo>
                    <a:pt x="1270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6633726" y="4407531"/>
              <a:ext cx="1889125" cy="1225550"/>
            </a:xfrm>
            <a:custGeom>
              <a:avLst/>
              <a:gdLst>
                <a:gd name="connsiteX0" fmla="*/ 0 w 1889125"/>
                <a:gd name="connsiteY0" fmla="*/ 53975 h 1225550"/>
                <a:gd name="connsiteX1" fmla="*/ 679450 w 1889125"/>
                <a:gd name="connsiteY1" fmla="*/ 650875 h 1225550"/>
                <a:gd name="connsiteX2" fmla="*/ 222250 w 1889125"/>
                <a:gd name="connsiteY2" fmla="*/ 676275 h 1225550"/>
                <a:gd name="connsiteX3" fmla="*/ 1889125 w 1889125"/>
                <a:gd name="connsiteY3" fmla="*/ 1225550 h 1225550"/>
                <a:gd name="connsiteX4" fmla="*/ 1419225 w 1889125"/>
                <a:gd name="connsiteY4" fmla="*/ 333375 h 1225550"/>
                <a:gd name="connsiteX5" fmla="*/ 1174750 w 1889125"/>
                <a:gd name="connsiteY5" fmla="*/ 514350 h 1225550"/>
                <a:gd name="connsiteX6" fmla="*/ 222250 w 1889125"/>
                <a:gd name="connsiteY6" fmla="*/ 0 h 1225550"/>
                <a:gd name="connsiteX7" fmla="*/ 0 w 1889125"/>
                <a:gd name="connsiteY7" fmla="*/ 53975 h 1225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89125" h="1225550">
                  <a:moveTo>
                    <a:pt x="0" y="53975"/>
                  </a:moveTo>
                  <a:lnTo>
                    <a:pt x="679450" y="650875"/>
                  </a:lnTo>
                  <a:lnTo>
                    <a:pt x="222250" y="676275"/>
                  </a:lnTo>
                  <a:lnTo>
                    <a:pt x="1889125" y="1225550"/>
                  </a:lnTo>
                  <a:lnTo>
                    <a:pt x="1419225" y="333375"/>
                  </a:lnTo>
                  <a:lnTo>
                    <a:pt x="1174750" y="514350"/>
                  </a:lnTo>
                  <a:lnTo>
                    <a:pt x="222250" y="0"/>
                  </a:lnTo>
                  <a:lnTo>
                    <a:pt x="0" y="539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10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7788444" y="2590028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447927" y="4480777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85034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/>
      <p:bldP spid="27" grpId="0"/>
      <p:bldP spid="28" grpId="0"/>
      <p:bldP spid="29" grpId="0"/>
      <p:bldP spid="32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12" y="-1"/>
            <a:ext cx="3488788" cy="5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703212" cy="5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71139"/>
            <a:ext cx="3488788" cy="3868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8" y="6471138"/>
            <a:ext cx="8703212" cy="386861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621304" y="3281043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644005" y="3281043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7505724" y="2490542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15" name="燕尾形 14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燕尾形 15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平行四边形 17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529728" y="2509623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22" name="燕尾形 21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燕尾形 22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rgbClr val="F93D32"/>
                </a:gs>
                <a:gs pos="0">
                  <a:srgbClr val="BE1007"/>
                </a:gs>
                <a:gs pos="100000">
                  <a:srgbClr val="BE1007"/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平行四边形 24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523049" y="2490542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29" name="燕尾形 28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燕尾形 29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chemeClr val="tx1">
                    <a:lumMod val="65000"/>
                    <a:lumOff val="35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85000"/>
                    <a:lumOff val="15000"/>
                  </a:schemeClr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平行四边形 31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85000"/>
                    <a:lumOff val="15000"/>
                  </a:schemeClr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14991" y="2428756"/>
            <a:ext cx="2394976" cy="1542838"/>
            <a:chOff x="1624574" y="2959894"/>
            <a:chExt cx="3138289" cy="2021679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36" name="燕尾形 35"/>
            <p:cNvSpPr/>
            <p:nvPr/>
          </p:nvSpPr>
          <p:spPr>
            <a:xfrm>
              <a:off x="1624574" y="3178628"/>
              <a:ext cx="3092569" cy="1799772"/>
            </a:xfrm>
            <a:prstGeom prst="chevron">
              <a:avLst/>
            </a:prstGeom>
            <a:solidFill>
              <a:srgbClr val="F93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1670294" y="2964905"/>
              <a:ext cx="3092569" cy="1799772"/>
            </a:xfrm>
            <a:prstGeom prst="chevron">
              <a:avLst/>
            </a:prstGeom>
            <a:gradFill flip="none" rotWithShape="1">
              <a:gsLst>
                <a:gs pos="48000">
                  <a:srgbClr val="F93D32"/>
                </a:gs>
                <a:gs pos="0">
                  <a:srgbClr val="BE1007"/>
                </a:gs>
                <a:gs pos="100000">
                  <a:srgbClr val="BE1007"/>
                </a:gs>
              </a:gsLst>
              <a:lin ang="2700000" scaled="1"/>
              <a:tileRect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1626395" y="2959894"/>
              <a:ext cx="945356" cy="1035844"/>
            </a:xfrm>
            <a:custGeom>
              <a:avLst/>
              <a:gdLst>
                <a:gd name="connsiteX0" fmla="*/ 40481 w 942975"/>
                <a:gd name="connsiteY0" fmla="*/ 0 h 907257"/>
                <a:gd name="connsiteX1" fmla="*/ 0 w 942975"/>
                <a:gd name="connsiteY1" fmla="*/ 216694 h 907257"/>
                <a:gd name="connsiteX2" fmla="*/ 697706 w 942975"/>
                <a:gd name="connsiteY2" fmla="*/ 907257 h 907257"/>
                <a:gd name="connsiteX3" fmla="*/ 942975 w 942975"/>
                <a:gd name="connsiteY3" fmla="*/ 902494 h 907257"/>
                <a:gd name="connsiteX4" fmla="*/ 40481 w 942975"/>
                <a:gd name="connsiteY4" fmla="*/ 0 h 907257"/>
                <a:gd name="connsiteX0" fmla="*/ 40481 w 942975"/>
                <a:gd name="connsiteY0" fmla="*/ 0 h 1026319"/>
                <a:gd name="connsiteX1" fmla="*/ 0 w 942975"/>
                <a:gd name="connsiteY1" fmla="*/ 216694 h 1026319"/>
                <a:gd name="connsiteX2" fmla="*/ 816768 w 942975"/>
                <a:gd name="connsiteY2" fmla="*/ 1026319 h 1026319"/>
                <a:gd name="connsiteX3" fmla="*/ 942975 w 942975"/>
                <a:gd name="connsiteY3" fmla="*/ 902494 h 1026319"/>
                <a:gd name="connsiteX4" fmla="*/ 40481 w 942975"/>
                <a:gd name="connsiteY4" fmla="*/ 0 h 1026319"/>
                <a:gd name="connsiteX0" fmla="*/ 40481 w 942975"/>
                <a:gd name="connsiteY0" fmla="*/ 0 h 1033463"/>
                <a:gd name="connsiteX1" fmla="*/ 0 w 942975"/>
                <a:gd name="connsiteY1" fmla="*/ 216694 h 1033463"/>
                <a:gd name="connsiteX2" fmla="*/ 816768 w 942975"/>
                <a:gd name="connsiteY2" fmla="*/ 1033463 h 1033463"/>
                <a:gd name="connsiteX3" fmla="*/ 942975 w 942975"/>
                <a:gd name="connsiteY3" fmla="*/ 902494 h 1033463"/>
                <a:gd name="connsiteX4" fmla="*/ 40481 w 942975"/>
                <a:gd name="connsiteY4" fmla="*/ 0 h 1033463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2494 h 1031082"/>
                <a:gd name="connsiteX4" fmla="*/ 40481 w 942975"/>
                <a:gd name="connsiteY4" fmla="*/ 0 h 1031082"/>
                <a:gd name="connsiteX0" fmla="*/ 40481 w 916782"/>
                <a:gd name="connsiteY0" fmla="*/ 0 h 1031082"/>
                <a:gd name="connsiteX1" fmla="*/ 0 w 916782"/>
                <a:gd name="connsiteY1" fmla="*/ 216694 h 1031082"/>
                <a:gd name="connsiteX2" fmla="*/ 814387 w 916782"/>
                <a:gd name="connsiteY2" fmla="*/ 1031082 h 1031082"/>
                <a:gd name="connsiteX3" fmla="*/ 916782 w 916782"/>
                <a:gd name="connsiteY3" fmla="*/ 902494 h 1031082"/>
                <a:gd name="connsiteX4" fmla="*/ 40481 w 916782"/>
                <a:gd name="connsiteY4" fmla="*/ 0 h 1031082"/>
                <a:gd name="connsiteX0" fmla="*/ 40481 w 942975"/>
                <a:gd name="connsiteY0" fmla="*/ 0 h 1031082"/>
                <a:gd name="connsiteX1" fmla="*/ 0 w 942975"/>
                <a:gd name="connsiteY1" fmla="*/ 216694 h 1031082"/>
                <a:gd name="connsiteX2" fmla="*/ 814387 w 942975"/>
                <a:gd name="connsiteY2" fmla="*/ 1031082 h 1031082"/>
                <a:gd name="connsiteX3" fmla="*/ 942975 w 942975"/>
                <a:gd name="connsiteY3" fmla="*/ 907257 h 1031082"/>
                <a:gd name="connsiteX4" fmla="*/ 40481 w 942975"/>
                <a:gd name="connsiteY4" fmla="*/ 0 h 1031082"/>
                <a:gd name="connsiteX0" fmla="*/ 40481 w 945356"/>
                <a:gd name="connsiteY0" fmla="*/ 0 h 1031082"/>
                <a:gd name="connsiteX1" fmla="*/ 0 w 945356"/>
                <a:gd name="connsiteY1" fmla="*/ 216694 h 1031082"/>
                <a:gd name="connsiteX2" fmla="*/ 814387 w 945356"/>
                <a:gd name="connsiteY2" fmla="*/ 1031082 h 1031082"/>
                <a:gd name="connsiteX3" fmla="*/ 945356 w 945356"/>
                <a:gd name="connsiteY3" fmla="*/ 904875 h 1031082"/>
                <a:gd name="connsiteX4" fmla="*/ 40481 w 945356"/>
                <a:gd name="connsiteY4" fmla="*/ 0 h 1031082"/>
                <a:gd name="connsiteX0" fmla="*/ 38100 w 945356"/>
                <a:gd name="connsiteY0" fmla="*/ 0 h 1035844"/>
                <a:gd name="connsiteX1" fmla="*/ 0 w 945356"/>
                <a:gd name="connsiteY1" fmla="*/ 221456 h 1035844"/>
                <a:gd name="connsiteX2" fmla="*/ 814387 w 945356"/>
                <a:gd name="connsiteY2" fmla="*/ 1035844 h 1035844"/>
                <a:gd name="connsiteX3" fmla="*/ 945356 w 945356"/>
                <a:gd name="connsiteY3" fmla="*/ 909637 h 1035844"/>
                <a:gd name="connsiteX4" fmla="*/ 38100 w 945356"/>
                <a:gd name="connsiteY4" fmla="*/ 0 h 1035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035844">
                  <a:moveTo>
                    <a:pt x="38100" y="0"/>
                  </a:moveTo>
                  <a:lnTo>
                    <a:pt x="0" y="221456"/>
                  </a:lnTo>
                  <a:lnTo>
                    <a:pt x="814387" y="1035844"/>
                  </a:lnTo>
                  <a:lnTo>
                    <a:pt x="945356" y="909637"/>
                  </a:lnTo>
                  <a:lnTo>
                    <a:pt x="38100" y="0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14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平行四边形 38"/>
            <p:cNvSpPr/>
            <p:nvPr/>
          </p:nvSpPr>
          <p:spPr>
            <a:xfrm>
              <a:off x="1624574" y="4764677"/>
              <a:ext cx="2235432" cy="213723"/>
            </a:xfrm>
            <a:prstGeom prst="parallelogram">
              <a:avLst>
                <a:gd name="adj" fmla="val 21658"/>
              </a:avLst>
            </a:pr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36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任意多边形 39"/>
            <p:cNvSpPr/>
            <p:nvPr/>
          </p:nvSpPr>
          <p:spPr>
            <a:xfrm>
              <a:off x="3812382" y="3864768"/>
              <a:ext cx="945356" cy="1116805"/>
            </a:xfrm>
            <a:custGeom>
              <a:avLst/>
              <a:gdLst>
                <a:gd name="connsiteX0" fmla="*/ 42862 w 940594"/>
                <a:gd name="connsiteY0" fmla="*/ 895350 h 1109662"/>
                <a:gd name="connsiteX1" fmla="*/ 0 w 940594"/>
                <a:gd name="connsiteY1" fmla="*/ 1109662 h 1109662"/>
                <a:gd name="connsiteX2" fmla="*/ 897731 w 940594"/>
                <a:gd name="connsiteY2" fmla="*/ 214312 h 1109662"/>
                <a:gd name="connsiteX3" fmla="*/ 940594 w 940594"/>
                <a:gd name="connsiteY3" fmla="*/ 0 h 1109662"/>
                <a:gd name="connsiteX4" fmla="*/ 42862 w 940594"/>
                <a:gd name="connsiteY4" fmla="*/ 895350 h 1109662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897731 w 940594"/>
                <a:gd name="connsiteY2" fmla="*/ 214312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895350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895350 h 1116806"/>
                <a:gd name="connsiteX0" fmla="*/ 42862 w 940594"/>
                <a:gd name="connsiteY0" fmla="*/ 902493 h 1116806"/>
                <a:gd name="connsiteX1" fmla="*/ 0 w 940594"/>
                <a:gd name="connsiteY1" fmla="*/ 1116806 h 1116806"/>
                <a:gd name="connsiteX2" fmla="*/ 900112 w 940594"/>
                <a:gd name="connsiteY2" fmla="*/ 219074 h 1116806"/>
                <a:gd name="connsiteX3" fmla="*/ 940594 w 940594"/>
                <a:gd name="connsiteY3" fmla="*/ 0 h 1116806"/>
                <a:gd name="connsiteX4" fmla="*/ 42862 w 940594"/>
                <a:gd name="connsiteY4" fmla="*/ 902493 h 1116806"/>
                <a:gd name="connsiteX0" fmla="*/ 47624 w 945356"/>
                <a:gd name="connsiteY0" fmla="*/ 902493 h 1121568"/>
                <a:gd name="connsiteX1" fmla="*/ 0 w 945356"/>
                <a:gd name="connsiteY1" fmla="*/ 1121568 h 1121568"/>
                <a:gd name="connsiteX2" fmla="*/ 904874 w 945356"/>
                <a:gd name="connsiteY2" fmla="*/ 219074 h 1121568"/>
                <a:gd name="connsiteX3" fmla="*/ 945356 w 945356"/>
                <a:gd name="connsiteY3" fmla="*/ 0 h 1121568"/>
                <a:gd name="connsiteX4" fmla="*/ 47624 w 945356"/>
                <a:gd name="connsiteY4" fmla="*/ 902493 h 1121568"/>
                <a:gd name="connsiteX0" fmla="*/ 47624 w 945356"/>
                <a:gd name="connsiteY0" fmla="*/ 902493 h 1116805"/>
                <a:gd name="connsiteX1" fmla="*/ 0 w 945356"/>
                <a:gd name="connsiteY1" fmla="*/ 1116805 h 1116805"/>
                <a:gd name="connsiteX2" fmla="*/ 904874 w 945356"/>
                <a:gd name="connsiteY2" fmla="*/ 219074 h 1116805"/>
                <a:gd name="connsiteX3" fmla="*/ 945356 w 945356"/>
                <a:gd name="connsiteY3" fmla="*/ 0 h 1116805"/>
                <a:gd name="connsiteX4" fmla="*/ 47624 w 945356"/>
                <a:gd name="connsiteY4" fmla="*/ 902493 h 1116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45356" h="1116805">
                  <a:moveTo>
                    <a:pt x="47624" y="902493"/>
                  </a:moveTo>
                  <a:lnTo>
                    <a:pt x="0" y="1116805"/>
                  </a:lnTo>
                  <a:lnTo>
                    <a:pt x="904874" y="219074"/>
                  </a:lnTo>
                  <a:lnTo>
                    <a:pt x="945356" y="0"/>
                  </a:lnTo>
                  <a:lnTo>
                    <a:pt x="47624" y="902493"/>
                  </a:lnTo>
                  <a:close/>
                </a:path>
              </a:pathLst>
            </a:custGeom>
            <a:gradFill>
              <a:gsLst>
                <a:gs pos="100000">
                  <a:srgbClr val="F93D32"/>
                </a:gs>
                <a:gs pos="0">
                  <a:srgbClr val="BE1007"/>
                </a:gs>
              </a:gsLst>
              <a:lin ang="1800000" scaled="0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燕尾形 16"/>
            <p:cNvSpPr/>
            <p:nvPr/>
          </p:nvSpPr>
          <p:spPr>
            <a:xfrm>
              <a:off x="1662453" y="2964905"/>
              <a:ext cx="2168068" cy="1764517"/>
            </a:xfrm>
            <a:custGeom>
              <a:avLst/>
              <a:gdLst/>
              <a:ahLst/>
              <a:cxnLst/>
              <a:rect l="l" t="t" r="r" b="b"/>
              <a:pathLst>
                <a:path w="2168068" h="1764517">
                  <a:moveTo>
                    <a:pt x="0" y="0"/>
                  </a:moveTo>
                  <a:lnTo>
                    <a:pt x="2168068" y="0"/>
                  </a:lnTo>
                  <a:cubicBezTo>
                    <a:pt x="1744785" y="785730"/>
                    <a:pt x="982439" y="1417222"/>
                    <a:pt x="35255" y="1764517"/>
                  </a:cubicBezTo>
                  <a:lnTo>
                    <a:pt x="899886" y="899886"/>
                  </a:lnTo>
                  <a:close/>
                </a:path>
              </a:pathLst>
            </a:custGeom>
            <a:gradFill>
              <a:gsLst>
                <a:gs pos="98000">
                  <a:schemeClr val="bg1">
                    <a:alpha val="88000"/>
                  </a:schemeClr>
                </a:gs>
                <a:gs pos="29000">
                  <a:schemeClr val="bg1">
                    <a:alpha val="14000"/>
                  </a:schemeClr>
                </a:gs>
              </a:gsLst>
              <a:lin ang="27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4645484" y="2139818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8636218" y="2139818"/>
            <a:ext cx="0" cy="1035299"/>
          </a:xfrm>
          <a:prstGeom prst="line">
            <a:avLst/>
          </a:prstGeom>
          <a:ln>
            <a:solidFill>
              <a:srgbClr val="20202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矩形 43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637035" y="1368328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706690" y="4745138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362063" y="4825240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668359" y="1369020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3420219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12" y="-1"/>
            <a:ext cx="3488788" cy="5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703212" cy="5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71139"/>
            <a:ext cx="3488788" cy="3868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8" y="6471138"/>
            <a:ext cx="8703212" cy="38686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078231" y="1946295"/>
            <a:ext cx="5952080" cy="3555687"/>
            <a:chOff x="2298581" y="1892263"/>
            <a:chExt cx="7094455" cy="423812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0" name="任意多边形 9"/>
            <p:cNvSpPr/>
            <p:nvPr/>
          </p:nvSpPr>
          <p:spPr>
            <a:xfrm>
              <a:off x="3027240" y="2520842"/>
              <a:ext cx="1943100" cy="596110"/>
            </a:xfrm>
            <a:custGeom>
              <a:avLst/>
              <a:gdLst>
                <a:gd name="connsiteX0" fmla="*/ 0 w 1981200"/>
                <a:gd name="connsiteY0" fmla="*/ 0 h 571500"/>
                <a:gd name="connsiteX1" fmla="*/ 61913 w 1981200"/>
                <a:gd name="connsiteY1" fmla="*/ 304800 h 571500"/>
                <a:gd name="connsiteX2" fmla="*/ 1981200 w 1981200"/>
                <a:gd name="connsiteY2" fmla="*/ 571500 h 571500"/>
                <a:gd name="connsiteX3" fmla="*/ 1976438 w 1981200"/>
                <a:gd name="connsiteY3" fmla="*/ 266700 h 571500"/>
                <a:gd name="connsiteX4" fmla="*/ 0 w 1981200"/>
                <a:gd name="connsiteY4" fmla="*/ 0 h 571500"/>
                <a:gd name="connsiteX0" fmla="*/ 0 w 1981200"/>
                <a:gd name="connsiteY0" fmla="*/ 0 h 571500"/>
                <a:gd name="connsiteX1" fmla="*/ 61913 w 1981200"/>
                <a:gd name="connsiteY1" fmla="*/ 304800 h 571500"/>
                <a:gd name="connsiteX2" fmla="*/ 1981200 w 1981200"/>
                <a:gd name="connsiteY2" fmla="*/ 571500 h 571500"/>
                <a:gd name="connsiteX3" fmla="*/ 1976438 w 1981200"/>
                <a:gd name="connsiteY3" fmla="*/ 266700 h 571500"/>
                <a:gd name="connsiteX4" fmla="*/ 0 w 1981200"/>
                <a:gd name="connsiteY4" fmla="*/ 0 h 571500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81200"/>
                <a:gd name="connsiteY0" fmla="*/ 19117 h 590617"/>
                <a:gd name="connsiteX1" fmla="*/ 61913 w 1981200"/>
                <a:gd name="connsiteY1" fmla="*/ 323917 h 590617"/>
                <a:gd name="connsiteX2" fmla="*/ 1981200 w 1981200"/>
                <a:gd name="connsiteY2" fmla="*/ 590617 h 590617"/>
                <a:gd name="connsiteX3" fmla="*/ 1976438 w 1981200"/>
                <a:gd name="connsiteY3" fmla="*/ 285817 h 590617"/>
                <a:gd name="connsiteX4" fmla="*/ 0 w 1981200"/>
                <a:gd name="connsiteY4" fmla="*/ 19117 h 590617"/>
                <a:gd name="connsiteX0" fmla="*/ 0 w 1943100"/>
                <a:gd name="connsiteY0" fmla="*/ 17466 h 596110"/>
                <a:gd name="connsiteX1" fmla="*/ 23813 w 1943100"/>
                <a:gd name="connsiteY1" fmla="*/ 329410 h 596110"/>
                <a:gd name="connsiteX2" fmla="*/ 1943100 w 1943100"/>
                <a:gd name="connsiteY2" fmla="*/ 596110 h 596110"/>
                <a:gd name="connsiteX3" fmla="*/ 1938338 w 1943100"/>
                <a:gd name="connsiteY3" fmla="*/ 291310 h 596110"/>
                <a:gd name="connsiteX4" fmla="*/ 0 w 1943100"/>
                <a:gd name="connsiteY4" fmla="*/ 17466 h 596110"/>
                <a:gd name="connsiteX0" fmla="*/ 0 w 1943100"/>
                <a:gd name="connsiteY0" fmla="*/ 17466 h 596110"/>
                <a:gd name="connsiteX1" fmla="*/ 42863 w 1943100"/>
                <a:gd name="connsiteY1" fmla="*/ 327029 h 596110"/>
                <a:gd name="connsiteX2" fmla="*/ 1943100 w 1943100"/>
                <a:gd name="connsiteY2" fmla="*/ 596110 h 596110"/>
                <a:gd name="connsiteX3" fmla="*/ 1938338 w 1943100"/>
                <a:gd name="connsiteY3" fmla="*/ 291310 h 596110"/>
                <a:gd name="connsiteX4" fmla="*/ 0 w 1943100"/>
                <a:gd name="connsiteY4" fmla="*/ 17466 h 596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3100" h="596110">
                  <a:moveTo>
                    <a:pt x="0" y="17466"/>
                  </a:moveTo>
                  <a:lnTo>
                    <a:pt x="42863" y="327029"/>
                  </a:lnTo>
                  <a:cubicBezTo>
                    <a:pt x="634999" y="215904"/>
                    <a:pt x="1370013" y="297660"/>
                    <a:pt x="1943100" y="596110"/>
                  </a:cubicBezTo>
                  <a:cubicBezTo>
                    <a:pt x="1941513" y="494510"/>
                    <a:pt x="1939925" y="392910"/>
                    <a:pt x="1938338" y="291310"/>
                  </a:cubicBezTo>
                  <a:cubicBezTo>
                    <a:pt x="1241425" y="-54765"/>
                    <a:pt x="677863" y="-7934"/>
                    <a:pt x="0" y="17466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3012953" y="2394238"/>
              <a:ext cx="2681287" cy="560790"/>
            </a:xfrm>
            <a:custGeom>
              <a:avLst/>
              <a:gdLst>
                <a:gd name="connsiteX0" fmla="*/ 0 w 2705100"/>
                <a:gd name="connsiteY0" fmla="*/ 0 h 419100"/>
                <a:gd name="connsiteX1" fmla="*/ 2500313 w 2705100"/>
                <a:gd name="connsiteY1" fmla="*/ 138112 h 419100"/>
                <a:gd name="connsiteX2" fmla="*/ 2705100 w 2705100"/>
                <a:gd name="connsiteY2" fmla="*/ 85725 h 419100"/>
                <a:gd name="connsiteX3" fmla="*/ 2547938 w 2705100"/>
                <a:gd name="connsiteY3" fmla="*/ 419100 h 419100"/>
                <a:gd name="connsiteX4" fmla="*/ 1709738 w 2705100"/>
                <a:gd name="connsiteY4" fmla="*/ 338137 h 419100"/>
                <a:gd name="connsiteX5" fmla="*/ 1981200 w 2705100"/>
                <a:gd name="connsiteY5" fmla="*/ 280987 h 419100"/>
                <a:gd name="connsiteX6" fmla="*/ 0 w 2705100"/>
                <a:gd name="connsiteY6" fmla="*/ 0 h 419100"/>
                <a:gd name="connsiteX0" fmla="*/ 0 w 2705100"/>
                <a:gd name="connsiteY0" fmla="*/ 127271 h 546371"/>
                <a:gd name="connsiteX1" fmla="*/ 2500313 w 2705100"/>
                <a:gd name="connsiteY1" fmla="*/ 265383 h 546371"/>
                <a:gd name="connsiteX2" fmla="*/ 2705100 w 2705100"/>
                <a:gd name="connsiteY2" fmla="*/ 212996 h 546371"/>
                <a:gd name="connsiteX3" fmla="*/ 2547938 w 2705100"/>
                <a:gd name="connsiteY3" fmla="*/ 546371 h 546371"/>
                <a:gd name="connsiteX4" fmla="*/ 1709738 w 2705100"/>
                <a:gd name="connsiteY4" fmla="*/ 465408 h 546371"/>
                <a:gd name="connsiteX5" fmla="*/ 1981200 w 2705100"/>
                <a:gd name="connsiteY5" fmla="*/ 408258 h 546371"/>
                <a:gd name="connsiteX6" fmla="*/ 0 w 2705100"/>
                <a:gd name="connsiteY6" fmla="*/ 127271 h 546371"/>
                <a:gd name="connsiteX0" fmla="*/ 0 w 2705100"/>
                <a:gd name="connsiteY0" fmla="*/ 171783 h 590883"/>
                <a:gd name="connsiteX1" fmla="*/ 2500313 w 2705100"/>
                <a:gd name="connsiteY1" fmla="*/ 309895 h 590883"/>
                <a:gd name="connsiteX2" fmla="*/ 2705100 w 2705100"/>
                <a:gd name="connsiteY2" fmla="*/ 257508 h 590883"/>
                <a:gd name="connsiteX3" fmla="*/ 2547938 w 2705100"/>
                <a:gd name="connsiteY3" fmla="*/ 590883 h 590883"/>
                <a:gd name="connsiteX4" fmla="*/ 1709738 w 2705100"/>
                <a:gd name="connsiteY4" fmla="*/ 509920 h 590883"/>
                <a:gd name="connsiteX5" fmla="*/ 1981200 w 2705100"/>
                <a:gd name="connsiteY5" fmla="*/ 452770 h 590883"/>
                <a:gd name="connsiteX6" fmla="*/ 0 w 2705100"/>
                <a:gd name="connsiteY6" fmla="*/ 171783 h 590883"/>
                <a:gd name="connsiteX0" fmla="*/ 0 w 2681287"/>
                <a:gd name="connsiteY0" fmla="*/ 171783 h 590883"/>
                <a:gd name="connsiteX1" fmla="*/ 2476500 w 2681287"/>
                <a:gd name="connsiteY1" fmla="*/ 309895 h 590883"/>
                <a:gd name="connsiteX2" fmla="*/ 2681287 w 2681287"/>
                <a:gd name="connsiteY2" fmla="*/ 257508 h 590883"/>
                <a:gd name="connsiteX3" fmla="*/ 2524125 w 2681287"/>
                <a:gd name="connsiteY3" fmla="*/ 590883 h 590883"/>
                <a:gd name="connsiteX4" fmla="*/ 1685925 w 2681287"/>
                <a:gd name="connsiteY4" fmla="*/ 509920 h 590883"/>
                <a:gd name="connsiteX5" fmla="*/ 1957387 w 2681287"/>
                <a:gd name="connsiteY5" fmla="*/ 452770 h 590883"/>
                <a:gd name="connsiteX6" fmla="*/ 0 w 2681287"/>
                <a:gd name="connsiteY6" fmla="*/ 171783 h 590883"/>
                <a:gd name="connsiteX0" fmla="*/ 0 w 2681287"/>
                <a:gd name="connsiteY0" fmla="*/ 161015 h 580115"/>
                <a:gd name="connsiteX1" fmla="*/ 2476500 w 2681287"/>
                <a:gd name="connsiteY1" fmla="*/ 299127 h 580115"/>
                <a:gd name="connsiteX2" fmla="*/ 2681287 w 2681287"/>
                <a:gd name="connsiteY2" fmla="*/ 246740 h 580115"/>
                <a:gd name="connsiteX3" fmla="*/ 2524125 w 2681287"/>
                <a:gd name="connsiteY3" fmla="*/ 580115 h 580115"/>
                <a:gd name="connsiteX4" fmla="*/ 1685925 w 2681287"/>
                <a:gd name="connsiteY4" fmla="*/ 499152 h 580115"/>
                <a:gd name="connsiteX5" fmla="*/ 1957387 w 2681287"/>
                <a:gd name="connsiteY5" fmla="*/ 442002 h 580115"/>
                <a:gd name="connsiteX6" fmla="*/ 0 w 2681287"/>
                <a:gd name="connsiteY6" fmla="*/ 161015 h 580115"/>
                <a:gd name="connsiteX0" fmla="*/ 0 w 2681287"/>
                <a:gd name="connsiteY0" fmla="*/ 69016 h 488116"/>
                <a:gd name="connsiteX1" fmla="*/ 2476500 w 2681287"/>
                <a:gd name="connsiteY1" fmla="*/ 207128 h 488116"/>
                <a:gd name="connsiteX2" fmla="*/ 2681287 w 2681287"/>
                <a:gd name="connsiteY2" fmla="*/ 154741 h 488116"/>
                <a:gd name="connsiteX3" fmla="*/ 2524125 w 2681287"/>
                <a:gd name="connsiteY3" fmla="*/ 488116 h 488116"/>
                <a:gd name="connsiteX4" fmla="*/ 1685925 w 2681287"/>
                <a:gd name="connsiteY4" fmla="*/ 407153 h 488116"/>
                <a:gd name="connsiteX5" fmla="*/ 1957387 w 2681287"/>
                <a:gd name="connsiteY5" fmla="*/ 350003 h 488116"/>
                <a:gd name="connsiteX6" fmla="*/ 0 w 2681287"/>
                <a:gd name="connsiteY6" fmla="*/ 69016 h 488116"/>
                <a:gd name="connsiteX0" fmla="*/ 0 w 2681287"/>
                <a:gd name="connsiteY0" fmla="*/ 116006 h 535106"/>
                <a:gd name="connsiteX1" fmla="*/ 2476500 w 2681287"/>
                <a:gd name="connsiteY1" fmla="*/ 254118 h 535106"/>
                <a:gd name="connsiteX2" fmla="*/ 2681287 w 2681287"/>
                <a:gd name="connsiteY2" fmla="*/ 201731 h 535106"/>
                <a:gd name="connsiteX3" fmla="*/ 2524125 w 2681287"/>
                <a:gd name="connsiteY3" fmla="*/ 535106 h 535106"/>
                <a:gd name="connsiteX4" fmla="*/ 1685925 w 2681287"/>
                <a:gd name="connsiteY4" fmla="*/ 454143 h 535106"/>
                <a:gd name="connsiteX5" fmla="*/ 1957387 w 2681287"/>
                <a:gd name="connsiteY5" fmla="*/ 396993 h 535106"/>
                <a:gd name="connsiteX6" fmla="*/ 0 w 2681287"/>
                <a:gd name="connsiteY6" fmla="*/ 116006 h 535106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38154 h 557254"/>
                <a:gd name="connsiteX1" fmla="*/ 2476500 w 2681287"/>
                <a:gd name="connsiteY1" fmla="*/ 276266 h 557254"/>
                <a:gd name="connsiteX2" fmla="*/ 2681287 w 2681287"/>
                <a:gd name="connsiteY2" fmla="*/ 223879 h 557254"/>
                <a:gd name="connsiteX3" fmla="*/ 2524125 w 2681287"/>
                <a:gd name="connsiteY3" fmla="*/ 557254 h 557254"/>
                <a:gd name="connsiteX4" fmla="*/ 1685925 w 2681287"/>
                <a:gd name="connsiteY4" fmla="*/ 476291 h 557254"/>
                <a:gd name="connsiteX5" fmla="*/ 1957387 w 2681287"/>
                <a:gd name="connsiteY5" fmla="*/ 419141 h 557254"/>
                <a:gd name="connsiteX6" fmla="*/ 0 w 2681287"/>
                <a:gd name="connsiteY6" fmla="*/ 138154 h 557254"/>
                <a:gd name="connsiteX0" fmla="*/ 0 w 2681287"/>
                <a:gd name="connsiteY0" fmla="*/ 141690 h 560790"/>
                <a:gd name="connsiteX1" fmla="*/ 2476500 w 2681287"/>
                <a:gd name="connsiteY1" fmla="*/ 279802 h 560790"/>
                <a:gd name="connsiteX2" fmla="*/ 2681287 w 2681287"/>
                <a:gd name="connsiteY2" fmla="*/ 227415 h 560790"/>
                <a:gd name="connsiteX3" fmla="*/ 2524125 w 2681287"/>
                <a:gd name="connsiteY3" fmla="*/ 560790 h 560790"/>
                <a:gd name="connsiteX4" fmla="*/ 1685925 w 2681287"/>
                <a:gd name="connsiteY4" fmla="*/ 479827 h 560790"/>
                <a:gd name="connsiteX5" fmla="*/ 1957387 w 2681287"/>
                <a:gd name="connsiteY5" fmla="*/ 422677 h 560790"/>
                <a:gd name="connsiteX6" fmla="*/ 0 w 2681287"/>
                <a:gd name="connsiteY6" fmla="*/ 141690 h 560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81287" h="560790">
                  <a:moveTo>
                    <a:pt x="0" y="141690"/>
                  </a:moveTo>
                  <a:cubicBezTo>
                    <a:pt x="628650" y="1991"/>
                    <a:pt x="1390650" y="-142472"/>
                    <a:pt x="2476500" y="279802"/>
                  </a:cubicBezTo>
                  <a:lnTo>
                    <a:pt x="2681287" y="227415"/>
                  </a:lnTo>
                  <a:lnTo>
                    <a:pt x="2524125" y="560790"/>
                  </a:lnTo>
                  <a:lnTo>
                    <a:pt x="1685925" y="479827"/>
                  </a:lnTo>
                  <a:lnTo>
                    <a:pt x="1957387" y="422677"/>
                  </a:lnTo>
                  <a:cubicBezTo>
                    <a:pt x="1543050" y="181378"/>
                    <a:pt x="904874" y="92478"/>
                    <a:pt x="0" y="14169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4675065" y="2874065"/>
              <a:ext cx="871538" cy="381000"/>
            </a:xfrm>
            <a:custGeom>
              <a:avLst/>
              <a:gdLst>
                <a:gd name="connsiteX0" fmla="*/ 857250 w 871538"/>
                <a:gd name="connsiteY0" fmla="*/ 71438 h 381000"/>
                <a:gd name="connsiteX1" fmla="*/ 871538 w 871538"/>
                <a:gd name="connsiteY1" fmla="*/ 381000 h 381000"/>
                <a:gd name="connsiteX2" fmla="*/ 19050 w 871538"/>
                <a:gd name="connsiteY2" fmla="*/ 323850 h 381000"/>
                <a:gd name="connsiteX3" fmla="*/ 0 w 871538"/>
                <a:gd name="connsiteY3" fmla="*/ 0 h 381000"/>
                <a:gd name="connsiteX4" fmla="*/ 857250 w 871538"/>
                <a:gd name="connsiteY4" fmla="*/ 71438 h 381000"/>
                <a:gd name="connsiteX0" fmla="*/ 866775 w 871538"/>
                <a:gd name="connsiteY0" fmla="*/ 78582 h 381000"/>
                <a:gd name="connsiteX1" fmla="*/ 871538 w 871538"/>
                <a:gd name="connsiteY1" fmla="*/ 381000 h 381000"/>
                <a:gd name="connsiteX2" fmla="*/ 19050 w 871538"/>
                <a:gd name="connsiteY2" fmla="*/ 323850 h 381000"/>
                <a:gd name="connsiteX3" fmla="*/ 0 w 871538"/>
                <a:gd name="connsiteY3" fmla="*/ 0 h 381000"/>
                <a:gd name="connsiteX4" fmla="*/ 866775 w 871538"/>
                <a:gd name="connsiteY4" fmla="*/ 78582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1538" h="381000">
                  <a:moveTo>
                    <a:pt x="866775" y="78582"/>
                  </a:moveTo>
                  <a:cubicBezTo>
                    <a:pt x="868363" y="179388"/>
                    <a:pt x="869950" y="280194"/>
                    <a:pt x="871538" y="381000"/>
                  </a:cubicBezTo>
                  <a:lnTo>
                    <a:pt x="19050" y="323850"/>
                  </a:lnTo>
                  <a:lnTo>
                    <a:pt x="0" y="0"/>
                  </a:lnTo>
                  <a:lnTo>
                    <a:pt x="866775" y="78582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539458" y="2626416"/>
              <a:ext cx="159755" cy="628650"/>
            </a:xfrm>
            <a:custGeom>
              <a:avLst/>
              <a:gdLst>
                <a:gd name="connsiteX0" fmla="*/ 0 w 161925"/>
                <a:gd name="connsiteY0" fmla="*/ 338138 h 638175"/>
                <a:gd name="connsiteX1" fmla="*/ 0 w 161925"/>
                <a:gd name="connsiteY1" fmla="*/ 638175 h 638175"/>
                <a:gd name="connsiteX2" fmla="*/ 157163 w 161925"/>
                <a:gd name="connsiteY2" fmla="*/ 290513 h 638175"/>
                <a:gd name="connsiteX3" fmla="*/ 161925 w 161925"/>
                <a:gd name="connsiteY3" fmla="*/ 0 h 638175"/>
                <a:gd name="connsiteX4" fmla="*/ 0 w 161925"/>
                <a:gd name="connsiteY4" fmla="*/ 338138 h 638175"/>
                <a:gd name="connsiteX0" fmla="*/ 0 w 157374"/>
                <a:gd name="connsiteY0" fmla="*/ 328613 h 628650"/>
                <a:gd name="connsiteX1" fmla="*/ 0 w 157374"/>
                <a:gd name="connsiteY1" fmla="*/ 628650 h 628650"/>
                <a:gd name="connsiteX2" fmla="*/ 157163 w 157374"/>
                <a:gd name="connsiteY2" fmla="*/ 280988 h 628650"/>
                <a:gd name="connsiteX3" fmla="*/ 152400 w 157374"/>
                <a:gd name="connsiteY3" fmla="*/ 0 h 628650"/>
                <a:gd name="connsiteX4" fmla="*/ 0 w 157374"/>
                <a:gd name="connsiteY4" fmla="*/ 328613 h 628650"/>
                <a:gd name="connsiteX0" fmla="*/ 0 w 159755"/>
                <a:gd name="connsiteY0" fmla="*/ 326232 h 628650"/>
                <a:gd name="connsiteX1" fmla="*/ 2381 w 159755"/>
                <a:gd name="connsiteY1" fmla="*/ 628650 h 628650"/>
                <a:gd name="connsiteX2" fmla="*/ 159544 w 159755"/>
                <a:gd name="connsiteY2" fmla="*/ 280988 h 628650"/>
                <a:gd name="connsiteX3" fmla="*/ 154781 w 159755"/>
                <a:gd name="connsiteY3" fmla="*/ 0 h 628650"/>
                <a:gd name="connsiteX4" fmla="*/ 0 w 159755"/>
                <a:gd name="connsiteY4" fmla="*/ 326232 h 628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755" h="628650">
                  <a:moveTo>
                    <a:pt x="0" y="326232"/>
                  </a:moveTo>
                  <a:cubicBezTo>
                    <a:pt x="794" y="427038"/>
                    <a:pt x="1587" y="527844"/>
                    <a:pt x="2381" y="628650"/>
                  </a:cubicBezTo>
                  <a:lnTo>
                    <a:pt x="159544" y="280988"/>
                  </a:lnTo>
                  <a:cubicBezTo>
                    <a:pt x="161131" y="184150"/>
                    <a:pt x="153194" y="96838"/>
                    <a:pt x="154781" y="0"/>
                  </a:cubicBezTo>
                  <a:lnTo>
                    <a:pt x="0" y="326232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2298581" y="3337279"/>
              <a:ext cx="2355850" cy="1419225"/>
            </a:xfrm>
            <a:custGeom>
              <a:avLst/>
              <a:gdLst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  <a:gd name="connsiteX0" fmla="*/ 0 w 2355850"/>
                <a:gd name="connsiteY0" fmla="*/ 1054100 h 1419225"/>
                <a:gd name="connsiteX1" fmla="*/ 95250 w 2355850"/>
                <a:gd name="connsiteY1" fmla="*/ 1419225 h 1419225"/>
                <a:gd name="connsiteX2" fmla="*/ 2355850 w 2355850"/>
                <a:gd name="connsiteY2" fmla="*/ 327025 h 1419225"/>
                <a:gd name="connsiteX3" fmla="*/ 2327275 w 2355850"/>
                <a:gd name="connsiteY3" fmla="*/ 0 h 1419225"/>
                <a:gd name="connsiteX4" fmla="*/ 0 w 2355850"/>
                <a:gd name="connsiteY4" fmla="*/ 1054100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5850" h="1419225">
                  <a:moveTo>
                    <a:pt x="0" y="1054100"/>
                  </a:moveTo>
                  <a:lnTo>
                    <a:pt x="95250" y="1419225"/>
                  </a:lnTo>
                  <a:cubicBezTo>
                    <a:pt x="588433" y="791633"/>
                    <a:pt x="1449917" y="443442"/>
                    <a:pt x="2355850" y="327025"/>
                  </a:cubicBezTo>
                  <a:lnTo>
                    <a:pt x="2327275" y="0"/>
                  </a:lnTo>
                  <a:cubicBezTo>
                    <a:pt x="1716617" y="43392"/>
                    <a:pt x="582083" y="337608"/>
                    <a:pt x="0" y="105410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4597281" y="3140430"/>
              <a:ext cx="663575" cy="666750"/>
            </a:xfrm>
            <a:custGeom>
              <a:avLst/>
              <a:gdLst>
                <a:gd name="connsiteX0" fmla="*/ 644525 w 657225"/>
                <a:gd name="connsiteY0" fmla="*/ 0 h 669925"/>
                <a:gd name="connsiteX1" fmla="*/ 657225 w 657225"/>
                <a:gd name="connsiteY1" fmla="*/ 361950 h 669925"/>
                <a:gd name="connsiteX2" fmla="*/ 25400 w 657225"/>
                <a:gd name="connsiteY2" fmla="*/ 669925 h 669925"/>
                <a:gd name="connsiteX3" fmla="*/ 0 w 657225"/>
                <a:gd name="connsiteY3" fmla="*/ 311150 h 669925"/>
                <a:gd name="connsiteX4" fmla="*/ 644525 w 657225"/>
                <a:gd name="connsiteY4" fmla="*/ 0 h 669925"/>
                <a:gd name="connsiteX0" fmla="*/ 650875 w 663575"/>
                <a:gd name="connsiteY0" fmla="*/ 0 h 669925"/>
                <a:gd name="connsiteX1" fmla="*/ 663575 w 663575"/>
                <a:gd name="connsiteY1" fmla="*/ 361950 h 669925"/>
                <a:gd name="connsiteX2" fmla="*/ 31750 w 663575"/>
                <a:gd name="connsiteY2" fmla="*/ 669925 h 669925"/>
                <a:gd name="connsiteX3" fmla="*/ 0 w 663575"/>
                <a:gd name="connsiteY3" fmla="*/ 339725 h 669925"/>
                <a:gd name="connsiteX4" fmla="*/ 650875 w 663575"/>
                <a:gd name="connsiteY4" fmla="*/ 0 h 669925"/>
                <a:gd name="connsiteX0" fmla="*/ 650875 w 663575"/>
                <a:gd name="connsiteY0" fmla="*/ 0 h 669925"/>
                <a:gd name="connsiteX1" fmla="*/ 663575 w 663575"/>
                <a:gd name="connsiteY1" fmla="*/ 361950 h 669925"/>
                <a:gd name="connsiteX2" fmla="*/ 31750 w 663575"/>
                <a:gd name="connsiteY2" fmla="*/ 669925 h 669925"/>
                <a:gd name="connsiteX3" fmla="*/ 0 w 663575"/>
                <a:gd name="connsiteY3" fmla="*/ 327025 h 669925"/>
                <a:gd name="connsiteX4" fmla="*/ 650875 w 663575"/>
                <a:gd name="connsiteY4" fmla="*/ 0 h 669925"/>
                <a:gd name="connsiteX0" fmla="*/ 654050 w 663575"/>
                <a:gd name="connsiteY0" fmla="*/ 0 h 666750"/>
                <a:gd name="connsiteX1" fmla="*/ 663575 w 663575"/>
                <a:gd name="connsiteY1" fmla="*/ 358775 h 666750"/>
                <a:gd name="connsiteX2" fmla="*/ 31750 w 663575"/>
                <a:gd name="connsiteY2" fmla="*/ 666750 h 666750"/>
                <a:gd name="connsiteX3" fmla="*/ 0 w 663575"/>
                <a:gd name="connsiteY3" fmla="*/ 323850 h 666750"/>
                <a:gd name="connsiteX4" fmla="*/ 654050 w 663575"/>
                <a:gd name="connsiteY4" fmla="*/ 0 h 66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3575" h="666750">
                  <a:moveTo>
                    <a:pt x="654050" y="0"/>
                  </a:moveTo>
                  <a:lnTo>
                    <a:pt x="663575" y="358775"/>
                  </a:lnTo>
                  <a:lnTo>
                    <a:pt x="31750" y="666750"/>
                  </a:lnTo>
                  <a:lnTo>
                    <a:pt x="0" y="323850"/>
                  </a:lnTo>
                  <a:lnTo>
                    <a:pt x="65405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2304931" y="2892779"/>
              <a:ext cx="2933700" cy="1479550"/>
            </a:xfrm>
            <a:custGeom>
              <a:avLst/>
              <a:gdLst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33700" h="1479550">
                  <a:moveTo>
                    <a:pt x="0" y="1479550"/>
                  </a:moveTo>
                  <a:cubicBezTo>
                    <a:pt x="297392" y="732367"/>
                    <a:pt x="1178983" y="261408"/>
                    <a:pt x="2406650" y="120650"/>
                  </a:cubicBezTo>
                  <a:lnTo>
                    <a:pt x="2419350" y="0"/>
                  </a:lnTo>
                  <a:lnTo>
                    <a:pt x="2933700" y="247650"/>
                  </a:lnTo>
                  <a:lnTo>
                    <a:pt x="2292350" y="571500"/>
                  </a:lnTo>
                  <a:lnTo>
                    <a:pt x="2317750" y="444500"/>
                  </a:lnTo>
                  <a:cubicBezTo>
                    <a:pt x="1589617" y="506942"/>
                    <a:pt x="566208" y="839258"/>
                    <a:pt x="0" y="147955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642953" y="3525299"/>
              <a:ext cx="1069975" cy="701675"/>
            </a:xfrm>
            <a:custGeom>
              <a:avLst/>
              <a:gdLst>
                <a:gd name="connsiteX0" fmla="*/ 0 w 1069975"/>
                <a:gd name="connsiteY0" fmla="*/ 0 h 701675"/>
                <a:gd name="connsiteX1" fmla="*/ 25400 w 1069975"/>
                <a:gd name="connsiteY1" fmla="*/ 339725 h 701675"/>
                <a:gd name="connsiteX2" fmla="*/ 1069975 w 1069975"/>
                <a:gd name="connsiteY2" fmla="*/ 701675 h 701675"/>
                <a:gd name="connsiteX3" fmla="*/ 1066800 w 1069975"/>
                <a:gd name="connsiteY3" fmla="*/ 358775 h 701675"/>
                <a:gd name="connsiteX4" fmla="*/ 0 w 1069975"/>
                <a:gd name="connsiteY4" fmla="*/ 0 h 701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975" h="701675">
                  <a:moveTo>
                    <a:pt x="0" y="0"/>
                  </a:moveTo>
                  <a:lnTo>
                    <a:pt x="25400" y="339725"/>
                  </a:lnTo>
                  <a:lnTo>
                    <a:pt x="1069975" y="701675"/>
                  </a:lnTo>
                  <a:cubicBezTo>
                    <a:pt x="1068917" y="587375"/>
                    <a:pt x="1067858" y="473075"/>
                    <a:pt x="1066800" y="358775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4642953" y="3387187"/>
              <a:ext cx="1590675" cy="2328862"/>
            </a:xfrm>
            <a:custGeom>
              <a:avLst/>
              <a:gdLst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  <a:gd name="connsiteX0" fmla="*/ 785813 w 1590675"/>
                <a:gd name="connsiteY0" fmla="*/ 0 h 2328862"/>
                <a:gd name="connsiteX1" fmla="*/ 0 w 1590675"/>
                <a:gd name="connsiteY1" fmla="*/ 138112 h 2328862"/>
                <a:gd name="connsiteX2" fmla="*/ 219075 w 1590675"/>
                <a:gd name="connsiteY2" fmla="*/ 214312 h 2328862"/>
                <a:gd name="connsiteX3" fmla="*/ 1590675 w 1590675"/>
                <a:gd name="connsiteY3" fmla="*/ 2328862 h 2328862"/>
                <a:gd name="connsiteX4" fmla="*/ 814388 w 1590675"/>
                <a:gd name="connsiteY4" fmla="*/ 400050 h 2328862"/>
                <a:gd name="connsiteX5" fmla="*/ 1071563 w 1590675"/>
                <a:gd name="connsiteY5" fmla="*/ 495300 h 2328862"/>
                <a:gd name="connsiteX6" fmla="*/ 785813 w 1590675"/>
                <a:gd name="connsiteY6" fmla="*/ 0 h 2328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90675" h="2328862">
                  <a:moveTo>
                    <a:pt x="785813" y="0"/>
                  </a:moveTo>
                  <a:lnTo>
                    <a:pt x="0" y="138112"/>
                  </a:lnTo>
                  <a:lnTo>
                    <a:pt x="219075" y="214312"/>
                  </a:lnTo>
                  <a:cubicBezTo>
                    <a:pt x="-552450" y="1404937"/>
                    <a:pt x="971551" y="2200274"/>
                    <a:pt x="1590675" y="2328862"/>
                  </a:cubicBezTo>
                  <a:cubicBezTo>
                    <a:pt x="498476" y="1543050"/>
                    <a:pt x="554038" y="981074"/>
                    <a:pt x="814388" y="400050"/>
                  </a:cubicBezTo>
                  <a:lnTo>
                    <a:pt x="1071563" y="495300"/>
                  </a:lnTo>
                  <a:lnTo>
                    <a:pt x="785813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5307035" y="3788825"/>
              <a:ext cx="158244" cy="776287"/>
            </a:xfrm>
            <a:custGeom>
              <a:avLst/>
              <a:gdLst>
                <a:gd name="connsiteX0" fmla="*/ 152400 w 157163"/>
                <a:gd name="connsiteY0" fmla="*/ 0 h 776287"/>
                <a:gd name="connsiteX1" fmla="*/ 157163 w 157163"/>
                <a:gd name="connsiteY1" fmla="*/ 347662 h 776287"/>
                <a:gd name="connsiteX2" fmla="*/ 0 w 157163"/>
                <a:gd name="connsiteY2" fmla="*/ 776287 h 776287"/>
                <a:gd name="connsiteX3" fmla="*/ 152400 w 157163"/>
                <a:gd name="connsiteY3" fmla="*/ 0 h 776287"/>
                <a:gd name="connsiteX0" fmla="*/ 152400 w 157163"/>
                <a:gd name="connsiteY0" fmla="*/ 0 h 776287"/>
                <a:gd name="connsiteX1" fmla="*/ 157163 w 157163"/>
                <a:gd name="connsiteY1" fmla="*/ 347662 h 776287"/>
                <a:gd name="connsiteX2" fmla="*/ 0 w 157163"/>
                <a:gd name="connsiteY2" fmla="*/ 776287 h 776287"/>
                <a:gd name="connsiteX3" fmla="*/ 152400 w 157163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  <a:gd name="connsiteX0" fmla="*/ 153481 w 158244"/>
                <a:gd name="connsiteY0" fmla="*/ 0 h 776287"/>
                <a:gd name="connsiteX1" fmla="*/ 158244 w 158244"/>
                <a:gd name="connsiteY1" fmla="*/ 347662 h 776287"/>
                <a:gd name="connsiteX2" fmla="*/ 1081 w 158244"/>
                <a:gd name="connsiteY2" fmla="*/ 776287 h 776287"/>
                <a:gd name="connsiteX3" fmla="*/ 153481 w 158244"/>
                <a:gd name="connsiteY3" fmla="*/ 0 h 77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8244" h="776287">
                  <a:moveTo>
                    <a:pt x="153481" y="0"/>
                  </a:moveTo>
                  <a:cubicBezTo>
                    <a:pt x="155069" y="115887"/>
                    <a:pt x="156656" y="231775"/>
                    <a:pt x="158244" y="347662"/>
                  </a:cubicBezTo>
                  <a:cubicBezTo>
                    <a:pt x="96331" y="452438"/>
                    <a:pt x="43944" y="576262"/>
                    <a:pt x="1081" y="776287"/>
                  </a:cubicBezTo>
                  <a:cubicBezTo>
                    <a:pt x="-507" y="493713"/>
                    <a:pt x="-16382" y="377825"/>
                    <a:pt x="153481" y="0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662004" y="4396838"/>
              <a:ext cx="1571624" cy="1733550"/>
            </a:xfrm>
            <a:custGeom>
              <a:avLst/>
              <a:gdLst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85912 w 1585912"/>
                <a:gd name="connsiteY0" fmla="*/ 1352550 h 1762125"/>
                <a:gd name="connsiteX1" fmla="*/ 1562100 w 1585912"/>
                <a:gd name="connsiteY1" fmla="*/ 1762125 h 1762125"/>
                <a:gd name="connsiteX2" fmla="*/ 0 w 1585912"/>
                <a:gd name="connsiteY2" fmla="*/ 0 h 1762125"/>
                <a:gd name="connsiteX3" fmla="*/ 1585912 w 1585912"/>
                <a:gd name="connsiteY3" fmla="*/ 1352550 h 1762125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  <a:gd name="connsiteX0" fmla="*/ 1571624 w 1571624"/>
                <a:gd name="connsiteY0" fmla="*/ 1323975 h 1733550"/>
                <a:gd name="connsiteX1" fmla="*/ 1547812 w 1571624"/>
                <a:gd name="connsiteY1" fmla="*/ 1733550 h 1733550"/>
                <a:gd name="connsiteX2" fmla="*/ 0 w 1571624"/>
                <a:gd name="connsiteY2" fmla="*/ 0 h 1733550"/>
                <a:gd name="connsiteX3" fmla="*/ 1571624 w 1571624"/>
                <a:gd name="connsiteY3" fmla="*/ 1323975 h 1733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71624" h="1733550">
                  <a:moveTo>
                    <a:pt x="1571624" y="1323975"/>
                  </a:moveTo>
                  <a:lnTo>
                    <a:pt x="1547812" y="1733550"/>
                  </a:lnTo>
                  <a:cubicBezTo>
                    <a:pt x="522287" y="1350962"/>
                    <a:pt x="1587" y="844550"/>
                    <a:pt x="0" y="0"/>
                  </a:cubicBezTo>
                  <a:cubicBezTo>
                    <a:pt x="38100" y="569912"/>
                    <a:pt x="923924" y="1196974"/>
                    <a:pt x="1571624" y="1323975"/>
                  </a:cubicBez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5787325" y="2616163"/>
              <a:ext cx="266700" cy="681038"/>
            </a:xfrm>
            <a:custGeom>
              <a:avLst/>
              <a:gdLst>
                <a:gd name="connsiteX0" fmla="*/ 4762 w 266700"/>
                <a:gd name="connsiteY0" fmla="*/ 0 h 681038"/>
                <a:gd name="connsiteX1" fmla="*/ 0 w 266700"/>
                <a:gd name="connsiteY1" fmla="*/ 314325 h 681038"/>
                <a:gd name="connsiteX2" fmla="*/ 266700 w 266700"/>
                <a:gd name="connsiteY2" fmla="*/ 681038 h 681038"/>
                <a:gd name="connsiteX3" fmla="*/ 266700 w 266700"/>
                <a:gd name="connsiteY3" fmla="*/ 347663 h 681038"/>
                <a:gd name="connsiteX4" fmla="*/ 4762 w 266700"/>
                <a:gd name="connsiteY4" fmla="*/ 0 h 68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700" h="681038">
                  <a:moveTo>
                    <a:pt x="4762" y="0"/>
                  </a:moveTo>
                  <a:cubicBezTo>
                    <a:pt x="3175" y="104775"/>
                    <a:pt x="1587" y="209550"/>
                    <a:pt x="0" y="314325"/>
                  </a:cubicBezTo>
                  <a:lnTo>
                    <a:pt x="266700" y="681038"/>
                  </a:lnTo>
                  <a:lnTo>
                    <a:pt x="266700" y="347663"/>
                  </a:lnTo>
                  <a:lnTo>
                    <a:pt x="4762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6054025" y="2873338"/>
              <a:ext cx="676275" cy="428625"/>
            </a:xfrm>
            <a:custGeom>
              <a:avLst/>
              <a:gdLst>
                <a:gd name="connsiteX0" fmla="*/ 0 w 676275"/>
                <a:gd name="connsiteY0" fmla="*/ 95250 h 428625"/>
                <a:gd name="connsiteX1" fmla="*/ 9525 w 676275"/>
                <a:gd name="connsiteY1" fmla="*/ 428625 h 428625"/>
                <a:gd name="connsiteX2" fmla="*/ 676275 w 676275"/>
                <a:gd name="connsiteY2" fmla="*/ 295275 h 428625"/>
                <a:gd name="connsiteX3" fmla="*/ 676275 w 676275"/>
                <a:gd name="connsiteY3" fmla="*/ 0 h 428625"/>
                <a:gd name="connsiteX4" fmla="*/ 0 w 676275"/>
                <a:gd name="connsiteY4" fmla="*/ 95250 h 42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6275" h="428625">
                  <a:moveTo>
                    <a:pt x="0" y="95250"/>
                  </a:moveTo>
                  <a:lnTo>
                    <a:pt x="9525" y="428625"/>
                  </a:lnTo>
                  <a:lnTo>
                    <a:pt x="676275" y="295275"/>
                  </a:lnTo>
                  <a:lnTo>
                    <a:pt x="676275" y="0"/>
                  </a:lnTo>
                  <a:lnTo>
                    <a:pt x="0" y="952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5511100" y="1892263"/>
              <a:ext cx="1223962" cy="1076325"/>
            </a:xfrm>
            <a:custGeom>
              <a:avLst/>
              <a:gdLst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  <a:gd name="connsiteX0" fmla="*/ 0 w 1223962"/>
                <a:gd name="connsiteY0" fmla="*/ 0 h 1076325"/>
                <a:gd name="connsiteX1" fmla="*/ 1009650 w 1223962"/>
                <a:gd name="connsiteY1" fmla="*/ 923925 h 1076325"/>
                <a:gd name="connsiteX2" fmla="*/ 1223962 w 1223962"/>
                <a:gd name="connsiteY2" fmla="*/ 976313 h 1076325"/>
                <a:gd name="connsiteX3" fmla="*/ 542925 w 1223962"/>
                <a:gd name="connsiteY3" fmla="*/ 1076325 h 1076325"/>
                <a:gd name="connsiteX4" fmla="*/ 285750 w 1223962"/>
                <a:gd name="connsiteY4" fmla="*/ 723900 h 1076325"/>
                <a:gd name="connsiteX5" fmla="*/ 490537 w 1223962"/>
                <a:gd name="connsiteY5" fmla="*/ 785813 h 1076325"/>
                <a:gd name="connsiteX6" fmla="*/ 0 w 1223962"/>
                <a:gd name="connsiteY6" fmla="*/ 0 h 1076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23962" h="1076325">
                  <a:moveTo>
                    <a:pt x="0" y="0"/>
                  </a:moveTo>
                  <a:cubicBezTo>
                    <a:pt x="365125" y="74612"/>
                    <a:pt x="1277937" y="292100"/>
                    <a:pt x="1009650" y="923925"/>
                  </a:cubicBezTo>
                  <a:lnTo>
                    <a:pt x="1223962" y="976313"/>
                  </a:lnTo>
                  <a:lnTo>
                    <a:pt x="542925" y="1076325"/>
                  </a:lnTo>
                  <a:lnTo>
                    <a:pt x="285750" y="723900"/>
                  </a:lnTo>
                  <a:lnTo>
                    <a:pt x="490537" y="785813"/>
                  </a:lnTo>
                  <a:cubicBezTo>
                    <a:pt x="712789" y="309564"/>
                    <a:pt x="296862" y="138113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501574" y="1897026"/>
              <a:ext cx="563283" cy="681037"/>
            </a:xfrm>
            <a:custGeom>
              <a:avLst/>
              <a:gdLst>
                <a:gd name="connsiteX0" fmla="*/ 0 w 547688"/>
                <a:gd name="connsiteY0" fmla="*/ 0 h 700087"/>
                <a:gd name="connsiteX1" fmla="*/ 9525 w 547688"/>
                <a:gd name="connsiteY1" fmla="*/ 285750 h 700087"/>
                <a:gd name="connsiteX2" fmla="*/ 547688 w 547688"/>
                <a:gd name="connsiteY2" fmla="*/ 700087 h 700087"/>
                <a:gd name="connsiteX3" fmla="*/ 0 w 547688"/>
                <a:gd name="connsiteY3" fmla="*/ 0 h 700087"/>
                <a:gd name="connsiteX0" fmla="*/ 0 w 606893"/>
                <a:gd name="connsiteY0" fmla="*/ 0 h 700087"/>
                <a:gd name="connsiteX1" fmla="*/ 9525 w 606893"/>
                <a:gd name="connsiteY1" fmla="*/ 285750 h 700087"/>
                <a:gd name="connsiteX2" fmla="*/ 547688 w 606893"/>
                <a:gd name="connsiteY2" fmla="*/ 700087 h 700087"/>
                <a:gd name="connsiteX3" fmla="*/ 0 w 606893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647710"/>
                <a:gd name="connsiteY0" fmla="*/ 0 h 700087"/>
                <a:gd name="connsiteX1" fmla="*/ 9525 w 647710"/>
                <a:gd name="connsiteY1" fmla="*/ 285750 h 700087"/>
                <a:gd name="connsiteX2" fmla="*/ 547688 w 647710"/>
                <a:gd name="connsiteY2" fmla="*/ 700087 h 700087"/>
                <a:gd name="connsiteX3" fmla="*/ 0 w 647710"/>
                <a:gd name="connsiteY3" fmla="*/ 0 h 700087"/>
                <a:gd name="connsiteX0" fmla="*/ 0 w 547688"/>
                <a:gd name="connsiteY0" fmla="*/ 0 h 700087"/>
                <a:gd name="connsiteX1" fmla="*/ 9525 w 547688"/>
                <a:gd name="connsiteY1" fmla="*/ 285750 h 700087"/>
                <a:gd name="connsiteX2" fmla="*/ 547688 w 547688"/>
                <a:gd name="connsiteY2" fmla="*/ 700087 h 700087"/>
                <a:gd name="connsiteX3" fmla="*/ 0 w 547688"/>
                <a:gd name="connsiteY3" fmla="*/ 0 h 700087"/>
                <a:gd name="connsiteX0" fmla="*/ 0 w 562542"/>
                <a:gd name="connsiteY0" fmla="*/ 0 h 700087"/>
                <a:gd name="connsiteX1" fmla="*/ 9525 w 562542"/>
                <a:gd name="connsiteY1" fmla="*/ 285750 h 700087"/>
                <a:gd name="connsiteX2" fmla="*/ 547688 w 562542"/>
                <a:gd name="connsiteY2" fmla="*/ 700087 h 700087"/>
                <a:gd name="connsiteX3" fmla="*/ 0 w 562542"/>
                <a:gd name="connsiteY3" fmla="*/ 0 h 700087"/>
                <a:gd name="connsiteX0" fmla="*/ 0 w 555351"/>
                <a:gd name="connsiteY0" fmla="*/ 0 h 700087"/>
                <a:gd name="connsiteX1" fmla="*/ 9525 w 555351"/>
                <a:gd name="connsiteY1" fmla="*/ 285750 h 700087"/>
                <a:gd name="connsiteX2" fmla="*/ 547688 w 555351"/>
                <a:gd name="connsiteY2" fmla="*/ 700087 h 700087"/>
                <a:gd name="connsiteX3" fmla="*/ 0 w 555351"/>
                <a:gd name="connsiteY3" fmla="*/ 0 h 700087"/>
                <a:gd name="connsiteX0" fmla="*/ 0 w 565916"/>
                <a:gd name="connsiteY0" fmla="*/ 0 h 700087"/>
                <a:gd name="connsiteX1" fmla="*/ 9525 w 565916"/>
                <a:gd name="connsiteY1" fmla="*/ 285750 h 700087"/>
                <a:gd name="connsiteX2" fmla="*/ 547688 w 565916"/>
                <a:gd name="connsiteY2" fmla="*/ 700087 h 700087"/>
                <a:gd name="connsiteX3" fmla="*/ 0 w 565916"/>
                <a:gd name="connsiteY3" fmla="*/ 0 h 700087"/>
                <a:gd name="connsiteX0" fmla="*/ 0 w 565383"/>
                <a:gd name="connsiteY0" fmla="*/ 0 h 700087"/>
                <a:gd name="connsiteX1" fmla="*/ 9525 w 565383"/>
                <a:gd name="connsiteY1" fmla="*/ 285750 h 700087"/>
                <a:gd name="connsiteX2" fmla="*/ 547688 w 565383"/>
                <a:gd name="connsiteY2" fmla="*/ 700087 h 700087"/>
                <a:gd name="connsiteX3" fmla="*/ 0 w 565383"/>
                <a:gd name="connsiteY3" fmla="*/ 0 h 700087"/>
                <a:gd name="connsiteX0" fmla="*/ 0 w 561205"/>
                <a:gd name="connsiteY0" fmla="*/ 0 h 681037"/>
                <a:gd name="connsiteX1" fmla="*/ 4763 w 561205"/>
                <a:gd name="connsiteY1" fmla="*/ 266700 h 681037"/>
                <a:gd name="connsiteX2" fmla="*/ 542926 w 561205"/>
                <a:gd name="connsiteY2" fmla="*/ 681037 h 681037"/>
                <a:gd name="connsiteX3" fmla="*/ 0 w 561205"/>
                <a:gd name="connsiteY3" fmla="*/ 0 h 681037"/>
                <a:gd name="connsiteX0" fmla="*/ 0 w 556227"/>
                <a:gd name="connsiteY0" fmla="*/ 0 h 681037"/>
                <a:gd name="connsiteX1" fmla="*/ 4763 w 556227"/>
                <a:gd name="connsiteY1" fmla="*/ 266700 h 681037"/>
                <a:gd name="connsiteX2" fmla="*/ 542926 w 556227"/>
                <a:gd name="connsiteY2" fmla="*/ 681037 h 681037"/>
                <a:gd name="connsiteX3" fmla="*/ 0 w 556227"/>
                <a:gd name="connsiteY3" fmla="*/ 0 h 681037"/>
                <a:gd name="connsiteX0" fmla="*/ 0 w 563283"/>
                <a:gd name="connsiteY0" fmla="*/ 0 h 681037"/>
                <a:gd name="connsiteX1" fmla="*/ 4763 w 563283"/>
                <a:gd name="connsiteY1" fmla="*/ 266700 h 681037"/>
                <a:gd name="connsiteX2" fmla="*/ 542926 w 563283"/>
                <a:gd name="connsiteY2" fmla="*/ 681037 h 681037"/>
                <a:gd name="connsiteX3" fmla="*/ 0 w 563283"/>
                <a:gd name="connsiteY3" fmla="*/ 0 h 681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63283" h="681037">
                  <a:moveTo>
                    <a:pt x="0" y="0"/>
                  </a:moveTo>
                  <a:cubicBezTo>
                    <a:pt x="1588" y="88900"/>
                    <a:pt x="3175" y="177800"/>
                    <a:pt x="4763" y="266700"/>
                  </a:cubicBezTo>
                  <a:cubicBezTo>
                    <a:pt x="298451" y="347662"/>
                    <a:pt x="420688" y="461962"/>
                    <a:pt x="542926" y="681037"/>
                  </a:cubicBezTo>
                  <a:cubicBezTo>
                    <a:pt x="608014" y="428624"/>
                    <a:pt x="539751" y="195262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6511225" y="2616163"/>
              <a:ext cx="61912" cy="209550"/>
            </a:xfrm>
            <a:custGeom>
              <a:avLst/>
              <a:gdLst>
                <a:gd name="connsiteX0" fmla="*/ 61912 w 61912"/>
                <a:gd name="connsiteY0" fmla="*/ 0 h 219075"/>
                <a:gd name="connsiteX1" fmla="*/ 52387 w 61912"/>
                <a:gd name="connsiteY1" fmla="*/ 219075 h 219075"/>
                <a:gd name="connsiteX2" fmla="*/ 0 w 61912"/>
                <a:gd name="connsiteY2" fmla="*/ 200025 h 219075"/>
                <a:gd name="connsiteX3" fmla="*/ 61912 w 61912"/>
                <a:gd name="connsiteY3" fmla="*/ 0 h 219075"/>
                <a:gd name="connsiteX0" fmla="*/ 61912 w 61912"/>
                <a:gd name="connsiteY0" fmla="*/ 0 h 209550"/>
                <a:gd name="connsiteX1" fmla="*/ 57149 w 61912"/>
                <a:gd name="connsiteY1" fmla="*/ 209550 h 209550"/>
                <a:gd name="connsiteX2" fmla="*/ 0 w 61912"/>
                <a:gd name="connsiteY2" fmla="*/ 200025 h 209550"/>
                <a:gd name="connsiteX3" fmla="*/ 61912 w 61912"/>
                <a:gd name="connsiteY3" fmla="*/ 0 h 20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912" h="209550">
                  <a:moveTo>
                    <a:pt x="61912" y="0"/>
                  </a:moveTo>
                  <a:lnTo>
                    <a:pt x="57149" y="209550"/>
                  </a:lnTo>
                  <a:lnTo>
                    <a:pt x="0" y="200025"/>
                  </a:lnTo>
                  <a:lnTo>
                    <a:pt x="61912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6268410" y="2352039"/>
              <a:ext cx="1955899" cy="1133475"/>
            </a:xfrm>
            <a:custGeom>
              <a:avLst/>
              <a:gdLst>
                <a:gd name="connsiteX0" fmla="*/ 0 w 1843088"/>
                <a:gd name="connsiteY0" fmla="*/ 866775 h 1133475"/>
                <a:gd name="connsiteX1" fmla="*/ 509588 w 1843088"/>
                <a:gd name="connsiteY1" fmla="*/ 557212 h 1133475"/>
                <a:gd name="connsiteX2" fmla="*/ 533400 w 1843088"/>
                <a:gd name="connsiteY2" fmla="*/ 685800 h 1133475"/>
                <a:gd name="connsiteX3" fmla="*/ 1843088 w 1843088"/>
                <a:gd name="connsiteY3" fmla="*/ 0 h 1133475"/>
                <a:gd name="connsiteX4" fmla="*/ 600075 w 1843088"/>
                <a:gd name="connsiteY4" fmla="*/ 1000125 h 1133475"/>
                <a:gd name="connsiteX5" fmla="*/ 628650 w 1843088"/>
                <a:gd name="connsiteY5" fmla="*/ 1133475 h 1133475"/>
                <a:gd name="connsiteX6" fmla="*/ 0 w 1843088"/>
                <a:gd name="connsiteY6" fmla="*/ 866775 h 1133475"/>
                <a:gd name="connsiteX0" fmla="*/ 0 w 1929445"/>
                <a:gd name="connsiteY0" fmla="*/ 866775 h 1133475"/>
                <a:gd name="connsiteX1" fmla="*/ 509588 w 1929445"/>
                <a:gd name="connsiteY1" fmla="*/ 557212 h 1133475"/>
                <a:gd name="connsiteX2" fmla="*/ 533400 w 1929445"/>
                <a:gd name="connsiteY2" fmla="*/ 685800 h 1133475"/>
                <a:gd name="connsiteX3" fmla="*/ 1843088 w 1929445"/>
                <a:gd name="connsiteY3" fmla="*/ 0 h 1133475"/>
                <a:gd name="connsiteX4" fmla="*/ 600075 w 1929445"/>
                <a:gd name="connsiteY4" fmla="*/ 1000125 h 1133475"/>
                <a:gd name="connsiteX5" fmla="*/ 628650 w 1929445"/>
                <a:gd name="connsiteY5" fmla="*/ 1133475 h 1133475"/>
                <a:gd name="connsiteX6" fmla="*/ 0 w 1929445"/>
                <a:gd name="connsiteY6" fmla="*/ 866775 h 1133475"/>
                <a:gd name="connsiteX0" fmla="*/ 0 w 1933808"/>
                <a:gd name="connsiteY0" fmla="*/ 866775 h 1133475"/>
                <a:gd name="connsiteX1" fmla="*/ 509588 w 1933808"/>
                <a:gd name="connsiteY1" fmla="*/ 557212 h 1133475"/>
                <a:gd name="connsiteX2" fmla="*/ 533400 w 1933808"/>
                <a:gd name="connsiteY2" fmla="*/ 685800 h 1133475"/>
                <a:gd name="connsiteX3" fmla="*/ 1843088 w 1933808"/>
                <a:gd name="connsiteY3" fmla="*/ 0 h 1133475"/>
                <a:gd name="connsiteX4" fmla="*/ 600075 w 1933808"/>
                <a:gd name="connsiteY4" fmla="*/ 1000125 h 1133475"/>
                <a:gd name="connsiteX5" fmla="*/ 628650 w 1933808"/>
                <a:gd name="connsiteY5" fmla="*/ 1133475 h 1133475"/>
                <a:gd name="connsiteX6" fmla="*/ 0 w 1933808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  <a:gd name="connsiteX0" fmla="*/ 0 w 1955899"/>
                <a:gd name="connsiteY0" fmla="*/ 866775 h 1133475"/>
                <a:gd name="connsiteX1" fmla="*/ 509588 w 1955899"/>
                <a:gd name="connsiteY1" fmla="*/ 557212 h 1133475"/>
                <a:gd name="connsiteX2" fmla="*/ 533400 w 1955899"/>
                <a:gd name="connsiteY2" fmla="*/ 685800 h 1133475"/>
                <a:gd name="connsiteX3" fmla="*/ 1843088 w 1955899"/>
                <a:gd name="connsiteY3" fmla="*/ 0 h 1133475"/>
                <a:gd name="connsiteX4" fmla="*/ 600075 w 1955899"/>
                <a:gd name="connsiteY4" fmla="*/ 1000125 h 1133475"/>
                <a:gd name="connsiteX5" fmla="*/ 628650 w 1955899"/>
                <a:gd name="connsiteY5" fmla="*/ 1133475 h 1133475"/>
                <a:gd name="connsiteX6" fmla="*/ 0 w 1955899"/>
                <a:gd name="connsiteY6" fmla="*/ 866775 h 1133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55899" h="1133475">
                  <a:moveTo>
                    <a:pt x="0" y="866775"/>
                  </a:moveTo>
                  <a:lnTo>
                    <a:pt x="509588" y="557212"/>
                  </a:lnTo>
                  <a:lnTo>
                    <a:pt x="533400" y="685800"/>
                  </a:lnTo>
                  <a:cubicBezTo>
                    <a:pt x="960438" y="609600"/>
                    <a:pt x="1820862" y="471487"/>
                    <a:pt x="1843088" y="0"/>
                  </a:cubicBezTo>
                  <a:cubicBezTo>
                    <a:pt x="2333625" y="652462"/>
                    <a:pt x="1095375" y="928687"/>
                    <a:pt x="600075" y="1000125"/>
                  </a:cubicBezTo>
                  <a:lnTo>
                    <a:pt x="628650" y="1133475"/>
                  </a:lnTo>
                  <a:lnTo>
                    <a:pt x="0" y="866775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6854855" y="2705651"/>
              <a:ext cx="1362075" cy="962024"/>
            </a:xfrm>
            <a:custGeom>
              <a:avLst/>
              <a:gdLst>
                <a:gd name="connsiteX0" fmla="*/ 1362075 w 1362075"/>
                <a:gd name="connsiteY0" fmla="*/ 0 h 962024"/>
                <a:gd name="connsiteX1" fmla="*/ 1204912 w 1362075"/>
                <a:gd name="connsiteY1" fmla="*/ 514350 h 962024"/>
                <a:gd name="connsiteX2" fmla="*/ 0 w 1362075"/>
                <a:gd name="connsiteY2" fmla="*/ 962024 h 962024"/>
                <a:gd name="connsiteX3" fmla="*/ 7144 w 1362075"/>
                <a:gd name="connsiteY3" fmla="*/ 804862 h 962024"/>
                <a:gd name="connsiteX4" fmla="*/ 9367 w 1362075"/>
                <a:gd name="connsiteY4" fmla="*/ 766838 h 962024"/>
                <a:gd name="connsiteX5" fmla="*/ 42864 w 1362075"/>
                <a:gd name="connsiteY5" fmla="*/ 781049 h 962024"/>
                <a:gd name="connsiteX6" fmla="*/ 14289 w 1362075"/>
                <a:gd name="connsiteY6" fmla="*/ 647699 h 962024"/>
                <a:gd name="connsiteX7" fmla="*/ 14289 w 1362075"/>
                <a:gd name="connsiteY7" fmla="*/ 647699 h 962024"/>
                <a:gd name="connsiteX8" fmla="*/ 115261 w 1362075"/>
                <a:gd name="connsiteY8" fmla="*/ 631863 h 962024"/>
                <a:gd name="connsiteX9" fmla="*/ 1339678 w 1362075"/>
                <a:gd name="connsiteY9" fmla="*/ 69055 h 962024"/>
                <a:gd name="connsiteX10" fmla="*/ 1359774 w 1362075"/>
                <a:gd name="connsiteY10" fmla="*/ 1106 h 962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62075" h="962024">
                  <a:moveTo>
                    <a:pt x="1362075" y="0"/>
                  </a:moveTo>
                  <a:cubicBezTo>
                    <a:pt x="1333501" y="375444"/>
                    <a:pt x="1287462" y="392907"/>
                    <a:pt x="1204912" y="514350"/>
                  </a:cubicBezTo>
                  <a:cubicBezTo>
                    <a:pt x="931862" y="754856"/>
                    <a:pt x="428624" y="923130"/>
                    <a:pt x="0" y="962024"/>
                  </a:cubicBezTo>
                  <a:cubicBezTo>
                    <a:pt x="794" y="905668"/>
                    <a:pt x="3969" y="855265"/>
                    <a:pt x="7144" y="804862"/>
                  </a:cubicBezTo>
                  <a:lnTo>
                    <a:pt x="9367" y="766838"/>
                  </a:lnTo>
                  <a:lnTo>
                    <a:pt x="42864" y="781049"/>
                  </a:lnTo>
                  <a:lnTo>
                    <a:pt x="14289" y="647699"/>
                  </a:lnTo>
                  <a:lnTo>
                    <a:pt x="14289" y="647699"/>
                  </a:lnTo>
                  <a:lnTo>
                    <a:pt x="115261" y="631863"/>
                  </a:lnTo>
                  <a:cubicBezTo>
                    <a:pt x="512989" y="564690"/>
                    <a:pt x="1188859" y="395658"/>
                    <a:pt x="1339678" y="69055"/>
                  </a:cubicBezTo>
                  <a:lnTo>
                    <a:pt x="1359774" y="1106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6258884" y="3223576"/>
              <a:ext cx="642938" cy="542925"/>
            </a:xfrm>
            <a:custGeom>
              <a:avLst/>
              <a:gdLst>
                <a:gd name="connsiteX0" fmla="*/ 0 w 642938"/>
                <a:gd name="connsiteY0" fmla="*/ 0 h 542925"/>
                <a:gd name="connsiteX1" fmla="*/ 4763 w 642938"/>
                <a:gd name="connsiteY1" fmla="*/ 376238 h 542925"/>
                <a:gd name="connsiteX2" fmla="*/ 633413 w 642938"/>
                <a:gd name="connsiteY2" fmla="*/ 542925 h 542925"/>
                <a:gd name="connsiteX3" fmla="*/ 642938 w 642938"/>
                <a:gd name="connsiteY3" fmla="*/ 257175 h 542925"/>
                <a:gd name="connsiteX4" fmla="*/ 0 w 642938"/>
                <a:gd name="connsiteY4" fmla="*/ 0 h 542925"/>
                <a:gd name="connsiteX0" fmla="*/ 0 w 642938"/>
                <a:gd name="connsiteY0" fmla="*/ 0 h 542925"/>
                <a:gd name="connsiteX1" fmla="*/ 4763 w 642938"/>
                <a:gd name="connsiteY1" fmla="*/ 338138 h 542925"/>
                <a:gd name="connsiteX2" fmla="*/ 633413 w 642938"/>
                <a:gd name="connsiteY2" fmla="*/ 542925 h 542925"/>
                <a:gd name="connsiteX3" fmla="*/ 642938 w 642938"/>
                <a:gd name="connsiteY3" fmla="*/ 257175 h 542925"/>
                <a:gd name="connsiteX4" fmla="*/ 0 w 642938"/>
                <a:gd name="connsiteY4" fmla="*/ 0 h 542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2938" h="542925">
                  <a:moveTo>
                    <a:pt x="0" y="0"/>
                  </a:moveTo>
                  <a:cubicBezTo>
                    <a:pt x="1588" y="125413"/>
                    <a:pt x="3175" y="212725"/>
                    <a:pt x="4763" y="338138"/>
                  </a:cubicBezTo>
                  <a:lnTo>
                    <a:pt x="633413" y="542925"/>
                  </a:lnTo>
                  <a:lnTo>
                    <a:pt x="642938" y="25717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BE1007"/>
                </a:gs>
                <a:gs pos="100000">
                  <a:srgbClr val="F93D32"/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6640311" y="3559643"/>
              <a:ext cx="228600" cy="393700"/>
            </a:xfrm>
            <a:custGeom>
              <a:avLst/>
              <a:gdLst>
                <a:gd name="connsiteX0" fmla="*/ 0 w 238125"/>
                <a:gd name="connsiteY0" fmla="*/ 71438 h 390525"/>
                <a:gd name="connsiteX1" fmla="*/ 9525 w 238125"/>
                <a:gd name="connsiteY1" fmla="*/ 390525 h 390525"/>
                <a:gd name="connsiteX2" fmla="*/ 228600 w 238125"/>
                <a:gd name="connsiteY2" fmla="*/ 304800 h 390525"/>
                <a:gd name="connsiteX3" fmla="*/ 238125 w 238125"/>
                <a:gd name="connsiteY3" fmla="*/ 0 h 390525"/>
                <a:gd name="connsiteX4" fmla="*/ 0 w 238125"/>
                <a:gd name="connsiteY4" fmla="*/ 71438 h 390525"/>
                <a:gd name="connsiteX0" fmla="*/ 0 w 228600"/>
                <a:gd name="connsiteY0" fmla="*/ 74613 h 393700"/>
                <a:gd name="connsiteX1" fmla="*/ 9525 w 228600"/>
                <a:gd name="connsiteY1" fmla="*/ 393700 h 393700"/>
                <a:gd name="connsiteX2" fmla="*/ 228600 w 228600"/>
                <a:gd name="connsiteY2" fmla="*/ 307975 h 393700"/>
                <a:gd name="connsiteX3" fmla="*/ 228600 w 228600"/>
                <a:gd name="connsiteY3" fmla="*/ 0 h 393700"/>
                <a:gd name="connsiteX4" fmla="*/ 0 w 228600"/>
                <a:gd name="connsiteY4" fmla="*/ 74613 h 393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600" h="393700">
                  <a:moveTo>
                    <a:pt x="0" y="74613"/>
                  </a:moveTo>
                  <a:lnTo>
                    <a:pt x="9525" y="393700"/>
                  </a:lnTo>
                  <a:lnTo>
                    <a:pt x="228600" y="307975"/>
                  </a:lnTo>
                  <a:lnTo>
                    <a:pt x="228600" y="0"/>
                  </a:lnTo>
                  <a:lnTo>
                    <a:pt x="0" y="74613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5802111" y="3448519"/>
              <a:ext cx="3576637" cy="881961"/>
            </a:xfrm>
            <a:custGeom>
              <a:avLst/>
              <a:gdLst>
                <a:gd name="connsiteX0" fmla="*/ 152400 w 3576637"/>
                <a:gd name="connsiteY0" fmla="*/ 0 h 600075"/>
                <a:gd name="connsiteX1" fmla="*/ 0 w 3576637"/>
                <a:gd name="connsiteY1" fmla="*/ 452438 h 600075"/>
                <a:gd name="connsiteX2" fmla="*/ 238125 w 3576637"/>
                <a:gd name="connsiteY2" fmla="*/ 371475 h 600075"/>
                <a:gd name="connsiteX3" fmla="*/ 3576637 w 3576637"/>
                <a:gd name="connsiteY3" fmla="*/ 600075 h 600075"/>
                <a:gd name="connsiteX4" fmla="*/ 833437 w 3576637"/>
                <a:gd name="connsiteY4" fmla="*/ 185738 h 600075"/>
                <a:gd name="connsiteX5" fmla="*/ 1062037 w 3576637"/>
                <a:gd name="connsiteY5" fmla="*/ 109538 h 600075"/>
                <a:gd name="connsiteX6" fmla="*/ 152400 w 3576637"/>
                <a:gd name="connsiteY6" fmla="*/ 0 h 600075"/>
                <a:gd name="connsiteX0" fmla="*/ 152400 w 3576637"/>
                <a:gd name="connsiteY0" fmla="*/ 0 h 713986"/>
                <a:gd name="connsiteX1" fmla="*/ 0 w 3576637"/>
                <a:gd name="connsiteY1" fmla="*/ 452438 h 713986"/>
                <a:gd name="connsiteX2" fmla="*/ 238125 w 3576637"/>
                <a:gd name="connsiteY2" fmla="*/ 371475 h 713986"/>
                <a:gd name="connsiteX3" fmla="*/ 3576637 w 3576637"/>
                <a:gd name="connsiteY3" fmla="*/ 600075 h 713986"/>
                <a:gd name="connsiteX4" fmla="*/ 833437 w 3576637"/>
                <a:gd name="connsiteY4" fmla="*/ 185738 h 713986"/>
                <a:gd name="connsiteX5" fmla="*/ 1062037 w 3576637"/>
                <a:gd name="connsiteY5" fmla="*/ 109538 h 713986"/>
                <a:gd name="connsiteX6" fmla="*/ 152400 w 3576637"/>
                <a:gd name="connsiteY6" fmla="*/ 0 h 713986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  <a:gd name="connsiteX0" fmla="*/ 152400 w 3576637"/>
                <a:gd name="connsiteY0" fmla="*/ 0 h 881961"/>
                <a:gd name="connsiteX1" fmla="*/ 0 w 3576637"/>
                <a:gd name="connsiteY1" fmla="*/ 452438 h 881961"/>
                <a:gd name="connsiteX2" fmla="*/ 238125 w 3576637"/>
                <a:gd name="connsiteY2" fmla="*/ 371475 h 881961"/>
                <a:gd name="connsiteX3" fmla="*/ 3576637 w 3576637"/>
                <a:gd name="connsiteY3" fmla="*/ 600075 h 881961"/>
                <a:gd name="connsiteX4" fmla="*/ 833437 w 3576637"/>
                <a:gd name="connsiteY4" fmla="*/ 185738 h 881961"/>
                <a:gd name="connsiteX5" fmla="*/ 1062037 w 3576637"/>
                <a:gd name="connsiteY5" fmla="*/ 109538 h 881961"/>
                <a:gd name="connsiteX6" fmla="*/ 152400 w 3576637"/>
                <a:gd name="connsiteY6" fmla="*/ 0 h 881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576637" h="881961">
                  <a:moveTo>
                    <a:pt x="152400" y="0"/>
                  </a:moveTo>
                  <a:lnTo>
                    <a:pt x="0" y="452438"/>
                  </a:lnTo>
                  <a:lnTo>
                    <a:pt x="238125" y="371475"/>
                  </a:lnTo>
                  <a:cubicBezTo>
                    <a:pt x="1374774" y="1028700"/>
                    <a:pt x="2859088" y="990600"/>
                    <a:pt x="3576637" y="600075"/>
                  </a:cubicBezTo>
                  <a:cubicBezTo>
                    <a:pt x="2790824" y="733426"/>
                    <a:pt x="1809750" y="661988"/>
                    <a:pt x="833437" y="185738"/>
                  </a:cubicBezTo>
                  <a:lnTo>
                    <a:pt x="1062037" y="109538"/>
                  </a:lnTo>
                  <a:lnTo>
                    <a:pt x="152400" y="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5792586" y="3819993"/>
              <a:ext cx="247650" cy="419100"/>
            </a:xfrm>
            <a:custGeom>
              <a:avLst/>
              <a:gdLst>
                <a:gd name="connsiteX0" fmla="*/ 0 w 247650"/>
                <a:gd name="connsiteY0" fmla="*/ 80963 h 447675"/>
                <a:gd name="connsiteX1" fmla="*/ 14287 w 247650"/>
                <a:gd name="connsiteY1" fmla="*/ 447675 h 447675"/>
                <a:gd name="connsiteX2" fmla="*/ 242887 w 247650"/>
                <a:gd name="connsiteY2" fmla="*/ 361950 h 447675"/>
                <a:gd name="connsiteX3" fmla="*/ 247650 w 247650"/>
                <a:gd name="connsiteY3" fmla="*/ 0 h 447675"/>
                <a:gd name="connsiteX4" fmla="*/ 0 w 247650"/>
                <a:gd name="connsiteY4" fmla="*/ 80963 h 447675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42887 w 247650"/>
                <a:gd name="connsiteY2" fmla="*/ 361950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38125 w 247650"/>
                <a:gd name="connsiteY2" fmla="*/ 347663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  <a:gd name="connsiteX0" fmla="*/ 0 w 247650"/>
                <a:gd name="connsiteY0" fmla="*/ 80963 h 419100"/>
                <a:gd name="connsiteX1" fmla="*/ 9525 w 247650"/>
                <a:gd name="connsiteY1" fmla="*/ 419100 h 419100"/>
                <a:gd name="connsiteX2" fmla="*/ 238125 w 247650"/>
                <a:gd name="connsiteY2" fmla="*/ 347663 h 419100"/>
                <a:gd name="connsiteX3" fmla="*/ 247650 w 247650"/>
                <a:gd name="connsiteY3" fmla="*/ 0 h 419100"/>
                <a:gd name="connsiteX4" fmla="*/ 0 w 247650"/>
                <a:gd name="connsiteY4" fmla="*/ 80963 h 41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" h="419100">
                  <a:moveTo>
                    <a:pt x="0" y="80963"/>
                  </a:moveTo>
                  <a:lnTo>
                    <a:pt x="9525" y="419100"/>
                  </a:lnTo>
                  <a:lnTo>
                    <a:pt x="238125" y="347663"/>
                  </a:lnTo>
                  <a:cubicBezTo>
                    <a:pt x="239713" y="227013"/>
                    <a:pt x="246062" y="120650"/>
                    <a:pt x="247650" y="0"/>
                  </a:cubicBezTo>
                  <a:lnTo>
                    <a:pt x="0" y="80963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6030711" y="3821582"/>
              <a:ext cx="3362325" cy="885435"/>
            </a:xfrm>
            <a:custGeom>
              <a:avLst/>
              <a:gdLst>
                <a:gd name="connsiteX0" fmla="*/ 19050 w 3362325"/>
                <a:gd name="connsiteY0" fmla="*/ 0 h 604837"/>
                <a:gd name="connsiteX1" fmla="*/ 0 w 3362325"/>
                <a:gd name="connsiteY1" fmla="*/ 361950 h 604837"/>
                <a:gd name="connsiteX2" fmla="*/ 3271837 w 3362325"/>
                <a:gd name="connsiteY2" fmla="*/ 604837 h 604837"/>
                <a:gd name="connsiteX3" fmla="*/ 3362325 w 3362325"/>
                <a:gd name="connsiteY3" fmla="*/ 242887 h 604837"/>
                <a:gd name="connsiteX4" fmla="*/ 19050 w 3362325"/>
                <a:gd name="connsiteY4" fmla="*/ 0 h 604837"/>
                <a:gd name="connsiteX0" fmla="*/ 19050 w 3362325"/>
                <a:gd name="connsiteY0" fmla="*/ 0 h 767744"/>
                <a:gd name="connsiteX1" fmla="*/ 0 w 3362325"/>
                <a:gd name="connsiteY1" fmla="*/ 361950 h 767744"/>
                <a:gd name="connsiteX2" fmla="*/ 3271837 w 3362325"/>
                <a:gd name="connsiteY2" fmla="*/ 604837 h 767744"/>
                <a:gd name="connsiteX3" fmla="*/ 3362325 w 3362325"/>
                <a:gd name="connsiteY3" fmla="*/ 242887 h 767744"/>
                <a:gd name="connsiteX4" fmla="*/ 19050 w 3362325"/>
                <a:gd name="connsiteY4" fmla="*/ 0 h 767744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9050 w 3362325"/>
                <a:gd name="connsiteY0" fmla="*/ 0 h 901310"/>
                <a:gd name="connsiteX1" fmla="*/ 0 w 3362325"/>
                <a:gd name="connsiteY1" fmla="*/ 361950 h 901310"/>
                <a:gd name="connsiteX2" fmla="*/ 3271837 w 3362325"/>
                <a:gd name="connsiteY2" fmla="*/ 604837 h 901310"/>
                <a:gd name="connsiteX3" fmla="*/ 3362325 w 3362325"/>
                <a:gd name="connsiteY3" fmla="*/ 242887 h 901310"/>
                <a:gd name="connsiteX4" fmla="*/ 19050 w 3362325"/>
                <a:gd name="connsiteY4" fmla="*/ 0 h 901310"/>
                <a:gd name="connsiteX0" fmla="*/ 12700 w 3362325"/>
                <a:gd name="connsiteY0" fmla="*/ 0 h 885435"/>
                <a:gd name="connsiteX1" fmla="*/ 0 w 3362325"/>
                <a:gd name="connsiteY1" fmla="*/ 346075 h 885435"/>
                <a:gd name="connsiteX2" fmla="*/ 3271837 w 3362325"/>
                <a:gd name="connsiteY2" fmla="*/ 588962 h 885435"/>
                <a:gd name="connsiteX3" fmla="*/ 3362325 w 3362325"/>
                <a:gd name="connsiteY3" fmla="*/ 227012 h 885435"/>
                <a:gd name="connsiteX4" fmla="*/ 12700 w 3362325"/>
                <a:gd name="connsiteY4" fmla="*/ 0 h 885435"/>
                <a:gd name="connsiteX0" fmla="*/ 12700 w 3362325"/>
                <a:gd name="connsiteY0" fmla="*/ 0 h 885435"/>
                <a:gd name="connsiteX1" fmla="*/ 0 w 3362325"/>
                <a:gd name="connsiteY1" fmla="*/ 346075 h 885435"/>
                <a:gd name="connsiteX2" fmla="*/ 3271837 w 3362325"/>
                <a:gd name="connsiteY2" fmla="*/ 588962 h 885435"/>
                <a:gd name="connsiteX3" fmla="*/ 3362325 w 3362325"/>
                <a:gd name="connsiteY3" fmla="*/ 227012 h 885435"/>
                <a:gd name="connsiteX4" fmla="*/ 12700 w 3362325"/>
                <a:gd name="connsiteY4" fmla="*/ 0 h 885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62325" h="885435">
                  <a:moveTo>
                    <a:pt x="12700" y="0"/>
                  </a:moveTo>
                  <a:lnTo>
                    <a:pt x="0" y="346075"/>
                  </a:lnTo>
                  <a:cubicBezTo>
                    <a:pt x="1457324" y="1141412"/>
                    <a:pt x="2647950" y="908050"/>
                    <a:pt x="3271837" y="588962"/>
                  </a:cubicBezTo>
                  <a:lnTo>
                    <a:pt x="3362325" y="227012"/>
                  </a:lnTo>
                  <a:cubicBezTo>
                    <a:pt x="2528888" y="669925"/>
                    <a:pt x="1004888" y="590550"/>
                    <a:pt x="12700" y="0"/>
                  </a:cubicBezTo>
                  <a:close/>
                </a:path>
              </a:pathLst>
            </a:custGeom>
            <a:gradFill>
              <a:gsLst>
                <a:gs pos="0">
                  <a:schemeClr val="tx1">
                    <a:lumMod val="95000"/>
                    <a:lumOff val="5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5400000" scaled="1"/>
            </a:gradFill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083506" y="1949916"/>
            <a:ext cx="3388421" cy="2471629"/>
            <a:chOff x="3167913" y="2540759"/>
            <a:chExt cx="3388421" cy="2471629"/>
          </a:xfrm>
          <a:gradFill>
            <a:gsLst>
              <a:gs pos="0">
                <a:schemeClr val="bg1"/>
              </a:gs>
              <a:gs pos="52000">
                <a:schemeClr val="bg1">
                  <a:alpha val="0"/>
                </a:schemeClr>
              </a:gs>
            </a:gsLst>
            <a:lin ang="12000000" scaled="0"/>
          </a:gradFill>
        </p:grpSpPr>
        <p:grpSp>
          <p:nvGrpSpPr>
            <p:cNvPr id="40" name="组合 39"/>
            <p:cNvGrpSpPr/>
            <p:nvPr/>
          </p:nvGrpSpPr>
          <p:grpSpPr>
            <a:xfrm>
              <a:off x="3766818" y="2540759"/>
              <a:ext cx="2789516" cy="2471629"/>
              <a:chOff x="3771581" y="2525552"/>
              <a:chExt cx="2789516" cy="2471629"/>
            </a:xfrm>
            <a:grpFill/>
          </p:grpSpPr>
          <p:sp>
            <p:nvSpPr>
              <p:cNvPr id="42" name="任意多边形 41"/>
              <p:cNvSpPr/>
              <p:nvPr/>
            </p:nvSpPr>
            <p:spPr>
              <a:xfrm>
                <a:off x="6111619" y="3831214"/>
                <a:ext cx="347504" cy="379585"/>
              </a:xfrm>
              <a:custGeom>
                <a:avLst/>
                <a:gdLst>
                  <a:gd name="connsiteX0" fmla="*/ 127860 w 347504"/>
                  <a:gd name="connsiteY0" fmla="*/ 0 h 379585"/>
                  <a:gd name="connsiteX1" fmla="*/ 347504 w 347504"/>
                  <a:gd name="connsiteY1" fmla="*/ 26450 h 379585"/>
                  <a:gd name="connsiteX2" fmla="*/ 293413 w 347504"/>
                  <a:gd name="connsiteY2" fmla="*/ 153897 h 379585"/>
                  <a:gd name="connsiteX3" fmla="*/ 204028 w 347504"/>
                  <a:gd name="connsiteY3" fmla="*/ 313913 h 379585"/>
                  <a:gd name="connsiteX4" fmla="*/ 199781 w 347504"/>
                  <a:gd name="connsiteY4" fmla="*/ 311659 h 379585"/>
                  <a:gd name="connsiteX5" fmla="*/ 0 w 347504"/>
                  <a:gd name="connsiteY5" fmla="*/ 379585 h 3795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7504" h="379585">
                    <a:moveTo>
                      <a:pt x="127860" y="0"/>
                    </a:moveTo>
                    <a:lnTo>
                      <a:pt x="347504" y="26450"/>
                    </a:lnTo>
                    <a:lnTo>
                      <a:pt x="293413" y="153897"/>
                    </a:lnTo>
                    <a:lnTo>
                      <a:pt x="204028" y="313913"/>
                    </a:lnTo>
                    <a:lnTo>
                      <a:pt x="199781" y="311659"/>
                    </a:lnTo>
                    <a:lnTo>
                      <a:pt x="0" y="379585"/>
                    </a:lnTo>
                    <a:close/>
                  </a:path>
                </a:pathLst>
              </a:custGeom>
              <a:grpFill/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任意多边形 42"/>
              <p:cNvSpPr/>
              <p:nvPr/>
            </p:nvSpPr>
            <p:spPr>
              <a:xfrm>
                <a:off x="5139113" y="3779757"/>
                <a:ext cx="899016" cy="1217424"/>
              </a:xfrm>
              <a:custGeom>
                <a:avLst/>
                <a:gdLst>
                  <a:gd name="connsiteX0" fmla="*/ 659279 w 899016"/>
                  <a:gd name="connsiteY0" fmla="*/ 0 h 1217424"/>
                  <a:gd name="connsiteX1" fmla="*/ 899016 w 899016"/>
                  <a:gd name="connsiteY1" fmla="*/ 415545 h 1217424"/>
                  <a:gd name="connsiteX2" fmla="*/ 683253 w 899016"/>
                  <a:gd name="connsiteY2" fmla="*/ 335633 h 1217424"/>
                  <a:gd name="connsiteX3" fmla="*/ 561474 w 899016"/>
                  <a:gd name="connsiteY3" fmla="*/ 983319 h 1217424"/>
                  <a:gd name="connsiteX4" fmla="*/ 562878 w 899016"/>
                  <a:gd name="connsiteY4" fmla="*/ 989543 h 1217424"/>
                  <a:gd name="connsiteX5" fmla="*/ 555345 w 899016"/>
                  <a:gd name="connsiteY5" fmla="*/ 995447 h 1217424"/>
                  <a:gd name="connsiteX6" fmla="*/ 180734 w 899016"/>
                  <a:gd name="connsiteY6" fmla="*/ 1213589 h 1217424"/>
                  <a:gd name="connsiteX7" fmla="*/ 171503 w 899016"/>
                  <a:gd name="connsiteY7" fmla="*/ 1217424 h 1217424"/>
                  <a:gd name="connsiteX8" fmla="*/ 126487 w 899016"/>
                  <a:gd name="connsiteY8" fmla="*/ 1151653 h 1217424"/>
                  <a:gd name="connsiteX9" fmla="*/ 183799 w 899016"/>
                  <a:gd name="connsiteY9" fmla="*/ 179803 h 1217424"/>
                  <a:gd name="connsiteX10" fmla="*/ 0 w 899016"/>
                  <a:gd name="connsiteY10" fmla="*/ 115873 h 12174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899016" h="1217424">
                    <a:moveTo>
                      <a:pt x="659279" y="0"/>
                    </a:moveTo>
                    <a:lnTo>
                      <a:pt x="899016" y="415545"/>
                    </a:lnTo>
                    <a:lnTo>
                      <a:pt x="683253" y="335633"/>
                    </a:lnTo>
                    <a:cubicBezTo>
                      <a:pt x="587691" y="548899"/>
                      <a:pt x="525014" y="759106"/>
                      <a:pt x="561474" y="983319"/>
                    </a:cubicBezTo>
                    <a:lnTo>
                      <a:pt x="562878" y="989543"/>
                    </a:lnTo>
                    <a:lnTo>
                      <a:pt x="555345" y="995447"/>
                    </a:lnTo>
                    <a:cubicBezTo>
                      <a:pt x="439301" y="1078035"/>
                      <a:pt x="313905" y="1151202"/>
                      <a:pt x="180734" y="1213589"/>
                    </a:cubicBezTo>
                    <a:lnTo>
                      <a:pt x="171503" y="1217424"/>
                    </a:lnTo>
                    <a:lnTo>
                      <a:pt x="126487" y="1151653"/>
                    </a:lnTo>
                    <a:cubicBezTo>
                      <a:pt x="-30841" y="882346"/>
                      <a:pt x="-58935" y="554393"/>
                      <a:pt x="183799" y="179803"/>
                    </a:cubicBezTo>
                    <a:lnTo>
                      <a:pt x="0" y="11587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3771581" y="2946696"/>
                <a:ext cx="2249536" cy="470491"/>
              </a:xfrm>
              <a:custGeom>
                <a:avLst/>
                <a:gdLst>
                  <a:gd name="connsiteX0" fmla="*/ 895020 w 2249536"/>
                  <a:gd name="connsiteY0" fmla="*/ 6 h 470491"/>
                  <a:gd name="connsiteX1" fmla="*/ 2077725 w 2249536"/>
                  <a:gd name="connsiteY1" fmla="*/ 234749 h 470491"/>
                  <a:gd name="connsiteX2" fmla="*/ 2249536 w 2249536"/>
                  <a:gd name="connsiteY2" fmla="*/ 190797 h 470491"/>
                  <a:gd name="connsiteX3" fmla="*/ 2117681 w 2249536"/>
                  <a:gd name="connsiteY3" fmla="*/ 470491 h 470491"/>
                  <a:gd name="connsiteX4" fmla="*/ 1414451 w 2249536"/>
                  <a:gd name="connsiteY4" fmla="*/ 402565 h 470491"/>
                  <a:gd name="connsiteX5" fmla="*/ 1642201 w 2249536"/>
                  <a:gd name="connsiteY5" fmla="*/ 354617 h 470491"/>
                  <a:gd name="connsiteX6" fmla="*/ 0 w 2249536"/>
                  <a:gd name="connsiteY6" fmla="*/ 118876 h 470491"/>
                  <a:gd name="connsiteX7" fmla="*/ 895020 w 2249536"/>
                  <a:gd name="connsiteY7" fmla="*/ 6 h 4704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249536" h="470491">
                    <a:moveTo>
                      <a:pt x="895020" y="6"/>
                    </a:moveTo>
                    <a:cubicBezTo>
                      <a:pt x="1234648" y="-660"/>
                      <a:pt x="1622224" y="57610"/>
                      <a:pt x="2077725" y="234749"/>
                    </a:cubicBezTo>
                    <a:lnTo>
                      <a:pt x="2249536" y="190797"/>
                    </a:lnTo>
                    <a:lnTo>
                      <a:pt x="2117681" y="470491"/>
                    </a:lnTo>
                    <a:lnTo>
                      <a:pt x="1414451" y="402565"/>
                    </a:lnTo>
                    <a:lnTo>
                      <a:pt x="1642201" y="354617"/>
                    </a:lnTo>
                    <a:cubicBezTo>
                      <a:pt x="1294582" y="152173"/>
                      <a:pt x="759168" y="77588"/>
                      <a:pt x="0" y="118876"/>
                    </a:cubicBezTo>
                    <a:cubicBezTo>
                      <a:pt x="263711" y="60274"/>
                      <a:pt x="555392" y="672"/>
                      <a:pt x="895020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任意多边形 44"/>
              <p:cNvSpPr/>
              <p:nvPr/>
            </p:nvSpPr>
            <p:spPr>
              <a:xfrm>
                <a:off x="5867468" y="2525552"/>
                <a:ext cx="693629" cy="903011"/>
              </a:xfrm>
              <a:custGeom>
                <a:avLst/>
                <a:gdLst>
                  <a:gd name="connsiteX0" fmla="*/ 0 w 693629"/>
                  <a:gd name="connsiteY0" fmla="*/ 0 h 903011"/>
                  <a:gd name="connsiteX1" fmla="*/ 622818 w 693629"/>
                  <a:gd name="connsiteY1" fmla="*/ 212268 h 903011"/>
                  <a:gd name="connsiteX2" fmla="*/ 626309 w 693629"/>
                  <a:gd name="connsiteY2" fmla="*/ 214575 h 903011"/>
                  <a:gd name="connsiteX3" fmla="*/ 645893 w 693629"/>
                  <a:gd name="connsiteY3" fmla="*/ 280257 h 903011"/>
                  <a:gd name="connsiteX4" fmla="*/ 693629 w 693629"/>
                  <a:gd name="connsiteY4" fmla="*/ 688622 h 903011"/>
                  <a:gd name="connsiteX5" fmla="*/ 683032 w 693629"/>
                  <a:gd name="connsiteY5" fmla="*/ 869598 h 903011"/>
                  <a:gd name="connsiteX6" fmla="*/ 455501 w 693629"/>
                  <a:gd name="connsiteY6" fmla="*/ 903011 h 903011"/>
                  <a:gd name="connsiteX7" fmla="*/ 239738 w 693629"/>
                  <a:gd name="connsiteY7" fmla="*/ 607335 h 903011"/>
                  <a:gd name="connsiteX8" fmla="*/ 411549 w 693629"/>
                  <a:gd name="connsiteY8" fmla="*/ 659279 h 903011"/>
                  <a:gd name="connsiteX9" fmla="*/ 0 w 693629"/>
                  <a:gd name="connsiteY9" fmla="*/ 0 h 9030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93629" h="903011">
                    <a:moveTo>
                      <a:pt x="0" y="0"/>
                    </a:moveTo>
                    <a:cubicBezTo>
                      <a:pt x="153166" y="31299"/>
                      <a:pt x="421206" y="92565"/>
                      <a:pt x="622818" y="212268"/>
                    </a:cubicBezTo>
                    <a:lnTo>
                      <a:pt x="626309" y="214575"/>
                    </a:lnTo>
                    <a:lnTo>
                      <a:pt x="645893" y="280257"/>
                    </a:lnTo>
                    <a:cubicBezTo>
                      <a:pt x="677192" y="412163"/>
                      <a:pt x="693629" y="548737"/>
                      <a:pt x="693629" y="688622"/>
                    </a:cubicBezTo>
                    <a:lnTo>
                      <a:pt x="683032" y="869598"/>
                    </a:lnTo>
                    <a:lnTo>
                      <a:pt x="455501" y="903011"/>
                    </a:lnTo>
                    <a:lnTo>
                      <a:pt x="239738" y="607335"/>
                    </a:lnTo>
                    <a:lnTo>
                      <a:pt x="411549" y="659279"/>
                    </a:lnTo>
                    <a:cubicBezTo>
                      <a:pt x="598013" y="259717"/>
                      <a:pt x="249060" y="11587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任意多边形 40"/>
            <p:cNvSpPr/>
            <p:nvPr/>
          </p:nvSpPr>
          <p:spPr>
            <a:xfrm>
              <a:off x="3167913" y="3379916"/>
              <a:ext cx="2461305" cy="1241308"/>
            </a:xfrm>
            <a:custGeom>
              <a:avLst/>
              <a:gdLst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71800"/>
                <a:gd name="connsiteY0" fmla="*/ 1485900 h 1485900"/>
                <a:gd name="connsiteX1" fmla="*/ 2444750 w 2971800"/>
                <a:gd name="connsiteY1" fmla="*/ 120650 h 1485900"/>
                <a:gd name="connsiteX2" fmla="*/ 2457450 w 2971800"/>
                <a:gd name="connsiteY2" fmla="*/ 0 h 1485900"/>
                <a:gd name="connsiteX3" fmla="*/ 2971800 w 2971800"/>
                <a:gd name="connsiteY3" fmla="*/ 247650 h 1485900"/>
                <a:gd name="connsiteX4" fmla="*/ 2330450 w 2971800"/>
                <a:gd name="connsiteY4" fmla="*/ 571500 h 1485900"/>
                <a:gd name="connsiteX5" fmla="*/ 2355850 w 2971800"/>
                <a:gd name="connsiteY5" fmla="*/ 444500 h 1485900"/>
                <a:gd name="connsiteX6" fmla="*/ 0 w 2971800"/>
                <a:gd name="connsiteY6" fmla="*/ 1485900 h 148590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  <a:gd name="connsiteX0" fmla="*/ 0 w 2933700"/>
                <a:gd name="connsiteY0" fmla="*/ 1479550 h 1479550"/>
                <a:gd name="connsiteX1" fmla="*/ 2406650 w 2933700"/>
                <a:gd name="connsiteY1" fmla="*/ 120650 h 1479550"/>
                <a:gd name="connsiteX2" fmla="*/ 2419350 w 2933700"/>
                <a:gd name="connsiteY2" fmla="*/ 0 h 1479550"/>
                <a:gd name="connsiteX3" fmla="*/ 2933700 w 2933700"/>
                <a:gd name="connsiteY3" fmla="*/ 247650 h 1479550"/>
                <a:gd name="connsiteX4" fmla="*/ 2292350 w 2933700"/>
                <a:gd name="connsiteY4" fmla="*/ 571500 h 1479550"/>
                <a:gd name="connsiteX5" fmla="*/ 2317750 w 2933700"/>
                <a:gd name="connsiteY5" fmla="*/ 444500 h 1479550"/>
                <a:gd name="connsiteX6" fmla="*/ 0 w 2933700"/>
                <a:gd name="connsiteY6" fmla="*/ 1479550 h 147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33700" h="1479550">
                  <a:moveTo>
                    <a:pt x="0" y="1479550"/>
                  </a:moveTo>
                  <a:cubicBezTo>
                    <a:pt x="297392" y="732367"/>
                    <a:pt x="1178983" y="261408"/>
                    <a:pt x="2406650" y="120650"/>
                  </a:cubicBezTo>
                  <a:lnTo>
                    <a:pt x="2419350" y="0"/>
                  </a:lnTo>
                  <a:lnTo>
                    <a:pt x="2933700" y="247650"/>
                  </a:lnTo>
                  <a:lnTo>
                    <a:pt x="2292350" y="571500"/>
                  </a:lnTo>
                  <a:lnTo>
                    <a:pt x="2317750" y="444500"/>
                  </a:lnTo>
                  <a:cubicBezTo>
                    <a:pt x="1589617" y="506942"/>
                    <a:pt x="566208" y="839258"/>
                    <a:pt x="0" y="1479550"/>
                  </a:cubicBezTo>
                  <a:close/>
                </a:path>
              </a:pathLst>
            </a:cu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848647" y="1890687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75592" y="4296680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731063" y="1197379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8138270" y="1867795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9086975" y="3575168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4901840" y="5477551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90082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12" y="-1"/>
            <a:ext cx="3488788" cy="5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703212" cy="5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71139"/>
            <a:ext cx="3488788" cy="3868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8" y="6471138"/>
            <a:ext cx="8703212" cy="38686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488788" y="1014264"/>
            <a:ext cx="4614120" cy="3933315"/>
            <a:chOff x="3465781" y="1872393"/>
            <a:chExt cx="4614120" cy="3933315"/>
          </a:xfrm>
        </p:grpSpPr>
        <p:grpSp>
          <p:nvGrpSpPr>
            <p:cNvPr id="10" name="组合 9"/>
            <p:cNvGrpSpPr/>
            <p:nvPr/>
          </p:nvGrpSpPr>
          <p:grpSpPr>
            <a:xfrm>
              <a:off x="3624461" y="1872393"/>
              <a:ext cx="4455440" cy="3933315"/>
              <a:chOff x="5499334" y="1918251"/>
              <a:chExt cx="4455440" cy="3933315"/>
            </a:xfrm>
            <a:effectLst>
              <a:outerShdw blurRad="419100" sx="105000" sy="105000" algn="ctr" rotWithShape="0">
                <a:prstClr val="black">
                  <a:alpha val="40000"/>
                </a:prstClr>
              </a:outerShdw>
            </a:effectLst>
            <a:scene3d>
              <a:camera prst="perspectiveRelaxedModerately" fov="3000000">
                <a:rot lat="18290635" lon="0" rev="0"/>
              </a:camera>
              <a:lightRig rig="balanced" dir="t">
                <a:rot lat="0" lon="0" rev="19200000"/>
              </a:lightRig>
            </a:scene3d>
          </p:grpSpPr>
          <p:sp>
            <p:nvSpPr>
              <p:cNvPr id="14" name="任意多边形 13"/>
              <p:cNvSpPr/>
              <p:nvPr/>
            </p:nvSpPr>
            <p:spPr>
              <a:xfrm>
                <a:off x="6418772" y="3224277"/>
                <a:ext cx="1310128" cy="1253103"/>
              </a:xfrm>
              <a:custGeom>
                <a:avLst/>
                <a:gdLst>
                  <a:gd name="connsiteX0" fmla="*/ 392247 w 1310128"/>
                  <a:gd name="connsiteY0" fmla="*/ 0 h 1253103"/>
                  <a:gd name="connsiteX1" fmla="*/ 1275513 w 1310128"/>
                  <a:gd name="connsiteY1" fmla="*/ 341261 h 1253103"/>
                  <a:gd name="connsiteX2" fmla="*/ 1310128 w 1310128"/>
                  <a:gd name="connsiteY2" fmla="*/ 375672 h 1253103"/>
                  <a:gd name="connsiteX3" fmla="*/ 1300132 w 1310128"/>
                  <a:gd name="connsiteY3" fmla="*/ 384757 h 1253103"/>
                  <a:gd name="connsiteX4" fmla="*/ 922157 w 1310128"/>
                  <a:gd name="connsiteY4" fmla="*/ 1179332 h 1253103"/>
                  <a:gd name="connsiteX5" fmla="*/ 918431 w 1310128"/>
                  <a:gd name="connsiteY5" fmla="*/ 1253103 h 1253103"/>
                  <a:gd name="connsiteX6" fmla="*/ 828953 w 1310128"/>
                  <a:gd name="connsiteY6" fmla="*/ 1222526 h 1253103"/>
                  <a:gd name="connsiteX7" fmla="*/ 3770 w 1310128"/>
                  <a:gd name="connsiteY7" fmla="*/ 134313 h 1253103"/>
                  <a:gd name="connsiteX8" fmla="*/ 0 w 1310128"/>
                  <a:gd name="connsiteY8" fmla="*/ 59648 h 1253103"/>
                  <a:gd name="connsiteX9" fmla="*/ 1609 w 1310128"/>
                  <a:gd name="connsiteY9" fmla="*/ 59059 h 1253103"/>
                  <a:gd name="connsiteX10" fmla="*/ 392247 w 1310128"/>
                  <a:gd name="connsiteY10" fmla="*/ 0 h 1253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10128" h="1253103">
                    <a:moveTo>
                      <a:pt x="392247" y="0"/>
                    </a:moveTo>
                    <a:cubicBezTo>
                      <a:pt x="732328" y="0"/>
                      <a:pt x="1042226" y="129230"/>
                      <a:pt x="1275513" y="341261"/>
                    </a:cubicBezTo>
                    <a:lnTo>
                      <a:pt x="1310128" y="375672"/>
                    </a:lnTo>
                    <a:lnTo>
                      <a:pt x="1300132" y="384757"/>
                    </a:lnTo>
                    <a:cubicBezTo>
                      <a:pt x="1092124" y="592765"/>
                      <a:pt x="953550" y="870205"/>
                      <a:pt x="922157" y="1179332"/>
                    </a:cubicBezTo>
                    <a:lnTo>
                      <a:pt x="918431" y="1253103"/>
                    </a:lnTo>
                    <a:lnTo>
                      <a:pt x="828953" y="1222526"/>
                    </a:lnTo>
                    <a:cubicBezTo>
                      <a:pt x="381517" y="1046092"/>
                      <a:pt x="54224" y="631123"/>
                      <a:pt x="3770" y="134313"/>
                    </a:cubicBezTo>
                    <a:lnTo>
                      <a:pt x="0" y="59648"/>
                    </a:lnTo>
                    <a:lnTo>
                      <a:pt x="1609" y="59059"/>
                    </a:lnTo>
                    <a:cubicBezTo>
                      <a:pt x="125012" y="20677"/>
                      <a:pt x="256215" y="0"/>
                      <a:pt x="392247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1594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7719817" y="3224277"/>
                <a:ext cx="1310128" cy="1253103"/>
              </a:xfrm>
              <a:custGeom>
                <a:avLst/>
                <a:gdLst>
                  <a:gd name="connsiteX0" fmla="*/ 917881 w 1310128"/>
                  <a:gd name="connsiteY0" fmla="*/ 0 h 1253103"/>
                  <a:gd name="connsiteX1" fmla="*/ 1308519 w 1310128"/>
                  <a:gd name="connsiteY1" fmla="*/ 59059 h 1253103"/>
                  <a:gd name="connsiteX2" fmla="*/ 1310128 w 1310128"/>
                  <a:gd name="connsiteY2" fmla="*/ 59648 h 1253103"/>
                  <a:gd name="connsiteX3" fmla="*/ 1306358 w 1310128"/>
                  <a:gd name="connsiteY3" fmla="*/ 134313 h 1253103"/>
                  <a:gd name="connsiteX4" fmla="*/ 481176 w 1310128"/>
                  <a:gd name="connsiteY4" fmla="*/ 1222526 h 1253103"/>
                  <a:gd name="connsiteX5" fmla="*/ 391697 w 1310128"/>
                  <a:gd name="connsiteY5" fmla="*/ 1253103 h 1253103"/>
                  <a:gd name="connsiteX6" fmla="*/ 387972 w 1310128"/>
                  <a:gd name="connsiteY6" fmla="*/ 1179332 h 1253103"/>
                  <a:gd name="connsiteX7" fmla="*/ 9996 w 1310128"/>
                  <a:gd name="connsiteY7" fmla="*/ 384757 h 1253103"/>
                  <a:gd name="connsiteX8" fmla="*/ 0 w 1310128"/>
                  <a:gd name="connsiteY8" fmla="*/ 375672 h 1253103"/>
                  <a:gd name="connsiteX9" fmla="*/ 34616 w 1310128"/>
                  <a:gd name="connsiteY9" fmla="*/ 341261 h 1253103"/>
                  <a:gd name="connsiteX10" fmla="*/ 917881 w 1310128"/>
                  <a:gd name="connsiteY10" fmla="*/ 0 h 12531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10128" h="1253103">
                    <a:moveTo>
                      <a:pt x="917881" y="0"/>
                    </a:moveTo>
                    <a:cubicBezTo>
                      <a:pt x="1053913" y="0"/>
                      <a:pt x="1185116" y="20677"/>
                      <a:pt x="1308519" y="59059"/>
                    </a:cubicBezTo>
                    <a:lnTo>
                      <a:pt x="1310128" y="59648"/>
                    </a:lnTo>
                    <a:lnTo>
                      <a:pt x="1306358" y="134313"/>
                    </a:lnTo>
                    <a:cubicBezTo>
                      <a:pt x="1255904" y="631123"/>
                      <a:pt x="928612" y="1046092"/>
                      <a:pt x="481176" y="1222526"/>
                    </a:cubicBezTo>
                    <a:lnTo>
                      <a:pt x="391697" y="1253103"/>
                    </a:lnTo>
                    <a:lnTo>
                      <a:pt x="387972" y="1179332"/>
                    </a:lnTo>
                    <a:cubicBezTo>
                      <a:pt x="356578" y="870205"/>
                      <a:pt x="218004" y="592765"/>
                      <a:pt x="9996" y="384757"/>
                    </a:cubicBezTo>
                    <a:lnTo>
                      <a:pt x="0" y="375672"/>
                    </a:lnTo>
                    <a:lnTo>
                      <a:pt x="34616" y="341261"/>
                    </a:lnTo>
                    <a:cubicBezTo>
                      <a:pt x="267902" y="129230"/>
                      <a:pt x="577800" y="0"/>
                      <a:pt x="917881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7722743" y="3283924"/>
                <a:ext cx="2232031" cy="2567642"/>
              </a:xfrm>
              <a:custGeom>
                <a:avLst/>
                <a:gdLst>
                  <a:gd name="connsiteX0" fmla="*/ 1310633 w 2232031"/>
                  <a:gd name="connsiteY0" fmla="*/ 0 h 2567642"/>
                  <a:gd name="connsiteX1" fmla="*/ 1429716 w 2232031"/>
                  <a:gd name="connsiteY1" fmla="*/ 43585 h 2567642"/>
                  <a:gd name="connsiteX2" fmla="*/ 2232031 w 2232031"/>
                  <a:gd name="connsiteY2" fmla="*/ 1253997 h 2567642"/>
                  <a:gd name="connsiteX3" fmla="*/ 918386 w 2232031"/>
                  <a:gd name="connsiteY3" fmla="*/ 2567642 h 2567642"/>
                  <a:gd name="connsiteX4" fmla="*/ 82786 w 2232031"/>
                  <a:gd name="connsiteY4" fmla="*/ 2267670 h 2567642"/>
                  <a:gd name="connsiteX5" fmla="*/ 0 w 2232031"/>
                  <a:gd name="connsiteY5" fmla="*/ 2192429 h 2567642"/>
                  <a:gd name="connsiteX6" fmla="*/ 10501 w 2232031"/>
                  <a:gd name="connsiteY6" fmla="*/ 2182885 h 2567642"/>
                  <a:gd name="connsiteX7" fmla="*/ 395259 w 2232031"/>
                  <a:gd name="connsiteY7" fmla="*/ 1253997 h 2567642"/>
                  <a:gd name="connsiteX8" fmla="*/ 392202 w 2232031"/>
                  <a:gd name="connsiteY8" fmla="*/ 1193455 h 2567642"/>
                  <a:gd name="connsiteX9" fmla="*/ 481681 w 2232031"/>
                  <a:gd name="connsiteY9" fmla="*/ 1162878 h 2567642"/>
                  <a:gd name="connsiteX10" fmla="*/ 1306863 w 2232031"/>
                  <a:gd name="connsiteY10" fmla="*/ 74665 h 2567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232031" h="2567642">
                    <a:moveTo>
                      <a:pt x="1310633" y="0"/>
                    </a:moveTo>
                    <a:lnTo>
                      <a:pt x="1429716" y="43585"/>
                    </a:lnTo>
                    <a:cubicBezTo>
                      <a:pt x="1901203" y="243007"/>
                      <a:pt x="2232031" y="709868"/>
                      <a:pt x="2232031" y="1253997"/>
                    </a:cubicBezTo>
                    <a:cubicBezTo>
                      <a:pt x="2232031" y="1979503"/>
                      <a:pt x="1643892" y="2567642"/>
                      <a:pt x="918386" y="2567642"/>
                    </a:cubicBezTo>
                    <a:cubicBezTo>
                      <a:pt x="600977" y="2567642"/>
                      <a:pt x="309861" y="2455069"/>
                      <a:pt x="82786" y="2267670"/>
                    </a:cubicBezTo>
                    <a:lnTo>
                      <a:pt x="0" y="2192429"/>
                    </a:lnTo>
                    <a:lnTo>
                      <a:pt x="10501" y="2182885"/>
                    </a:lnTo>
                    <a:cubicBezTo>
                      <a:pt x="248224" y="1945161"/>
                      <a:pt x="395259" y="1616750"/>
                      <a:pt x="395259" y="1253997"/>
                    </a:cubicBezTo>
                    <a:lnTo>
                      <a:pt x="392202" y="1193455"/>
                    </a:lnTo>
                    <a:lnTo>
                      <a:pt x="481681" y="1162878"/>
                    </a:lnTo>
                    <a:cubicBezTo>
                      <a:pt x="929117" y="986444"/>
                      <a:pt x="1256409" y="571475"/>
                      <a:pt x="1306863" y="7466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11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7328362" y="3599950"/>
                <a:ext cx="784449" cy="937973"/>
              </a:xfrm>
              <a:custGeom>
                <a:avLst/>
                <a:gdLst>
                  <a:gd name="connsiteX0" fmla="*/ 391697 w 784449"/>
                  <a:gd name="connsiteY0" fmla="*/ 0 h 937973"/>
                  <a:gd name="connsiteX1" fmla="*/ 440882 w 784449"/>
                  <a:gd name="connsiteY1" fmla="*/ 48892 h 937973"/>
                  <a:gd name="connsiteX2" fmla="*/ 780679 w 784449"/>
                  <a:gd name="connsiteY2" fmla="*/ 803661 h 937973"/>
                  <a:gd name="connsiteX3" fmla="*/ 784449 w 784449"/>
                  <a:gd name="connsiteY3" fmla="*/ 878325 h 937973"/>
                  <a:gd name="connsiteX4" fmla="*/ 782840 w 784449"/>
                  <a:gd name="connsiteY4" fmla="*/ 878914 h 937973"/>
                  <a:gd name="connsiteX5" fmla="*/ 392202 w 784449"/>
                  <a:gd name="connsiteY5" fmla="*/ 937973 h 937973"/>
                  <a:gd name="connsiteX6" fmla="*/ 24793 w 784449"/>
                  <a:gd name="connsiteY6" fmla="*/ 885903 h 937973"/>
                  <a:gd name="connsiteX7" fmla="*/ 0 w 784449"/>
                  <a:gd name="connsiteY7" fmla="*/ 877431 h 937973"/>
                  <a:gd name="connsiteX8" fmla="*/ 3726 w 784449"/>
                  <a:gd name="connsiteY8" fmla="*/ 803660 h 937973"/>
                  <a:gd name="connsiteX9" fmla="*/ 381701 w 784449"/>
                  <a:gd name="connsiteY9" fmla="*/ 9085 h 9379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84449" h="937973">
                    <a:moveTo>
                      <a:pt x="391697" y="0"/>
                    </a:moveTo>
                    <a:lnTo>
                      <a:pt x="440882" y="48892"/>
                    </a:lnTo>
                    <a:cubicBezTo>
                      <a:pt x="627614" y="251898"/>
                      <a:pt x="751248" y="513855"/>
                      <a:pt x="780679" y="803661"/>
                    </a:cubicBezTo>
                    <a:lnTo>
                      <a:pt x="784449" y="878325"/>
                    </a:lnTo>
                    <a:lnTo>
                      <a:pt x="782840" y="878914"/>
                    </a:lnTo>
                    <a:cubicBezTo>
                      <a:pt x="659438" y="917296"/>
                      <a:pt x="528235" y="937973"/>
                      <a:pt x="392202" y="937973"/>
                    </a:cubicBezTo>
                    <a:cubicBezTo>
                      <a:pt x="264672" y="937973"/>
                      <a:pt x="141386" y="919800"/>
                      <a:pt x="24793" y="885903"/>
                    </a:cubicBezTo>
                    <a:lnTo>
                      <a:pt x="0" y="877431"/>
                    </a:lnTo>
                    <a:lnTo>
                      <a:pt x="3726" y="803660"/>
                    </a:lnTo>
                    <a:cubicBezTo>
                      <a:pt x="35119" y="494533"/>
                      <a:pt x="173693" y="217093"/>
                      <a:pt x="381701" y="90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任意多边形 17"/>
              <p:cNvSpPr/>
              <p:nvPr/>
            </p:nvSpPr>
            <p:spPr>
              <a:xfrm>
                <a:off x="7327360" y="4478273"/>
                <a:ext cx="790518" cy="998081"/>
              </a:xfrm>
              <a:custGeom>
                <a:avLst/>
                <a:gdLst>
                  <a:gd name="connsiteX0" fmla="*/ 787506 w 790518"/>
                  <a:gd name="connsiteY0" fmla="*/ 0 h 998081"/>
                  <a:gd name="connsiteX1" fmla="*/ 790518 w 790518"/>
                  <a:gd name="connsiteY1" fmla="*/ 59649 h 998081"/>
                  <a:gd name="connsiteX2" fmla="*/ 405760 w 790518"/>
                  <a:gd name="connsiteY2" fmla="*/ 988537 h 998081"/>
                  <a:gd name="connsiteX3" fmla="*/ 395259 w 790518"/>
                  <a:gd name="connsiteY3" fmla="*/ 998081 h 998081"/>
                  <a:gd name="connsiteX4" fmla="*/ 384758 w 790518"/>
                  <a:gd name="connsiteY4" fmla="*/ 988537 h 998081"/>
                  <a:gd name="connsiteX5" fmla="*/ 0 w 790518"/>
                  <a:gd name="connsiteY5" fmla="*/ 59649 h 998081"/>
                  <a:gd name="connsiteX6" fmla="*/ 3012 w 790518"/>
                  <a:gd name="connsiteY6" fmla="*/ 0 h 998081"/>
                  <a:gd name="connsiteX7" fmla="*/ 4621 w 790518"/>
                  <a:gd name="connsiteY7" fmla="*/ 589 h 998081"/>
                  <a:gd name="connsiteX8" fmla="*/ 395259 w 790518"/>
                  <a:gd name="connsiteY8" fmla="*/ 59648 h 998081"/>
                  <a:gd name="connsiteX9" fmla="*/ 785897 w 790518"/>
                  <a:gd name="connsiteY9" fmla="*/ 589 h 9980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90518" h="998081">
                    <a:moveTo>
                      <a:pt x="787506" y="0"/>
                    </a:moveTo>
                    <a:lnTo>
                      <a:pt x="790518" y="59649"/>
                    </a:lnTo>
                    <a:cubicBezTo>
                      <a:pt x="790518" y="422402"/>
                      <a:pt x="643483" y="750813"/>
                      <a:pt x="405760" y="988537"/>
                    </a:cubicBezTo>
                    <a:lnTo>
                      <a:pt x="395259" y="998081"/>
                    </a:lnTo>
                    <a:lnTo>
                      <a:pt x="384758" y="988537"/>
                    </a:lnTo>
                    <a:cubicBezTo>
                      <a:pt x="147035" y="750813"/>
                      <a:pt x="0" y="422402"/>
                      <a:pt x="0" y="59649"/>
                    </a:cubicBezTo>
                    <a:lnTo>
                      <a:pt x="3012" y="0"/>
                    </a:lnTo>
                    <a:lnTo>
                      <a:pt x="4621" y="589"/>
                    </a:lnTo>
                    <a:cubicBezTo>
                      <a:pt x="128024" y="38971"/>
                      <a:pt x="259227" y="59648"/>
                      <a:pt x="395259" y="59648"/>
                    </a:cubicBezTo>
                    <a:cubicBezTo>
                      <a:pt x="531292" y="59648"/>
                      <a:pt x="662495" y="38971"/>
                      <a:pt x="785897" y="589"/>
                    </a:cubicBezTo>
                    <a:close/>
                  </a:path>
                </a:pathLst>
              </a:custGeom>
              <a:gradFill>
                <a:gsLst>
                  <a:gs pos="0">
                    <a:srgbClr val="202022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1440000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6406633" y="1918251"/>
                <a:ext cx="2627290" cy="1689317"/>
              </a:xfrm>
              <a:custGeom>
                <a:avLst/>
                <a:gdLst>
                  <a:gd name="connsiteX0" fmla="*/ 1313645 w 2627290"/>
                  <a:gd name="connsiteY0" fmla="*/ 0 h 1689317"/>
                  <a:gd name="connsiteX1" fmla="*/ 2627290 w 2627290"/>
                  <a:gd name="connsiteY1" fmla="*/ 1313645 h 1689317"/>
                  <a:gd name="connsiteX2" fmla="*/ 2625019 w 2627290"/>
                  <a:gd name="connsiteY2" fmla="*/ 1373564 h 1689317"/>
                  <a:gd name="connsiteX3" fmla="*/ 2622669 w 2627290"/>
                  <a:gd name="connsiteY3" fmla="*/ 1372704 h 1689317"/>
                  <a:gd name="connsiteX4" fmla="*/ 2232031 w 2627290"/>
                  <a:gd name="connsiteY4" fmla="*/ 1313645 h 1689317"/>
                  <a:gd name="connsiteX5" fmla="*/ 1396431 w 2627290"/>
                  <a:gd name="connsiteY5" fmla="*/ 1613618 h 1689317"/>
                  <a:gd name="connsiteX6" fmla="*/ 1313141 w 2627290"/>
                  <a:gd name="connsiteY6" fmla="*/ 1689317 h 1689317"/>
                  <a:gd name="connsiteX7" fmla="*/ 1278524 w 2627290"/>
                  <a:gd name="connsiteY7" fmla="*/ 1654906 h 1689317"/>
                  <a:gd name="connsiteX8" fmla="*/ 395259 w 2627290"/>
                  <a:gd name="connsiteY8" fmla="*/ 1313645 h 1689317"/>
                  <a:gd name="connsiteX9" fmla="*/ 4621 w 2627290"/>
                  <a:gd name="connsiteY9" fmla="*/ 1372704 h 1689317"/>
                  <a:gd name="connsiteX10" fmla="*/ 3012 w 2627290"/>
                  <a:gd name="connsiteY10" fmla="*/ 1373293 h 1689317"/>
                  <a:gd name="connsiteX11" fmla="*/ 0 w 2627290"/>
                  <a:gd name="connsiteY11" fmla="*/ 1313645 h 1689317"/>
                  <a:gd name="connsiteX12" fmla="*/ 1313645 w 2627290"/>
                  <a:gd name="connsiteY12" fmla="*/ 0 h 1689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27290" h="1689317">
                    <a:moveTo>
                      <a:pt x="1313645" y="0"/>
                    </a:moveTo>
                    <a:cubicBezTo>
                      <a:pt x="2039151" y="0"/>
                      <a:pt x="2627290" y="588139"/>
                      <a:pt x="2627290" y="1313645"/>
                    </a:cubicBezTo>
                    <a:lnTo>
                      <a:pt x="2625019" y="1373564"/>
                    </a:lnTo>
                    <a:lnTo>
                      <a:pt x="2622669" y="1372704"/>
                    </a:lnTo>
                    <a:cubicBezTo>
                      <a:pt x="2499267" y="1334322"/>
                      <a:pt x="2368064" y="1313645"/>
                      <a:pt x="2232031" y="1313645"/>
                    </a:cubicBezTo>
                    <a:cubicBezTo>
                      <a:pt x="1914622" y="1313645"/>
                      <a:pt x="1623506" y="1426219"/>
                      <a:pt x="1396431" y="1613618"/>
                    </a:cubicBezTo>
                    <a:lnTo>
                      <a:pt x="1313141" y="1689317"/>
                    </a:lnTo>
                    <a:lnTo>
                      <a:pt x="1278524" y="1654906"/>
                    </a:lnTo>
                    <a:cubicBezTo>
                      <a:pt x="1045238" y="1442875"/>
                      <a:pt x="735340" y="1313645"/>
                      <a:pt x="395259" y="1313645"/>
                    </a:cubicBezTo>
                    <a:cubicBezTo>
                      <a:pt x="259227" y="1313645"/>
                      <a:pt x="128024" y="1334322"/>
                      <a:pt x="4621" y="1372704"/>
                    </a:cubicBezTo>
                    <a:lnTo>
                      <a:pt x="3012" y="1373293"/>
                    </a:lnTo>
                    <a:lnTo>
                      <a:pt x="0" y="1313645"/>
                    </a:lnTo>
                    <a:cubicBezTo>
                      <a:pt x="0" y="588139"/>
                      <a:pt x="588139" y="0"/>
                      <a:pt x="1313645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5400000" scaled="1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5499334" y="3282194"/>
                <a:ext cx="2232031" cy="2567642"/>
              </a:xfrm>
              <a:custGeom>
                <a:avLst/>
                <a:gdLst>
                  <a:gd name="connsiteX0" fmla="*/ 921398 w 2232031"/>
                  <a:gd name="connsiteY0" fmla="*/ 0 h 2567642"/>
                  <a:gd name="connsiteX1" fmla="*/ 925168 w 2232031"/>
                  <a:gd name="connsiteY1" fmla="*/ 74665 h 2567642"/>
                  <a:gd name="connsiteX2" fmla="*/ 1750351 w 2232031"/>
                  <a:gd name="connsiteY2" fmla="*/ 1162878 h 2567642"/>
                  <a:gd name="connsiteX3" fmla="*/ 1839829 w 2232031"/>
                  <a:gd name="connsiteY3" fmla="*/ 1193455 h 2567642"/>
                  <a:gd name="connsiteX4" fmla="*/ 1836772 w 2232031"/>
                  <a:gd name="connsiteY4" fmla="*/ 1253997 h 2567642"/>
                  <a:gd name="connsiteX5" fmla="*/ 2221530 w 2232031"/>
                  <a:gd name="connsiteY5" fmla="*/ 2182885 h 2567642"/>
                  <a:gd name="connsiteX6" fmla="*/ 2232031 w 2232031"/>
                  <a:gd name="connsiteY6" fmla="*/ 2192429 h 2567642"/>
                  <a:gd name="connsiteX7" fmla="*/ 2149245 w 2232031"/>
                  <a:gd name="connsiteY7" fmla="*/ 2267670 h 2567642"/>
                  <a:gd name="connsiteX8" fmla="*/ 1313645 w 2232031"/>
                  <a:gd name="connsiteY8" fmla="*/ 2567642 h 2567642"/>
                  <a:gd name="connsiteX9" fmla="*/ 0 w 2232031"/>
                  <a:gd name="connsiteY9" fmla="*/ 1253997 h 2567642"/>
                  <a:gd name="connsiteX10" fmla="*/ 802315 w 2232031"/>
                  <a:gd name="connsiteY10" fmla="*/ 43585 h 2567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232031" h="2567642">
                    <a:moveTo>
                      <a:pt x="921398" y="0"/>
                    </a:moveTo>
                    <a:lnTo>
                      <a:pt x="925168" y="74665"/>
                    </a:lnTo>
                    <a:cubicBezTo>
                      <a:pt x="975622" y="571475"/>
                      <a:pt x="1302914" y="986444"/>
                      <a:pt x="1750351" y="1162878"/>
                    </a:cubicBezTo>
                    <a:lnTo>
                      <a:pt x="1839829" y="1193455"/>
                    </a:lnTo>
                    <a:lnTo>
                      <a:pt x="1836772" y="1253997"/>
                    </a:lnTo>
                    <a:cubicBezTo>
                      <a:pt x="1836772" y="1616750"/>
                      <a:pt x="1983807" y="1945161"/>
                      <a:pt x="2221530" y="2182885"/>
                    </a:cubicBezTo>
                    <a:lnTo>
                      <a:pt x="2232031" y="2192429"/>
                    </a:lnTo>
                    <a:lnTo>
                      <a:pt x="2149245" y="2267670"/>
                    </a:lnTo>
                    <a:cubicBezTo>
                      <a:pt x="1922170" y="2455069"/>
                      <a:pt x="1631054" y="2567642"/>
                      <a:pt x="1313645" y="2567642"/>
                    </a:cubicBezTo>
                    <a:cubicBezTo>
                      <a:pt x="588139" y="2567642"/>
                      <a:pt x="0" y="1979503"/>
                      <a:pt x="0" y="1253997"/>
                    </a:cubicBezTo>
                    <a:cubicBezTo>
                      <a:pt x="0" y="709868"/>
                      <a:pt x="330828" y="243007"/>
                      <a:pt x="802315" y="43585"/>
                    </a:cubicBezTo>
                    <a:close/>
                  </a:path>
                </a:pathLst>
              </a:custGeom>
              <a:gradFill>
                <a:gsLst>
                  <a:gs pos="0">
                    <a:srgbClr val="BE1007"/>
                  </a:gs>
                  <a:gs pos="100000">
                    <a:srgbClr val="F93D32"/>
                  </a:gs>
                </a:gsLst>
                <a:lin ang="0" scaled="0"/>
              </a:gradFill>
              <a:ln w="0">
                <a:solidFill>
                  <a:schemeClr val="bg1"/>
                </a:solidFill>
              </a:ln>
              <a:sp3d extrusionH="381000">
                <a:extrusionClr>
                  <a:schemeClr val="bg1">
                    <a:lumMod val="85000"/>
                  </a:schemeClr>
                </a:extrusionClr>
                <a:contourClr>
                  <a:schemeClr val="bg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3465781" y="2830110"/>
              <a:ext cx="2672368" cy="2303512"/>
              <a:chOff x="3465781" y="2830110"/>
              <a:chExt cx="2672368" cy="2303512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465781" y="2830110"/>
                <a:ext cx="2672368" cy="2303512"/>
              </a:xfrm>
              <a:custGeom>
                <a:avLst/>
                <a:gdLst>
                  <a:gd name="connsiteX0" fmla="*/ 2375803 w 2672368"/>
                  <a:gd name="connsiteY0" fmla="*/ 0 h 2303512"/>
                  <a:gd name="connsiteX1" fmla="*/ 2634684 w 2672368"/>
                  <a:gd name="connsiteY1" fmla="*/ 13968 h 2303512"/>
                  <a:gd name="connsiteX2" fmla="*/ 2643397 w 2672368"/>
                  <a:gd name="connsiteY2" fmla="*/ 15415 h 2303512"/>
                  <a:gd name="connsiteX3" fmla="*/ 2666967 w 2672368"/>
                  <a:gd name="connsiteY3" fmla="*/ 180071 h 2303512"/>
                  <a:gd name="connsiteX4" fmla="*/ 2471025 w 2672368"/>
                  <a:gd name="connsiteY4" fmla="*/ 1118964 h 2303512"/>
                  <a:gd name="connsiteX5" fmla="*/ 1572953 w 2672368"/>
                  <a:gd name="connsiteY5" fmla="*/ 2193021 h 2303512"/>
                  <a:gd name="connsiteX6" fmla="*/ 1452008 w 2672368"/>
                  <a:gd name="connsiteY6" fmla="*/ 2299486 h 2303512"/>
                  <a:gd name="connsiteX7" fmla="*/ 1322170 w 2672368"/>
                  <a:gd name="connsiteY7" fmla="*/ 2303512 h 2303512"/>
                  <a:gd name="connsiteX8" fmla="*/ 0 w 2672368"/>
                  <a:gd name="connsiteY8" fmla="*/ 1491570 h 2303512"/>
                  <a:gd name="connsiteX9" fmla="*/ 1055707 w 2672368"/>
                  <a:gd name="connsiteY9" fmla="*/ 696124 h 2303512"/>
                  <a:gd name="connsiteX10" fmla="*/ 1091748 w 2672368"/>
                  <a:gd name="connsiteY10" fmla="*/ 692746 h 2303512"/>
                  <a:gd name="connsiteX11" fmla="*/ 1091253 w 2672368"/>
                  <a:gd name="connsiteY11" fmla="*/ 687503 h 2303512"/>
                  <a:gd name="connsiteX12" fmla="*/ 2375803 w 2672368"/>
                  <a:gd name="connsiteY12" fmla="*/ 0 h 2303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72368" h="2303512">
                    <a:moveTo>
                      <a:pt x="2375803" y="0"/>
                    </a:moveTo>
                    <a:cubicBezTo>
                      <a:pt x="2464483" y="0"/>
                      <a:pt x="2551063" y="4810"/>
                      <a:pt x="2634684" y="13968"/>
                    </a:cubicBezTo>
                    <a:lnTo>
                      <a:pt x="2643397" y="15415"/>
                    </a:lnTo>
                    <a:lnTo>
                      <a:pt x="2666967" y="180071"/>
                    </a:lnTo>
                    <a:cubicBezTo>
                      <a:pt x="2691158" y="493640"/>
                      <a:pt x="2635520" y="837145"/>
                      <a:pt x="2471025" y="1118964"/>
                    </a:cubicBezTo>
                    <a:cubicBezTo>
                      <a:pt x="2306530" y="1400783"/>
                      <a:pt x="1961815" y="1835607"/>
                      <a:pt x="1572953" y="2193021"/>
                    </a:cubicBezTo>
                    <a:lnTo>
                      <a:pt x="1452008" y="2299486"/>
                    </a:lnTo>
                    <a:lnTo>
                      <a:pt x="1322170" y="2303512"/>
                    </a:lnTo>
                    <a:cubicBezTo>
                      <a:pt x="591956" y="2303512"/>
                      <a:pt x="0" y="1939993"/>
                      <a:pt x="0" y="1491570"/>
                    </a:cubicBezTo>
                    <a:cubicBezTo>
                      <a:pt x="0" y="1099200"/>
                      <a:pt x="453216" y="771835"/>
                      <a:pt x="1055707" y="696124"/>
                    </a:cubicBezTo>
                    <a:lnTo>
                      <a:pt x="1091748" y="692746"/>
                    </a:lnTo>
                    <a:lnTo>
                      <a:pt x="1091253" y="687503"/>
                    </a:lnTo>
                    <a:cubicBezTo>
                      <a:pt x="1091253" y="307806"/>
                      <a:pt x="1666366" y="0"/>
                      <a:pt x="2375803" y="0"/>
                    </a:cubicBezTo>
                    <a:close/>
                  </a:path>
                </a:pathLst>
              </a:custGeom>
              <a:gradFill>
                <a:gsLst>
                  <a:gs pos="90000">
                    <a:srgbClr val="FBFBFB">
                      <a:lumMod val="99000"/>
                      <a:lumOff val="1000"/>
                      <a:alpha val="34000"/>
                    </a:srgbClr>
                  </a:gs>
                  <a:gs pos="0">
                    <a:schemeClr val="bg1">
                      <a:alpha val="0"/>
                      <a:lumMod val="97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4948372" y="3268312"/>
                <a:ext cx="1186435" cy="1862078"/>
              </a:xfrm>
              <a:custGeom>
                <a:avLst/>
                <a:gdLst>
                  <a:gd name="connsiteX0" fmla="*/ 1177622 w 1186435"/>
                  <a:gd name="connsiteY0" fmla="*/ 92759 h 1862078"/>
                  <a:gd name="connsiteX1" fmla="*/ 1167194 w 1186435"/>
                  <a:gd name="connsiteY1" fmla="*/ 191245 h 1862078"/>
                  <a:gd name="connsiteX2" fmla="*/ 987771 w 1186435"/>
                  <a:gd name="connsiteY2" fmla="*/ 709061 h 1862078"/>
                  <a:gd name="connsiteX3" fmla="*/ 89699 w 1186435"/>
                  <a:gd name="connsiteY3" fmla="*/ 1783118 h 1862078"/>
                  <a:gd name="connsiteX4" fmla="*/ 0 w 1186435"/>
                  <a:gd name="connsiteY4" fmla="*/ 1862078 h 1862078"/>
                  <a:gd name="connsiteX5" fmla="*/ 0 w 1186435"/>
                  <a:gd name="connsiteY5" fmla="*/ 1820419 h 1862078"/>
                  <a:gd name="connsiteX6" fmla="*/ 92662 w 1186435"/>
                  <a:gd name="connsiteY6" fmla="*/ 1738851 h 1862078"/>
                  <a:gd name="connsiteX7" fmla="*/ 990734 w 1186435"/>
                  <a:gd name="connsiteY7" fmla="*/ 664794 h 1862078"/>
                  <a:gd name="connsiteX8" fmla="*/ 1153289 w 1186435"/>
                  <a:gd name="connsiteY8" fmla="*/ 237261 h 1862078"/>
                  <a:gd name="connsiteX9" fmla="*/ 1180674 w 1186435"/>
                  <a:gd name="connsiteY9" fmla="*/ 63935 h 1862078"/>
                  <a:gd name="connsiteX10" fmla="*/ 1178682 w 1186435"/>
                  <a:gd name="connsiteY10" fmla="*/ 86464 h 1862078"/>
                  <a:gd name="connsiteX11" fmla="*/ 1177622 w 1186435"/>
                  <a:gd name="connsiteY11" fmla="*/ 92759 h 1862078"/>
                  <a:gd name="connsiteX12" fmla="*/ 1186327 w 1186435"/>
                  <a:gd name="connsiteY12" fmla="*/ 0 h 1862078"/>
                  <a:gd name="connsiteX13" fmla="*/ 1186435 w 1186435"/>
                  <a:gd name="connsiteY13" fmla="*/ 9526 h 1862078"/>
                  <a:gd name="connsiteX14" fmla="*/ 1180674 w 1186435"/>
                  <a:gd name="connsiteY14" fmla="*/ 63935 h 18620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186435" h="1862078">
                    <a:moveTo>
                      <a:pt x="1177622" y="92759"/>
                    </a:moveTo>
                    <a:lnTo>
                      <a:pt x="1167194" y="191245"/>
                    </a:lnTo>
                    <a:cubicBezTo>
                      <a:pt x="1138385" y="372497"/>
                      <a:pt x="1080299" y="550538"/>
                      <a:pt x="987771" y="709061"/>
                    </a:cubicBezTo>
                    <a:cubicBezTo>
                      <a:pt x="823276" y="990880"/>
                      <a:pt x="478561" y="1425704"/>
                      <a:pt x="89699" y="1783118"/>
                    </a:cubicBezTo>
                    <a:lnTo>
                      <a:pt x="0" y="1862078"/>
                    </a:lnTo>
                    <a:lnTo>
                      <a:pt x="0" y="1820419"/>
                    </a:lnTo>
                    <a:lnTo>
                      <a:pt x="92662" y="1738851"/>
                    </a:lnTo>
                    <a:cubicBezTo>
                      <a:pt x="481524" y="1381437"/>
                      <a:pt x="826239" y="946613"/>
                      <a:pt x="990734" y="664794"/>
                    </a:cubicBezTo>
                    <a:cubicBezTo>
                      <a:pt x="1067841" y="532691"/>
                      <a:pt x="1121030" y="387035"/>
                      <a:pt x="1153289" y="237261"/>
                    </a:cubicBezTo>
                    <a:close/>
                    <a:moveTo>
                      <a:pt x="1180674" y="63935"/>
                    </a:moveTo>
                    <a:lnTo>
                      <a:pt x="1178682" y="86464"/>
                    </a:lnTo>
                    <a:lnTo>
                      <a:pt x="1177622" y="92759"/>
                    </a:lnTo>
                    <a:close/>
                    <a:moveTo>
                      <a:pt x="1186327" y="0"/>
                    </a:moveTo>
                    <a:lnTo>
                      <a:pt x="1186435" y="9526"/>
                    </a:lnTo>
                    <a:lnTo>
                      <a:pt x="1180674" y="63935"/>
                    </a:lnTo>
                    <a:close/>
                  </a:path>
                </a:pathLst>
              </a:custGeom>
              <a:gradFill>
                <a:gsLst>
                  <a:gs pos="90000">
                    <a:srgbClr val="FBFBFB">
                      <a:lumMod val="99000"/>
                      <a:lumOff val="1000"/>
                      <a:alpha val="33000"/>
                    </a:srgbClr>
                  </a:gs>
                  <a:gs pos="0">
                    <a:schemeClr val="bg1">
                      <a:lumMod val="97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1" name="文本框 20"/>
          <p:cNvSpPr txBox="1"/>
          <p:nvPr/>
        </p:nvSpPr>
        <p:spPr>
          <a:xfrm>
            <a:off x="4168138" y="34189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602570" y="34189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335464" y="220952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4" name="任意多边形 23"/>
          <p:cNvSpPr/>
          <p:nvPr/>
        </p:nvSpPr>
        <p:spPr>
          <a:xfrm>
            <a:off x="2825201" y="2416013"/>
            <a:ext cx="2271251" cy="383458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71251" h="383458">
                <a:moveTo>
                  <a:pt x="2271251" y="383458"/>
                </a:moveTo>
                <a:lnTo>
                  <a:pt x="109138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 flipH="1">
            <a:off x="6690301" y="2410183"/>
            <a:ext cx="2271251" cy="383458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71251" h="383458">
                <a:moveTo>
                  <a:pt x="2271251" y="383458"/>
                </a:moveTo>
                <a:lnTo>
                  <a:pt x="1091380" y="0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680828" y="22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975673" y="22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0" name="任意多边形 29"/>
          <p:cNvSpPr/>
          <p:nvPr/>
        </p:nvSpPr>
        <p:spPr>
          <a:xfrm flipH="1">
            <a:off x="5908967" y="3721830"/>
            <a:ext cx="3038167" cy="1194620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  <a:gd name="connsiteX0" fmla="*/ 2271251 w 2286000"/>
              <a:gd name="connsiteY0" fmla="*/ 383458 h 1578078"/>
              <a:gd name="connsiteX1" fmla="*/ 2286000 w 2286000"/>
              <a:gd name="connsiteY1" fmla="*/ 1578078 h 1578078"/>
              <a:gd name="connsiteX2" fmla="*/ 0 w 2286000"/>
              <a:gd name="connsiteY2" fmla="*/ 0 h 1578078"/>
              <a:gd name="connsiteX0" fmla="*/ 2684206 w 2698955"/>
              <a:gd name="connsiteY0" fmla="*/ 0 h 1194620"/>
              <a:gd name="connsiteX1" fmla="*/ 2698955 w 2698955"/>
              <a:gd name="connsiteY1" fmla="*/ 1194620 h 1194620"/>
              <a:gd name="connsiteX2" fmla="*/ 0 w 2698955"/>
              <a:gd name="connsiteY2" fmla="*/ 1179871 h 1194620"/>
              <a:gd name="connsiteX0" fmla="*/ 3156154 w 3170903"/>
              <a:gd name="connsiteY0" fmla="*/ 0 h 1194620"/>
              <a:gd name="connsiteX1" fmla="*/ 3170903 w 3170903"/>
              <a:gd name="connsiteY1" fmla="*/ 1194620 h 1194620"/>
              <a:gd name="connsiteX2" fmla="*/ 0 w 3170903"/>
              <a:gd name="connsiteY2" fmla="*/ 1179871 h 1194620"/>
              <a:gd name="connsiteX0" fmla="*/ 3156154 w 3156154"/>
              <a:gd name="connsiteY0" fmla="*/ 0 h 1194620"/>
              <a:gd name="connsiteX1" fmla="*/ 2256503 w 3156154"/>
              <a:gd name="connsiteY1" fmla="*/ 1194620 h 1194620"/>
              <a:gd name="connsiteX2" fmla="*/ 0 w 3156154"/>
              <a:gd name="connsiteY2" fmla="*/ 1179871 h 1194620"/>
              <a:gd name="connsiteX0" fmla="*/ 3038167 w 3038167"/>
              <a:gd name="connsiteY0" fmla="*/ 0 h 1194620"/>
              <a:gd name="connsiteX1" fmla="*/ 2138516 w 3038167"/>
              <a:gd name="connsiteY1" fmla="*/ 1194620 h 1194620"/>
              <a:gd name="connsiteX2" fmla="*/ 0 w 3038167"/>
              <a:gd name="connsiteY2" fmla="*/ 1179871 h 1194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38167" h="1194620">
                <a:moveTo>
                  <a:pt x="3038167" y="0"/>
                </a:moveTo>
                <a:lnTo>
                  <a:pt x="2138516" y="1194620"/>
                </a:lnTo>
                <a:lnTo>
                  <a:pt x="0" y="1179871"/>
                </a:lnTo>
              </a:path>
            </a:pathLst>
          </a:cu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8975673" y="472350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3" name="任意多边形 32"/>
          <p:cNvSpPr/>
          <p:nvPr/>
        </p:nvSpPr>
        <p:spPr>
          <a:xfrm flipH="1">
            <a:off x="2843288" y="3159362"/>
            <a:ext cx="2993922" cy="1681315"/>
          </a:xfrm>
          <a:custGeom>
            <a:avLst/>
            <a:gdLst>
              <a:gd name="connsiteX0" fmla="*/ 2271251 w 2271251"/>
              <a:gd name="connsiteY0" fmla="*/ 383458 h 383458"/>
              <a:gd name="connsiteX1" fmla="*/ 1091380 w 2271251"/>
              <a:gd name="connsiteY1" fmla="*/ 0 h 383458"/>
              <a:gd name="connsiteX2" fmla="*/ 0 w 2271251"/>
              <a:gd name="connsiteY2" fmla="*/ 0 h 383458"/>
              <a:gd name="connsiteX0" fmla="*/ 2271251 w 2286000"/>
              <a:gd name="connsiteY0" fmla="*/ 383458 h 1578078"/>
              <a:gd name="connsiteX1" fmla="*/ 2286000 w 2286000"/>
              <a:gd name="connsiteY1" fmla="*/ 1578078 h 1578078"/>
              <a:gd name="connsiteX2" fmla="*/ 0 w 2286000"/>
              <a:gd name="connsiteY2" fmla="*/ 0 h 1578078"/>
              <a:gd name="connsiteX0" fmla="*/ 2684206 w 2698955"/>
              <a:gd name="connsiteY0" fmla="*/ 0 h 1194620"/>
              <a:gd name="connsiteX1" fmla="*/ 2698955 w 2698955"/>
              <a:gd name="connsiteY1" fmla="*/ 1194620 h 1194620"/>
              <a:gd name="connsiteX2" fmla="*/ 0 w 2698955"/>
              <a:gd name="connsiteY2" fmla="*/ 1179871 h 1194620"/>
              <a:gd name="connsiteX0" fmla="*/ 3156154 w 3170903"/>
              <a:gd name="connsiteY0" fmla="*/ 0 h 1194620"/>
              <a:gd name="connsiteX1" fmla="*/ 3170903 w 3170903"/>
              <a:gd name="connsiteY1" fmla="*/ 1194620 h 1194620"/>
              <a:gd name="connsiteX2" fmla="*/ 0 w 3170903"/>
              <a:gd name="connsiteY2" fmla="*/ 1179871 h 1194620"/>
              <a:gd name="connsiteX0" fmla="*/ 3156154 w 3156154"/>
              <a:gd name="connsiteY0" fmla="*/ 0 h 1194620"/>
              <a:gd name="connsiteX1" fmla="*/ 2256503 w 3156154"/>
              <a:gd name="connsiteY1" fmla="*/ 1194620 h 1194620"/>
              <a:gd name="connsiteX2" fmla="*/ 0 w 3156154"/>
              <a:gd name="connsiteY2" fmla="*/ 1179871 h 1194620"/>
              <a:gd name="connsiteX0" fmla="*/ 3038167 w 3038167"/>
              <a:gd name="connsiteY0" fmla="*/ 0 h 1194620"/>
              <a:gd name="connsiteX1" fmla="*/ 2138516 w 3038167"/>
              <a:gd name="connsiteY1" fmla="*/ 1194620 h 1194620"/>
              <a:gd name="connsiteX2" fmla="*/ 0 w 3038167"/>
              <a:gd name="connsiteY2" fmla="*/ 1179871 h 1194620"/>
              <a:gd name="connsiteX0" fmla="*/ 3274141 w 3274141"/>
              <a:gd name="connsiteY0" fmla="*/ 471948 h 1666568"/>
              <a:gd name="connsiteX1" fmla="*/ 2374490 w 3274141"/>
              <a:gd name="connsiteY1" fmla="*/ 1666568 h 1666568"/>
              <a:gd name="connsiteX2" fmla="*/ 0 w 3274141"/>
              <a:gd name="connsiteY2" fmla="*/ 0 h 1666568"/>
              <a:gd name="connsiteX0" fmla="*/ 2993922 w 2993922"/>
              <a:gd name="connsiteY0" fmla="*/ 1681315 h 1681315"/>
              <a:gd name="connsiteX1" fmla="*/ 2374490 w 2993922"/>
              <a:gd name="connsiteY1" fmla="*/ 1666568 h 1681315"/>
              <a:gd name="connsiteX2" fmla="*/ 0 w 2993922"/>
              <a:gd name="connsiteY2" fmla="*/ 0 h 168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93922" h="1681315">
                <a:moveTo>
                  <a:pt x="2993922" y="1681315"/>
                </a:moveTo>
                <a:lnTo>
                  <a:pt x="2374490" y="1666568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rgbClr val="BE1007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1680828" y="465601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BE100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731823" y="4096944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71464" y="2662598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8819333" y="4067562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758974" y="2633216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24982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30" grpId="0" animBg="1"/>
      <p:bldP spid="31" grpId="0"/>
      <p:bldP spid="33" grpId="0" animBg="1"/>
      <p:bldP spid="34" grpId="0"/>
      <p:bldP spid="36" grpId="0"/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212" y="-1"/>
            <a:ext cx="3488788" cy="5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8703212" cy="57142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71139"/>
            <a:ext cx="3488788" cy="38686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8" y="6471138"/>
            <a:ext cx="8703212" cy="38686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28669" y="6978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488788" y="1042653"/>
            <a:ext cx="4734369" cy="4699475"/>
            <a:chOff x="3564248" y="1719740"/>
            <a:chExt cx="4734369" cy="4699475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grpSp>
          <p:nvGrpSpPr>
            <p:cNvPr id="10" name="组合 9"/>
            <p:cNvGrpSpPr/>
            <p:nvPr/>
          </p:nvGrpSpPr>
          <p:grpSpPr>
            <a:xfrm>
              <a:off x="3596471" y="1719740"/>
              <a:ext cx="4702146" cy="4699475"/>
              <a:chOff x="4060854" y="2298700"/>
              <a:chExt cx="3881421" cy="3879216"/>
            </a:xfrm>
            <a:scene3d>
              <a:camera prst="perspectiveRelaxedModerately">
                <a:rot lat="18590633" lon="0" rev="0"/>
              </a:camera>
              <a:lightRig rig="threePt" dir="t">
                <a:rot lat="0" lon="0" rev="16200000"/>
              </a:lightRig>
            </a:scene3d>
          </p:grpSpPr>
          <p:sp>
            <p:nvSpPr>
              <p:cNvPr id="13" name="任意多边形 12"/>
              <p:cNvSpPr/>
              <p:nvPr/>
            </p:nvSpPr>
            <p:spPr>
              <a:xfrm>
                <a:off x="4069388" y="2301438"/>
                <a:ext cx="2389092" cy="1885673"/>
              </a:xfrm>
              <a:custGeom>
                <a:avLst/>
                <a:gdLst>
                  <a:gd name="connsiteX0" fmla="*/ 1878459 w 2389091"/>
                  <a:gd name="connsiteY0" fmla="*/ 0 h 1885673"/>
                  <a:gd name="connsiteX1" fmla="*/ 1886802 w 2389091"/>
                  <a:gd name="connsiteY1" fmla="*/ 421 h 1885673"/>
                  <a:gd name="connsiteX2" fmla="*/ 1886802 w 2389091"/>
                  <a:gd name="connsiteY2" fmla="*/ 206507 h 1885673"/>
                  <a:gd name="connsiteX3" fmla="*/ 1980251 w 2389091"/>
                  <a:gd name="connsiteY3" fmla="*/ 206507 h 1885673"/>
                  <a:gd name="connsiteX4" fmla="*/ 1980251 w 2389091"/>
                  <a:gd name="connsiteY4" fmla="*/ 0 h 1885673"/>
                  <a:gd name="connsiteX5" fmla="*/ 2389091 w 2389091"/>
                  <a:gd name="connsiteY5" fmla="*/ 413013 h 1885673"/>
                  <a:gd name="connsiteX6" fmla="*/ 1980251 w 2389091"/>
                  <a:gd name="connsiteY6" fmla="*/ 826025 h 1885673"/>
                  <a:gd name="connsiteX7" fmla="*/ 1980251 w 2389091"/>
                  <a:gd name="connsiteY7" fmla="*/ 619519 h 1885673"/>
                  <a:gd name="connsiteX8" fmla="*/ 1886802 w 2389091"/>
                  <a:gd name="connsiteY8" fmla="*/ 619519 h 1885673"/>
                  <a:gd name="connsiteX9" fmla="*/ 1886802 w 2389091"/>
                  <a:gd name="connsiteY9" fmla="*/ 961443 h 1885673"/>
                  <a:gd name="connsiteX10" fmla="*/ 1830873 w 2389091"/>
                  <a:gd name="connsiteY10" fmla="*/ 964267 h 1885673"/>
                  <a:gd name="connsiteX11" fmla="*/ 963556 w 2389091"/>
                  <a:gd name="connsiteY11" fmla="*/ 1831584 h 1885673"/>
                  <a:gd name="connsiteX12" fmla="*/ 960825 w 2389091"/>
                  <a:gd name="connsiteY12" fmla="*/ 1885673 h 1885673"/>
                  <a:gd name="connsiteX13" fmla="*/ 943284 w 2389091"/>
                  <a:gd name="connsiteY13" fmla="*/ 1885673 h 1885673"/>
                  <a:gd name="connsiteX14" fmla="*/ 400513 w 2389091"/>
                  <a:gd name="connsiteY14" fmla="*/ 1340552 h 1885673"/>
                  <a:gd name="connsiteX15" fmla="*/ 0 w 2389091"/>
                  <a:gd name="connsiteY15" fmla="*/ 1742799 h 1885673"/>
                  <a:gd name="connsiteX16" fmla="*/ 2521 w 2389091"/>
                  <a:gd name="connsiteY16" fmla="*/ 1692874 h 1885673"/>
                  <a:gd name="connsiteX17" fmla="*/ 1878459 w 2389091"/>
                  <a:gd name="connsiteY17" fmla="*/ 0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389091" h="1885673">
                    <a:moveTo>
                      <a:pt x="1878459" y="0"/>
                    </a:moveTo>
                    <a:lnTo>
                      <a:pt x="1886802" y="421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1443"/>
                    </a:lnTo>
                    <a:lnTo>
                      <a:pt x="1830873" y="964267"/>
                    </a:lnTo>
                    <a:cubicBezTo>
                      <a:pt x="1373561" y="1010709"/>
                      <a:pt x="1009999" y="1374272"/>
                      <a:pt x="963556" y="1831584"/>
                    </a:cubicBezTo>
                    <a:lnTo>
                      <a:pt x="960825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93D32"/>
                  </a:gs>
                  <a:gs pos="100000">
                    <a:srgbClr val="BE1007"/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 rot="5400000">
                <a:off x="5800980" y="2550409"/>
                <a:ext cx="2389091" cy="1885673"/>
              </a:xfrm>
              <a:custGeom>
                <a:avLst/>
                <a:gdLst>
                  <a:gd name="connsiteX0" fmla="*/ 0 w 2389091"/>
                  <a:gd name="connsiteY0" fmla="*/ 1742799 h 1885673"/>
                  <a:gd name="connsiteX1" fmla="*/ 2521 w 2389091"/>
                  <a:gd name="connsiteY1" fmla="*/ 1692874 h 1885673"/>
                  <a:gd name="connsiteX2" fmla="*/ 1878459 w 2389091"/>
                  <a:gd name="connsiteY2" fmla="*/ 0 h 1885673"/>
                  <a:gd name="connsiteX3" fmla="*/ 1886802 w 2389091"/>
                  <a:gd name="connsiteY3" fmla="*/ 422 h 1885673"/>
                  <a:gd name="connsiteX4" fmla="*/ 1886802 w 2389091"/>
                  <a:gd name="connsiteY4" fmla="*/ 206507 h 1885673"/>
                  <a:gd name="connsiteX5" fmla="*/ 1980251 w 2389091"/>
                  <a:gd name="connsiteY5" fmla="*/ 206507 h 1885673"/>
                  <a:gd name="connsiteX6" fmla="*/ 1980251 w 2389091"/>
                  <a:gd name="connsiteY6" fmla="*/ 0 h 1885673"/>
                  <a:gd name="connsiteX7" fmla="*/ 2389091 w 2389091"/>
                  <a:gd name="connsiteY7" fmla="*/ 413013 h 1885673"/>
                  <a:gd name="connsiteX8" fmla="*/ 1980251 w 2389091"/>
                  <a:gd name="connsiteY8" fmla="*/ 826025 h 1885673"/>
                  <a:gd name="connsiteX9" fmla="*/ 1980251 w 2389091"/>
                  <a:gd name="connsiteY9" fmla="*/ 619519 h 1885673"/>
                  <a:gd name="connsiteX10" fmla="*/ 1886802 w 2389091"/>
                  <a:gd name="connsiteY10" fmla="*/ 619519 h 1885673"/>
                  <a:gd name="connsiteX11" fmla="*/ 1886802 w 2389091"/>
                  <a:gd name="connsiteY11" fmla="*/ 969436 h 1885673"/>
                  <a:gd name="connsiteX12" fmla="*/ 1834322 w 2389091"/>
                  <a:gd name="connsiteY12" fmla="*/ 972086 h 1885673"/>
                  <a:gd name="connsiteX13" fmla="*/ 967005 w 2389091"/>
                  <a:gd name="connsiteY13" fmla="*/ 1839403 h 1885673"/>
                  <a:gd name="connsiteX14" fmla="*/ 964668 w 2389091"/>
                  <a:gd name="connsiteY14" fmla="*/ 1885673 h 1885673"/>
                  <a:gd name="connsiteX15" fmla="*/ 943284 w 2389091"/>
                  <a:gd name="connsiteY15" fmla="*/ 1885673 h 1885673"/>
                  <a:gd name="connsiteX16" fmla="*/ 400513 w 2389091"/>
                  <a:gd name="connsiteY16" fmla="*/ 1340552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0" y="1742799"/>
                    </a:move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2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9436"/>
                    </a:lnTo>
                    <a:lnTo>
                      <a:pt x="1834322" y="972086"/>
                    </a:lnTo>
                    <a:cubicBezTo>
                      <a:pt x="1377010" y="1018528"/>
                      <a:pt x="1013447" y="1382091"/>
                      <a:pt x="967005" y="1839403"/>
                    </a:cubicBezTo>
                    <a:lnTo>
                      <a:pt x="964668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 rot="10800000">
                <a:off x="5553184" y="4292242"/>
                <a:ext cx="2389091" cy="1885674"/>
              </a:xfrm>
              <a:custGeom>
                <a:avLst/>
                <a:gdLst>
                  <a:gd name="connsiteX0" fmla="*/ 974005 w 2389091"/>
                  <a:gd name="connsiteY0" fmla="*/ 1885673 h 1885673"/>
                  <a:gd name="connsiteX1" fmla="*/ 943284 w 2389091"/>
                  <a:gd name="connsiteY1" fmla="*/ 1885673 h 1885673"/>
                  <a:gd name="connsiteX2" fmla="*/ 400513 w 2389091"/>
                  <a:gd name="connsiteY2" fmla="*/ 1340552 h 1885673"/>
                  <a:gd name="connsiteX3" fmla="*/ 0 w 2389091"/>
                  <a:gd name="connsiteY3" fmla="*/ 1742799 h 1885673"/>
                  <a:gd name="connsiteX4" fmla="*/ 2521 w 2389091"/>
                  <a:gd name="connsiteY4" fmla="*/ 1692874 h 1885673"/>
                  <a:gd name="connsiteX5" fmla="*/ 1878459 w 2389091"/>
                  <a:gd name="connsiteY5" fmla="*/ 0 h 1885673"/>
                  <a:gd name="connsiteX6" fmla="*/ 1886802 w 2389091"/>
                  <a:gd name="connsiteY6" fmla="*/ 422 h 1885673"/>
                  <a:gd name="connsiteX7" fmla="*/ 1886802 w 2389091"/>
                  <a:gd name="connsiteY7" fmla="*/ 206507 h 1885673"/>
                  <a:gd name="connsiteX8" fmla="*/ 1980251 w 2389091"/>
                  <a:gd name="connsiteY8" fmla="*/ 206507 h 1885673"/>
                  <a:gd name="connsiteX9" fmla="*/ 1980251 w 2389091"/>
                  <a:gd name="connsiteY9" fmla="*/ 0 h 1885673"/>
                  <a:gd name="connsiteX10" fmla="*/ 2389091 w 2389091"/>
                  <a:gd name="connsiteY10" fmla="*/ 413013 h 1885673"/>
                  <a:gd name="connsiteX11" fmla="*/ 1980251 w 2389091"/>
                  <a:gd name="connsiteY11" fmla="*/ 826025 h 1885673"/>
                  <a:gd name="connsiteX12" fmla="*/ 1980251 w 2389091"/>
                  <a:gd name="connsiteY12" fmla="*/ 619519 h 1885673"/>
                  <a:gd name="connsiteX13" fmla="*/ 1886802 w 2389091"/>
                  <a:gd name="connsiteY13" fmla="*/ 619519 h 1885673"/>
                  <a:gd name="connsiteX14" fmla="*/ 1886802 w 2389091"/>
                  <a:gd name="connsiteY14" fmla="*/ 976682 h 1885673"/>
                  <a:gd name="connsiteX15" fmla="*/ 1843316 w 2389091"/>
                  <a:gd name="connsiteY15" fmla="*/ 978878 h 1885673"/>
                  <a:gd name="connsiteX16" fmla="*/ 975999 w 2389091"/>
                  <a:gd name="connsiteY16" fmla="*/ 1846195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974005" y="1885673"/>
                    </a:move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2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lnTo>
                      <a:pt x="2389091" y="413013"/>
                    </a:ln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76682"/>
                    </a:lnTo>
                    <a:lnTo>
                      <a:pt x="1843316" y="978878"/>
                    </a:lnTo>
                    <a:cubicBezTo>
                      <a:pt x="1386004" y="1025320"/>
                      <a:pt x="1022441" y="1388883"/>
                      <a:pt x="975999" y="1846195"/>
                    </a:cubicBezTo>
                    <a:close/>
                  </a:path>
                </a:pathLst>
              </a:custGeom>
              <a:gradFill>
                <a:gsLst>
                  <a:gs pos="0">
                    <a:srgbClr val="F93D32"/>
                  </a:gs>
                  <a:gs pos="46000">
                    <a:srgbClr val="BE1007"/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 rot="16200000">
                <a:off x="3809145" y="4029407"/>
                <a:ext cx="2389091" cy="1885673"/>
              </a:xfrm>
              <a:custGeom>
                <a:avLst/>
                <a:gdLst>
                  <a:gd name="connsiteX0" fmla="*/ 2389091 w 2389091"/>
                  <a:gd name="connsiteY0" fmla="*/ 413013 h 1885673"/>
                  <a:gd name="connsiteX1" fmla="*/ 1980251 w 2389091"/>
                  <a:gd name="connsiteY1" fmla="*/ 826025 h 1885673"/>
                  <a:gd name="connsiteX2" fmla="*/ 1980251 w 2389091"/>
                  <a:gd name="connsiteY2" fmla="*/ 619519 h 1885673"/>
                  <a:gd name="connsiteX3" fmla="*/ 1886802 w 2389091"/>
                  <a:gd name="connsiteY3" fmla="*/ 619519 h 1885673"/>
                  <a:gd name="connsiteX4" fmla="*/ 1886802 w 2389091"/>
                  <a:gd name="connsiteY4" fmla="*/ 969477 h 1885673"/>
                  <a:gd name="connsiteX5" fmla="*/ 1835069 w 2389091"/>
                  <a:gd name="connsiteY5" fmla="*/ 972089 h 1885673"/>
                  <a:gd name="connsiteX6" fmla="*/ 967752 w 2389091"/>
                  <a:gd name="connsiteY6" fmla="*/ 1839406 h 1885673"/>
                  <a:gd name="connsiteX7" fmla="*/ 965416 w 2389091"/>
                  <a:gd name="connsiteY7" fmla="*/ 1885673 h 1885673"/>
                  <a:gd name="connsiteX8" fmla="*/ 943284 w 2389091"/>
                  <a:gd name="connsiteY8" fmla="*/ 1885673 h 1885673"/>
                  <a:gd name="connsiteX9" fmla="*/ 400513 w 2389091"/>
                  <a:gd name="connsiteY9" fmla="*/ 1340552 h 1885673"/>
                  <a:gd name="connsiteX10" fmla="*/ 0 w 2389091"/>
                  <a:gd name="connsiteY10" fmla="*/ 1742799 h 1885673"/>
                  <a:gd name="connsiteX11" fmla="*/ 2521 w 2389091"/>
                  <a:gd name="connsiteY11" fmla="*/ 1692874 h 1885673"/>
                  <a:gd name="connsiteX12" fmla="*/ 1878459 w 2389091"/>
                  <a:gd name="connsiteY12" fmla="*/ 0 h 1885673"/>
                  <a:gd name="connsiteX13" fmla="*/ 1886802 w 2389091"/>
                  <a:gd name="connsiteY13" fmla="*/ 421 h 1885673"/>
                  <a:gd name="connsiteX14" fmla="*/ 1886802 w 2389091"/>
                  <a:gd name="connsiteY14" fmla="*/ 206507 h 1885673"/>
                  <a:gd name="connsiteX15" fmla="*/ 1980251 w 2389091"/>
                  <a:gd name="connsiteY15" fmla="*/ 206507 h 1885673"/>
                  <a:gd name="connsiteX16" fmla="*/ 1980251 w 2389091"/>
                  <a:gd name="connsiteY16" fmla="*/ 0 h 188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389091" h="1885673">
                    <a:moveTo>
                      <a:pt x="2389091" y="413013"/>
                    </a:moveTo>
                    <a:lnTo>
                      <a:pt x="1980251" y="826025"/>
                    </a:lnTo>
                    <a:lnTo>
                      <a:pt x="1980251" y="619519"/>
                    </a:lnTo>
                    <a:lnTo>
                      <a:pt x="1886802" y="619519"/>
                    </a:lnTo>
                    <a:lnTo>
                      <a:pt x="1886802" y="969477"/>
                    </a:lnTo>
                    <a:lnTo>
                      <a:pt x="1835069" y="972089"/>
                    </a:lnTo>
                    <a:cubicBezTo>
                      <a:pt x="1377757" y="1018532"/>
                      <a:pt x="1014194" y="1382094"/>
                      <a:pt x="967752" y="1839406"/>
                    </a:cubicBezTo>
                    <a:lnTo>
                      <a:pt x="965416" y="1885673"/>
                    </a:lnTo>
                    <a:lnTo>
                      <a:pt x="943284" y="1885673"/>
                    </a:lnTo>
                    <a:lnTo>
                      <a:pt x="400513" y="1340552"/>
                    </a:lnTo>
                    <a:lnTo>
                      <a:pt x="0" y="1742799"/>
                    </a:lnTo>
                    <a:lnTo>
                      <a:pt x="2521" y="1692874"/>
                    </a:lnTo>
                    <a:cubicBezTo>
                      <a:pt x="99086" y="742012"/>
                      <a:pt x="902119" y="0"/>
                      <a:pt x="1878459" y="0"/>
                    </a:cubicBezTo>
                    <a:lnTo>
                      <a:pt x="1886802" y="421"/>
                    </a:lnTo>
                    <a:lnTo>
                      <a:pt x="1886802" y="206507"/>
                    </a:lnTo>
                    <a:lnTo>
                      <a:pt x="1980251" y="206507"/>
                    </a:lnTo>
                    <a:lnTo>
                      <a:pt x="1980251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n w="0">
                <a:solidFill>
                  <a:schemeClr val="bg1"/>
                </a:solidFill>
              </a:ln>
              <a:sp3d extrusionH="171450">
                <a:extrusionClr>
                  <a:schemeClr val="bg1"/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任意多边形 10"/>
            <p:cNvSpPr/>
            <p:nvPr/>
          </p:nvSpPr>
          <p:spPr>
            <a:xfrm>
              <a:off x="3564248" y="2740552"/>
              <a:ext cx="2884698" cy="3072592"/>
            </a:xfrm>
            <a:custGeom>
              <a:avLst/>
              <a:gdLst>
                <a:gd name="connsiteX0" fmla="*/ 2005748 w 2884698"/>
                <a:gd name="connsiteY0" fmla="*/ 0 h 3072592"/>
                <a:gd name="connsiteX1" fmla="*/ 2143315 w 2884698"/>
                <a:gd name="connsiteY1" fmla="*/ 79953 h 3072592"/>
                <a:gd name="connsiteX2" fmla="*/ 2576958 w 2884698"/>
                <a:gd name="connsiteY2" fmla="*/ 504453 h 3072592"/>
                <a:gd name="connsiteX3" fmla="*/ 2652729 w 2884698"/>
                <a:gd name="connsiteY3" fmla="*/ 622404 h 3072592"/>
                <a:gd name="connsiteX4" fmla="*/ 2606996 w 2884698"/>
                <a:gd name="connsiteY4" fmla="*/ 613277 h 3072592"/>
                <a:gd name="connsiteX5" fmla="*/ 2367185 w 2884698"/>
                <a:gd name="connsiteY5" fmla="*/ 597734 h 3072592"/>
                <a:gd name="connsiteX6" fmla="*/ 1177262 w 2884698"/>
                <a:gd name="connsiteY6" fmla="*/ 1362766 h 3072592"/>
                <a:gd name="connsiteX7" fmla="*/ 2367185 w 2884698"/>
                <a:gd name="connsiteY7" fmla="*/ 2127798 h 3072592"/>
                <a:gd name="connsiteX8" fmla="*/ 2830357 w 2884698"/>
                <a:gd name="connsiteY8" fmla="*/ 2067678 h 3072592"/>
                <a:gd name="connsiteX9" fmla="*/ 2884698 w 2884698"/>
                <a:gd name="connsiteY9" fmla="*/ 2048715 h 3072592"/>
                <a:gd name="connsiteX10" fmla="*/ 2851821 w 2884698"/>
                <a:gd name="connsiteY10" fmla="*/ 2273821 h 3072592"/>
                <a:gd name="connsiteX11" fmla="*/ 2567176 w 2884698"/>
                <a:gd name="connsiteY11" fmla="*/ 2927814 h 3072592"/>
                <a:gd name="connsiteX12" fmla="*/ 2489772 w 2884698"/>
                <a:gd name="connsiteY12" fmla="*/ 3008913 h 3072592"/>
                <a:gd name="connsiteX13" fmla="*/ 2421575 w 2884698"/>
                <a:gd name="connsiteY13" fmla="*/ 3070428 h 3072592"/>
                <a:gd name="connsiteX14" fmla="*/ 2356241 w 2884698"/>
                <a:gd name="connsiteY14" fmla="*/ 3072592 h 3072592"/>
                <a:gd name="connsiteX15" fmla="*/ 0 w 2884698"/>
                <a:gd name="connsiteY15" fmla="*/ 1526820 h 3072592"/>
                <a:gd name="connsiteX16" fmla="*/ 1881377 w 2884698"/>
                <a:gd name="connsiteY16" fmla="*/ 12453 h 307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698" h="3072592">
                  <a:moveTo>
                    <a:pt x="2005748" y="0"/>
                  </a:moveTo>
                  <a:lnTo>
                    <a:pt x="2143315" y="79953"/>
                  </a:lnTo>
                  <a:cubicBezTo>
                    <a:pt x="2314652" y="194877"/>
                    <a:pt x="2460985" y="340331"/>
                    <a:pt x="2576958" y="504453"/>
                  </a:cubicBezTo>
                  <a:lnTo>
                    <a:pt x="2652729" y="622404"/>
                  </a:lnTo>
                  <a:lnTo>
                    <a:pt x="2606996" y="613277"/>
                  </a:lnTo>
                  <a:cubicBezTo>
                    <a:pt x="2529535" y="603086"/>
                    <a:pt x="2449332" y="597734"/>
                    <a:pt x="2367185" y="597734"/>
                  </a:cubicBezTo>
                  <a:cubicBezTo>
                    <a:pt x="1710009" y="597734"/>
                    <a:pt x="1177262" y="940250"/>
                    <a:pt x="1177262" y="1362766"/>
                  </a:cubicBezTo>
                  <a:cubicBezTo>
                    <a:pt x="1177262" y="1785282"/>
                    <a:pt x="1710009" y="2127798"/>
                    <a:pt x="2367185" y="2127798"/>
                  </a:cubicBezTo>
                  <a:cubicBezTo>
                    <a:pt x="2531479" y="2127798"/>
                    <a:pt x="2687996" y="2106391"/>
                    <a:pt x="2830357" y="2067678"/>
                  </a:cubicBezTo>
                  <a:lnTo>
                    <a:pt x="2884698" y="2048715"/>
                  </a:lnTo>
                  <a:lnTo>
                    <a:pt x="2851821" y="2273821"/>
                  </a:lnTo>
                  <a:cubicBezTo>
                    <a:pt x="2800652" y="2530599"/>
                    <a:pt x="2709598" y="2765436"/>
                    <a:pt x="2567176" y="2927814"/>
                  </a:cubicBezTo>
                  <a:cubicBezTo>
                    <a:pt x="2543439" y="2954877"/>
                    <a:pt x="2517576" y="2981959"/>
                    <a:pt x="2489772" y="3008913"/>
                  </a:cubicBezTo>
                  <a:lnTo>
                    <a:pt x="2421575" y="3070428"/>
                  </a:lnTo>
                  <a:lnTo>
                    <a:pt x="2356241" y="3072592"/>
                  </a:lnTo>
                  <a:cubicBezTo>
                    <a:pt x="1054925" y="3072592"/>
                    <a:pt x="0" y="2380526"/>
                    <a:pt x="0" y="1526820"/>
                  </a:cubicBezTo>
                  <a:cubicBezTo>
                    <a:pt x="0" y="779827"/>
                    <a:pt x="807677" y="156590"/>
                    <a:pt x="1881377" y="12453"/>
                  </a:cubicBezTo>
                  <a:close/>
                </a:path>
              </a:pathLst>
            </a:custGeom>
            <a:gradFill>
              <a:gsLst>
                <a:gs pos="23000">
                  <a:schemeClr val="bg1">
                    <a:alpha val="0"/>
                  </a:schemeClr>
                </a:gs>
                <a:gs pos="9000">
                  <a:schemeClr val="bg1">
                    <a:alpha val="27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3574585" y="2747292"/>
              <a:ext cx="2884698" cy="3072592"/>
            </a:xfrm>
            <a:custGeom>
              <a:avLst/>
              <a:gdLst>
                <a:gd name="connsiteX0" fmla="*/ 2005748 w 2884698"/>
                <a:gd name="connsiteY0" fmla="*/ 0 h 3072592"/>
                <a:gd name="connsiteX1" fmla="*/ 2143315 w 2884698"/>
                <a:gd name="connsiteY1" fmla="*/ 79953 h 3072592"/>
                <a:gd name="connsiteX2" fmla="*/ 2576958 w 2884698"/>
                <a:gd name="connsiteY2" fmla="*/ 504453 h 3072592"/>
                <a:gd name="connsiteX3" fmla="*/ 2652729 w 2884698"/>
                <a:gd name="connsiteY3" fmla="*/ 622404 h 3072592"/>
                <a:gd name="connsiteX4" fmla="*/ 2606996 w 2884698"/>
                <a:gd name="connsiteY4" fmla="*/ 613277 h 3072592"/>
                <a:gd name="connsiteX5" fmla="*/ 2367185 w 2884698"/>
                <a:gd name="connsiteY5" fmla="*/ 597734 h 3072592"/>
                <a:gd name="connsiteX6" fmla="*/ 1177262 w 2884698"/>
                <a:gd name="connsiteY6" fmla="*/ 1362766 h 3072592"/>
                <a:gd name="connsiteX7" fmla="*/ 2367185 w 2884698"/>
                <a:gd name="connsiteY7" fmla="*/ 2127798 h 3072592"/>
                <a:gd name="connsiteX8" fmla="*/ 2830357 w 2884698"/>
                <a:gd name="connsiteY8" fmla="*/ 2067678 h 3072592"/>
                <a:gd name="connsiteX9" fmla="*/ 2884698 w 2884698"/>
                <a:gd name="connsiteY9" fmla="*/ 2048715 h 3072592"/>
                <a:gd name="connsiteX10" fmla="*/ 2851821 w 2884698"/>
                <a:gd name="connsiteY10" fmla="*/ 2273821 h 3072592"/>
                <a:gd name="connsiteX11" fmla="*/ 2567176 w 2884698"/>
                <a:gd name="connsiteY11" fmla="*/ 2927814 h 3072592"/>
                <a:gd name="connsiteX12" fmla="*/ 2489772 w 2884698"/>
                <a:gd name="connsiteY12" fmla="*/ 3008913 h 3072592"/>
                <a:gd name="connsiteX13" fmla="*/ 2421575 w 2884698"/>
                <a:gd name="connsiteY13" fmla="*/ 3070428 h 3072592"/>
                <a:gd name="connsiteX14" fmla="*/ 2356241 w 2884698"/>
                <a:gd name="connsiteY14" fmla="*/ 3072592 h 3072592"/>
                <a:gd name="connsiteX15" fmla="*/ 0 w 2884698"/>
                <a:gd name="connsiteY15" fmla="*/ 1526820 h 3072592"/>
                <a:gd name="connsiteX16" fmla="*/ 1881377 w 2884698"/>
                <a:gd name="connsiteY16" fmla="*/ 12453 h 307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698" h="3072592">
                  <a:moveTo>
                    <a:pt x="2005748" y="0"/>
                  </a:moveTo>
                  <a:lnTo>
                    <a:pt x="2143315" y="79953"/>
                  </a:lnTo>
                  <a:cubicBezTo>
                    <a:pt x="2314652" y="194877"/>
                    <a:pt x="2460985" y="340331"/>
                    <a:pt x="2576958" y="504453"/>
                  </a:cubicBezTo>
                  <a:lnTo>
                    <a:pt x="2652729" y="622404"/>
                  </a:lnTo>
                  <a:lnTo>
                    <a:pt x="2606996" y="613277"/>
                  </a:lnTo>
                  <a:cubicBezTo>
                    <a:pt x="2529535" y="603086"/>
                    <a:pt x="2449332" y="597734"/>
                    <a:pt x="2367185" y="597734"/>
                  </a:cubicBezTo>
                  <a:cubicBezTo>
                    <a:pt x="1710009" y="597734"/>
                    <a:pt x="1177262" y="940250"/>
                    <a:pt x="1177262" y="1362766"/>
                  </a:cubicBezTo>
                  <a:cubicBezTo>
                    <a:pt x="1177262" y="1785282"/>
                    <a:pt x="1710009" y="2127798"/>
                    <a:pt x="2367185" y="2127798"/>
                  </a:cubicBezTo>
                  <a:cubicBezTo>
                    <a:pt x="2531479" y="2127798"/>
                    <a:pt x="2687996" y="2106391"/>
                    <a:pt x="2830357" y="2067678"/>
                  </a:cubicBezTo>
                  <a:lnTo>
                    <a:pt x="2884698" y="2048715"/>
                  </a:lnTo>
                  <a:lnTo>
                    <a:pt x="2851821" y="2273821"/>
                  </a:lnTo>
                  <a:cubicBezTo>
                    <a:pt x="2800652" y="2530599"/>
                    <a:pt x="2709598" y="2765436"/>
                    <a:pt x="2567176" y="2927814"/>
                  </a:cubicBezTo>
                  <a:cubicBezTo>
                    <a:pt x="2543439" y="2954877"/>
                    <a:pt x="2517576" y="2981959"/>
                    <a:pt x="2489772" y="3008913"/>
                  </a:cubicBezTo>
                  <a:lnTo>
                    <a:pt x="2421575" y="3070428"/>
                  </a:lnTo>
                  <a:lnTo>
                    <a:pt x="2356241" y="3072592"/>
                  </a:lnTo>
                  <a:cubicBezTo>
                    <a:pt x="1054925" y="3072592"/>
                    <a:pt x="0" y="2380526"/>
                    <a:pt x="0" y="1526820"/>
                  </a:cubicBezTo>
                  <a:cubicBezTo>
                    <a:pt x="0" y="779827"/>
                    <a:pt x="807677" y="156590"/>
                    <a:pt x="1881377" y="12453"/>
                  </a:cubicBezTo>
                  <a:close/>
                </a:path>
              </a:pathLst>
            </a:custGeom>
            <a:gradFill>
              <a:gsLst>
                <a:gs pos="23000">
                  <a:schemeClr val="bg1">
                    <a:alpha val="0"/>
                  </a:schemeClr>
                </a:gs>
                <a:gs pos="9000">
                  <a:schemeClr val="bg1">
                    <a:alpha val="27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" name="直接连接符 16"/>
          <p:cNvCxnSpPr/>
          <p:nvPr/>
        </p:nvCxnSpPr>
        <p:spPr>
          <a:xfrm flipH="1">
            <a:off x="1678925" y="2489785"/>
            <a:ext cx="322645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678925" y="3876874"/>
            <a:ext cx="2498502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7578093" y="3936917"/>
            <a:ext cx="265240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6850141" y="2489785"/>
            <a:ext cx="3380356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1573154" y="20830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573154" y="346122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138526" y="20830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9138526" y="352127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75592" y="4296680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71464" y="2662598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524055" y="4285920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8519927" y="2651838"/>
            <a:ext cx="21932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50056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5" grpId="0"/>
      <p:bldP spid="27" grpId="0"/>
      <p:bldP spid="29" grpId="0"/>
      <p:bldP spid="30" grpId="0"/>
      <p:bldP spid="31" grpId="0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535</Words>
  <Application>Microsoft Office PowerPoint</Application>
  <PresentationFormat>宽屏</PresentationFormat>
  <Paragraphs>105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等线</vt:lpstr>
      <vt:lpstr>等线 Light</vt:lpstr>
      <vt:lpstr>黑体</vt:lpstr>
      <vt:lpstr>经典繁仿黑</vt:lpstr>
      <vt:lpstr>楷体</vt:lpstr>
      <vt:lpstr>微软雅黑</vt:lpstr>
      <vt:lpstr>Arial</vt:lpstr>
      <vt:lpstr>Broadway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9</cp:revision>
  <dcterms:created xsi:type="dcterms:W3CDTF">2016-06-13T13:58:43Z</dcterms:created>
  <dcterms:modified xsi:type="dcterms:W3CDTF">2018-06-20T01:54:55Z</dcterms:modified>
</cp:coreProperties>
</file>